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notesSlides/notesSlide1.xml" ContentType="application/vnd.openxmlformats-officedocument.presentationml.notesSlide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notesSlides/notesSlide2.xml" ContentType="application/vnd.openxmlformats-officedocument.presentationml.notesSlide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notesSlides/notesSlide3.xml" ContentType="application/vnd.openxmlformats-officedocument.presentationml.notesSlide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notesSlides/notesSlide4.xml" ContentType="application/vnd.openxmlformats-officedocument.presentationml.notesSlide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notesSlides/notesSlide5.xml" ContentType="application/vnd.openxmlformats-officedocument.presentationml.notesSlide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notesSlides/notesSlide6.xml" ContentType="application/vnd.openxmlformats-officedocument.presentationml.notesSlide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notesSlides/notesSlide7.xml" ContentType="application/vnd.openxmlformats-officedocument.presentationml.notesSlide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4"/>
  </p:notesMasterIdLst>
  <p:sldIdLst>
    <p:sldId id="459" r:id="rId2"/>
    <p:sldId id="470" r:id="rId3"/>
    <p:sldId id="471" r:id="rId4"/>
    <p:sldId id="472" r:id="rId5"/>
    <p:sldId id="451" r:id="rId6"/>
    <p:sldId id="474" r:id="rId7"/>
    <p:sldId id="473" r:id="rId8"/>
    <p:sldId id="460" r:id="rId9"/>
    <p:sldId id="463" r:id="rId10"/>
    <p:sldId id="475" r:id="rId11"/>
    <p:sldId id="462" r:id="rId12"/>
    <p:sldId id="477" r:id="rId13"/>
    <p:sldId id="461" r:id="rId14"/>
    <p:sldId id="476" r:id="rId15"/>
    <p:sldId id="478" r:id="rId16"/>
    <p:sldId id="464" r:id="rId17"/>
    <p:sldId id="452" r:id="rId18"/>
    <p:sldId id="465" r:id="rId19"/>
    <p:sldId id="453" r:id="rId20"/>
    <p:sldId id="466" r:id="rId21"/>
    <p:sldId id="437" r:id="rId22"/>
    <p:sldId id="479" r:id="rId23"/>
    <p:sldId id="454" r:id="rId24"/>
    <p:sldId id="467" r:id="rId25"/>
    <p:sldId id="468" r:id="rId26"/>
    <p:sldId id="469" r:id="rId27"/>
    <p:sldId id="481" r:id="rId28"/>
    <p:sldId id="482" r:id="rId29"/>
    <p:sldId id="483" r:id="rId30"/>
    <p:sldId id="480" r:id="rId31"/>
    <p:sldId id="438" r:id="rId32"/>
    <p:sldId id="262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52" autoAdjust="0"/>
    <p:restoredTop sz="94660"/>
  </p:normalViewPr>
  <p:slideViewPr>
    <p:cSldViewPr snapToGrid="0">
      <p:cViewPr varScale="1">
        <p:scale>
          <a:sx n="81" d="100"/>
          <a:sy n="81" d="100"/>
        </p:scale>
        <p:origin x="184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49:33.4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5465 908,'0'0'489,"-14"5"532,14-4-951,0-1 0,0 0 0,0 0-1,0 0 1,0 1 0,0-1 0,0 0-1,0 0 1,0 1 0,0-1 0,0 0-1,0 0 1,0 1 0,0-1 0,0 0-1,0 0 1,0 0 0,0 1 0,0-1 0,0 0-1,1 0 1,-1 0 0,0 1 0,0-1-1,0 0 1,0 0 0,0 0 0,1 0-1,-1 1 1,0-1 0,0 0 0,0 0-1,1 0 1,-1 0 0,0 0 0,0 0 0,0 0-1,1 1 1,-1-1 0,0 0 0,0 0-1,1 0 1,-1 0 0,0 0 0,18 3 4681,0 1-1703,-4-14-2819,54-33 203,2 3 0,78-32 0,152-47-404,-263 105 20,81-29-33,86-34-19,227-86-25,-121 48 0,248-123-20,-158 63 30,-242 109-36,272-111-231,-189 78 120,84-32-10,201-62 39,-63 5 67,-404 162 68,389-155 3,-137 57 4,-298 119-1,394-173 8,-312 139-15,-31 14-7,152-54 32,119-48-29,-202 75-4,12 0-4,134-47 14,-37 11 18,-42 12-9,211-74 4,-8 29-7,-312 95-12,39-8 1,75-24-4,28-7 19,-115 34-10,74-10 5,-32 7-28,85-16 13,22-7 2,-21 0-7,-94 23 32,980-170-62,-462 101 44,87-62-11,-435 97-9,-114 26 28,-63 15-18,78-15 19,83-18-24,-81 10 4,245-64 27,-6-36-76,-315 98 72,223-83-20,-310 114 6,295-93 28,-149 54-25,-106 36 0,-41 11-5,133-23-43,-6 7-160,-61 11 74,-92 13 107,44-9-53,-49 7-5,51-4 1,2 0-69,-53 6 61,52-1 0,-13 2 12,46-5-15,-89 4 68,-17 4 24,0 0-1,0 0 0,0 1 1,11 0-1,-6 1 1,-8-1 1,0 1 0,-1-1 0,1-1 0,-1 1 0,1-1 0,9-2-1,-11 2 4,-1 1-1,1-1 0,0 1 0,0-1 0,0 1 0,0 1 0,0-1 0,5 1 0,-7-1-2,13 2-7,21 0 1,93 2-20,-121-5 29,24 3-15,74 6 29,-99-6-16,26-1 13,65 3-16,-79-1 9,-16-1-4,1-1-1,-1 0 1,1-1 0,-1 1 0,0-1 0,1 1-1,-1-1 1,1 0 0,3-1 0,-3 1-6,3 1 11,-4-3-4,25 4-13,-15 1 12,-8-1 6,21 8-3,-23-10-4,30 5 23,-28-5-20,33 10 10,-26-8-7,14 8 6,4 2-12,-9-4 2,29 6 0,19 4-1,-38-10-2,-29-7 4,2-1-6,17 4 5,55 8-9,-65-11 9,28 5-8,19-2 8,-55-4-3,14 4-4,-14-3 4,9 2-2,-7-2-1,4 2-5,-4-2 2,7 2 6,-9-3-4,2 1 1,-1-1 0,1 1 1,0 0-1,-1 0 0,1 0 0,-1 1 1,1-1-1,-1 1 0,0 0 1,1 0-1,-1 1 0,7 5 0,46 30 9,-30-14 20,-25-22-27,1 3-1,-1-2 1,4 2 1,33 27-16,-36-29 24,-2-1-5,0-1 0,1 1-1,-1 0 1,0-1 0,1 1 0,-1-1 0,1 0 0,0 1 0,-1-1 0,1 0-1,0 0 1,0 0 0,0 0 0,0-1 0,0 1 0,3 0 0,10 7-12,-13-7 17,0 1-6,29 15 12,-29-16-14,0 0-7,0 0 0,-1 0 0,1-1 0,0 1 0,-1 0-1,1 1 1,-1-1 0,1 0 0,-1 0 0,2 3 0,11 7-134,-8-8-102,8 5-168,-5-4-7012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59.3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56 5709,'-6'6'4511,"13"-5"-2895,15-3-2734,-18 2 1756,41 1 198,-15 1-372,221-22 882,-174 8-1242,-51 5-140,-23 6 1,2 1 4,84-11-697,-85 10 569,12-3-1469,-16 4 1326,0 0 1,1 0-1,-1 0 1,0-1-1,5-5-5126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3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3888,'-33'10'-78,"30"-8"344,3-2-257,0-1 1,0 1-1,0 0 0,0 0 1,-1 0-1,1 0 1,0 0-1,0 0 0,0 0 1,0 0-1,-1 0 1,1 0-1,0 0 1,0 0-1,0 0 0,-1 0 1,1 0-1,0 0 1,0 0-1,0 0 1,-1 0-1,1 0 0,0 0 1,0 0-1,0 0 1,-1 0-1,1 0 0,0 0 1,0 0-1,0 1 1,0-1-1,0 0 1,-1 0-1,1 0 0,0 0 1,0 0-1,0 0 1,0 1-1,-2 9 1033,7 12 190,15 39-640,-17-46-723,-1-8-194,-1 1 1,1-1 0,1 1-1,4 10 1,-7-17 221,1 0 1,-1-1 0,1 1-1,-1-1 1,1 1 0,-1-1-1,1 1 1,-1-1-1,1 0 1,-1 1 0,1-1-1,-1 0 1,1 1 0,0-1-1,-1 0 1,1 0 0,0 1-1,1-1-285,0 2-1081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33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400 36 6069,'-1'-26'1240,"1"21"-1285,0 5 135,-1 0 0,1-1 1,0 1-1,0 0 1,0 0-1,0-1 0,-1 1 1,1 0-1,0 0 0,0 0 1,-1-1-1,1 1 0,0 0 1,0 0-1,-1 0 1,1 0-1,0-1 0,0 1 1,-1 0-1,1 0 0,0 0 1,-1 0-1,1 0 0,0 0 1,-1 0-1,1 0 0,0 0 1,0 0-1,-1 0 1,1 0-1,0 0 0,-1 0 1,-23 6 388,16-2 2,-6 14 308,-24 25-1,-5 5 54,-107 175 700,101-145-2564,46-73 597,0 0 0,-1 0 0,0 0 0,0 0 0,0-1 0,-1 0 0,1 1 0,-1-2 0,-10 7 0,13-9-699,-9 2-2825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34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2 124 6461,'-1'-17'-259,"1"10"290,0 1 1,0-1 0,0 0-1,1 0 1,2-12-1,-2 17 78,0-1 1,0 1-1,-1-1 0,0 0 0,1 1 0,-1-1 1,0 1-1,0-4 0,-1 5-39,1-1 0,0 1-1,0 0 1,0 0 0,0 0-1,0 0 1,0-1 0,1 1 0,-1 0-1,0 0 1,1 0 0,-1 0-1,0 0 1,1 0 0,-1 0 0,1 0-1,0 0 1,-1 0 0,1 0-1,0 0 1,0 0 0,1-1-1,-1 0 896,6 4-481,9 4-105,0 1-1,0 0 1,-1 1 0,0 0 0,0 2 0,22 18 0,73 69-540,-4-4-3306,-49-44-1338,-47-38 2016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34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1 696 6161,'0'0'-290,"1"0"255,0 1 0,0-1 0,0 1-1,0-1 1,0 0 0,0 1 0,0-1 0,0 0-1,0 0 1,0 0 0,0 0 0,0 0 0,0 0-1,3 0 1,3-3 43,0 0 1,0 0-1,-1-1 0,1 0 1,-1 0-1,0 0 0,0-1 1,0 0-1,0 0 0,-1 0 0,0-1 1,0 0-1,-1 0 0,1 0 1,-1 0-1,-1-1 0,5-8 0,4-13-16,-2-1 0,15-59 1,-20 63-1,3-46 0,-4 20 96,-1 16 258,-2 0 1,-5-47-1,0-8 952,0 24 39,4 64 13,0 10-1044,0 37 385,8 58 0,7 19-106,5 33-615,-11-111-498,-1-6-436,13 40 0,-16-65-454,0-1-1,1 1 1,12 20-1,-10-25-1403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34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67 155 6169,'-11'-6'-182,"-3"-2"739,-27-21 1341,41 29-1879,1 0-1,-1 0 0,0 0 1,1-1-1,-1 1 1,1 0-1,-1 0 0,1 0 1,-1 0-1,0 0 1,1 0-1,-1-1 0,0 1 1,1 0-1,-1 0 1,0 0-1,1-1 0,-1 1 1,0 0-1,1-1 1,-1 1-1,0 0 1,1-1-1,-1 1 0,0 0 1,0-1-1,0 1 1,1 0-1,-1-1 0,0 0 2,0 1 1,1-1-1,-1 0 0,0 1 0,1-1 0,-1 1 0,1-1 0,-1 1 0,0-1 0,1 1 0,-1 0 0,1-1 0,-1 1 0,1-1 0,0 1 0,-1 0 0,1 0 0,-1-1 0,1 1 0,0 0 0,-1 0 0,1 0 0,-1 0 0,1-1 0,0 1 0,-1 0 0,1 0 0,0 0 1,0 1-1,81-7 1055,0-2 1,107-27 0,-148 26-1193,100-16-2033,-90 13-3294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35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36 7073,'-50'-11'1509,"47"10"-635,-6-7 667,9 8-1483,0 0-1,0 0 1,0 0-1,-1-1 1,1 1-1,0 0 1,0 0 0,0 0-1,0 0 1,-1 0-1,1 0 1,0-1-1,0 1 1,0 0-1,0 0 1,0 0-1,0 0 1,0-1-1,0 1 1,-1 0 0,1 0-1,0 0 1,0 0-1,0-1 1,0 1-1,0 0 1,0 0-1,0 0 1,0-1-1,0 1 1,0 0 0,0 0-1,0 0 1,0-1-1,0 1 1,0 0-1,1 0 1,-1 0-1,0-1 1,0 1-1,0 0 1,0 0-1,0 0 1,0 0 0,0 0-1,1-1 1,-1 1-1,0 0 1,0 0-1,0 0 1,0 0-1,0 0 1,1 0-1,-1 0 1,0-1-1,0 1 1,0 0 0,1 0-1,-1 0 1,0 0-1,0 0 1,0 0-1,1 0 1,-1 0-1,33-3-6,0 0 0,0 3 0,0 1 0,36 5-1,-42-3-332,21 5-423,-45-7 638,0 0 0,0 0-1,0 0 1,0 0-1,0 0 1,0 1-1,-1-1 1,1 1 0,0 0-1,-1 0 1,4 3-1,-6-4 52,0-1 0,1 1 0,-1 0 0,0 0-1,0-1 1,0 1 0,1 0 0,-1 0 0,0 0 0,0-1 0,0 1-1,0 0 1,-1 0 0,1 0 0,0-1 0,0 1 0,0 0 0,-1 0-1,1-1 1,0 1 0,-1 0 0,1 0 0,0-1 0,-1 1 0,1-1-1,-1 1 1,-1 1 0,1 0 17,-5 5-55,-1 1 1,0-1-1,0-1 0,-1 0 1,0 0-1,0 0 0,0-1 1,-1 0-1,-12 6 0,-6 3-29,-60 29 44,-17 10 258,103-53-217,1 0 1,-1 0 0,0 1-1,1-1 1,-1 0 0,1 1 0,-1-1-1,0 1 1,1-1 0,-1 1-1,1-1 1,-1 1 0,1-1-1,0 1 1,-1-1 0,1 1-1,-1 0 1,1-1 0,0 1-1,0 0 1,-1-1 0,1 1-1,0 0 1,0-1 0,0 1-1,0 0 1,0-1 0,0 1-1,0 0 1,0 0 0,0-1-1,0 1 1,0 0 0,0-1-1,0 1 1,0 0 0,1-1-1,-1 1 1,1 0 0,0 1 3,1 0 0,-1 0 0,1-1 0,0 1 0,0-1 0,-1 0 0,1 1 0,0-1 0,0 0 0,0 0 0,0 0 0,0 0 0,4 0 0,14 5 10,0 0 0,-1 1 0,1 1 0,-1 1 0,23 15-1,-38-22-2,-1 1 1,0-1-1,0 1 0,0 0 0,0 0 0,-1 0 0,1 0 0,-1 0 0,0 1 0,0-1 0,0 1 0,0 0 0,-1-1 0,1 1 0,-1 0 0,1 5 0,-1-3 24,-1 0 0,0-1 0,0 1 0,0 0 0,-1 0 0,1 0 1,-1-1-1,-1 1 0,1 0 0,-4 6 0,0 0 73,-1-1 0,0 0-1,0 0 1,-1 0 0,-1-1-1,1 0 1,-2-1 0,1 1 0,-16 11-1,16-15-111,-11 9 249,-39 23 1,51-34-502,-1 0 1,0-1-1,0 0 0,0-1 0,0 1 1,0-1-1,0-1 0,-1 0 0,-11 1 0,15-3-321,1 1-1,0-1 0,-1 0 0,1 0 1,0-1-1,0 1 0,-1-1 0,1 0 1,0 0-1,1 0 0,-1-1 0,0 1 0,-5-6 1,0 0-1781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36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6089,'4'16'-8,"-4"-8"20,0 4-28,4 4-88,-4-8-2537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39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68 1552,'0'0'765,"-15"-5"2134,-3-5 915,16 9-2365,0 4-1099,-10 28 59,0-1 1,2 2-1,2-1 0,1 2 1,-5 46-1,-14 79-321,23-138-459,-1 0-1,-10 34 1,13-69-164,1 1 0,1-1 0,3-20 1,74-292-412,-71 301 1228,1 1 0,1 0 0,16-30 0,-24 54-251,-1 1 0,1-1 0,0 1 0,0-1 1,-1 1-1,1-1 0,0 1 0,0 0 0,0-1 0,-1 1 0,1 0 0,0 0 0,0-1 0,0 1 0,0 0 0,0 0 0,-1 0 0,1 0 0,0 0 0,0 1 0,0-1 0,0 0 1,0 0-1,1 1 0,17 5 282,-19-6-339,4 3 77,-1-1 0,1 0 0,-1 1 0,0 0 0,0 0 0,0 0 0,-1 0 0,1 0 0,-1 0 0,1 1 0,-1 0 0,0-1 0,-1 1 0,3 4 0,2 5 86,10 20 212,13 36-1,-16-37-217,2 6-500,-2 0 0,17 77-1,-29-108-354,1 0 0,0 0 0,0-1-1,1 1 1,3 6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1 259 6769,'0'0'-238,"6"-13"382,-3 11 31,0 0-1,0 1 0,0 0 0,1 0 0,-1 0 1,0 0-1,1 0 0,-1 1 0,1-1 1,-1 1-1,1 0 0,-1 0 0,7 1 1,33-3 219,-31 0-431,0-1 0,1-1 0,-1 0 0,0 0 0,-1-1 0,1-1 0,13-9 0,-17 11-47,-1-1 1,-1 0-1,1 0 1,-1-1-1,0 0 1,0 0-1,0-1 0,-1 0 1,0 0-1,0 0 1,-1 0-1,5-12 1,-7 16 86,-1 0 0,-1 0 0,1 0 0,0 0 1,-1 0-1,1 0 0,-1 0 0,0 0 0,0 0 1,0 0-1,-1 0 0,1 0 0,-1 0 0,0 0 1,1 0-1,-1 0 0,-1 0 0,1 1 0,0-1 0,-1 0 1,1 0-1,-1 1 0,0 0 0,0-1 0,0 1 1,0 0-1,0 0 0,0 0 0,-1 0 0,1 0 1,-1 0-1,1 1 0,-1-1 0,0 1 0,1-1 0,-1 1 1,0 0-1,0 1 0,0-1 0,-3 0 0,-28-3 592,31 4-361,-2 1 12,2 0-178,0-1 1,0 1-1,0 0 1,0 0-1,0 0 1,0 1-1,1-1 1,-1 1-1,0-1 1,1 1-1,-1 0 1,1 0-1,-1 0 1,1 0-1,0 0 1,0 1-1,0-1 1,0 1-1,1-1 1,-1 1-1,1 0 1,-1 0-1,0 3 1,0 3 67,0 0 1,0 0 0,1 0 0,0 0 0,1 0 0,0 1-1,0-1 1,1 0 0,0 0 0,5 16 0,3 6 114,24 51 1,-21-53-285,-9-20-155,1 0 0,1 0 0,0 0 0,0-1 0,11 14 0,-14-20-40,1 1 0,-1 0 0,1-1 0,0 0 0,0 0 0,0 0 0,0 0 0,0 0 0,1 0 0,-1-1 0,1 0 1,-1 0-1,1 0 0,-1 0 0,1 0 0,-1-1 0,1 1 0,4-1 0,-2-2-2233,16-8-714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40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 7 6769,'0'0'44,"0"-1"1,-1 1 0,1-1-1,0 1 1,-1-1 0,1 1 0,-1-1-1,1 1 1,-1 0 0,1-1-1,-1 1 1,1 0 0,-1-1 0,1 1-1,-1 0 1,0 0 0,1 0-1,-1-1 1,1 1 0,-1 0 0,0 0-1,1 0 1,-1 0 0,1 0-1,-1 0 1,0 0 0,1 0 0,-1 0-1,0 1 1,-1 0 20,0 0 0,1-1-1,-1 2 1,0-1 0,1 0 0,-1 0 0,1 0-1,-1 1 1,-1 2 0,-3 3 271,0 1-1,1 0 1,-6 13-1,-36 59 1210,11-21-864,-66 107 512,77-125-2220,-42 54 0,66-94 741,-8 10-1361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40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16 119 6461,'-2'-10'-157,"0"0"1,1 0-1,0-10 1,-5-27 1128,5 47-911,1-1 0,0 0 0,-1 0-1,1 0 1,0 0 0,0 1 0,-1-1-1,1 0 1,0 0 0,0 0 0,0 0-1,0 0 1,0 0 0,0 1 0,0-1-1,0 0 1,0 0 0,1 0 0,-1 0-1,0 0 1,1 1 0,-1-1 0,1-1-1,0 2 10,0 0-1,-1-1 1,1 2 0,0-1-1,0 0 1,0 0-1,-1 0 1,1 0-1,0 0 1,0 1 0,-1-1-1,1 0 1,0 0-1,-1 1 1,1-1-1,0 1 1,-1-1 0,1 1-1,0-1 1,0 1-1,4 3 201,0 1-1,0-1 1,-1 1 0,9 11-1,14 30 646,-12-22-537,-1 1 0,14 35 0,-2 2-706,49 82-1,-27-69-2937,-29-47-980,-11-19 1148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5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1 4140,'-55'11'-166,"52"-10"267,0-1-6,-168 43 485,169-42-597,-3 3-34,4-4 51,1 0-1,0 0 1,0 0-1,0 0 1,0 0 0,0 0-1,0 1 1,0-1-1,0 0 1,0 0-1,0 0 1,0 0 0,0 0-1,0 0 1,0 1-1,0-1 1,0 0-1,0 0 1,0 0-1,0 0 1,0 0 0,0 0-1,0 1 1,1-1-1,-1 0 1,0 0-1,0 0 1,0 0 0,0 0-1,0 0 1,0 0-1,0 1 1,0-1-1,0 0 1,1 0 0,-1 0-1,0 0 1,0 0-1,0 0 1,0 0-1,0 0 1,0 0 0,1 0-1,-1 0 1,0 0-1,0 0 1,0 0-1,0 0 1,0 0 0,1 0-1,-1 0 1,0 0-1,0 0 1,0 0-1,0 0 1,0 0 0,0 0-1,1 0 1,-1 0-1,0 0 1,0 0-1,0 0 1,0-1 0,0 1-1,0 0 1,0 0-1,0 0 1,1 0-1,8-1 1,6 0 0,-1 0 0,1 1 0,21 3 0,43 5-44,-29 0-133,-47-8 142,11 10-77,-14-8 113,0-1 0,0 0 0,0 1 0,0-1 0,0 0 0,0 1 0,-1-1 0,1 0 0,0 1 1,-1-1-1,1 0 0,-1 0 0,1 1 0,-1-1 0,0 0 0,1 0 0,-1 0 0,0 0 0,0 0 0,0 0 1,0 0-1,0 0 0,0 0 0,0 0 0,0 0 0,-2 0 0,-33 20 75,35-20-98,-3 0-15,-11 1-35,12-1-36,-3-2-31,5 1 53,0 1-1,1-1 1,-1 0 0,0 0 0,1 0 0,-1 0 0,0 0 0,1 0-1,-1 0 1,0 0 0,1 0 0,-1 0 0,0 0 0,1 0 0,-1 0-1,0-1 1,1 1 0,-1 0 0,0 0 0,1-1 0,-2 0 0,-16-12-174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41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0 932 6489,'0'0'-382,"5"-3"-311,2-1 690,-1 0-1,1-1 1,-1 0 0,0 0 0,0 0-1,9-12 1,-7 6 40,-1-1-1,0 0 1,-1-1-1,0 1 1,-1-1-1,5-21 1,13-83 54,-16 71-44,0-10 282,-2 0 1,-2 0 0,-3 0 0,-2 0 0,-15-90-1,-2 1 1886,11 110-1551,8 34-646,0 1 0,0 0 0,0-1 0,0 1 0,0 0 0,0 0 0,0-1 0,0 1 0,0 0 0,0 0 0,0-1-1,0 1 1,-1 0 0,1 0 0,0-1 0,0 1 0,0 0 0,0 0 0,-1-1 0,1 1 0,0 0 0,0 0 0,0 0 0,-1 0-1,1-1 1,0 1 0,0 0 0,-1 0 0,1 0 0,0 0 0,-1 0 0,1 0 0,0 0 0,0 0 0,-1 0 0,1 0 0,0 0 0,-1 0-1,1 0 1,0 0 0,0 0 0,-1 0 0,1 0 0,0 0 0,0 0 0,-1 0 0,1 0 0,0 0 0,-1 0 0,1 1 0,0-1 0,0 0-1,-1 0 1,-2 7 39,1-1-1,0 0 1,0 1-1,0 0 1,1-1 0,-1 1-1,2 0 1,-1 9-1,4 47 268,15 88 0,1 4-365,10 16-962,-14-97-30,8 11-806,-3-15-899,-19-59 248,-1 2 723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41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94 255 4616,'-74'-78'432,"72"76"-316,0 0 0,1 0 1,-1 0-1,1 0 0,0-1 1,0 1-1,-1 0 1,1-1-1,-1-3 0,-2-4 313,4 9-355,0 0 0,0 0 0,0-1 0,0 1 0,-1 0 0,2 0 0,-1 0 0,0-1 0,0 1 0,0 0 0,0 0 0,1 0 0,-1-1 0,1 1 0,-1 0 0,1 0 0,-1 0 0,1 0 0,-1 0 0,1 0 0,0 0 0,0 0 0,0 0 0,-1 0 0,1 1 0,0-1 0,0 0 0,0 0 0,0 1 0,0-1 0,0 1 0,1-1 0,-1 1 0,2-1 0,110-37 2333,0 12-1392,-96 21-1214,42-13-1378,-22 3-4301,-26 11 2736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41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6873,'-4'0'-152,"-33"0"906,33 0 1619,15 1-2273,10 1-4,0 1 0,26 6 1,-38-6-84,0-1-1,0 1 1,0 1 0,-1 0 0,1 0 0,8 6-1,-15-8-12,0 0 0,0 0 0,0 0 0,0 0 0,0 1 0,0-1-1,-1 0 1,1 1 0,-1 0 0,1-1 0,-1 1 0,0 0 0,0-1 0,-1 1 0,1 0-1,0 0 1,-1 0 0,0 0 0,1 0 0,-1 0 0,0-1 0,-1 1 0,0 5 0,-4 16 32,-1-1 1,-1 0 0,-1 0 0,-1-1-1,-17 33 1,10-22 213,-17 46 0,31-72-218,0-1 37,0 0-1,0 1 1,1-1-1,-2 13 1,3-17-56,0-1 0,0 0 0,0 0 0,0 1 0,0-1 0,0 0 0,0 0 0,1 1 0,-1-1 0,0 0 0,1 0 0,-1 0 0,1 0 1,-1 1-1,1-1 0,0 0 0,0 0 0,-1 0 0,1 0 0,0-1 0,0 1 0,0 0 0,0 0 0,0 0 0,0-1 0,0 1 0,0 0 0,0-1 0,0 1 0,0-1 0,1 1 0,-1-1 0,0 0 0,2 1 0,8 0-91,0-1 1,-1 1-1,1-2 0,0 0 1,0 0-1,-1-1 0,14-3 1,76-28-2582,-93 29 1657,1 0 0,-1 0 0,10-7 1,-7 3-1479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43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5557,'0'0'3190,"5"3"-2976,4 2-123,-5-4-20,-1 1 0,1 0 0,-1 0-1,0 0 1,0 1 0,5 4 0,8 1 377,-15-7-432,0-1-1,0 0 1,0 1-1,0-1 0,0 1 1,0-1-1,0 1 1,0-1-1,0 1 0,0-1 1,-1 1-1,1 0 1,0-1-1,0 1 0,-1 0 1,2 2-1,9 6 207,2 1 3,7 15 54,-12-16-179,-1 0 0,0 1 0,0 0 0,-1 0 0,8 18 0,-6-9-10,-5-14-67,-1 1-1,0-1 0,0 1 1,-1-1-1,1 1 1,-1-1-1,0 1 0,-1 6 1,0 25 58,-8 63 1,4-74-304,-1 40-1,0-18-881,5-46 903,-5-19-3091,-17-81 2068,18 67 998,3 18 170,-1-1 0,0 2 1,-5-16-1,6 25 53,1 1 1,-1-1 0,1 0-1,-1 0 1,1 0 0,0 0-1,0 0 1,1-4-1,0 5 1,-1 0-1,0 0 0,0-1 1,0 1-1,0 0 0,0 0 0,0 0 1,0 0-1,-1-1 0,1 1 1,-1 0-1,0-2 0,-1-2 18,1 0 0,1 1 0,-1-1 0,1 0 0,0 0 0,2-6 1,-2-8 17,-4-15 106,0-53-1,5 61 7,-2 24-120,1 0-15,0 1 0,0-1 1,0 1-1,0-1 0,1 1 0,-1-1 0,1 1 0,0 0 0,0-1 1,-1 1-1,2 0 0,-1-1 0,0 1 0,0 0 0,1 0 0,-1 0 1,1 0-1,-1 0 0,1 0 0,0 1 0,0-1 0,0 0 0,4-1 1,8-8 23,-12 9-12,0 0-1,1 0 1,-1 1-1,0-1 1,1 1-1,-1 0 1,0-1-1,5 0 1,-6 2 0,0-1 19,1 0-1,-1 0 1,1 0 0,0 1-1,-1-1 1,1 1 0,-1-1-1,1 1 1,0 0 0,-1-1 0,1 1-1,0 0 1,-1 0 0,1 0-1,2 1 1,29 9 236,-31-10-173,1 2 10,2 0-36,-1 0 0,0 0 1,0 1-1,0-1 1,0 1-1,-1 0 0,1 0 1,-1 0-1,1 1 1,-1-1-1,0 1 0,-1 0 1,5 7-1,8 8 247,-13-17-286,0 0-1,0 0 0,0 1 1,-1-1-1,1 0 1,0 1-1,-1-1 1,0 1-1,1-1 0,-1 1 1,0 0-1,-1-1 1,1 1-1,0 3 1,7 11 194,-3-8-154,0 6 80,-1 1-1,3 18 0,4 18 116,1-4-84,-10-37-156,1-1 1,0 0-1,0 0 1,9 17-1,-9-18-20,0 1-1,-1-1 1,0 1-1,0-1 1,-1 1-1,0 12 1,-2-16-11,1-5-3,0 1 1,-1-1-1,1 1 0,0-1 1,0 1-1,0-1 0,0 1 1,1-1-1,-1 1 1,0-1-1,1 1 0,-1-1 1,1 1-1,-1-1 0,1 1 1,1 2-1,3 33-1339,-3-32 1205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49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16301 5344,'0'-5'-281,"0"0"-1,0 1 0,0-1 0,1 1 0,-1-1 0,1 1 0,0-1 0,1 1 0,1-5 0,-2 7 2345,-1-5-2451,0 7 443,0 0 1,0 0-1,0 0 0,0 0 0,0 0 0,0 1 0,0-1 276,0 0-276,0 0 0,0 0 0,1 0 0,-1 0 0,0 0 0,0 0 0,0 0 0,0 0 0,0 0 0,0 0 1,0 0-1,0 0 0,0 0 0,0 0 0,0 0 0,1 0 0,-1 0 0,0 0 0,0 0 0,0 0 0,0 0 1,0 0-1,0 0 0,0 0 0,0 0 0,0 0 0,0 0 0,1 0 0,-1 0 0,0 0 276,0 0-276,0 0 0,0 0 0,0 0 0,0-1 0,0 1 0,0 0 0,0 0 1,0 0-1,0 0 0,0 0 0,0 0 0,0 0 0,0 0 0,0 0 0,0 0 0,0-1 0,0 1 0,0 0 1,0 0-1,0 0 0,12 10 52,1 0-1,0-1 1,24 13 0,39 22 116,-21-19-148,94 38 43,-69-35-72,100 27 28,130 18-18,110 0 22,-160-32-60,26-6 41,-193-27-42,303 5 26,-346-13-39,636-35 169,-505 20-147,67-7 12,34-20 79,508-146 0,-689 154-92,-1-4 0,-3-4 0,99-59 0,-152 75-24,-2-3-1,-1-1 1,-2-2-1,48-50 1,-69 62-2,0-1-1,-2-1 1,-1-1-1,0 0 1,-2-1 0,0 0-1,9-29 1,50-185-18,-71 233 18,39-171 49,21-212 0,-50 277 3,-5 0-1,-5 0 0,-13-112 1,0 121-30,-38-154 1,-26-58 17,-26-179 151,23 91-65,36 194-124,21 93 15,-7-27 14,-15-216 0,33 201-32,-3-88 8,9 65 14,4 114-31,0 5 17,8-65 1,-2 77-7,4-31 33,25-106-1,-21 129-16,-2-1 0,4-81 0,-10-120-6,-23-96-15,5 159 4,8 115 0,-1-13-4,9-145-1,8 83-4,8-75-11,10-53 10,-5 47 5,-1-47-32,-15 156 25,15-516-25,-15 322 60,-3-65 130,9-65-65,-1 258-98,4-137 23,-4-110 177,-9 186-119,-3-163 17,-1 260-79,-14-462 40,14 553-52,5-125-14,8 21 25,-5 53-4,-3-68-13,-5 161 3,-1-47 0,0 10-16,8-71 0,6-46-45,0 7 14,-5 102 34,16-110-26,14 31 0,-24 100 24,-7 27 8,15-30 0,-1 3-8,4-9-46,54-94 1,-51 103 40,69-110-187,-90 148 191,87-153-258,-1 3 117,-55 100 114,-22 34 22,-10 15 13,1 0 1,14-17-1,37-58-41,-28 49 33,2 1 0,58-51 0,83-56-26,-118 101 37,210-155-18,-204 165 28,-29 13-4,1 2 0,48-21 1,77-20 1,-116 44 9,169-51-18,-123 41 9,202-42-22,3 26 17,397 2-15,-385 42 24,361 21-9,-61 60 108,-508-63-47,0 5 0,-2 4 0,-1 4 0,111 57 0,-184-80-41,47 24 58,-1 3 0,77 58 0,25 22 15,-103-75-48,-8-2-21,82 50 20,-112-74-18,-18-10-12,-1-1 0,1-1 0,17 8 0,15 7 8,-13-4-5,-5-4-6,46 28 2,0-9 31,-54-24-29,0 0 0,32 8 0,-11-4-7,65 25 6,-98-34-4,13 7 4,56 12 10,-47-16-16,3 3-2,55 18 15,-82-25-17,17 4 202,-13-3-768,-9-3-1565,-32-4 1752,26 4-26,8 0 346,0 1 0,0-1 0,0 1 0,0-1-1,-1 1 1,1 0 0,0 0 0,0-1 0,0 1 0,-1 0 0,1 0 0,-2 0 0,2 0-59,-3 0-490,0 0-274,-16-1-574,4-2 51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50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4116,'0'0'-264,"3"0"-697,12 3 7378,-14-3-6123,1 7 581,-1-6-840,0 1 0,0 0 1,0 0-1,0-1 0,0 1 0,0 0 1,1-1-1,-1 1 0,0-1 0,1 0 1,2 2-1,6 8 77,-3-4-57,-1 0-1,1 0 1,0-1 0,1 0 0,7 5 0,19 16 53,-17-13-57,76 75 126,-38-37-170,-9-6-49,-45-45 36,0 0-23,-1-1 27,1 0 0,-1 0 0,1 0 0,-1 1 0,0-1 0,1 0-1,-1 0 1,1 1 0,-1-1 0,0 0 0,1 1 0,-1-1 0,0 0 0,1 1 0,-1-1 0,0 1 0,0-1 0,1 0 0,-1 1 0,0-1-1,0 1 1,0-1 0,0 1 0,0-1 0,1 1 0,-1-1 0,0 1 0,0-1 0,0 1 0,0 16-48,0-16 52,0 1-10,-6 12-26,2-9 33,0 0 0,-1 0-1,0-1 1,0 1 0,0-1 0,0 0 0,-1-1-1,0 1 1,1-1 0,-1 0 0,0-1 0,-1 1-1,1-1 1,-12 2 0,-10 5 7,4-1-6,-40 9-1,-24 6-4,86-23 2,-1 0 4,-45 12-63,46-12 19,-2 0-215,-14 0 118,14 0-28,2 2 61,0 0-1,0-1 1,-1 1 0,1-1 0,0 1 0,-1-1 0,1 0 0,-4 1 0,-5 4-489,-2 3-412,11-8 523,-1 1 1,1 0-1,0-1 0,-1 1 1,1 0-1,0 0 0,-2 3 0,-3 5-1977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0:42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1027 5248,'0'0'-414,"1"-6"-1047,3-26 1210,-6 30 476,-3-3-607,5 5 442,0 0 1,0 0 0,0 0-1,0 0 1,0 0 0,0 0-1,0 0 1,0 0-1,0-1 1,0 1 0,0 0-1,0 0 1,0 0 0,0 0-1,0 0 1,0 0-1,0 0 1,0 0 0,0 0-1,0-1 1,0 1-1,0 0 1,0 0 0,0 0-1,0 0 1,0 0 0,1 0-1,-1 0 1,0 0-1,0 0 1,0 0 0,0 0-1,0 0 1,0 0-1,0 0 1,0-1 0,0 1-1,0 0 1,1 0 0,-1 0-1,0 0 1,0 0-1,0 0 1,0 0 0,0 0-1,0 0 1,0 0 0,0 0-1,0 0 1,1 0-1,-1 0 1,0 0 0,0 0-1,0 1 1,0-1-1,0 0 1,0 0 0,0 0-1,1 0 1,27 0-43,-21 0-1,-2-1-3,6-2-9,0 1 8,0-1-1,0 1 1,17-1 0,22-3 5,55-16 0,-86 18-8,32-1 0,0-1-6,468-88 20,-246 37-128,-222 46 61,60-15-42,73-18-105,104-25-251,-212 52 380,71-23-79,-22 5 73,17-8 11,-24 7-36,-20 6 1,270-84-266,-277 83 317,-35 10 10,-9 5 33,80-24-5,8 3-41,-80 19 33,-40 13 7,-1 0 1,2 0-1,-1 2 0,26-4 0,-39 7 4,0 0 0,0 0-1,0 0 1,0-1-1,0 1 1,0-1-1,0 1 1,0-1-1,0 0 1,3-1-1,19-7-1,112-23 30,-116 25-21,-12 4 2,0 1 1,1 0 0,-1 0-1,0 1 1,16 0 0,-21 0-7,12 0 57,-1-1-1,21-5 0,28-11 454,-61 17-447,2 0-46,10-5 3,-11 4 95,0 1-84,8-2-8,-9 2 142,1 1-153,0-2-339,12-3 961,-4 3-4302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0:43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15 3656,'0'0'-32,"-12"-11"923,12 11-838,-1-1-1,1 1 0,-1 0 1,1-1-1,-1 1 1,0 0-1,1-1 1,-1 1-1,1 0 1,-1 0-1,0 0 0,1 0 1,-1 0-1,1-1 1,-1 1-1,0 0 1,1 0-1,-1 0 1,0 1-1,1-1 0,-1 0 1,1 0-1,-1 0 1,0 0-1,1 1 1,-1-1-1,1 0 1,-1 0-1,1 1 0,-1-1 1,1 0-1,-1 1 1,1-1-1,-1 1 1,1-1-1,-1 1 1,1-1-1,0 1 1,-1-1-1,1 1 0,0-1 1,-1 1-1,1-1 1,0 1-1,0 0 1,0-1-1,-1 1 1,1 0-1,-14 41 354,12-35-142,-5 14 17,-3 20 154,-6 53 253,12-61-512,-1 29 99,3-17-217,1-29-323,0 0 0,1 1 0,3 16 0,-2-2-1410,-1-31 1597,0 0 1,0 1-1,0-1 1,0 0 0,0 0-1,0 1 1,0-1-1,0 0 1,0 0-1,0 1 1,0-1 0,0 0-1,0 0 1,0 1-1,0-1 1,0 0-1,0 0 1,1 0 0,-1 1-1,0-1 1,0 0-1,0 0 1,0 0-1,1 1 1,-1-1 0,0 0-1,0 0 1,0 0-1,1 0 1,-1 0-1,0 1 1,0-1 0,1 0-1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0:44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53 5084,'-4'-26'-1085,"3"23"1015,1 2 122,-1 0 24,1 0 1,0 0-1,0 0 0,0-1 0,1 1 1,-1 0-1,0 0 0,0 0 0,0 0 1,2-2-1,-2 2-50,0 1-1,0-1 1,0 1 0,0 0 0,1-1-1,-1 1 1,0-1 0,0 1 0,1 0 0,-1-1-1,0 1 1,1 0 0,-1-1 0,0 1 0,1 0-1,-1 0 1,1-1 0,-1 1 0,0 0-1,1 0 1,-1 0 0,1-1 0,-1 1 0,1 0-1,-1 0 1,1 0 0,-1 0 0,0 0 0,1 0-1,-1 0 1,1 0 0,-1 0 0,1 0-1,-1 0 1,1 0 0,-1 1 0,1-1 0,-1 0-1,0 0 1,1 0 0,-1 0 0,1 1 0,72 15 388,53-9 98,-64-5-313,74 13 0,-122-12-179,1 0 0,-1 1 0,-1 0 0,1 1-1,0 1 1,-1 0 0,20 14 0,-29-18-14,-1 0 0,0 0 1,1 1-1,-1 0 0,-1 0 0,1-1 1,0 2-1,-1-1 0,1 0 0,-1 0 1,0 1-1,0-1 0,0 1 0,-1 0 0,1 0 1,-1-1-1,0 1 0,0 0 0,0 0 1,0 0-1,-1 0 0,0 0 0,0 0 1,0 1-1,0-1 0,-1 0 0,1 0 0,-1 0 1,0 0-1,0-1 0,-4 9 0,-1 0 41,0 0 1,-1 0-1,-1 0 0,0-1 0,0 0 0,-1-1 0,-19 18 0,-81 57 311,63-51-215,-143 103 363,167-120-444,9-6-81,0 0 0,-1-2-1,-23 13 1,11-3-468,24-18 225,1 1-283,-1 7 639,7-7-3146,23-5 1587,-21 2 58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0:45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15 4056,'0'0'-254,"-5"0"-84,-16 0 241,16 0 196,0 3 12,-5 5 14,-3 0 116,2 0 1,-1 1 0,2 1-1,-1 0 1,1 0 0,-14 19-1,8-5-10,2-1-1,0 2 0,2 0 1,-15 42-1,22-54-152,-6 30 194,11-40-254,0 0 0,0 0 1,0 1-1,0-1 1,1 0-1,-1 0 0,1 0 1,0 0-1,0 0 1,0-1-1,0 1 1,3 4-1,-4-6-14,1-1 0,0 1 0,-1 0 0,1 0 0,0-1 0,0 1 1,0 0-1,0-1 0,0 1 0,0-1 0,0 1 0,0-1 0,0 0 0,0 1 0,0-1 0,2 0 0,0 1 6,0 0-17,1 0-1,0 0 0,0 0 0,-1 0 1,1-1-1,0 0 0,0 1 1,0-1-1,0-1 0,0 1 0,-1-1 1,1 1-1,0-1 0,0 0 0,-1 0 1,7-4-1,3 1-55,-5 2 7,-1-1 1,1 0 0,-1 0 0,0-1 0,0 0 0,0 0 0,0-1-1,-1 0 1,1 0 0,-1 0 0,-1-1 0,9-9 0,-4-1-56,0 1-1,-1-1 1,0-1 0,8-21 0,-14 29 75,1 0-1,-1 0 1,-1 0 0,3-16-1,-2-55-145,-3 62 178,-1 15-3,0 0 0,1 0 1,-1 0-1,-1 0 0,1 0 0,0 0 1,-1 0-1,1 0 0,-1 0 0,0 1 1,0-1-1,0 1 0,0-1 0,-1 1 1,-3-4-1,3 5-60,-1 4-2862,-18 13 2511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5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1 2512,'0'0'218,"-4"4"-72,-2 4-125,-4 4 339,0 1 0,0 0 1,-9 20-1,2-4-6,-9 22 296,-49 116 391,53-94-1218,15-41-262,6-26-239,0 0 1,-1 0 0,1-1-1,-5 10 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0:46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2816,'0'0'2174,"-1"7"-1866,-1 9-180,1 4 239,-2-1 1,-6 24 0,3-19-99,1 1 1,-2 36 0,3-26-105,-5 114-1321,9-146 886,3-11-1975,3-8 2055,0 1-1,-2-1 1,0 0 0,0 0-1,0-19 1,-2 2 220,8-46 0,-2 41 567,-7 36-468,-3-6-55,2 8-44,0 0 0,0-1 0,0 1-1,0 0 1,1 0 0,-1 0-1,0-1 1,0 1 0,0 0-1,0 0 1,0 0 0,0-1 0,0 1-1,0 0 1,0 0 0,0 0-1,1 0 1,-1-1 0,0 1-1,0 0 1,0 0 0,0 0 0,1 0-1,-1 0 1,0 0 0,0-1-1,0 1 1,0 0 0,1 0 0,-1 0-1,0 0 1,0 0 0,0 0-1,1 0 1,-1 0 0,0 0-1,0 0 1,1 0 0,-1 0 0,0 0-1,0 0 1,0 0 0,1 0-1,-1 0 1,0 0 0,0 0-1,0 0 1,1 1 0,-1-1 0,0 0-1,0 0 1,0 0 0,0 0-1,1 0 1,-1 0 0,0 1-1,0-1 1,8 3 52,-1 1 0,0 0 0,0 1 0,-1-1 0,1 1 0,-1 0 0,8 8 0,101 97 715,-80-79-766,1-2-668,-15-14-1008,-18-14 981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0:46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29 3388,'1'-5'-44,"0"4"34,-1 0 0,0 0 0,0 0 0,0 0 0,0 0 0,0 0 0,0 0 0,0 0 0,0 0 0,0 0 0,0 0 0,-1 0 0,1 0 0,0 0 0,-1 0 0,1 1 0,-1-1 0,1 0 0,-1 0 0,1 0 0,-3-2 1833,3 10-1575,-5 127 1203,0 8-684,4-107-668,0-12-389,2 1-1,4 36 0,1-22-3295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0:47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5 3820,'0'0'-206,"-4"-1"42,-10-2 40,11 2 454,3 2-322,0-1 1,-1 1 0,1-1-1,0 0 1,0 1 0,0-1-1,0 0 1,0 1 0,0-1-1,0 1 1,-1-1-1,1 0 1,0 1 0,0-1-1,-1 0 1,1 0 0,0 1-1,0-1 1,-1 0 0,1 1-1,0-1 1,-1 0 0,1 0-1,0 0 1,-1 1 0,1-1-1,-1 0 1,0 0-1,1 0 1,0 1 0,-1-1 0,1 0 0,-1 0 0,1 0-1,-1 1 1,1-1 0,-1 0 0,1 1 0,0-1-1,-1 0 1,1 1 0,-1-1 0,1 1 0,0-1 0,0 0-1,-1 1 1,1-1 0,0 1 0,0-1 0,-1 1-1,1-1 1,0 1 0,0-1 0,0 1 0,0-1 0,0 1-1,0-1 1,0 2 0,-2 13 345,0 0 0,-8 26 1,-2 13 6,4 9-705,0 74 1,11-128-120,-1-5-1532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0:47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6 123 2984,'-5'-47'-441,"9"31"540,-3 13 701,5 4-675,19 6-6,-19-6-3,-1-1-20,48-4 162,-26 0-394,1-1 0,-1-2 0,0-1 0,-1 0 0,33-17 0,-42 21-268,-12 4 317,-1-1-295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0:47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6 2160,'-2'2'-104,"-8"12"-43,9-13 176,0 0 1,1-1-1,-1 1 0,1 0 0,-1 0 1,1-1-1,-1 1 0,1 0 0,0 0 1,-1 0-1,1 0 0,0-1 0,0 1 1,0 0-1,-1 0 0,1 0 1,0 0-1,0 0 0,0 0 0,1 1 1,3 1 31,0-1 0,0 0 1,0 0-1,1-1 1,-1 1-1,1-1 0,-1 0 1,1 0-1,0 0 1,0-1-1,-1 0 1,1 1-1,0-2 0,-1 1 1,7-2-1,14-1 111,38-10 0,54-15-695,-61 19-542,-48 8 392,10 1 100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0:48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34 2064,'-1'0'29,"0"1"0,1-1-1,-1 0 1,0 1 0,1-1 0,-1 1-1,0 0 1,1-1 0,-1 1 0,1-1-1,-1 1 1,1 0 0,-1-1 0,1 1-1,0 0 1,-1-1 0,1 1 0,0 0-1,-1 0 1,1 0 0,0-1 0,0 3-1,13-1 1111,-1-2-1343,-5 1 388,-1 0-11,24 0 73,0-1-1,1-2 1,48-8-1,-39 5-168,191-31-1953,-226 35 1001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0:49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14 2824,'0'0'-97,"-1"-2"34,-3-10 2317,4 19-2019,-10 125 736,-1 17-382,5-49-338,1 13-244,3-97-52,2-12 21,-1-1 0,1 0 0,-1 0 0,1 1 0,0-1-1,1 1 1,-1-1 0,0 0 0,2 6 0,-1-7-74,-1-2 87,0 0 0,0 0 1,0 0-1,0 0 1,1 0-1,-1 0 0,0 0 1,0 0-1,0 0 0,0 0 1,0-1-1,0 1 1,0 0-1,0 0 0,0 0 1,1 0-1,-1 0 1,0 0-1,0 0 0,0 0 1,0 0-1,0 0 0,0 0 1,0 0-1,0 0 1,1 0-1,-1 0 0,0 0 1,0 0-1,0 0 1,0 0-1,0 0 0,0 0 1,0 0-1,0 0 1,1 1-1,-1-1 0,0 0 1,0 0-1,0 0 0,0 0 1,0 0-1,0 0 1,0 0-1,0 0 0,0 0 1,0 0-1,0 0 1,0 1-1,1-1 0,-1 0 1,0 0-1,0 0 0,0 0 1,0 0-1,0 0 1,0 0-1,0 0 0,0 1 1,0-1-1,0 0 1,0 0-1,0 0 0,0 0 1,11-14-128,-8 9 119,0 0 0,0-1 0,0 0 0,-1 1 0,4-12 0,-1-4-48,0 1 0,1-1 0,1 2 0,19-38 0,-20 48 72,-1-1-1,2 1 0,-1 0 0,1 0 0,1 1 0,-1 0 0,15-11 0,11-7 113,-30 24-84,1 1-1,-1-1 1,1 1 0,0 0-1,0 0 1,-1 0 0,1 0-1,8 0 1,-8 1 40,0 3 7,0-1-45,-1 1-1,1 0 1,-1 1-1,1-1 1,-1 1-1,0-1 0,-1 1 1,1 0-1,0 0 1,-1 0-1,0 1 1,0-1-1,2 9 1,0 3 79,0 0 1,1 28-1,-1-13 44,-3-15-76,-1-1 0,-1 23 0,0-25-65,1 1 1,0-1-1,2 19 0,-1-30-247,4 24 61,-5-25-21,0 0 0,0-1 1,1 1-1,-1-1 0,0 1 1,0 0-1,0-1 0,1 1 0,-1-1 1,0 1-1,1-1 0,-1 1 0,0-1 1,1 1-1,-1-1 0,0 1 0,1-1 1,-1 0-1,2 1 0,11-1-966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0:50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11 304 3760,'0'0'-158,"14"-11"-342,17 1 312,55-27-1,-75 31 127,-4 3 10,-1 0 0,1-1 0,-1 0-1,0 0 1,0 0 0,0-1 0,-1 0-1,1 0 1,-1 0 0,4-7 0,-3 5-41,-4 4 29,0-1 0,0 1 0,0 0 0,0-1 0,-1 1 1,0-1-1,3-7 0,-4 8 14,1-1 0,-1 0-1,1 0 1,-1 1 0,0-1 0,0 0 0,-1 0 0,1 1 0,-1-1 0,-1-6-1,-1 2 106,0 1-1,-1-1 0,1 1 1,-1 0-1,-1 0 0,1 1 1,-9-9-1,12 14-41,-1-2 40,-1 1 0,1-1 0,-1 1 0,0 0 0,0 0 0,0 0 0,0 0 0,0 1 0,0-1 0,0 1 0,-1 0 0,1 0 0,-6-1 0,-35-2 360,39 4-299,1 1 11,-1-1-99,1 1 42,0-1 0,0 1 0,0 0 0,1 0 0,-1 0 0,0 0 0,0 1 1,1 0-1,-1 0 0,1 0 0,-1 0 0,1 0 0,0 0 0,0 1 0,-4 4 0,2 0 76,1 0 0,0 0-1,0 0 1,1 1 0,0 0 0,0 0-1,1-1 1,0 2 0,0-1-1,1 0 1,0 0 0,0 1-1,1-1 1,1 13 0,2 56 741,3 2-217,-5-51-480,-2-23-149,1 0 0,1 0 0,-1 0 0,1 0 0,-1 0 0,4 8-1,6 19 193,-9-25-194,0-1 0,1 1 0,0-1 1,1 0-1,-1 0 0,1 0 0,0 0 1,1 0-1,-1-1 0,8 9 0,5-5 34,-11-8-61,-3 0-9,0 1 0,0-1 1,0 0-1,0 0 0,0 0 0,0-1 0,1 1 0,-1 0 0,0-1 1,0 0-1,1 1 0,-1-1 0,3 0 0,1 0-8,-2 0-15,0 1 0,1-1 0,-1 0 0,1-1 0,-1 1 0,8-2 0,4 0-76,-10 1 43,-1 1-1,1-1 1,-1 0-1,0 0 0,1 0 1,-1-1-1,8-3 0,28-8-661,-19 8-64,-1 0-1,25-12 0,-45 17 374,15-10-1624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0:50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337 15 3260,'0'0'-117,"0"-3"46,0-9 2733,-4 18-2380,-15 25 94,-42 66 742,-2 0-599,27-49-275,-30 55 1,31-46-383,-17 33-3044,51-89 2428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0:51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40 3828,'-5'-30'-582,"5"27"472,0 0 10,0 3 131,0 0 1,0 1-1,1-1 0,-1 0 0,0 0 0,0 0 0,0 0 0,0 0 0,0 0 0,1 0 1,-1 0-1,0 0 0,0 1 0,0-1 0,0 0 0,1 0 0,-1 0 0,0 0 1,0 0-1,0 0 0,0 0 0,1 0 0,-1 0 0,0 0 0,0 0 0,0 0 0,1 0 1,-1-1-1,0 1 0,0 0 0,0 0 0,0 0 0,0 0 0,1 0 0,-1 0 1,0 0-1,0 0 0,0-1 0,0 1 0,0 0 0,0 0 0,1 0 0,-1 0 1,0 0-1,0-1 0,0 1 0,0 0 0,0 0 0,0 0 0,0 0 0,0-1 0,0 1 1,0 0-1,0 0 0,0 0 0,0 0 0,0-1 0,0 1 0,0 0 0,0 0 1,0 0-1,0 0 0,0-1 0,16 24 688,15 37 310,-1 17 78,-8-20-281,56 103-1,11 4-259,-46-97-584,12 16-2499,-53-81 1842,-2 8-4359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6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9 2820,'0'0'-197,"-3"-1"-144,-9-1 339,9 1 119,-1 1-37,-25-2 380,22 1-366,0 0 0,0 1-1,0 0 1,0 0-1,0 0 1,-13 3-1,18-2-44,-2-1 2,-10 2 53,-1 0 1,1 1 0,-24 9 0,23-8-38,-5 6 15,18-8-73,0-1 0,0 0 0,0 0 0,-1 0-1,1 0 1,0 0 0,-1 0 0,1 0 0,-4 0 0,6-1-6,-1 1-1,0 1 1,0-1-1,0 0 0,0 1 1,1-1-1,-1 0 1,0 1-1,1-1 0,-1 1 1,1-1-1,0 1 1,-1 0-1,1-1 0,0 1 1,0-1-1,0 1 1,0-1-1,0 1 0,0-1 1,1 1-1,-1 0 1,0-1-1,1 1 0,-1-1 1,1 1-1,0-1 1,0 2-1,7 5 2,-4-5-4,-1 0 0,1 0 0,-1-1-1,1 0 1,0 1 0,0-1 0,0-1 0,0 1 0,0-1 0,1 1-1,-1-1 1,8 1 0,6 2-13,-15-3 9,1 0-8,69 18-39,-70-19 42,0 1 1,36 9-17,-37-9 25,12 2-11,-8-1 1,19 9-32,-19-8 31,-4-2 6,-1 0-3,5 5 0,2-2 0,-8-4 8,1 0 0,0 0 0,-1 0 0,1 1 0,-1-1 0,1 0 0,-1 1 0,1-1 0,-1 1 0,1-1 0,-1 0 0,1 1 0,-1-1 0,1 1 0,-1-1 0,0 1 0,1 0 0,-1-1 0,0 1 0,1-1 0,-1 1 0,0 0 0,0-1 0,0 2 0,1-1-9,1 1-4,0 1 11,0-1 2,-1-1-1,0 1 1,0 0-1,0 0 1,-1-1 0,1 1-1,0 0 1,-1 0-1,1 0 1,-1 0-1,1 0 1,-1 0 0,0 0-1,0 0 1,0 0-1,0 0 1,-1 3-1,1-3 2,-1-1 6,1 1-2,-1 0 1,1 0-1,0-1 1,0 1-1,-1 0 1,1 0 0,-1-1-1,0 1 1,0 0-1,1-1 1,-3 4-1,2-4 5,-1 1-1,1-1 0,0 0 0,-1 1 0,1-1 1,-1 0-1,1 0 0,-1 0 0,1 0 0,-1 0 1,0 0-1,0 0 0,1-1 0,-1 1 0,0-1 1,0 1-1,-3 0 0,5-1-9,-3 0 28,0 2-13,0 0 1,0 0-1,0 0 1,-1-1-1,1 1 1,0-1-1,-1 0 1,1 0 0,-5 1-1,6-2 2,-16 4 45,-14 0-20,29-4-24,-1 0 15,-11 0-15,11 0-1,0 0 1,-81-4-17,82 4 16,-1 0-21,-11 0 8,12 0 27,-1 0-13,1 0-14,2 0-3,0 0 0,0 0-1,0 0 1,0 0-1,0 0 1,0 0-1,0 0 1,1 0-1,-1 0 1,0-1 0,0 1-1,0 0 1,0-1-1,0 1 1,0-1-1,0 1 1,1-1-1,-1 1 1,0-1-1,0 1 1,1-1 0,-1 0-1,0 0 1,1 1-1,-2-2 1,-7-4-27,8 6-1,0-1-1,1 1 1,-1 0-1,1-1 1,-1 1-1,0 0 0,1-1 1,-1 1-1,1-1 1,-1 1-1,1-1 1,-1 1-1,1-1 1,0 0-1,-1 1 1,1-1-1,0 1 1,-1-1-1,1 0 1,0 1-1,0-1 1,0 0-1,-1-1 1,-6-21-1967,6 21 1632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45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41 1748,'-7'-6'614,"-18"-17"1892,8 12 3955,18 16-6318,3 47 282,0-3-496,-3-36-731,1 1-1,0-1 1,8 26 0,-8-32-21,-2-7 714,0 1 0,0-1 0,0 0 0,1 1 0,-1-1 0,0 0 0,0 1 0,1-1 0,-1 0 0,0 1 0,0-1 0,1 0 0,-1 0 0,0 1 0,1-1 0,-1 0 0,0 0 0,1 0 0,-1 1 0,0-1 0,1 0 0,-1 0 0,0 0 0,1 0 0,0 0 0,0 1-456,4 3-1974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46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372 33 5693,'18'-26'-562,"-14"20"3622,-43 41-2438,3 2 0,1 2-1,-41 57 1,41-43-480,2 2-1,3 1 1,-27 70-1,46-101-225,2 1-1,1 0 1,1 0-1,1 1 1,1 0-1,-1 34 1,5-59 72,1 0 1,0 0-1,1 0 0,-1 0 1,0 0-1,1 0 0,-1 0 0,1 0 1,0 0-1,-1 0 0,1 0 1,0 0-1,0 0 0,0 0 1,0-1-1,1 1 0,-1 0 1,0-1-1,1 1 0,-1-1 1,1 0-1,3 3 0,-2-3-17,0 0 0,0 1 0,0-1 0,0-1 0,1 1-1,-1-1 1,0 1 0,0-1 0,1 0 0,-1 0 0,0 0 0,0 0-1,1-1 1,-1 1 0,0-1 0,5-2 0,11-2-72,-1-1-1,0-1 1,0-1 0,-1-1-1,0 0 1,-1-1 0,18-13-1,-25 15 51,-3 3 33,1-1-1,-1 0 1,0 0-1,5-9 1,-9 14 20,-1-1 0,0 0 1,0 0-1,0 0 0,0 0 0,0 0 1,-1 0-1,1 0 0,-1 0 1,1 0-1,-1 0 0,0 0 0,1 0 1,-1 0-1,0-1 0,-1 1 0,1 0 1,0 0-1,-1 0 0,1 0 0,-1 0 1,0-3-1,-2 0 9,0 0 1,0 0-1,0 1 1,0-1-1,-1 1 0,0 0 1,0 0-1,0 0 1,-8-6-1,1 3-30,-1-1 0,-24-10 0,31 15-279,0 0-1,0 0 1,0-1-1,-6-6 1,10 9 175,-1 0-441,2-2-104,4-17-1943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47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4692,'6'-9'-188,"1"1"2264,-3 6-777,-3 19-1068,-1-13-236,0 1 62,0 0 0,0 0 0,1 0 0,-1 0 0,1 0 0,1 0 0,3 10 0,2 7 52,-5-16-114,0 0 0,0 1 0,1-1 0,-1 0 0,7 9 0,-2-5-205,25 36-783,-7-19-2560,-19-19 1525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48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4960,'0'0'-253,"0"-2"-96,2-4 58,-2 5 376,0 1 0,0 0 1,0 0-1,0-1 0,0 1 0,0 0 1,0 0-1,0 0 0,0-1 0,1 1 0,-1 0 1,0 0-1,0 0 0,0 0 0,0-1 0,0 1 1,1 0-1,-1 0 0,0 0 0,0 0 1,0 0-1,1 0 0,-1-1 0,0 1 0,0 0 1,0 0-1,1 0 0,-1 0 0,0 0 0,0 0 1,1 0-1,-1 0 0,0 0 0,0 0 0,0 0 1,1 0-1,-1 0 0,0 0 0,0 0 1,1 0-1,-1 0 0,0 1 0,0-1 0,0 0 1,1 0-1,-1 0 0,1 1-85,5 3 81,-1-1-1,0 1 1,0 1 0,0-1 0,-1 1 0,9 10-1,48 91-623,-21-54-3631,-32-40 2110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49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244 172 5112,'0'0'-148,"-5"0"57,2 1 137,-1 0 0,1 0 0,-1 1 0,1-1 0,0 1 0,-1-1 0,1 1 0,0 0 0,0 0 0,0 1 0,0-1 0,1 0 0,-1 1 0,0 0 0,1 0 0,0 0 0,0 0 0,0 0 0,0 0 0,-2 6 0,-13 38 506,-7 21 36,-5 39-44,-17 68-29,21-76-387,-6 28-452,27-108 179,3-18 48,5-5-336,-2 2 421,1-1-6,0 0 0,-1 0 0,1 0 0,-1 0 0,0-1 1,0 1-1,0-1 0,0 1 0,-1-1 0,3-6 0,26-80-242,77-307-151,-83 325 594,41-83-1,-49 119-57,-14 31-86,1 0 0,-1 0 0,1 0 1,0 0-1,1 0 0,-1 1 0,1 0 1,0-1-1,0 1 0,1 0 0,-1 1 1,1-1-1,9-5 0,-12 9 66,4 2-3,-3-1-81,1 0 1,0 1 0,0-1 0,-1 1 0,1 0-1,-1 0 1,1 0 0,-1 0 0,0 1 0,0-1-1,0 1 1,0 0 0,-1 0 0,1 0 0,-1 0-1,1 1 1,-1-1 0,2 5 0,6 14 98,-2 1 1,0 0 0,-1 0 0,6 43-1,3 100 232,-15-164-347,1 28 30,8 190-310,-1-118-3240,-9-100 1901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49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92 4748,'0'0'6,"-1"0"-1,1 0 0,-1 0 1,1 0-1,-1 0 0,1-1 1,0 1-1,-1 0 0,1 0 1,-1 0-1,1 0 0,0-1 1,-1 1-1,1 0 0,0 0 1,-1-1-1,1 1 0,0 0 1,0-1-1,-1 1 0,1 0 1,0-1-1,0 1 0,-1 0 1,1-1-1,0 1 0,0-1 1,0 1-1,0 0 0,-1-1 1,1 1-1,0-1 0,0 1 1,0-1-1,0 1 0,0 0 1,0-1-1,0 0 0,1 0 31,0 0 0,0 0-1,0 0 1,1 1-1,-1-1 1,0 0-1,0 0 1,0 1-1,1-1 1,-1 1 0,3-1-1,39-10 525,-41 11-580,184-36 864,-63 20-1868,-95 9-1747,-24 6 1655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50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3736,'-6'3'-35,"5"-3"32,-1 1 0,1 0 0,0-1 0,-1 1 1,1-1-1,-1 1 0,1-1 0,-1 0 0,1 1 1,-1-1-1,1 0 0,-2 0 0,2 1 236,1-1-202,0 0 0,0 0 0,-1 0 0,1 1 0,0-1 0,0 0 0,0 0 0,0 1 0,-1-1 0,1 0 0,0 0 0,0 0 0,0 1 0,0-1 0,0 0 0,0 1 0,0-1 0,0 0 0,0 0 0,0 1 0,0-1 0,0 0 0,0 0 0,0 1 0,0-1 0,0 0 0,0 0 0,0 1 0,0-1 0,0 0 0,0 1 0,0-1 0,0 0 0,1 0 0,-1 0 0,0 1 0,0-1 0,0 0 0,24 21 745,-7-7-57,-1 0 0,22 27 0,-23-20-713,-1 0 0,-2 1 0,15 33 0,-17-32-578,-8-21 334,-2 1 1,1-1 0,0 1 0,0-1-1,-1 1 1,0 0 0,1-1 0,-1 1 0,0 0-1,0-1 1,0 1 0,-1-1 0,1 1-1,-1 0 1,1-1 0,-3 5 0,-1 5-1365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16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34 1288,'-11'-10'1186,"3"2"-841,5 6 4,-6-12 7058,7 24-7315,0 10 450,0-1 0,0 33 0,4-33-323,-2 0 1,-3 33-1,-1 5-3,1 12-8,0-50-166,2 0-1,1 0 0,0 0 0,1 0 0,5 25 0,2 0 20,3 14-17,-10-54-41,1 1-1,0-1 1,0 0-1,0 0 1,0 0-1,1 0 1,-1 0-1,1 0 1,0-1-1,5 5 1,-3-4 1,0 0 0,0-1 0,0 0 1,0 0-1,1 0 0,-1-1 0,1 0 0,0 0 1,0 0-1,0-1 0,0 0 0,0 0 1,0-1-1,0 1 0,0-1 0,6-1 1,16-2 5,-2-1 1,39-10-1,-3 0-10,133-29-653,-192 43 502,0 0-22,44-4-4501,-44 4 3546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17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26 6173,'-10'-23'-976,"8"20"3357,9 41-1725,-2 0-1,1 57 1,6 46-30,-5-62-494,-5-50-406,11 55-1,4-11-1465,-17-73 1714,0 1-1,0-1 1,1 0 0,-1 1-1,0-1 1,1 1 0,-1-1-1,1 0 1,-1 1 0,0-1-1,1 0 1,-1 1 0,1-1-1,-1 0 1,1 0 0,-1 1-1,1-1 1,-1 0 0,2 0 0,3 4-3692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17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164 212 4736,'-4'-11'-37,"1"1"0,-2 0 0,1 1 0,-1-1 0,-1 1-1,1 0 1,-2 0 0,1 0 0,-1 1 0,-1 0-1,1 1 1,-10-8 0,-26-23 855,33 30-481,8 7-233,0 0-1,0 0 1,0-1 0,0 1 0,1-1-1,-1 0 1,0 1 0,1-1 0,-1 0 0,1 0-1,-1 0 1,1 0 0,0 0 0,0 0-1,0 0 1,-1-4 0,20-2 401,13 9-376,1 1 1,-1 2 0,0 1 0,0 2-1,0 1 1,-1 1 0,0 2 0,-1 1-1,39 21 1,-60-28-109,1 1-1,0 1 1,-1-1-1,0 1 0,-1 1 1,0-1-1,10 14 1,-13-15-3,0 0 1,0 0 0,-1 0-1,0 0 1,0 0-1,0 1 1,-1 0-1,0-1 1,0 1-1,-1 0 1,0 0-1,0 7 1,0-4 17,-1 0 0,-1-1-1,1 1 1,-2 0 0,1-1 0,-1 1 0,-1-1 0,-6 18 0,-15 18 89,-1 0 0,-3-1 1,-59 72-1,68-90-174,15-19-87,-1 1 1,-1-1-1,-7 7 1,9-8-103,38-38-7280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7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4 2788,'0'0'-45,"0"-1"132,-1 1 1,1-1-1,-1 1 1,1 0-1,-1 0 1,0-1-1,1 1 1,-1 0-1,0 0 0,1 0 1,-1 0-1,0 0 1,1 0-1,-1 0 1,0 0-1,1 0 1,-1 0-1,0 0 1,1 0-1,-1 0 0,0 0 1,1 1-1,-2-1 1,-69 54 1475,62-46-1428,4-4-82,-1 1 1,1-1-1,1 1 0,-1 1 0,-5 8 0,-10 5 94,16-13-107,0 1 0,0-1 0,1 1 0,-4 13 0,5-14-9,1-5-16,1 0-14,-1-1 0,1 0 0,0 0 0,-1 0 0,1 1 0,0-1 0,0 0 0,0 0 0,-1 0 0,1 1 1,0-1-1,0 0 0,0 1 0,0-1 0,-1 0 0,1 0 0,0 1 0,0-1 0,0 0 0,0 1 0,0-1 0,0 0 0,0 1 0,0-1 0,0 0 0,0 0 0,0 1 0,0-1 0,0 0 0,0 1 1,0-1-1,0 0 0,0 1 0,1-1 0,-1 0 0,0 0 0,0 1 0,0-1 0,1 1 0,7 13 64,1-9-51,2-2-10,-1-1 1,1 0 0,-1-1 0,1 0 0,14-1 0,-25 0-8,178 0-1175,-175 0 1064,0 1-22,12 2-12,-11-3-10,-1 0-4,12 0-7,-11 0 2,14-4-990,-1 8-745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1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79 112 5825,'4'-24'563,"0"60"43,-3-1 0,-5 66 0,-19 71 108,14-115-537,-6 13-70,-1 3-158,15-66 19,-1-1 1,1 1-1,-1-1 0,0 1 1,-1-1-1,-2 6 0,4-10-60,-1-10-441,1-4 504,0 0 1,1-1-1,1 1 0,0 0 0,0 0 1,1 0-1,6-19 0,11-38-1,-7 23 95,2 1-1,25-57 0,-16 54 61,-3 6 222,38-63 0,-5 30 379,-36 48-369,-16 26 10,4 5-255,0 1-77,0 0 0,-1 0-1,0 0 1,0 1-1,0-1 1,-1 1 0,1 0-1,-1 0 1,-1 0 0,1 1-1,-1-1 1,0 1-1,1 9 1,22 146 329,-13-77-1322,39 149 1,-43-212-218,-2-12-2699,-2-10 1225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18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49 104 5929,'-3'0'-239,"-2"-2"170,-34 0-162,37 1 1056,11-1-320,30-7-157,41-10-329,-35 6-1368,48-22-1,-75 26 26,4-2 116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18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 3908,'6'16'2349,"1"24"-1736,2 190 1322,-5-95-1550,5 12-562,-7-133 53,3-18-80,4-19 86,2-16 40,-3 0-1,5-41 0,-4 17 17,31-147 211,-36 191-21,10-34 1,-1 5 155,-10 35-140,1 1 0,0 0 0,11-21 0,-15 32-133,0 1 0,1-1 0,-1 1 0,0-1 0,1 1 0,-1-1 1,0 1-1,1 0 0,-1-1 0,0 1 0,1 0 0,-1-1 0,1 1 0,-1 0 0,1 0 0,-1-1 0,1 1 1,-1 0-1,1 0 0,-1 0 0,1-1 0,-1 1 0,1 0 0,-1 0 0,1 0 0,-1 0 0,1 0 1,-1 0-1,1 0 0,-1 0 0,1 1 0,0-1 0,-1 0 0,1 0 0,-1 0 0,1 0 0,-1 1 0,0-1 1,1 0-1,-1 1 0,1-1 0,-1 0 0,1 1 0,-1-1 0,0 0 0,1 1 0,-1-1 0,0 1 1,1-1-1,-1 0 0,0 1 0,18 26 275,-18-27-284,8 16 128,-1 0 1,-1 1 0,-1 0-1,5 25 1,-1-6 17,28 138 301,-4-19-169,29 72-1246,-45-193-302,-16-32 625,8 2-3566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19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96 6513,'-8'-5'-22,"-1"0"1,1 1 0,-18-6 0,25 10 106,0 0-1,0 0 1,0-1-1,0 1 1,0 0 0,0-1-1,1 1 1,-1-1-1,0 1 1,0-1 0,0 1-1,0-1 1,1 0-1,-1 0 1,-1-1 0,2 2-52,0 0 0,0-1 0,0 1 0,0-1 1,0 1-1,0 0 0,0-1 0,0 1 0,0 0 1,0-1-1,0 1 0,0-1 0,0 1 0,0 0 1,0-1-1,0 1 0,1 0 0,-1-1 0,0 1 1,0 0-1,0-1 0,1 1 0,-1 0 0,0-1 1,0 1-1,1 0 0,-1 0 0,1-1 0,1-1 36,1 1-1,0-1 1,0 0-1,0 1 1,0 0-1,0 0 1,0 0-1,0 0 1,0 0-1,4 0 1,59-8 262,5-1-1913,87-2 0,-106 8-1298,-28 0 951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19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766 5 5044,'-13'-2'48,"1"0"-1,-1 1 1,1 1-1,-1 0 1,1 1-1,-1 0 1,-24 6-1,-18 6 903,1 3-1,-102 43 1,100-32-499,1-2 23,1 2 1,-93 64 0,139-85-467,0 0 0,1 0 1,0 1-1,0 0 1,0 0-1,1 1 1,-6 7-1,12-13-12,0-1 0,-1 0 1,1 0-1,0 0 0,0 0 0,0 1 1,0-1-1,0 0 0,0 0 0,0 0 1,0 0-1,0 1 0,1-1 0,-1 0 1,0 0-1,1 0 0,-1 0 0,1 0 1,-1 0-1,1 0 0,0 0 0,-1 0 1,1 0-1,0 0 0,0 0 0,0 0 1,-1 0-1,3 0 0,26 20-107,61 17-92,-60-28 119,38 21 0,-59-26 80,0 1 0,0 0-1,0 0 1,-1 0 0,0 1 0,-1 1 0,1-1-1,6 11 1,-11-14 17,-1 0-1,1 0 1,-1 1-1,0-1 0,0 1 1,-1 0-1,1-1 1,-1 1-1,0 0 1,0 0-1,-1 0 1,1 0-1,-1 0 0,0 0 1,0 0-1,-1 0 1,0 0-1,0 0 1,0-1-1,0 1 1,-1 0-1,0 0 0,-3 6 1,2-5-20,0 0 0,-1 0 0,0-1 0,0 1 0,0-1 0,0 0 0,-1-1 0,0 1 0,0-1 0,0 0 0,0 0 0,-1 0 0,0-1 0,1 0 0,-1 0 0,0 0 0,-9 2 0,11-5-118,-1 1 1,1-1-1,-1 0 1,1 0-1,-1-1 1,-5-1-1,8 2 95,0 0-13,1 0 0,0-1 1,-1 1-1,1 0 0,0 0 0,0-1 1,0 1-1,-1-1 0,1 1 1,0-1-1,0 0 0,0 0 0,0 1 1,0-1-1,0 0 0,0 0 1,0 0-1,-1-1 0,-1-2-117,-1 0-86,1 0 0,-1 0 1,1 0-1,0-1 0,0 1 1,1-1-1,0 0 1,-1 1-1,2-1 0,-1 0 1,0 0-1,1-1 0,0 1 1,0 0-1,0-6 0,0-24-1852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20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0 104 5132,'6'-14'-66,"-1"-1"-1,3-15 1,4-14 3616,-11 46-3491,-1 0-1,0 0 0,0 0 0,0 1 0,0-1 0,0 0 0,0 0 1,0 0-1,-1 0 0,0 4 0,-1 3 69,-11 368 3709,29-8-4157,-15-330-299,-1-27 139,1 0 0,0 1 0,1-1 0,0 0 0,5 15 1,-7-26 253,1 1 1,0-1-1,-1 1 1,1-1-1,0 1 1,0-1-1,0 0 1,0 0-1,0 0 1,0 1-1,3 0 1,-1 2-1700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20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87 6189,'-13'-49'-278,"13"46"349,0 2-60,0-1 0,0 1-1,0 0 1,1 0 0,-1 0 0,0-1 0,0 1 0,1 0 0,-1 0-1,1 0 1,-1 0 0,1 0 0,-1 0 0,1 0 0,0 0-1,-1 0 1,1 0 0,0 0 0,0 0 0,0 0 0,1-1 0,8 0 19,0-1 0,0 2 1,0-1-1,0 1 0,0 1 1,0 0-1,0 0 1,0 1-1,0 0 0,11 3 1,-15-2-45,0 0 1,-1 1 0,0-1 0,1 1 0,-1 0 0,0 1 0,8 6 0,-12-8 8,1-1 1,-1 1 0,1 0 0,-1 0 0,1 0 0,-1 0-1,0 0 1,0 0 0,0 0 0,0 1 0,-1-1 0,1 0-1,0 0 1,-1 1 0,0-1 0,1 0 0,-1 1 0,0-1-1,0 1 1,0-1 0,-1 4 0,-1 2 27,-1 1 1,0-1 0,0 0-1,0 0 1,-1 0-1,-10 15 1,-35 42 300,28-40-212,5-5 53,-21 35 0,36-54-158,0 1 1,1-1-1,-1 1 0,0-1 0,1 1 0,-1-1 0,1 1 0,0 0 0,-1-1 0,1 1 0,0 0 1,0-1-1,0 1 0,0 0 0,0-1 0,1 1 0,-1-1 0,0 1 0,1 0 0,-1-1 1,1 1-1,0-1 0,-1 1 0,1-1 0,0 1 0,0-1 0,0 0 0,0 1 0,0-1 0,0 0 1,0 0-1,2 2 0,4 2 16,1 0 0,-1 0 0,1 0 0,15 6 0,-2 0 13,19 9 16,-30-16-7,-1 0 0,1 1-1,-1 0 1,14 12 0,-21-16-22,-1 0 0,0 0 0,0 1 1,0-1-1,0 1 0,0-1 0,0 1 1,0 0-1,0-1 0,0 1 0,-1 0 1,1-1-1,-1 1 0,1 0 0,-1 0 1,0 0-1,0 3 0,0-1 21,0 0 1,-1 0-1,0 0 1,0 0-1,0 0 0,0 0 1,-3 6-1,-3 2 122,0 0 0,0-1 0,-16 19 0,-65 61 555,75-80-740,0 1-186,13-11 190,0-1 0,-1 0 0,1 1 1,0-1-1,-1 0 0,1 0 0,0 1 0,-1-1 0,1 0 1,0 0-1,-1 0 0,1 1 0,-1-1 0,1 0 1,0 0-1,-1 0 0,1 0 0,-1 0 0,1 0 0,-1 0 1,1 0-1,0 0 0,-1 0 0,1 0 0,-1 0 0,1 0 1,-1 0-1,0-6-2967,12-25 885,3 10-438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21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33 5805,'10'-27'1914,"-20"41"-1557,1 0-1,0 1 0,1 0 0,1 0 0,0 1 1,-6 25-1,3-2 36,6-23-259,0 0 0,1 1 0,0-1-1,0 19 1,3-17-82,-1-6-51,1 0 1,3 23 0,-3-34-19,0 1-1,0 0 1,1 0-1,-1 0 1,1 0-1,-1 0 1,1-1-1,0 1 1,0 0-1,0-1 1,0 1-1,0 0 1,0-1-1,0 1 1,0-1 0,1 0-1,-1 1 1,0-1-1,1 0 1,-1 0-1,1 0 1,0 0-1,-1 0 1,3 1-1,0-2-43,-1 0 0,0 0 0,1 0-1,-1 0 1,0-1 0,1 1 0,-1-1 0,0 0-1,0 0 1,6-2 0,31-18-374,-33 16 376,-1-1 0,0 0 0,0-1 1,0 1-1,-1-1 0,0 0 0,0 0 1,-1-1-1,1 1 0,4-16 0,-4 11 73,-1-1-1,-1 0 0,0 0 1,-1-1-1,-1 1 1,1-18-1,-2-4 269,-8-55 0,-1 69-379,4 8-4219,8 12 2635,16-2-96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21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0 4892,'0'0'63,"2"2"143,-2-1-155,1-1 0,-1 1 0,0-1-1,1 1 1,-1-1 0,0 1 0,1 0-1,-1-1 1,0 1 0,0 0 0,1-1 0,-1 1-1,0 0 1,0-1 0,0 1 0,0 0 0,0-1-1,0 1 1,0 0 0,0-1 0,0 1 0,0 0-1,-1-1 1,1 1 0,0 0 0,0-1 0,-1 1-1,1 0 1,-5 13 450,1 1 99,-2 0 0,-10 21-1,0-2-11,3 2-103,2 0-1,-11 66 0,14-62-296,7-33-183,0 0-1,0 0 1,1 0 0,0 0 0,1-1-1,-1 1 1,1 0 0,1 0-1,-1 0 1,1-1 0,0 1 0,4 7-1,-5-10-36,1-1-1,0 1 0,0-1 1,0 0-1,1 1 1,-1-1-1,1 0 1,-1-1-1,1 1 0,0 0 1,0-1-1,1 1 1,-1-1-1,0 0 1,1 0-1,-1 0 0,1-1 1,0 1-1,-1-1 1,1 0-1,0 0 1,5 0-1,0 0-65,1-1-1,0 0 1,-1 0-1,1-1 1,-1 0-1,1-1 1,-1 0 0,1-1-1,-1 0 1,0 0-1,0-1 1,0 0-1,-1-1 1,0 0 0,0 0-1,12-10 1,-10 6 28,-1 0 1,0 0 0,-1-1 0,1-1-1,-2 1 1,0-1 0,0-1 0,-1 1-1,0-1 1,-1 0 0,6-22 0,-8 24 82,-2 0 0,1 0 0,-1 0 1,-1-1-1,0 1 0,0 0 0,-1-1 0,0 1 1,-1 0-1,0 0 0,-1 0 0,0 0 0,0 0 1,-1 1-1,-7-14 0,6 17 16,1 0 0,-1 1 1,0-1-1,-1 1 0,1 0 0,-1 1 0,0-1 0,0 1 0,-1 1 1,-12-7-1,9 6-36,-1 0 0,-17-3-1,21 5-5343,62 2 4077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22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3956,'0'0'-150,"3"0"52,9 0 70,-10 0 1903,17 3-1269,-15-2 201,-11 14 378,-3 2-975,1 1 1,1 0-1,0 1 0,2 0 1,0 0-1,1 0 0,1 1 1,0-1-1,2 1 1,0 30-1,2-44-196,0 0 0,0 0 0,1-1-1,0 1 1,0 0 0,0-1 0,1 1 0,0-1 0,0 0 0,0 1-1,1-1 1,-1 0 0,1 0 0,0 0 0,1-1 0,-1 1 0,7 5-1,-5-6-46,0 0 0,0-1 0,1 1 0,-1-1 0,1 0 0,0-1 0,0 1-1,0-1 1,0 0 0,0-1 0,1 1 0,-1-1 0,0 0 0,1-1-1,7 0 1,0-1-63,0 0 0,0-1 0,-1-1-1,1 0 1,-1-1 0,1 0 0,-1-1-1,-1-1 1,1 0 0,-1-1 0,0 0-1,16-12 1,-14 8 59,-1 0-1,0-1 1,0 0-1,-2-1 1,1-1-1,-1 0 1,-1 0 0,-1-1-1,12-23 1,-19 32 85,0 0 1,0 0-1,0 0 1,-1 0-1,1 0 1,-1 0-1,-1 0 0,0 0 1,1-1-1,-2 1 1,1 0-1,-2-7 1,1 10-5,0 0 0,1 0 0,-2 0-1,1 0 1,0 0 0,-1 0 0,1 0 0,-1 1 0,0-1 0,0 0 0,0 1 0,0 0 0,0-1 0,0 1 0,-1 0 0,1 0 0,-1 0 0,0 1-1,1-1 1,-1 1 0,0-1 0,0 1 0,0 0 0,0 0 0,0 0 0,-5 0 0,1 0-87,0 0 0,0 0 1,1 1-1,-1 0 0,0 0 0,-12 3 1,-18 9-4983,31-8 1828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8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1 2508,'0'0'1495,"-6"2"-1330,0 0-113,5-1-25,-1 0-1,0 0 0,0 0 1,0 0-1,1 0 1,-1-1-1,0 1 0,0-1 1,0 0-1,-4 1 182,4-1-157,0 0 0,0 0 0,0 0 0,0 1 0,0-1 0,0 1 0,0-1 0,0 1-1,0 0 1,0 0 0,0 0 0,0 0 0,-1 1 0,-24 15 596,26-15-520,0-1-99,0 0 1,0 0 0,0 1 0,0-1 0,0 0 0,0 0 0,0 0-1,0 0 1,-1 0 0,1 0 0,0-1 0,-3 2 0,-11 9 181,2 9-160,2 1 0,1 0 0,-12 33 0,14-27-413,8-26 242,0 1 1,0 0 0,0-1 0,0 1-1,0 0 1,0-1 0,1 1 0,-1 0 0,0-1-1,1 1 1,-1-1 0,1 1 0,0-1-1,1 3 1,0 0-2183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54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97 4372,'-5'-3'-258,"-13"-7"48,14 7 52,3 1 302,2-9 2631,146-12-2627,-47 10-112,7-2 39,-68 10-59,64-2-1,-40 4-3,43 2 8,-59 0-12,31 2-6,-7 3 7,66 8-35,-93-5 21,194 23 27,-56-14-17,199 12 36,-236-12-27,-75-7 7,71 1 0,37-5-35,-48 2-78,0 1 13,-20 0 33,-30 0 30,93 8-11,88 5-64,4 0 37,1-21 0,-109-3 39,239-9 18,-2 0-5,0 0 41,-153 4-28,-1 0 28,110-4-10,23-29-7,-266 27-33,276-14 214,-343 30-165,75 12 0,-25-1 34,-26 0-22,-51-9-8,1-1 1,-1-1-1,27 3 1,-40-5-41,1 0 0,-1-1 0,0 1 0,1 0 0,-1 0 0,0 0 0,1 0 0,-1 0 0,0 1 1,1-1-1,-1 0 0,0 0 0,1 0 0,-1 0 0,0 0 0,1 0 0,-1 1 0,0-1 0,1 0 0,-1 0 0,0 0 0,1 1 0,-1-1 0,0 0 0,1 1 0,8 4 41,70 18 138,-78-23-195,0 0 0,0 0 0,1 1 0,-1-1 0,0 0 1,0 1-1,0-1 0,0 1 0,0-1 0,0 1 0,0-1 0,0 1 1,0 0-1,0 0 0,0-1 0,0 1 0,-1 0 0,1 0 0,0 0 1,-1 0-1,1 0 0,0 0 0,-1 0 0,1 0 0,-1 0 1,0 0-1,1 2 0,-1-2-75,0 0 0,-1 0 0,1 0 0,0 0 0,-1 0 0,1 0 0,-1-1 0,1 1 0,-1 0 0,0 0 0,1 0 0,-1 0-1,0-1 1,1 1 0,-1 0 0,0-1 0,0 1 0,0-1 0,0 1 0,0-1 0,1 1 0,-1-1 0,0 1 0,0-1 0,0 0 0,-2 1 0,1-1-1427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2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390 120 696,'-5'0'173,"-12"0"-2,12 0 875,1 0-850,-14 0 3361,17 2-3358,-5 6-13,4-6-5,1 2-56,-1 0 0,1 0 0,-1 0-1,0 0 1,0 0 0,-5 5 0,6-7-93,-42 79 792,-95 160-154,93-162-661,-24 38-678,51-80-503,36-65 924,22-49 1,26-61-26,62-109-7,-109 215 277,1 2 0,37-44 0,-43 54 29,4-3 19,-3 7-1,-13 13-27,0 0 0,0 0 0,1 1 1,-1-1-1,1 1 0,-1-1 0,1 1 0,0 0 0,0 0 0,0 0 0,0 1 0,0-1 0,1 1 0,-1 0 0,0-1 0,1 1 1,3 0-1,-2 2 13,0 0 0,0 0 0,0 1 0,0 0 1,-1 0-1,1 0 0,-1 0 0,1 1 1,-1-1-1,0 1 0,0 0 0,0 1 1,0-1-1,-1 1 0,1 0 0,-1-1 0,3 7 1,11 25 193,-3 1 1,0 0 0,-3 1-1,13 68 1,-15-60-148,19 85-608,-16-103-357,-10-24 658,0 0-1,0 0 1,0 0-1,-1 1 1,0-1-1,2 7 0,-3-9-267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3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14 3388,'0'0'-145,"-3"-1"51,-6-1 435,14 4 1107,18 4 582,-20-5-2629,4 0 664,0 0 0,0 0 0,0 0 0,0-1 0,0 0 0,0-1 0,12-1 1,-2-1 10,119-5 323,-124 8-482,0-1 1,0 1 0,-1-2 0,14-2-1,-25 3 75,1 1-1,-1 0 0,1 0 1,-1-1-1,1 1 1,-1 0-1,1 0 0,-1 0 1,1 0-1,-1 0 1,1 0-1,-1 0 0,1 0 1,-1 0-1,1 0 1,-1 0-1,1 0 0,-1 0 1,1 1-1,-1-1 1,1 0-1,-1 0 0,1 1 1,0-1-1,-1 1-18,1-1-1,-1 0 0,1 1 0,0-1 1,-1 0-1,1 0 0,0 1 0,-1-1 1,1 0-1,0 0 0,-1 0 0,1 0 1,0 0-1,0 0 0,-1 0 1,1 0-1,0 0 0,-1 0 0,1 0 1,1-1-1,12-1-251,-10 1-25,0 1-39,10 0-39,-10 0-53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4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3560,'0'0'928,"-3"5"-682,-5 14 330,0 1 0,-8 34 0,16-53-567,-82 236 1071,49-152-1708,12-43-676,20-40 985,2-9-1506,33-148 545,-12 51 1907,-22 100-518,0 0-1,1 0 1,0 0 0,0 1-1,0-1 1,0 0-1,0 1 1,1-1 0,0 1-1,0-1 1,0 1-1,0 0 1,0 0 0,1 0-1,-1 0 1,1 0-1,0 0 1,0 1-1,0-1 1,0 1 0,0 0-1,4-2 1,-4 3-13,1 0 0,-1 0 0,0 0 1,0 0-1,1 1 0,-1-1 0,0 1 1,1 0-1,-1 0 0,1 0 0,-1 1 0,0-1 1,1 1-1,-1 0 0,0 0 0,0 0 1,5 2-1,7 4 203,0 0 0,17 11 0,-25-13-197,23 15 216,0 1 0,34 33 0,3-3-180,-55-41-400,0 0-1,1-1 1,0-1 0,0 0 0,23 10-1,-33-17 107,8-1-723,-8 0 500,2 0 193,-2 0-5,0-1-1,0 1 1,0 0-1,-1-1 1,1 0-1,0 0 1,0 0-1,0 0 1,0 0-1,-1 0 1,4-2-1,3-5-1623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4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23 4760,'0'-1'21,"0"-1"-1,-1 1 0,1-1 0,-1 1 0,1 0 1,-1-1-1,1 1 0,-1 0 0,0 0 0,1-1 1,-1 1-1,0 0 0,0 0 0,0 0 0,0 0 1,-2-2-1,2 4 122,0 0 1,1 1-1,-1-1 1,0 0-1,1 0 1,-1 0-1,1 1 0,-1-1 1,1 0-1,0 1 1,-1-1-1,1 3 1,-8 24 1,-65 195 2106,46-132-1898,18-60-337,-21 71-2619,29-100 1980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4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4908,'0'0'-190,"0"5"362,1 8 161,-1 1 0,0-1 0,-2 1 0,1-1 0,-2 1 0,-3 13 1,-6 36 428,-10 51 1,10-38-510,7-44-1196,-4 56 1,12-80 577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5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75 171 3880,'-6'-77'-648,"-1"5"1624,5 62-645,0-2 2639,10 19-2894,1-2 0,0 1 0,1-1 0,0 0 1,-1-1-1,15 4 0,-11-4-20,0 1 1,-1 0-1,1 1 0,13 9 1,-19-11-39,-1 1 0,0-1 1,0 1-1,0 0 0,-1 1 1,0-1-1,0 1 0,0 0 0,3 7 1,-6-10-5,-1 0 1,0 0-1,0 0 1,-1 0-1,1 0 1,-1 0-1,1 0 1,-1 0-1,0 0 1,0 0-1,0 0 1,0 0-1,-1 0 1,1 0-1,-1 0 1,0 0-1,-2 4 1,-1 3 83,0 0 0,-1 0 1,-8 12-1,-6 3 123,-1 0 0,-1-1 0,-1-2 0,-34 28 0,35-30-132,-29 16 76,14-17-651,33-18 179,6-6-1859,24-30-1000,-17 23 627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6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111 175 5757,'0'0'-256,"4"-5"-147,-4 5 425,0 0 0,1 0 0,-1-1 0,0 1 0,0 0 0,0 0 0,0 0 0,0 0 0,0 0 0,0 0 0,1 0 0,-1 0 0,0 0 0,0-1 0,0 1 0,0 0 0,0 0 0,1 0 0,-1 0 1,0 0-1,0 0 0,0 0 0,0 0 0,0 0 0,1 0 0,-1 0 0,0 0 0,0 0 0,0 0 0,0 0 0,0 0 0,1 1 0,-1-1 0,0 0 0,0 0 0,0 0 0,0 0 0,0 0 0,0 0 0,1 0 0,-1 0 0,0 0 0,0 1 0,0-1 0,0 0 0,0 0 1,0 0-1,0 0 0,0 0 0,0 0 0,0 1 0,0-1 0,0 0 0,0 0 0,1 0 0,-1 0 0,0 1 0,2 8 113,0 1 1,-1-1-1,0 1 1,0-1-1,-1 1 1,-1 0-1,1-1 0,-4 17 1,-25 85 557,14-55-488,-29 79 185,10-29-595,33-104 134,2-14-459,0 0 439,1 1 0,7-20 0,0-6-100,3-28-70,2 2 1,45-119 0,-7 74 243,-42 88 71,2 1-1,23-31 0,-30 44-29,0-1 35,1 1 0,0-1 0,0 2 0,0-1 0,1 1 0,0 0 0,0 0 1,0 0-1,1 1 0,-1 0 0,16-4 0,-21 7 226,3 3-132,28 11 166,-30-8-157,2 7-59,-1-3 15,-1 1 1,0-1-1,0 1 1,0 0-1,-2 0 1,2 12 0,6 125 682,-13 234-254,-1-294-1738,1-25-887,4-60 1699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7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20 4132,'-11'-9'-411,"2"4"496,7 3 162,-7 0-328,7 1 703,7 3 3254,12 3-3713,0-1-1,0-1 1,1-1 0,-1 0 0,23-1-1,29-5 212,-32 4-288,-33 0-89,-1 0-12,12 0-11,-11 0-12,-1 0-67,12 0 53,-11 0-4,28-9-2381,-26 5 2430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3124,'0'0'-51,"-4"1"84,-11 2 41,12-3 322,1 0-275,1 1 0,0-1-1,0 0 1,0 0 0,0 1 0,0-1 0,0 1 0,0-1 0,0 1 0,0-1 0,0 1 0,0 0 0,0 0-71,1-1 0,0 1 0,0-1 0,0 0 1,0 1-1,0-1 0,0 1 0,0-1 0,0 1 0,0-1 0,0 1 0,0-1 1,0 1-1,0-1 0,1 1 0,-1-1 0,0 0 0,0 1 0,0-1 1,1 1-1,-1-1 0,0 0 0,1 1 0,-1-1 0,0 0 0,0 1 1,1-1-1,-1 0 0,1 1 0,0-1 0,19 9 467,30-2-55,-49-7-402,39 2 273,58-4 0,-15-1-657,-26 1-2156,72-12 0,-108 10 1213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9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 3096,'0'0'1727,"-3"2"-1531,-1 0 17,0 1-1,0 1 1,1-1-1,-1 0 0,1 1 1,0 0-1,0 0 1,-2 4-1,-4 4 70,-7 15 251,-23 54 0,38-79-519,-5 12 47,-2 3 27,1 1-1,-7 28 1,5 0-518,9-44 289,0 1-206,-1 12-129,4-9-3624,8-2 2833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8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3920,'-38'19'-332,"37"-18"408,-5 7 121,5-7-151,1-1 0,-1 1 0,1-1 0,-1 1 0,1-1 1,-1 1-1,1-1 0,-1 1 0,1-1 0,-1 1 0,1 0 0,0-1 0,-1 1 0,1 0 0,0-1 1,0 1-1,0 0 0,-1-1 0,1 1 0,0 1 0,0-2-16,1 1-1,-1 0 1,0-1 0,0 1-1,0 0 1,1-1 0,-1 1-1,0-1 1,1 1-1,-1 0 1,0-1 0,1 1-1,-1-1 1,1 1 0,-1-1-1,1 1 1,-1-1-1,1 0 1,0 1 0,-1-1-1,1 0 1,-1 1 0,1-1-1,0 0 1,-1 0 0,1 1-1,0-1 1,-1 0-1,2 0 1,26 3 192,-20-2-124,16 0 86,-1-2 0,32-3 0,-13 0-61,139-16-457,-148 17-895,1-1 0,62-16 1,-83 16 391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8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35 3340,'-1'-2'-96,"-14"-18"96,14 18 94,-9-8 668,8 10 827,-2 5-562,-5 19-154,-5 33-283,9-25-162,-13 43 1,13-54-308,-47 169 468,31-77-876,11-47-973,10-44 215,0-20 374,0 8-2042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9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30 4808,'0'-14'-632,"1"-1"1688,2 20 583,-3 0-1378,1 0-1,-1 0 1,0 0 0,0 1-1,-2 8 1,-1 16 323,1 0 1,1 1 0,7 56 0,0 18 21,-6-89-541,-9 189 503,-4-105-1303,8-59-1412,5-38 1435,-9 1-3433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50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 14 5513,'0'-1'34,"-1"0"0,1 0 1,-1 1-1,1-1 1,0 0-1,-1 1 0,1-1 1,-1 0-1,1 1 1,-1-1-1,0 0 1,1 1-1,-1-1 0,0 1 1,1-1-1,-1 1 1,0 0-1,1-1 1,-1 1-1,0 0 0,0-1 1,0 1-1,1 0 1,-1 0-1,0 0 1,0 0-1,0-1 0,0 1 1,1 0-1,-1 1 1,0-1-1,0 0 1,0 0-1,0 0 0,1 0 1,-1 1-1,0-1 1,0 0-1,1 1 1,-1-1-1,0 1 0,-1 0 1,-14 4 189,-5 1 8,1 1 1,0 1-1,0 0 0,1 2 0,0 0 0,1 1 1,0 1-1,-28 23 0,27-18-168,10-10-144,0 1 0,1 0-1,-11 14 1,18-22 66,1 1 1,-1 0-1,1 0 0,-1-1 1,1 1-1,0 0 0,-1 0 1,1 0-1,0-1 0,0 1 1,-1 0-1,1 0 0,0 0 1,0 0-1,0-1 0,0 1 1,0 0-1,0 0 0,1 0 1,-1 0-1,0 0 0,0-1 1,1 1-1,-1 0 0,0 0 1,1-1-1,-1 1 0,1 0 0,-1 0 1,1-1-1,-1 1 0,1 0 1,-1-1-1,2 2 0,22 13-273,-23-14 278,55 21-510,-44-18 438,-1-1 0,0 2 0,16 9 0,-23-12 71,-1 0 0,1 1 0,-1 0 0,0 0 0,0 0 1,0 0-1,0 1 0,-1-1 0,1 1 0,-1 0 0,0-1 0,0 1 0,3 7 0,-5-9 19,0 1 0,1 0 0,-1-1-1,0 1 1,0 0 0,-1 0 0,1-1 0,0 1-1,-1 0 1,0-1 0,1 1 0,-1 0 0,0-1-1,-1 1 1,1-1 0,0 0 0,-1 1-1,1-1 1,-1 0 0,-2 3 0,-1 1 15,0-1 0,0 1 0,-1-1 0,1 0 0,-13 8 0,12-9-73,0-1 1,0 0-1,-1 0 1,1-1-1,-1 0 0,0 0 1,0 0-1,0-1 0,0 0 1,0 0-1,-9-1 1,14 0-3,1 0 0,-1-1 0,0 1 0,1-1 0,-1 1 0,1-1 0,-1 0 0,1 1 0,-1-1 0,1 0 1,-1 0-1,1 0 0,0 0 0,-1 0 0,1-1 0,0 1 0,0 0 0,0 0 0,-1-3 0,0 2-63,0-1 0,0 0 0,1 1 0,0-1 0,-1 0 0,1 0-1,0 0 1,-1-4 0,2-32-1915,0 19 921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51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52 3736,'1'-4'55,"0"-1"-1,0 1 1,0 0-1,1 0 0,-1 0 1,1 0-1,0 0 1,5-7-1,-3 3 3113,-1 12-2817,1 1-206,0 0 0,-1 1 0,0 0-1,0 0 1,-1 0 0,1 0-1,-1 0 1,-1 0 0,1 1-1,-1-1 1,0 0 0,0 1 0,-1 8-1,0 18 399,-6 46 0,2-41-315,-5 54 185,-26 107 0,18-104-497,10-49-711,-18 63 0,21-96-383,1 1-1,0-1 1,-1 25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51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8 4764,'0'0'-263,"-2"-2"62,2 2 243,0 0 0,-1-1 1,1 1-1,0-1 1,-1 1-1,1 0 0,0-1 1,-1 1-1,1 0 0,-1 0 1,1-1-1,0 1 0,-1 0 1,1 0-1,-1-1 0,1 1 1,-1 0-1,1 0 0,-1 0 1,1 0-1,-1 0 1,1 0-1,-1 0 0,1 0 1,-1 0-1,1 0 0,-1 0 1,1 0-1,-1 0 0,1 0 1,-1 0-1,1 1 0,-1-1 1,1 0-1,0 0 0,-1 1 1,0-1-1,-15 13 381,0 1 0,0 0 0,1 1 0,-18 25-1,15-18-264,2 0 0,1 2-1,0 0 1,2 0-1,1 2 1,1-1-1,1 2 1,-8 30 0,15-42-188,0 0 0,0 0 0,2 0 1,0 1-1,0-1 0,4 28 1,-2-41 2,-1 0 0,1 0 0,0 0 1,0 0-1,0 0 0,0 0 1,1 0-1,-1 0 0,0 0 1,1 0-1,0 0 0,-1-1 1,1 1-1,0-1 0,0 1 0,0-1 1,0 0-1,0 0 0,0 0 1,0 0-1,0 0 0,0 0 1,1 0-1,-1-1 0,0 1 1,0-1-1,4 0 0,2 1-86,0 0-1,0-1 1,1 0-1,-1 0 0,0-1 1,14-3-1,-1-2-103,0 0-1,-1-2 0,1 0 1,27-17-1,-35 18 121,-1-1-1,0-1 1,0 0-1,-1-1 1,0 0-1,-1 0 1,16-21-1,-9 8 2,36-57 26,-48 69 145,1 1 1,-2-1-1,1-1 0,-2 1 0,1-1 1,1-12-1,-4 16 42,0-1 0,-1 0 0,0 0-1,0 1 1,-3-18 0,2 22-90,0-1 0,0 1 0,-1 0 0,1-1 0,-1 1-1,0 0 1,0 0 0,0 0 0,-1 1 0,1-1 0,-1 0 0,-4-4 0,3 5-52,0 1 0,0-1 0,0 1 0,0 0 0,-1 0 0,1 0 0,-9-1 0,-3-3-181,15 6 9,-36-8-1455,34 8 993,1-1-628,-9-2 109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52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 3984,'0'0'1341,"-3"1"-1011,-12 4 3,11-3 12,-7 24 1072,4-5-795,1 0 0,-4 33-1,-3 15-69,-15 65 35,-1 0-252,19-81-329,0-12-141,5-19-516,1-1-1,-4 45 1,8-65 525,0 0-1,0 0 1,0 0 0,0-1-1,0 1 1,0 0 0,1 0-1,-1 0 1,0 0-1,1 0 1,-1 0 0,0 0-1,1-1 1,-1 1 0,1 0-1,-1 0 1,1-1-1,-1 1 1,1 0 0,0-1-1,-1 1 1,1 0 0,0-1-1,0 1 1,1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52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48 4916,'-1'-2'-74,"0"0"-1,1 1 0,-1-1 1,1 0-1,-1 0 0,1 0 0,-1-1 1,1 1-1,0 0 0,0 0 0,1-3 1,-1 5 90,0-1 1,1 0-1,-1 0 1,0 1-1,1-1 1,0 0-1,-1 1 0,1-1 1,-1 0-1,1 1 1,0-1-1,-1 1 1,1-1-1,0 1 1,-1-1-1,1 1 1,0 0-1,0-1 1,-1 1-1,1 0 0,0 0 1,1-1-1,0 0 191,3 1 30,60-7 1458,77 7-82,-30 4-2208,-54-4-2645,-55 0 1927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53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3764,'-29'34'-202,"28"-33"254,0 0 0,0 0-1,1 1 1,-1-1 0,0 0 0,1 0-1,-1 1 1,1-1 0,-1 0 0,1 0-1,-1 1 1,1-1 0,0 0-1,0 1 1,0-1 0,0 1 0,0-1-1,0 0 1,0 1 0,0-1-1,1 2 1,8 23 920,-8-25-922,0 0 0,0 0 0,0 0 0,0 0 0,0 0 0,1 0 1,-1 0-1,0 0 0,0 0 0,1-1 0,-1 1 0,0 0 0,1-1 0,-1 1 0,1-1 0,2 1 1,26 2 411,-21-2-375,40 2 570,94-6 0,-23-2-2575,-90 5-1153,-23-4 1529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28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628 188 704,'0'0'837,"-4"0"-508,-57-8 5346,39-2-4357,21 8-1166,-2-2-14,0-1-1,1 0 1,-1 0-1,-2-9 0,5 14-142,-22-38 322,1 15-230,14 14-75,0 1 0,0 0 0,-1 0 0,-9-7-1,11 12-17,0-1-1,0 1 0,0 0 1,0 1-1,0-1 0,-1 1 1,1 1-1,-1-1 0,-10 0 1,-62 2-39,58 2 27,0 1 0,1 1 1,-1 1-1,-24 8 0,36-9 14,0 1-1,1-1 1,-1 2-1,1-1 0,0 1 1,0 0-1,1 0 1,-1 1-1,2 0 1,-1 1-1,1-1 0,0 1 1,0 1-1,1-1 1,0 1-1,1-1 1,0 2-1,0-1 0,1 0 1,-3 15-1,-1 4 6,4-17-3,0 0-1,1 0 1,1 1-1,-1 10 1,2-6 3,1-1 0,0 1 0,1-1 0,6 23 0,-6-30 2,1 0-1,0 0 0,1 0 1,0 0-1,0-1 0,1 1 1,0-1-1,0 0 0,10 10 1,-4-5-44,1-1 0,0-1 1,0 0-1,1-1 0,0 0 1,0-1-1,1 0 0,0-1 1,1-1-1,-1 0 0,1-1 1,0-1-1,1 0 0,19 2 1,-24-4-243,-1-1 1,0 0 0,1-1 0,-1 0 0,1-1 0,-1 0 0,0 0-1,1-1 1,-1-1 0,0 1 0,0-2 0,11-4 0,1-8-2486,-20 15 1788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9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0 0 3760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28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12 3688,'-1'-1'-84,"-5"-4"70,4 3 38,0 1 111,1 1-101,1 0 1,0-1-1,-1 1 1,1 0-1,0 0 1,0 0-1,-1 0 1,1-1-1,0 1 1,-1 0-1,1 0 1,0 0-1,-1 0 1,1 0-1,0 0 1,-1 0 0,1 0-1,0 0 1,-1 0-1,1 0 1,0 0-1,-1 0 1,1 0-1,0 0 1,-1 0-1,1 0 1,0 1-1,-1-1 1,1 0-1,0 0 1,0 0-1,-1 1 1,1-1-1,0 0 1,0 0-1,-1 0 1,1 1-1,-144 389 2778,135-366-3014,2 0 0,0 0 0,1 1 0,-4 49 0,10-72 111,1 1 1,-1-1-1,1 1 0,-1-1 1,1 1-1,0-1 0,0 0 1,0 1-1,0-1 0,0 0 1,2 3-1,-2-4-239,3-6-336,1-3 540,0 0 0,0 0-1,-1-1 1,0 0 0,0 1-1,-1-1 1,0 0 0,-1-1-1,2-11 1,5-60-206,5-97 1418,-5 82 596,-9 93-1524,3 3 71,-3-1-217,0 1 1,0 0-1,0 0 1,1-1-1,-1 1 0,0 0 1,0 0-1,0 0 1,1 0-1,-1 0 0,0-1 1,0 1-1,1 0 1,-1 0-1,0 0 0,0 0 1,1 0-1,-1 0 1,0 0-1,0 0 0,1 0 1,-1 0-1,0 0 1,1 0-1,-1 0 0,0 0 1,0 0-1,1 0 1,-1 0-1,0 0 0,0 0 1,1 0-1,-1 0 1,0 1-1,0-1 0,1 0 1,-1 0-1,0 0 1,0 0-1,0 1 0,1-1 1,-1 0-1,0 0 1,0 1-1,14 11 124,-2 0-1,1 2 1,-2-1-1,0 1 1,11 19-1,7 9-173,-23-36-172,-1 0 1,1 0-1,1 0 0,-1-1 1,1 0-1,0 0 1,0 0-1,0-1 0,1 0 1,-1-1-1,1 0 1,0 0-1,10 2 0,-8-5-1241,26-7 22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29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491 1 4140,'-103'79'651,"78"-59"-419,-226 199 1140,210-182-1271,26-25-256,-22 26 0,21-20-152,14-16 196,5-9-573,8-12 603,1 1 0,1 0 0,0 1 0,27-27 0,79-66 30,-78 73 200,42-30 462,-60 56-354,-13 7-103,-7 2 136,-1 3-252,1 0 1,-1 0 0,1 0 0,-1 0 0,0 1 0,1-1 0,-1 1 0,0-1 0,0 1 0,0 0 0,0 0-1,0 0 1,0 0 0,-1 0 0,1 0 0,-1 1 0,1-1 0,-1 1 0,0-1 0,0 1 0,0-1 0,0 1-1,0-1 1,-1 1 0,1 0 0,-1-1 0,0 5 0,3 14 200,-1 0 0,-1 0 0,-2 32 0,-26 292 208,26-321-731,0-1-1,3 25 1,-2-41 53,1 0 0,0 0 0,0 0 0,1 0 0,0-1 0,0 1 0,1 0 0,0-1 0,0 0 0,0 0 0,6 8 0,-3-9-1301,6-1-36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30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 4448,'0'0'-178,"0"0"187,0-1-1,0 1 0,0 0 0,0-1 0,0 1 0,1 0 1,-1-1-1,0 1 0,0 0 0,0 0 0,1-1 1,-1 1-1,0 0 0,0 0 0,1 0 0,-1-1 0,0 1 1,0 0-1,1 0 0,-1 0 0,0 0 0,1 0 1,-1-1-1,0 1 0,1 0 0,-1 0 0,0 0 0,1 0 1,-1 0-1,0 0 0,1 0 0,-1 0 0,0 0 0,1 0 1,-1 0-1,0 1 0,0-1 0,1 0 0,-1 0 1,1 0-1,1 5 98,0-1 1,0 1 0,0-1-1,-1 1 1,1 0 0,-1-1-1,-1 1 1,1 0 0,0 8-1,-3 55 760,1-28-537,-4 148 597,1-22-554,1-98-464,1-43-234,1-1 1,2 1-1,3 29 1,0-21-2500,3-52 2549,0-1 0,-2 1 1,0-1-1,4-39 0,-1-94-321,-4 56 675,-2-129 1625,-4 124 149,3 97-1793,-1 1-1,1-1 0,0 1 1,0-1-1,1 1 0,-1-1 1,1 1-1,0 0 0,0 0 1,0 0-1,0 0 0,1 0 1,0 1-1,0-1 0,0 1 1,0-1-1,0 1 0,1 0 1,-1 0-1,1 1 0,0-1 1,0 1-1,0 0 1,7-3-1,5-2 13,0 1 0,1 1-1,-1 0 1,32-4 0,-44 9-65,0 0 0,0 0 0,0 0 0,0 0 1,0 1-1,0 0 0,0 0 0,-1 0 0,8 3 0,-2-1 12,-7-2-12,1 0-1,-1 0 1,1 1-1,-1-1 0,0 1 1,1-1-1,-1 1 1,0 0-1,0 0 1,0 0-1,-1 0 0,1 0 1,0 1-1,-1-1 1,0 0-1,1 1 0,-1-1 1,0 1-1,0-1 1,0 1-1,-1 0 0,1-1 1,0 6-1,1 2 19,-1 0 0,-1 1 0,0-1-1,-2 19 1,0-21 2,0-1 1,0 0-1,0 0 0,-1 0 0,0 0 1,-1 0-1,0-1 0,0 1 0,-7 8 1,-2 1 61,-1-1 1,-18 17-1,14-17-82,0-1 0,0 0 1,-1-2-1,-1 0 0,0-2 0,0 0 0,-1-1 0,-26 7 0,44-15-216,-19-1-414,18 0 228,-3-9-332,7 3-2411,11-11 1765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30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52 195 4064,'5'-1'3,"1"0"-1,-1 0 0,0 1 0,1-1 1,-1 1-1,1 1 0,-1-1 0,1 1 0,-1-1 1,11 4-1,-10-2 115,-4-1-35,-1 0 0,0 0 0,1 1 0,-1-1 0,0 0 0,0 1 0,0-1 0,0 1 0,0-1 0,0 1 0,-1-1 0,1 1 0,0 0 0,-1 0 0,1-1 0,-1 1 0,0 0 0,1 3 1,-3 13 321,-1 0 0,-1 0 0,0 0 0,-11 29 0,1-6-67,3-4-101,-21 80 347,16-45-324,-12 66 58,16-88-449,8-32-454,14-40 310,-4 5 180,-1-1-1,-1 0 1,4-35 0,-2 6-21,50-217-119,-38 199 633,3 1 0,30-63-1,-2 24 441,-48 100-796,1 1 1,0 0-1,0 0 1,0 0-1,1 1 1,-1-1-1,0 0 1,1 1-1,-1-1 1,1 1-1,3-1 0,-5 1-30,2 0 270,2 3-142,-2 0-108,0 0-1,0 0 1,-1 0-1,1 0 1,0 0-1,-1 1 1,0-1-1,1 1 1,-1-1 0,0 1-1,0 0 1,0 0-1,-1 0 1,1 0-1,-1 0 1,0 0-1,1 4 1,16 56 338,-4 0 0,7 65-1,-7 43-70,-13-132-222,9 42 1,-5-42-150,1 44 1,-5-55-84,0-19 21,-1 0 0,0 0 0,-1 16 0,2-5 172,1-12-1826,-2 0-3886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31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71 5945,'0'0'-288,"-3"0"92,-11 0 3142,24-1-2509,148-22 2049,-55 4-1290,-99 18-1155,17-4 195,0 1 0,34-3 0,-52 7-221,0 0 1,0 0-1,1-1 0,-1 0 1,0 0-1,5-2 1,-4 2-20,-1 0 8,1 1-52,11 0 12,-12 0-17,4-2 369,-2 1-2393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32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20 139 6193,'-3'1'-338,"-14"1"399,22-8 1272,32-11-209,62-7-278,159-19 0,-121 24-937,-110 14-9,141-18-1829,-114 19-615,-50 3 855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32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14 163 4664,'-3'2'-302,"-8"7"-117,19-6 505,24-7 306,-28 3-477,133-31 846,-57 12-415,247-68-1285,-321 85 607,-1 1 0,1-1 0,-1 1 1,1-1-1,9-8 0,-10 3-325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33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20 3132,'-21'-15'23,"20"14"268,1 0-236,-1 1 0,1 0 0,-1-1 0,1 1 0,-1 0 0,1 0 0,-1 0 0,1-1 0,-1 1 0,1 0 0,-1 0 1,1 0-1,-1 0 0,1 0 0,-1 0 0,1 0 0,-1 0 0,1 0 0,-1 0 0,1 0 0,-1 0 0,1 0 0,-1 0 0,1 1 0,-1-1 0,1 0 0,-1 0 0,0 1 0,0 4 79,0-1 0,-1 1-1,2 0 1,-1 0 0,1 0 0,-1 0 0,1-1 0,1 1 0,-1 0-1,2 6 1,14 60 824,-5-25-555,20 188 611,-13-54-1658,-17-171 451,1 0 0,0 1 0,0-1 0,4 9 0,-5-16 40,-1 0-1,1 0 1,0 0-1,0 0 1,0 0 0,0 0-1,0-1 1,0 1-1,1 0 1,-1-1-1,1 1 1,-1-1 0,1 1-1,-1-1 1,1 0-1,0 0 1,0 0-1,0 0 1,-1 0 0,1 0-1,0 0 1,0 0-1,0-1 1,0 1-1,0-1 1,3 1 0,13-1-1129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33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35 3920,'0'-3'-190,"-5"-23"-101,3 21 2916,-6 30-2216,1 1-1,1 1 1,1-1 0,2 1-1,0 0 1,2 36 0,1-22-173,4 109 315,5 25-309,-8-129-488,-1-33-43,0 0 0,3 18 0,6 18-2100,-8-46 1780,6 3-1813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34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532 136 4380,'2'-2'-3,"-1"0"-1,0 1 0,0-1 0,0 0 0,0 0 0,0 0 0,0 0 0,-1 0 0,1 0 1,-1 0-1,1 0 0,-1 0 0,0 0 0,1-1 0,-1 1 0,0 0 0,-1 0 0,1 0 1,0 0-1,-1 0 0,1 0 0,-1 0 0,0-2 0,-2-2 158,0 0 0,-1 0-1,1 1 1,-1 0 0,0 0 0,-1 0-1,1 0 1,-1 0 0,0 1 0,0 0-1,0 0 1,0 0 0,-1 1 0,0 0 0,-8-4-1,5 5-17,0 0-1,0 0 0,0 1 1,0 0-1,-16 1 0,21 0-72,-34 0 494,-75 12-1,95-9-466,1 1-1,-1 0 1,1 2-1,0 0 1,1 1-1,-20 10 1,28-12-62,1 0 0,-1 1 0,1-1 0,1 1 0,-1 1 1,1-1-1,0 1 0,0 0 0,1 1 0,0-1 1,-6 14-1,8-16-19,1 0 1,1-1 0,-1 1-1,1 1 1,0-1 0,0 0-1,0 0 1,1 0 0,0 0-1,0 1 1,0-1 0,0 0-1,1 0 1,0 1 0,0-1-1,1 0 1,-1 0 0,1 0-1,0-1 1,0 1 0,5 7-1,-3-6-20,0 1 0,0-1 0,1 0 0,-1 0-1,2 0 1,-1-1 0,0 0 0,1 0 0,0 0-1,0 0 1,1-1 0,-1 0 0,1-1 0,0 0 0,0 0-1,0 0 1,0-1 0,1 1 0,-1-2 0,13 2 0,-8-2-60,1-1 1,0-1 0,0 0-1,0 0 1,-1-1 0,1-1-1,-1 0 1,0-1 0,0-1-1,0 1 1,0-2 0,-1 0 0,0 0-1,0-1 1,0 0 0,-1-1-1,0 0 1,-1-1 0,11-11-1,-8 6 20,-4 5 50,0-1 0,-1 0 0,6-11 1,13-15 298,-19 27-139,-1 0-1,0 0 1,5-12 0,2 0 250,1 1 51,-13 18 315,-3 43-225,-2-1 0,-10 41 0,12-72-502,-24 111 482,11-55-238,-9 84-1,2-22-39,17-97-262,3-22-225,0 1-1,0 0 1,2 0-1,-1-1 1,1 1 0,0 0-1,2 12 1,5-15-785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30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0 3060,'0'22'-1849,"0"-20"1988,-5 12 82,1 1 16,3-12-175,0-1 0,1 1 0,-1 0 0,0 0-1,0-1 1,0 1 0,-1-1 0,1 1 0,0-1 0,-1 0 0,-2 3 0,2-3 39,2 0-76,-1 0 1,0 0-1,0 0 0,0 0 0,-1-1 0,1 1 1,0 0-1,-4 3 0,2 0 31,-1 1 0,0-1 0,-1 0 0,-8 8 1,11-12-42,-7 13-400,9-4-1034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53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29 194 1272,'-9'-10'1164,"10"8"-1031,-1-1 0,1 0 0,-1 0 0,1 1 0,0-1 0,0 1 0,0-1 1,0 1-1,1-1 0,1-3 0,3-3 6743,-5 15-6820,-2 72 216,-3 48-24,13 170-1386,-7-277 109,-2-18 1003,1-1 0,-1 0-1,0 0 1,0 0 0,0 0 0,1 0 0,-1 0 0,0 0-1,0 0 1,0 0 0,1 0 0,-1 0 0,0-1 0,0 1-1,0 0 1,1 0 0,-1 0 0,0 0 0,0 0 0,0 0-1,1 0 1,-1 0 0,0-1 0,0 1 0,0 0 0,0 0 0,0 0-1,0 0 1,1 0 0,-1-1 0,0 1 0,0 0 0,0 0-1,0 0 1,0-1 0,0 1 0,0 0 0,0 0 0,0 0-1,0-1 1,0 1 0,2-4-79,0 0-1,-1 0 1,0 0-1,0 0 0,0-1 1,0-7-1,-4-55-81,-3 0 0,-29-128 0,31 177 393,0 0 0,1 0 0,1 0 0,0-1 0,2 1-1,2-32 1,0 45-179,-1 0 1,1 1-1,-1-1 0,1 1 0,1-1 0,-1 1 0,0 0 0,1 0 0,0 0 0,0 0 0,0 0 0,1 1 0,-1 0 0,1-1 0,0 1 0,0 0 0,0 1 0,0-1 0,0 1 1,7-3-1,9-3 8,1 1 1,0 0-1,28-4 1,-16 4 17,69-12 17,-94 19-68,0 1-1,0 0-1,0 0 1,0 1-1,0 0 0,0 0 1,7 4-1,-12-4 0,-1-1 1,0 1-1,0-1 0,-1 1 0,1 0 0,0 0 1,0 0-1,-1 0 0,1 0 0,-1 0 0,0 1 1,1 1-1,-1-3 0,1 4 1,0-1 1,-1 1 0,1 0-1,-1 0 1,0 0-1,0 0 1,0 0-1,-1 0 1,0 0 0,0 0-1,0 0 1,-1 0-1,1 0 1,-1 0-1,-1 0 1,-1 7 0,-2 0-4,0 0 1,0 0 0,-1-1-1,0 1 1,-12 14-1,-12 10-138,-1-2 0,-48 41-1,54-51-8,26-24 145,-1 0-1,0 0 0,0 0 1,0 1-1,1-1 0,-1 0 1,0 0-1,0 0 0,0 0 0,0 0 1,1 0-1,-1 0 0,0 0 1,0 0-1,0 0 0,0 1 1,0-1-1,1 0 0,-1 0 0,0 0 1,0 0-1,0 1 0,0-1 1,0 0-1,0 0 0,0 0 1,0 0-1,0 1 0,1-1 1,-1 0-1,0 0 0,0 0 0,0 0 1,0 1-1,0-1 0,0 0 1,0 0-1,0 0 0,0 1 1,-1-1-1,1 0 0,0 0 0,0 0 1,0 1-1,0-1 0,0 0 1,0 0-1,0 0 0,0 0 1,0 0-1,0 1 0,-1-1 0,1 0 1,0 0-1,0 0 0,0 0 1,0 0-1,0 0 0,-1 1 1,1-1-1,0 0 0,0 0 0,0 0 1,-1 0-1,116-11-74,-96 9 85,1 2-1,-1 0 1,1 1 0,-1 1 0,27 6-1,-34-4-4,0-1-1,0 1 0,0 1 0,-1 0 0,0 1 0,0 0 0,0 1 0,-1 0 1,13 11-1,-14-10-1,0 1 0,0-1 0,-1 2 0,0-1 0,-1 1 0,0 0 0,0 1 0,8 18 0,-1 10 28,-9-14-30,-4-19 7,1 0 0,-1 0-1,0 0 1,-1 1-1,0-1 1,0 0-1,0 0 1,0 1 0,-3 7-1,2-9 0,0 0 1,0 0-1,-1-1 1,0 1-1,0-1 0,0 1 1,0-1-1,0 0 1,-4 5-1,-3 3 10,-9 7 18,-7-1 34,0-1 0,-2-2-1,-37 17 1,47-25-35,1 0-1,-1-2 1,0 0-1,0-1 0,-1 0 1,0-2-1,-17 1 1,28-3-62,0 0 1,0-1-1,1 0 1,-1 0 0,0-1-1,1 0 1,-1 0-1,1 0 1,0-1-1,0 0 1,0 0-1,0 0 1,-10-9 0,12 9-257,1 0 0,-1-1 1,1 1-1,0-1 0,0 0 1,1 0-1,-1 0 1,1 0-1,-1 0 0,2 0 1,-4-9-1,4 10-1237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54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35 4356,'0'-22'-115,"0"20"542,2-5-246,0 4 368,-1 7 2801,-6 217-1256,1-62-1976,-4-21-1111,7-133 858,1 1 1,0-1 0,1 0-1,-1 0 1,1 0-1,0 0 1,0 0-1,1 0 1,-1 0 0,5 7-1,12-3-1784,-13-12 1359,-2 1 389,1 0-68,-1 0-1,1-1 0,-1 1 0,0-1 0,1 0 0,-1 0 1,0 0-1,-1-1 0,1 1 0,2-5 0,3-6-1104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54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9 120 3976,'0'-4'-256,"0"-37"-151,0 39 439,0 0 0,0 0 0,0 0 0,0 1 0,0-1 0,-1 0 0,1 0 0,0 0 0,-1 1 0,0-1 0,0-2 0,-3-13 1271,4 16-1222,-1 1 0,1-1 0,0 0 0,0 0 0,1 1 0,-1-1 0,0 0 0,0 0 0,0 1 0,0-1 1,1 0-1,-1 1 0,0-1 0,1 0 0,-1 1 0,0-1 0,1 0 0,-1 1 0,1-1 0,-1 1 0,1-1 0,-1 1 0,1-1 0,-1 1 1,1-1-1,0 0 273,3 1-93,209 12 1740,-208-12-1995,42 1-928,1-3 0,56-9 0,-71 0-2357,-18 6 1450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54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24 4844,'-11'-11'-283,"-2"-1"5095,10 23-4543,0 0-1,1 1 1,1-1 0,-1 0-1,2 1 1,0 15 0,-1 22 293,1 41 68,1-63-479,-3 33-1,0 0 15,6 109 12,5-21-1362,-5-77-3543,-4-70 3699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55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5408,'0'0'-282,"-3"0"-22,-12 3 452,11-2 1514,3 0-1301,-5 7 8,5-6 5,5 14 1046,0 103 484,-8-21-1498,0-58-876,2-33 14,-1 7-57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56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79 5020,'-9'-10'-856,"9"8"903,-1 0 0,1 0 0,0 0-1,1 0 1,-1 1 0,0-1 0,0 0-1,1 0 1,-1 0 0,1 1 0,0-1-1,-1 0 1,2-1 0,1 0 147,0 0-1,1 0 1,-1 1 0,0-1 0,1 1-1,4-2 1,-1 0-50,0 1-1,0 1 0,0-1 1,0 1-1,0 1 0,1-1 1,-1 1-1,15 0 0,-19 1-57,18 5 82,-20-5-156,1 1-1,-1-1 1,1 0-1,-1 0 1,1 1-1,0-1 0,-1 0 1,0 1-1,1 0 1,-1-1-1,1 1 1,-1 0-1,0 0 1,1 0-1,-1 0 0,0 0 1,0 0-1,0 0 1,0 0-1,0 0 1,0 1-1,0-1 1,1 2-1,-1-2 3,0 0 0,-1 0 0,1 1 0,-1-1-1,1 0 1,-1 0 0,1 0 0,-1 1 0,0-1 0,0 0 0,1 0 0,-1 1-1,0-1 1,0 0 0,0 0 0,-1 1 0,1-1 0,0 0 0,0 0 0,-1 1-1,1-1 1,-1 0 0,1 0 0,-1 0 0,0 2 0,-4 9 120,3-10-81,0-1 0,0 1 0,0 0 0,0 0 1,0-1-1,0 1 0,0-1 0,-1 0 0,1 0 0,0 1 1,-1-2-1,1 1 0,-1 0 0,1 0 0,-6 0 1,-9-4 32,12 2-14,2 0 2,1 0-61,1 0 1,-1 0-1,0 0 0,1-1 0,-1 1 1,0 0-1,1-1 0,0 0 0,-1 1 1,1-1-1,0 0 0,0 1 0,0-1 1,-1-3-1,1 4 2,4-33-336,-2 32 68,-1 0 0,0 0 0,1 1 1,-1-1-1,1 0 0,0 0 0,0 0 0,-1 1 0,1-1 1,0 1-1,2-3 0,1-2-1992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58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371 232 5573,'-22'-16'2038,"18"20"-1752,-9 10 38,2 0 1,-1 1 0,2 0 0,-16 30 0,-13 19 108,-70 111 153,3-16-946,87-118-1071,30-55 1184,-1-1 0,14-30 0,1-11-175,33-87-297,-50 121 652,74-200 72,-34 113 686,-44 100-618,0 0-1,0 0 1,1 1-1,0 0 1,0 0 0,1 0-1,0 1 1,1 0-1,-1 0 1,2 0 0,-1 1-1,0 0 1,1 1-1,0 0 1,1 0 0,-1 0-1,1 1 1,9-3-1,-14 5-28,0 1 0,1 0 0,-1 1-1,0-1 1,0 1 0,1-1 0,-1 1 0,0 1-1,1-1 1,-1 0 0,0 1 0,5 1-1,-7-1-19,1 0-1,-1 0 1,1 1 0,-1-1-1,1 1 1,-1-1-1,0 1 1,0 0 0,0 0-1,0 0 1,0 0-1,0 0 1,-1 0 0,1 0-1,0 1 1,-1-1-1,0 1 1,0-1 0,1 4-1,11 36 241,-3 0 0,-1 1 0,5 86 1,-12-99-208,12 121 69,-12-104-353,-1-31-172,0 0-1,3 20 1,5 2-2185,-8-36 1590,8 2-3303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59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68 5473,'-3'0'-229,"-9"0"73,9 0 74,-1 0 59,-11 0 41,12 0 92,-1 3 1725,10-4-847,24-3-505,39-6-228,82-14 385,-116 18-1585,42-12-1,-71 17 910,1-2-3307,4 0 1157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59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4 5344,'-1'-1'25,"1"1"0,-1 0-1,0-1 1,0 1-1,1 0 1,-1 0 0,0-1-1,0 1 1,0 0-1,1 0 1,-1 0 0,0 0-1,0 0 1,0 0-1,0 0 1,1 0-1,-1 0 1,0 1 0,0-1-1,0 0 1,1 0-1,-1 1 1,0-1 0,0 0-1,1 1 1,-1-1-1,0 1 1,1-1 0,-1 1-1,0 0 1,1-1-1,-1 1 1,1-1 0,-1 1-1,1 0 1,-1-1-1,1 1 1,-1 1-1,0 0 88,-1 0 0,1 0 0,0 1 0,0-1 0,0 0 0,0 1 0,0-1-1,0 0 1,1 1 0,-1-1 0,1 1 0,0-1 0,0 1 0,0-1 0,0 6-1,34 255 3064,-32-73-2757,-3-99-1123,1-13-3497,0-75 2002,4 4-523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00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31 5773,'0'0'-483,"-4"0"-884,-11 0 1176,12 0 1166,0 2-698,-9 3 33,9-4 367,5 14 780,12 21-574,-1 1 0,11 50-1,-14-40-537,6 61 0,-5 182-671,-10-259 43,-1-17-47,1 0 1,-4 21 0,0-39-1976,-4-13 1771,-5-29 211,-6-211-742,14 194 1504,2 0-1,7-77 1,-5 133-374,1-1 0,0 1 1,0-1-1,0 1 0,1 0 1,1 0-1,-1-1 0,1 2 1,0-1-1,0 0 0,1 0 0,0 1 1,8-11-1,-7 12 4,0 0-1,0 0 1,1 0-1,-1 1 1,1 0-1,0 0 1,0 0-1,1 1 1,-1 0-1,1 0 1,11-3-1,-15 5-46,1 0-1,0 1 0,-1-1 1,1 1-1,0 0 0,-1 0 1,1 0-1,0 1 0,-1-1 0,1 1 1,0 0-1,-1 0 0,1 0 1,-1 1-1,0-1 0,1 1 0,-1 0 1,0 0-1,0 0 0,0 0 1,0 0-1,0 1 0,4 5 0,0 0 16,-1 0 0,-1 1 1,1 0-1,-1 1 0,-1-1 0,0 1 0,0 0 0,-1 0 0,0 0 0,-1 0 0,0 1 0,-1-1 0,0 0 0,-1 21 0,0-27-25,-1-1 0,1 0 0,-1 1 1,0-1-1,0 0 0,0 0 0,-1 0 1,1 0-1,-1 0 0,0 0 0,0 0 0,0 0 1,0-1-1,-4 5 0,1-2-17,0 0-1,-1 0 1,0 0-1,0-1 1,-7 4 0,6-2-55,6-5 45,0 0 0,1 0-1,-1-1 1,0 1 0,0 0-1,0-1 1,0 1 0,0 0-1,0-1 1,0 1 0,0-1-1,0 0 1,0 1 0,-1-1-1,1 0 1,0 0-1,0 1 1,-1-1 0,-3 0-86,1 0 0,0 0 0,0 0 0,0-1 0,0 1 0,0-1 0,0 0 0,0 0 0,0-1 0,0 1 0,1-1 0,-1 0 0,0 0 0,1 0 0,-5-3 0,4 1-349,2 3 265,0-1-1,0 1 1,0-1-1,0 0 1,0 0-1,1 0 1,-1 0-1,1 0 1,-1 0-1,1 0 1,0-1-1,0 1 1,0-1-1,0 1 1,0 0-1,-1-5 1,1-6-1601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32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288 156 1808,'-1'-2'94,"-1"0"-1,1 1 0,0 0 1,-1-1-1,1 1 0,-1 0 1,0-1-1,1 1 1,-1 0-1,0 0 0,0 1 1,0-1-1,1 0 1,-1 0-1,0 1 0,0-1 1,0 1-1,0 0 0,0 0 1,0 0-1,0 0 1,0 0-1,0 0 0,0 0 1,0 0-1,0 1 0,0-1 1,0 1-1,0 0 1,0-1-1,0 1 0,0 0 1,-2 2-1,-4 1 160,4-2-83,1 0 0,-1 1 0,0-1 0,0 1 0,1-1-1,-6 6 1,-26 25 668,27-26-728,0-1 1,0 1-1,-6 9 0,-6 12 226,-32 58 0,43-70-287,6-11-44,2-3-14,-1 0 1,1 0 0,0 0 0,0 1-1,0-1 1,1 0 0,-1 0-1,0 0 1,0 4 0,1-4-8,-1 0 0,1 0 1,-1 0-1,0-1 0,1 1 0,-1 0 1,0 0-1,0-1 0,-2 3 1,-2 3-144,2 2-783,4-8 379,14-14 200,-6 4 266,-1-1 0,12-17 0,72-115-616,-30 50 682,1 1 357,-57 83-236,1 0 0,0 1 0,10-9 0,-12 12-59,-4 2-4,0 2-19,-1-1 1,1 1-1,-1-1 0,1 1 1,-1-1-1,1 1 0,0-1 1,-1 1-1,1-1 0,-1 1 1,1 0-1,0-1 0,0 1 1,-1 0-1,1 0 0,0-1 1,-1 1-1,1 0 0,0 0 1,0 0-1,-1 0 0,1 0 1,1 0-1,13 0 74,-11 0 145,-1 2-121,0-1-66,-1 1 1,0-1-1,1 1 0,-1 0 0,0 0 1,0 0-1,0 0 0,-1 0 0,1 1 1,0-1-1,-1 1 0,1-1 0,-1 1 0,0-1 1,0 1-1,0 0 0,0-1 0,-1 1 1,1 0-1,0 5 0,2 12 79,0 1 0,-2-1-1,0 1 1,-1 0 0,-4 28 0,2-27-93,1-1 0,2 34 0,0-3-546,4-5-776,-4-45 1104,-1-1 1,1 1 0,0 0 0,1-1 0,-1 1-1,0-1 1,0 1 0,1-1 0,-1 1 0,0-1-1,1 0 1,-1 0 0,1 0 0,0 0 0,-1 0-1,4 1 1,-4-1-1009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01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33 4752,'-9'-18'-22,"9"18"48,0-1-1,0 1 1,0-1 0,0 0-1,0 1 1,0-1-1,0 1 1,0-1-1,0 1 1,0-1 0,1 1-1,-1-1 1,0 1-1,0 0 1,0-1-1,1 1 1,-1-1 0,0 1-1,1-1 1,-1 1-1,0 0 1,1-1-1,-1 1 1,1 0 0,-1-1-1,1 1 1,-1 0-1,1-1 1,1 0 1360,2 6-1001,2 5-159,-1-1 0,0 1-1,0 0 1,-1 0 0,-1 0-1,5 19 1,7 73 979,-3-15-633,8 57 76,-15-106-528,8 185 186,-12-75-3061,-1-150 2722,0 0 0,0 0 0,0 0 0,-1 0 0,1 0 0,-1 1 0,1-1 0,-1 0 0,-2-3 0,-1-6-31,3-3-63,0 0 0,1 1-1,3-23 1,-2 27 88,2-10-54,9-34 0,-1 9 123,-7 23 133,1 1 0,1 0 0,1 1 0,9-19 0,-12 29-48,1 1 1,0 0-1,0 0 0,1 0 0,0 1 0,0 0 0,1 0 0,-1 0 0,2 1 0,-1 0 0,9-5 1,-8 6 37,0 0 1,1 1 0,12-5 0,-17 8-99,0 0 1,0 0-1,0 1 1,1-1-1,-1 1 1,0 0-1,0 0 1,1 0-1,5 2 1,-7-1-20,0 0 1,0 0-1,0 1 1,0-1-1,0 1 1,0 0-1,-1 0 0,1 0 1,-1 0-1,1 0 1,-1 0-1,4 5 1,20 29 334,-26-35-362,11 20 111,-1 1 1,-1 0 0,-1 1 0,-1 0-1,7 44 1,-7-35-265,-3-9-351,-4-19 67,1 1 1,0-1 0,0 1-1,0-1 1,0 1-1,3 4 1,-3-7-375,3-4-2713,18-4 553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02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336 64 6317,'-5'-14'-949,"3"11"938,-1-1 1,1 1 0,-1-1-1,0 1 1,0 0 0,0 0-1,0 0 1,-1 1 0,1-1-1,-1 1 1,-7-4 0,9 5 63,-3-1 123,-1 0 0,0 0-1,0 1 1,0 0 0,0 0 0,0 0-1,1 1 1,-13 1 0,14-1-57,-4-1 47,0 1-1,0 1 1,1 0-1,-1 0 1,0 0 0,1 1-1,-1 0 1,1 1 0,-8 3-1,-2 3 158,9-5-177,0 1 1,1 0-1,-1 0 0,1 0 0,0 1 1,0 0-1,1 1 0,-8 8 1,9-7-66,-1 0 0,1 0 0,1 0 1,0 1-1,0 0 0,0 0 1,1 0-1,0 0 0,1 0 0,-2 14 1,4-20-86,0-1 0,1 0 1,-1 0-1,1 1 1,-1-1-1,1 0 0,0 0 1,-1 0-1,1 0 1,0 0-1,1 0 0,-1 0 1,0 0-1,0 0 1,1-1-1,-1 1 0,1 0 1,0-1-1,-1 1 1,1-1-1,0 0 0,4 3 1,-3-2-55,1-1 0,0 1-1,-1 0 1,1-1 0,0 0 0,0 0 0,0 0 0,8 0 0,-5-1-42,0-1 0,0 0 0,0 0 0,0 0 0,-1-1 0,1 0 0,0-1 0,-1 1 0,0-1 0,1 0 0,9-8 0,-7 5 15,-1-1 1,0 1 0,0-2 0,-1 1 0,0-1-1,10-15 1,18-44 1307,-34 66-1046,0-1 119,-1 1-270,0 1 0,0 0 1,0 0-1,0 0 0,-1 0 0,1-1 0,0 1 0,0 0 0,0 0 0,0 0 0,0-1 0,0 1 0,0 0 0,1 0 0,-1 0 0,0-1 0,0 1 0,0 0 0,0 0 0,0 0 0,0 0 0,0-1 0,0 1 0,0 0 0,0 0 0,1 0 0,-1 0 0,0 0 0,0-1 0,0 1 0,0 0 0,0 0 0,1 0 0,-1 0 0,0 0 0,0 0 0,0 0 0,0 0 0,1 0 0,-1-1 0,0 1 0,0 0 0,0 0 0,1 0 0,-1 0 0,0 0 0,0 0 0,0 0 0,1 0 0,-1 0 1,0 1-1,0-1 0,0 0 0,0 0 0,1 0 0,-1 0 0,0 0 0,0 0 0,0 0 0,0 0 0,1 0 0,-1 1 0,4 5 98,-1 0 0,1 0 0,-2 0 1,1 1-1,0 0 0,-1-1 0,0 1 1,-1 0-1,0 0 0,0 0 0,0 12 1,-2 51 536,0-13-206,7 69 0,-4-111-413,-1-1 29,1-1 1,5 19-1,-6-28-109,1 1 0,0-1 0,0 0 0,0 0-1,1 0 1,-1 0 0,1 0 0,0 0 0,0-1 0,5 6 0,-5-8-215,0 0-1,0 0 1,1 0-1,-1-1 1,0 1 0,0-1-1,0 0 1,0 0-1,1 0 1,-1 0-1,0 0 1,0-1-1,5-1 1,-6 2 154,2-1-985,-4-11-4556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28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208 191 5901,'-1'-2'-94,"-1"0"1,1 0 0,0 0 0,0-1-1,0 1 1,0 0 0,1-1 0,-1 1 0,1 0-1,-1-1 1,1 1 0,0-1 0,0 1 0,0-1-1,0-4 1,1 5 1418,-2 0-897,-2-5-507,-1 9 3313,-1 6-3177,-1 0 0,2 0 0,-1 0 0,1 1 0,0 0 0,-4 16 0,-41 154 296,-17 137-123,43-204-338,15-72-15,5-32 69,2 0-1,-1 0 1,-1 14 0,3-19-2,5-9-268,4-8 248,0-1 1,-1 0-1,-1 0 1,9-26-1,19-77-272,-18 59 237,24-115-127,-27 107 146,43-125 0,12 34 142,-68 155-46,1 0 0,-1 0 1,1 0-1,0 1 0,0-1 0,0 1 0,0-1 0,1 1 0,-1 0 1,1 0-1,-1 0 0,1 0 0,3-2 0,-3 3 26,1 4 8,3 3-17,-1-1 1,0 1-1,-1 0 0,1 1 1,-1-1-1,0 1 0,-1 0 1,0 1-1,6 11 0,1 13 47,0 1 0,-2 0 0,5 40 0,5 105 143,1-3-59,-13-124-133,-3-16-429,2 1 0,21 65 0,-23-88 80,-4-11-50,1 0-1,0 1 0,0-1 0,-1 0 1,1 1-1,1-1 0,-1 0 0,0 0 0,3 3 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29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47 144 4980,'-42'-19'-616,"41"19"618,1-1 0,0 0-1,-1 1 1,1-1-1,-1 0 1,1 1 0,0-1-1,0 0 1,-1 0 0,1 0-1,0 1 1,0-1-1,0 0 1,0 0 0,0 0-1,0 1 1,0-1-1,0 0 1,0 0 0,0 0-1,0 1 1,1-1-1,-1 0 1,0 0 0,1-1-1,7-16 200,-6 15-145,0 0 0,0 0 1,0 1-1,1-1 0,-1 1 0,1 0 0,-1 0 1,1 0-1,0 0 0,0 0 0,0 1 0,0-1 1,0 1-1,5-2 0,43-8 506,-48 10-537,26-2 166,0 1 0,34 2 0,-20 1-193,-39-1-43,4 0-271,1 1 1,0-2-1,0 1 1,0-1 0,0 0-1,0-1 1,-1 0-1,1 0 1,-1-1-1,1 0 1,12-7 0,-6-2-607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29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45 3708,'1'-5'110,"-1"0"-1,1 0 0,0 1 1,1-1-1,1-5 0,-2 8 286,-1-4-237,0 4 75,0 4 1185,-13 270 242,12-125-1315,2-14-100,-3-77-284,7 58-1,-3-84-162,-2-23 47,0-1 1,0 1 0,1 0 0,0-1 0,0 1 0,0-1 0,1 0-1,4 10 1,-6-15-257,3-5-1851,5-18 906,-5 0 92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0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38 192 3896,'-8'-33'-450,"5"19"448,-1 0 0,0 0 0,-8-17 0,12 28 63,-1 1 1,0 0 0,1 0-1,-1-1 1,1 1 0,0 0-1,0 0 1,0-5 0,-2-15 668,1 20-645,1 0 0,0 0 1,0 1-1,0-1 0,0 0 0,0 0 0,0 1 0,0-1 1,1 0-1,-1 0 0,1 1 0,-1-1 0,1 0 0,1-2 1,-1 3 90,13-6 172,-10 6-306,-1 1-1,0 0 1,1-1-1,-1 1 1,1 0-1,-1 0 1,0 1-1,1-1 1,-1 1-1,0 0 1,0 0-1,5 1 1,-3 0-26,20 3 84,0 2 1,-1 1 0,-1 0-1,1 2 1,25 14 0,-41-19-86,0 0 0,0 0 1,0 1-1,-1 0 0,0 1 1,0-1-1,-1 1 0,1 1 1,-2-1-1,1 1 0,-1 0 1,0 0-1,-1 1 0,1 0 1,-2-1-1,5 14 0,-5-8 12,0 1 0,0-1 0,-2 1 0,0-1 0,0 1 0,-1 0 0,-1-1 0,-1 1-1,0-1 1,-1 1 0,0-1 0,-1 0 0,0 0 0,-12 22 0,-2-1 107,-2-1-1,-39 51 1,-59 55 284,61-68-234,53-67-181,0 0 0,1 0 0,-1 0 0,-3 8 0,3-4-102,3-7-96,4-1-593,12 4 101,-6-5-430,15-10-988,0 2-415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0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10 5769,'-11'-9'-620,"9"9"655,1 0 0,0 0 0,-1 0 0,1 0 0,0 0-1,0 0 1,-1 0 0,1 1 0,0-1 0,0 0 0,-1 1 0,1-1 0,0 1-1,0-1 1,0 1 0,0 0 0,-1-1 0,1 1 0,0 0 0,0 0 0,1 0-1,-1-1 1,0 1 0,0 0 0,0 0 0,1 1 0,-1-1 0,0 0 0,1 0-1,-1 0 1,1 0 0,-1 2 0,-2 4 115,0-1-1,1 1 0,0 0 1,-2 13-1,-24 121 1023,8-51-804,-41 191 276,56-241-783,1 0 0,1 55 0,3-89-79,0 1 0,1 0 0,-1-1 0,1 1 0,1 0 1,-1-1-1,5 11 0,-6-17 174,1 1 1,-1-1 0,1 1 0,-1 0 0,1-1 0,-1 1-1,1-1 1,-1 0 0,1 1 0,-1-1 0,1 1-1,0-1 1,-1 0 0,1 0 0,0 1 0,-1-1-1,1 0 1,1 0 0,4-3-3015,16-20 1722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1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63 525 3916,'-1'-19'-166,"0"-1"0,-1 1 0,-1 0 0,-8-27 0,-11-49 581,20 85-290,-1-1 0,2 1 0,-1-13 0,1 14 83,0 0 1,0 1-1,-5-18 0,5 20-8,-1 0-1,1-1 1,0 1-1,1-1 1,0-10-1,0 14-71,0 0-44,0-1 0,1 1 0,-1-1 0,1 1 1,0 0-1,0-1 0,0 1 0,0 0 0,0 0 1,1 0-1,0 0 0,-1 0 0,5-6 0,-1 5-16,-1-1 0,1 1 0,0-1 0,0 1 0,0 0 0,12-5 0,4-1-3,1 1 1,0 1 0,27-6 0,-46 13-52,109-19 165,-108 20-173,0 0 0,0-1 0,0 2 0,0-1 0,0 0 0,0 1 0,0 0-1,0-1 1,0 2 0,-1-1 0,1 0 0,0 1 0,-1 0 0,8 4-1,-5-2 1,0 0-1,0 0 0,0 1 0,-1 0 0,0 0 0,0 1 0,5 6 0,-1 2 4,0 0 0,-1 1 0,-1 0 0,0 1 0,-2 0 0,8 27-1,-8-15 18,0 0 0,-2 0 0,-1 36-1,-3-39 44,0 0 0,-2 0-1,-1 0 1,-1-1 0,-1 1-1,-1-2 1,-2 1-1,0-1 1,-1 0 0,-23 37-1,26-49-43,-1 0 0,0-1-1,-1 0 1,0 0 0,0-1 0,-1 0-1,-1 0 1,1-2 0,-2 1 0,1-1-1,-23 10 1,20-11-228,-1-2 0,1 0 0,-1 0 0,0-1 0,0-1 0,0-1 1,0 0-1,0-1 0,0 0 0,-25-5 0,4-1-1379,33 5 703,0 0-648,-12-2-12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2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24 4616,'0'0'975,"-1"6"-689,-13 87 1196,-29 97 0,-40 94-558,53-186-639,2 2-142,42-120-682,9-24 353,16-86-196,-22 65 263,18-69-69,18-61 80,-34 133 182,10-27 191,-23 74-198,-5 12-32,-1 1 0,1-1 0,0 1-1,0 0 1,0-1 0,0 1 0,0 0 0,1 0-1,-1 0 1,1 0 0,-1 0 0,1 0 0,0 0-1,-1 1 1,1-1 0,0 0 0,0 1-1,4-3 1,-1 8 95,-1 1-88,0-1 0,-1 1 1,1 0-1,-1 0 1,0 0-1,-1 0 0,1 0 1,-1 1-1,0-1 0,0 1 1,1 10-1,5 17 119,-3 0 0,0 0 0,-1 34 0,-4-67-160,-8 351 515,9-229-837,2-47-839,0-57 504,-3-17 462,0-1 0,0 1 0,1-1 1,-1 1-1,0 0 0,0-1 0,1 1 1,-1-1-1,0 1 0,0-1 1,1 1-1,-1-1 0,1 1 0,-1-1 1,0 0-1,1 1 0,-1-1 0,1 0 1,-1 1-1,1-1 0,-1 0 1,1 1-1,-1-1 0,2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2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67 6169,'0'0'-174,"-3"0"106,-12 0 110,11 0 2518,10-3-2233,21-9 321,1 2 1,-1 1-1,50-9 1,-64 15-581,-10 2-43,1 1-40,25-7-357,-26 7 130,7-4-643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00.2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45 5809,'0'0'-431,"-4"0"-1156,-14 0 5457,23 3-3712,1 0-107,14 11 343,-17-14-247,12 0-11,-11 0-12,0 0-8,6 0-59,10 0 209,35-4 0,26-8 80,-11 0-150,-67 12-182,81-9 108,-26-1-87,-3 0-8,-18 4 98,-24 5-6313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32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3768,'-3'0'-236,"-7"1"224,9 2 401,14 6 302,-8-6-861,-5-2 177,1-1 0,-1 1 0,1-1-1,0 1 1,-1-1 0,1 1 0,-1-1 0,1 0 0,0 1 0,-1-1 0,1 0 0,0 0 0,-1 1 0,1-1 0,0 0 0,-1 0 0,1 0 0,0 0-1,0 0 1,-1 0 0,1 0 0,0 0 0,-1 0 0,2-1 0,12 0 144,75 8 315,-80-6-501,1-1 0,-1-1-1,13-1 1,-9 1-118,-10 1-21,1 0-54,-1 0-48,0-1-1,0 1 0,0 0 0,1-1 1,-1 0-1,0 0 0,4-2 0,-4 2-177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3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25 5452,'0'0'-169,"-1"0"53,1 0 121,0 0 0,0 0 0,-1 1 0,1-1 0,0 0 0,0 0 0,0 0 0,-1 1 0,1-1 0,0 0 0,0 0 0,0 1 0,0-1 0,0 0 0,0 1 0,-1-1 0,1 0 0,0 1 0,0-1-1,0 0 1,0 0 0,0 1 0,0-1 0,0 0 0,0 1 0,0-1 0,0 0 0,0 1 0,1-1 0,-1 0 0,0 0 0,0 1 0,0-1 0,0 0 0,0 1 0,1-1 0,-1 0 0,0 0 0,0 1 0,0-1-1,1 0 1,-1 0 0,0 0 0,0 1 0,1-1 0,-1 0 0,0 0 0,26 3 627,49-2 0,159-17 1358,-151 11-1652,125-10-1851,-150 14-535,-54 0 1800,-3 0 115,1 1 0,-1-1 0,0 1 1,0 0-1,1-1 0,-1 1 0,0 0 1,1 0-1,-1 0 0,0 0 0,1 0 1,-1 0-1,0 1 0,2-1 0,12 4-1207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3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48 4112,'-74'35'234,"72"-34"-62,2-1-151,0 0 0,0 0-1,0 0 1,-1 0 0,1 0-1,0 0 1,0 0-1,0 0 1,-1 0 0,1 0-1,0 0 1,0 0 0,0 1-1,-1-1 1,1 0 0,0 0-1,0 0 1,0 0-1,0 0 1,-1 1 0,1-1-1,0 0 1,0 0 0,0 0-1,0 1 1,0-1 0,0 0-1,0 0 1,0 0-1,-1 1 1,1-1 0,0 0-1,0 0 1,0 0 0,0 1-1,0-1 1,0 0-1,0 0 1,0 1 0,0-1-1,1 0 1,-1 0 0,0 0-1,0 1 1,0-1 0,0 0-1,0 0 1,0 0-1,0 1 1,0-1 0,1 0-1,-1 0 1,0 0 0,0 0-1,0 1 1,1-1 0,13 2 167,1-1 1,0 0 0,25-2-1,-29-1-176,211-29 812,-166 21-2831,104-35-1,-138 37 594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4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25 4272,'-37'-23'101,"35"22"1144,-1 0-1000,1 1-198,1 0 0,0 0 0,0 0 0,-1 0 0,1 0 0,0 1 0,0-1 0,0 0 0,-1 0 0,1 1 0,0-1 0,0 1 0,0-1 0,0 1 0,0 0 0,0-1 1,0 1-1,0 0 0,0 0 0,0 0 0,0-1 0,0 1 0,1 0 0,-1 0 0,0 0 0,1 0 0,-1 1 0,0-1 0,1 0 0,0 0 0,-1 0 0,1 0 0,0 0 0,-1 1 1,1-1-1,0 0 0,0 2 0,-11 51 611,3-13-278,1 1 0,-3 67 1,1 126 49,0-58-2905,14-145-1307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4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52 4796,'0'-2'-153,"0"-2"151,0 1 0,0-1-1,1 1 1,-1-1 0,1 1-1,0 0 1,-1-1 0,2 1 0,1-6-1,-2 8 105,-1 0 106,0-5-406,0 4 590,-1 6 1263,-41 228 440,21-120-1638,-7 144-1,25-223-852,2 1 1,1-1-1,1 0 1,10 57-1,-8-63-411,-3-21 169,1 0 1,-1-1-1,1 1 1,3 8-1,0-2-1320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5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420 0 4968,'-3'0'-186,"-12"0"64,11 0 74,-1 0 72,-6 1 125,0 1 0,0 0 0,0 1 0,0 0 0,1 0 0,-1 1 1,1 0-1,0 1 0,0 1 0,1-1 0,-16 13 0,-3 3 285,1 2 0,-37 40 0,59-57-393,0-1 1,1 1-1,-1 0 1,1 0 0,1 0-1,-1 1 1,1 0-1,0-1 1,-4 14-1,7-17-34,-1 1-1,1-1 1,-1 0-1,1 1 1,0-1-1,0 0 1,1 1-1,-1-1 1,1 0-1,-1 0 1,1 1-1,0-1 1,0 0-1,0 0 1,1 0-1,-1 0 1,1 0-1,0 0 1,0-1-1,0 1 1,0 0-1,0-1 1,4 4-1,7 4-36,-1-1-1,2-1 0,-1 0 1,17 7-1,-19-10 5,1 1-1,0 0 1,-1 1-1,-1 0 1,1 1-1,15 14 0,-22-17 32,-1-1-1,1 1 0,-1 0 0,0 0 0,0 0 0,0 0 1,-1 0-1,0 1 0,0-1 0,0 1 0,-1-1 0,0 1 1,0 0-1,0-1 0,-1 1 0,0 0 0,0 0 1,0 0-1,-1-1 0,1 1 0,-1 0 0,-4 10 0,3-8 37,0-1 0,-1 0-1,1 0 1,-1-1-1,-1 1 1,1 0 0,-1-1-1,0 0 1,-1 0-1,0 0 1,1-1 0,-2 1-1,1-1 1,-1 0-1,0-1 1,0 1 0,-7 3-1,4-4-59,1-1-1,0 0 1,-1 0 0,0-1-1,-12 2 1,-2 0-153,13-5-9,5 0 163,-2-1-121,-1 0 0,1 0 0,0 0 0,0-1 0,0 0-1,0 0 1,0-1 0,1 1 0,0-2 0,0 1 0,0-1 0,-11-10 0,13 9-162,0 1 1,1-1 0,-1 0-1,1 0 1,1 0-1,-1-1 1,1 1 0,0 0-1,-2-12 1,0-9-1331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5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39 4600,'-3'-26'-156,"8"13"1513,-5 22 630,-2 9-1904,4 84 1411,-1-24-722,-8 84-1,0-48-383,1 4-92,0 26-24,3-23-324,2-90-511,4 37 0,-1-4-2166,2-45-646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6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15 6021,'-28'-7'-671,"25"6"568,0 1 37,-8-3 89,8 2 118,-6-1-107,7 1 115,8 3 762,101 19-339,-79-17-438,-1 1 0,1 2-1,-1 0 1,43 19-1,-67-24-125,-1-1-1,1 1 1,0-1-1,-1 1 1,1 0-1,-1 0 1,1 0-1,-1 0 1,0 0-1,0 1 1,0-1-1,0 1 1,0-1-1,-1 1 1,1 0-1,-1 0 1,1 0-1,-1 0 1,0 0-1,0 0 1,-1 0-1,1 0 1,-1 0-1,1 0 1,-1 0-1,0 0 1,0 1 0,0-1-1,-1 0 1,1 0-1,-1 0 1,0 0-1,0 0 1,0 0-1,0 0 1,0 0-1,0 0 1,-1-1-1,0 1 1,1 0-1,-1-1 1,-4 5-1,-19 22 32,0-2 1,-48 40-1,57-55-26,2 0 0,0 0 0,0 2 1,1-1-1,-18 27 0,31-39-12,-1 0-1,1 0 1,0 0 0,-1 0 0,1 0 0,0 0-1,0 0 1,0 0 0,0 1 0,0-1 0,0 0-1,0 0 1,0 0 0,0 0 0,1 0 0,-1 0-1,1 0 1,-1 0 0,0 0 0,1 0 0,0 0-1,-1 0 1,1 0 0,-1 0 0,1 0 0,0 0-1,0 0 1,0 0 0,-1-1 0,1 1 0,0 0-1,0-1 1,0 1 0,0-1 0,0 1 0,2 0 0,7 4 4,0 0 1,21 6 0,-19-7 4,22 7 7,-22-8-18,0 1 1,19 10-1,-20-8-4,-8-5 9,1 0 0,-1 1-1,0 0 1,0-1 0,0 1-1,-1 1 1,1-1 0,0 0-1,-1 0 1,1 1-1,-1 0 1,0-1 0,2 5-1,-3-4 15,0-1 0,0 1 0,-1 0 0,1 0 0,-1 0 0,0 0 0,0 0 0,0 0 0,0 0 0,-1 0 0,1 0 0,-1 0 0,-1 4 0,-6 6 140,0 0 0,-2-1 0,1 0 0,-1 0 0,-1-1 0,0 0 0,-25 17 0,-5-1-7,-51 26 0,78-46-258,8-3-391,-6 2-179,3-5-3579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6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484 4 6001,'0'0'-270,"0"-1"268,-1 1-1,0-1 1,1 1 0,-1 0-1,0-1 1,1 1-1,-1 0 1,0 0 0,0 0-1,1-1 1,-1 1 0,0 0-1,0 0 1,1 0-1,-1 0 1,0 0 0,0 0-1,1 1 1,-1-1-1,0 0 1,0 0 0,1 0-1,-2 1 1,-5 3 36,0-1 97,1 0-1,-1 1 1,1 0 0,0 0 0,0 0 0,-7 7 0,4-1 195,-1-2 0,-15 11 0,-9 8 231,-15 20 168,3 1 0,2 3 0,-73 109 0,64-64-382,50-90-318,0 1 0,0-1 1,0 1-1,1 0 0,0 0 0,0 1 1,1-1-1,0 0 0,1 1 1,-1-1-1,2 11 0,-1-15-31,0 0-1,1 1 1,-1-1-1,1 0 0,0 1 1,0-1-1,0 0 1,1 0-1,-1 0 1,1 0-1,0 0 1,0 0-1,0 0 0,0-1 1,0 1-1,0-1 1,1 0-1,-1 1 1,1-1-1,0 0 1,-1 0-1,1 0 1,0-1-1,0 1 0,0-1 1,6 2-1,3 0-104,1-1-1,0 0 1,0-1-1,1 0 1,-1-1-1,0 0 1,0-1-1,0-1 1,0 0-1,15-5 1,-2-1-126,0 0 0,0-2 0,46-25 0,-50 21 116,-1 0 0,0-1 0,-2 0-1,1-2 1,27-32 0,-36 36 120,0 0 0,0-2 0,-2 1 0,0-1 0,0-1-1,-1 1 1,-1-1 0,-1-1 0,5-19 0,-9 29 22,-1 1 0,0-1 1,0 0-1,-1 0 0,0 0 0,0 0 0,-1 0 0,0 0 0,0 1 1,0-1-1,-1 0 0,0 1 0,-1-1 0,1 1 0,-1-1 1,0 1-1,-1 0 0,1 1 0,-1-1 0,0 0 0,-1 1 0,1 0 1,-1 0-1,0 0 0,-1 1 0,1 0 0,-1 0 0,0 0 0,1 0 1,-2 1-1,1 0 0,0 1 0,-1-1 0,1 1 0,-12-2 1,11 3-494,0 0 1,-1 1-1,1 0 1,0 0-1,0 0 1,0 1-1,-9 2 1,5-1-552,-6 2-1704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9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579 1 6053,'-82'11'-521,"62"-9"666,1 0-1,-1 1 1,1 1 0,0 0 0,-23 10 0,-5 6 131,21-10-113,1 1 0,0 2 1,1 0-1,0 1 1,-39 32-1,29-16-58,-37 35-29,69-62-82,0-1 0,0 1 0,1-1-1,-1 1 1,1-1 0,-1 1 0,1 0 0,0 0-1,0 0 1,-1 6 0,1-8 4,1 0-1,0 1 1,0-1-1,0 0 1,0 1-1,0-1 1,0 1 0,0-1-1,0 0 1,1 1-1,-1-1 1,1 0-1,-1 1 1,1-1 0,-1 0-1,1 0 1,-1 0-1,1 1 1,0-1-1,0 0 1,0 0-1,0 0 1,0 0 0,0 0-1,1 1 1,6 1-9,1 0 1,0 0-1,0 0 1,0-1-1,0 0 1,0-1-1,0 0 1,0-1-1,12 0 1,6 1-15,12 2 0,-11-2 9,0 1 0,0 2 1,0 1-1,29 8 0,-48-9 14,0 0 0,0 0 0,-1 1 0,1 0 0,-1 0 0,0 1 0,-1 0 0,9 9 0,-12-12 8,-1 0 0,0 0 0,0 1 0,-1-1 0,1 1 0,0 0 0,-1 0 0,0 0 0,0 0 0,0 0 0,-1 0 0,0 0 0,1 1 0,-1-1 0,-1 1 0,1-1 0,-1 1 0,1-1 0,-1 1 0,-1 4 0,0-4 14,-1 0 0,1 0 1,-1-1-1,-1 1 0,1 0 1,0-1-1,-1 1 0,0-1 1,0 0-1,-1 0 0,1 0 1,-5 4-1,-7 4 57,-29 21 0,26-22-76,-1 0 0,1-2 1,-2 0-1,-31 10 0,34-18-260,13-1 194,1 0-183,0-2-52,2 1 197,0 0 0,0 0 0,1 0-1,-1 0 1,0 1 0,0-1 0,1-1 0,-1 1-1,0 0 1,1 0 0,-1 0 0,1 0-1,-1 0 1,1 0 0,0-1 0,-1 1 0,1 0-1,0 0 1,0-1 0,0 1 0,0 0-1,0 0 1,0-1 0,0 1 0,1 0 0,-1 0-1,0 0 1,1-1 0,-1 1 0,0 0-1,1 0 1,0 0 0,-1 0 0,1 0 0,0 0-1,-1 0 1,2-1 0,8-9-1252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40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44 116 3920,'0'0'-326,"-3"0"-161,-38 4 4209,55-6-3543,100-12 243,177-41 297,-147 18-1761,-99 26-797,-43 10 1387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33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2788,'0'0'-114,"-6"2"161,-18 9 46,18-8 451,6-3-523,0 0 1,0 0 0,0 1 0,0-1-1,0 0 1,-1 0 0,1 1 0,0-1 0,0 0-1,0 0 1,0 1 0,0-1 0,0 0-1,0 1 1,0-1 0,0 0 0,0 0-1,0 1 1,0-1 0,0 0 0,0 0-1,0 1 1,0-1 0,0 0 0,1 0-1,-1 1 1,0-1 0,0 0 0,0 0 0,0 1-1,0-1 1,1 0 0,-1 0 0,0 0-1,0 1 1,1-1 0,7 14 764,-7-12-860,1 1 198,0-1-1,0 1 1,0 0 0,-1 0-1,1 1 1,-1-1 0,0 0-1,0 0 1,1 4-1,1 5 35,5 18-71,2 3-1196,-9-32 406,8 7-1985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40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0 3208,'-46'11'-648,"43"-10"668,-1-1 50,-14 0 54,14 0 54,2 1 54,-3 2-243,3-2 179,0 0 1,0 0 0,1 0 0,-1 0-1,0 0 1,1 0 0,-1 1 0,1-1-1,-1 1 1,1-1 0,0 1 0,0-1-1,0 1 1,-2 2 0,1 5 126,0 0 1,0 0 0,1 0-1,0 0 1,1 0-1,0 10 1,-2 21 230,-18 179 717,19-155-1878,1-39-151,0-24 730,0 0-1,0 0 1,0 0 0,1-1 0,-1 1 0,0 0 0,0 0 0,0 0 0,1-1 0,-1 1-1,1 0 1,-1 0 0,0-1 0,1 1 0,-1 0 0,1-1 0,-1 1 0,1 0-1,0-1 1,-1 1 0,1-1 0,0 1 0,-1-1 0,1 1 0,0-1 0,0 0-1,1 1 1,17 2-2687,-17-3 793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41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452 16 4720,'0'0'-391,"-12"-9"-752,-18 2 1868,28 7 222,-2 1-829,-44 25 675,47-25-605,-14 4 33,-4 8 1854,17-11-1097,-18 16-556,1 8-268,1 0 0,0 0 0,-13 31 0,-38 94 73,31-65-132,-36 92 40,49-99-257,19-60-148,13-48 108,7-16-35,1 1 0,23-48 0,-16 45 29,49-77 0,-31 66 33,56-66 0,-71 96 108,-17 16 21,1 1-1,1 0 0,0 1 0,0 0 0,1 1 1,0 0-1,24-13 0,-34 21 101,3 4-39,-1-2-43,-1 0 0,0 1 0,-1-1-1,1 1 1,0 0 0,0-1 0,-1 1-1,1 0 1,-1 0 0,1 0-1,-1 0 1,0 1 0,1 2 0,0 0 25,-1 0 0,1 0 1,-1 0-1,-1 0 1,1 1-1,-1 8 1,-11 207 705,0 3-422,16-69-840,-5-149 439,1 1-1,0-1 1,0 1 0,2 6-1,2 5-1187,-3 0-3314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42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24 160 4828,'-3'-1'-214,"1"1"170,2-1 36,-1 1 0,0 0 1,0 0-1,1 0 0,-1 0 0,0 0 0,0-1 0,1 1 1,-1 0-1,0-1 0,1 1 0,-1-1 0,0 1 1,1 0-1,-1-1 0,0 1 0,1-1 0,-1 0 0,1 1 1,-1-1-1,1 1 0,0-1 0,-1 0 0,1 1 1,-1-1-1,1 0 0,0-1 0,-1 2 29,1-1 0,0 1 0,0-1 0,0 1 0,-1-1 0,1 1 0,0-1 0,0 0 0,0 1 0,0-1 0,0 1 0,0-1 0,0 0 0,0 1 0,0-1 0,0 1 0,1-1 0,-1 1 0,0-1 0,0 0 0,0 1 0,1-1 0,-1 1 0,0-1 0,1 1 0,0-1 0,16-13 473,30-6 314,-40 17-637,47-15 505,108-20 1,-147 35-800,18-2-334,-23 4-139,0-1-1,0 1 1,0-2-1,0 0 1,18-7 0,-11 2-1134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42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199 123 4852,'0'0'8,"0"0"27,0-1 0,0 1 0,0 0 0,0 0 0,-1-1 0,1 1 0,0 0 0,0-1 0,0 1 0,0 0 1,-1 0-1,1-1 0,0 1 0,0 0 0,0 0 0,-1 0 0,1-1 0,0 1 0,-1 0 0,1 0 0,0 0 0,0 0 0,-1 0 0,1 0 0,0-1 1,-1 1-1,1 0 0,0 0 0,0 0 0,-1 0 0,1 0 0,0 0 0,-1 0 0,1 0 0,0 0 0,-1 0 0,1 1 0,0-1 0,-1 0 0,1 0 1,0 0-1,0 0 0,-1 0 0,1 0 0,0 1 0,-1-1 0,-6 10 220,0 1 1,0 0-1,-5 13 1,-20 56 592,-29 109 1,27-73-524,23-76-266,7-28-81,1 0 0,0 0 0,1 0-1,-2 20 1,4-34 17,1 0-1,-1 0 1,0 0-1,1 0 1,-1 1-1,1-1 1,0 0-1,0 1 1,-1-1-1,1 0 1,2-1-1,1-4-6,60-170-204,5-9 122,-2 21 412,-11 49 486,-56 115-795,0 1 0,0 0 0,0 0 0,1-1 0,-1 1 0,0 0 0,0 0 0,0-1 0,0 1 0,1 0 0,-1 0 0,0-1 0,0 1 0,1 0 0,-1 0 0,0 0 0,0 0 0,1-1 0,-1 1 0,0 0 0,0 0 0,1 0 0,-1 0 0,0 0-1,1 0 1,-1 0 0,0 0 0,0 0 0,1 0 0,-1 0 0,0 0 0,1 0 0,-1 0 0,0 0 0,1 0 0,-1 0 0,0 0 0,0 0 0,1 0 0,-1 1 0,0-1 0,1 0 0,-1 0 0,0 0 0,0 0 0,0 1 0,1-1 0,-1 0 0,0 0 0,0 1 0,5 5 37,-2 0 0,1 1 1,-1 0-1,0 0 0,0 0 0,-1 0 1,0 0-1,2 15 0,14 93 287,7 202 12,-23-282-336,18 161-918,-19-174 168,-1-20 620,0 0-1,0 0 0,0 0 0,0 0 0,0 0 0,0 0 0,1 0 0,-1 0 0,1 0 0,0 3 0,0-4-546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43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28 100 5432,'-3'-1'-212,"3"1"244,-17-5-285,17 5 276,0 0-1,-1 0 1,1 0-1,0 0 1,-1 0-1,1 0 1,0 0-1,0 0 1,-1 0-1,1-1 1,0 1-1,-1 0 1,1 0-1,0 0 1,-1 0-1,1 0 1,0-1-1,0 1 1,-1 0-1,1 0 1,0 0-1,0-1 1,0 1-1,-1 0 1,1-1-1,0 1 1,0 0-1,0 0 1,0-1-1,-1 1 1,1 0-1,0-1 1,0 1-1,0 0 1,0-1-1,0 1 1,0 0-1,0 0 1,0-1-1,0 1 1,0 0-1,0-1 1,8-5 121,0 0 0,0 1 0,1 0 1,-1 1-1,1 0 0,0 0 0,11-2 1,74-18 750,-80 21-841,8-1-478,0 1 1,40 0-1,-58 3-121,0 0-313,16-1-831,-9-6-162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46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437 16 5144,'-14'-13'-63,"11"11"282,0 2-149,-16 2 377,0 2-1,1 1 1,-1 0 0,-31 14-1,19-7-258,-218 86-32,249-98-158,-1 0 1,1 0-1,0 1 1,-1-1-1,1 0 1,0 0-1,0 0 1,-1 0-1,1 0 1,0 0-1,0 1 1,-1-1-1,1 0 1,0 0-1,0 0 1,-1 1-1,1-1 1,0 0-1,0 0 1,0 1-1,0-1 1,0 0-1,-1 0 0,1 1 1,0-1-1,0 0 1,0 1-1,0-1 1,0 0-1,0 0 1,0 1-1,0-1 1,0 0-1,0 1 1,0-1-1,0 0 1,0 0-1,0 1 1,0-1-1,0 0 1,0 1-1,0-1 1,1 0-1,-1 0 1,0 1-1,0-1 1,0 0-1,0 0 1,1 1-1,-1-1 1,0 0-1,1 1 1,16 9-38,7-3 24,0-2 1,40 5-1,-34-6-27,44 12 0,-63-13 27,0-1-7,0 1 0,-1 1 0,1 0 0,0 0 0,-1 1 0,0 1 0,0 0 0,16 12 0,-23-15 18,0-1-1,-1 1 0,1 0 1,-1 0-1,1 0 0,-1 0 1,0 0-1,0 0 0,-1 1 1,1-1-1,-1 1 0,1-1 1,-1 1-1,0 0 0,1 6 1,-2-6 4,-1-1 0,1 0 0,0 1 0,-1-1 0,0 0 1,0 0-1,0 1 0,0-1 0,0 0 0,0 0 0,-1 0 1,0 0-1,1 0 0,-1-1 0,0 1 0,-1 0 1,1-1-1,0 0 0,-4 3 0,-17 13-42,0-1-1,-2-1 1,0-1 0,0-1-1,-1-2 1,-1 0 0,0-2-1,-1-1 1,-34 7 0,58-16-60,-1 1 0,1-1-1,0 0 1,0 0 0,0-1 0,-1 1 0,1-1 0,0 0 0,0 0 0,-7-2 0,10 2 54,0 1 1,0-1-1,-1 0 1,1 0-1,0 1 1,0-1-1,0 0 1,0 0-1,0 0 1,0 0-1,0 0 1,0 0-1,0-1 1,0 1-1,1 0 1,-1 0-1,0-1 1,1 1-1,-1 0 1,1-1-1,0 1 1,-1 0-1,1-1 1,0 1-1,0-3 0,-1 0-259,1 0 0,1-1 0,-1 1 0,1-1 0,1-7 0,3-4-629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47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36 3524,'-8'-33'188,"8"31"1104,-3 6-1036,-1 2-80,0 0-1,1 0 0,0 0 1,0 0-1,1 0 0,-1 1 0,2-1 1,-1 1-1,-1 13 0,1 15 684,-6 39 0,-1-4-140,-18 133 438,11-97-813,0 52-176,6-41-1181,7-69-34,3-32-82,-1 0 0,-4 22 1,4-31-694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05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9 812,'0'0'246,"-16"-5"949,1 2 1923,12 4-2786,-11 6 2080,26-8-2292,-6 1-101,16-2 118,44 4 1,-20 1 55,-32-3-158,1 1 0,17 3 0,-15-3-42,-16-2 1,1 1 1,0 0-1,-1 0 1,1 0 0,0 0-1,-1 0 1,1 0 0,0 0-1,0 1 1,-1-1-1,1 0 1,0 1 0,-1 0-1,1-1 1,-1 1 0,1 0-1,-1 0 1,1 0 0,-1 0-1,0 0 1,2 1-1,-1 1-1,-1-1 0,0 1-1,0-1 1,0 1-1,0 0 1,-1-1-1,1 1 1,0 0 0,-1 0-1,0 0 1,0-1-1,0 1 1,0 0-1,0 0 1,-1 0 0,1-1-1,-1 1 1,0 0-1,0-1 1,-1 4-1,-9 15-46,-1 0 0,-1-1 0,-1-1 0,-26 29 0,-16 23-182,41-52 151,12-15 58,-1-1-1,1 2 1,0-1 0,0 0 0,1 0 0,-1 1 0,1 0 0,0-1-1,0 1 1,0 0 0,1 0 0,-2 8 0,3-11 23,0 0 0,1-1 0,-1 1 0,1-1 0,-1 1 0,1-1 0,-1 1 0,1-1 0,0 0 0,0 1 0,0-1 0,0 0 0,0 0 0,0 1 0,0-1 0,0 0 0,0 0 0,0 0 0,1 0 0,-1-1 0,0 1 0,3 1 0,34 14-30,-27-12 10,2 0 23,0 2 1,0 0-1,-1 0 0,0 1 1,0 1-1,0 0 1,10 10-1,-18-14 19,0 0 0,0 0 0,-1 1 0,0-1 0,1 1 0,-2 0 0,1 0 0,0 0 0,-1 0 0,0 0 0,0 0 0,-1 1 0,1-1 0,-1 1 0,0 0 0,-1-1 0,1 1 0,-1-1 0,0 1 0,-2 9 0,0-4 63,-1 0 0,0 0 0,-1-1 1,0 1-1,0-1 0,-1 0 0,0 0 0,-1-1 0,0 0 0,-1 0 1,0 0-1,0 0 0,-13 10 0,2-4-295,1-1-1,-2 0 1,0-1 0,0-2-1,-32 15 1,48-24-245,2-2-80,-13-1 84,16-14-3910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06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223 203 4632,'1'-3'-208,"-1"2"194,4-17-188,-4 17 222,0 1-1,0-1 1,0 0 0,1 0 0,-1 1 0,0-1 0,0 0 0,1 0 0,-1 1 0,0-1 0,1 0 0,-1 1 0,1-1 0,-1 1 0,1-1 0,-1 0 0,1 1 0,0-1 0,0 0 0,-7-17 882,5 16-865,0 0 37,1 1 0,-1 0 0,1 0 1,-1 0-1,0 0 0,1 0 0,-1 0 1,0 0-1,0 0 0,0 0 1,0 0-1,0 0 0,0 0 0,0 1 1,0-1-1,0 0 0,0 1 1,0-1-1,-1 1 0,1-1 0,0 1 1,0 0-1,0-1 0,-1 1 0,1 0 1,0 0-1,-1 0 0,1 0 1,0 0-1,0 0 0,-1 0 0,1 0 1,0 1-1,0-1 0,-1 1 1,1-1-1,-1 1 0,-8 5 175,0 1 0,1 0-1,0 1 1,1 0 0,0 0 0,0 0-1,0 1 1,-11 18 0,-5 21 372,-22 47 167,39-78-679,2-1 0,0 1 0,-4 20 0,8-30-96,0-1 1,1 1 0,-1 0-1,1-1 1,1 1-1,-1 0 1,1-1 0,0 1-1,1-1 1,-1 1 0,5 8-1,-5-13-18,0 0-1,0 0 1,0-1-1,0 1 0,1 0 1,-1-1-1,0 1 1,1-1-1,0 0 1,-1 1-1,1-1 1,0 0-1,-1 0 1,1 0-1,0 0 0,0 0 1,3 1-1,-1-1-29,1 0 0,-1-1 0,1 1 0,-1-1 0,1 0 0,-1 0 0,9-1-1,-3-1-41,1 0 0,-1 0 0,0-2 0,1 1 0,-2-1 0,13-7-1,-7 2 1,-1 0 1,-1-2-1,0 1 0,-1-2 0,0 0 0,0 0 0,-1-1 0,-1 0 0,0-1 0,-1 0 0,11-24 0,-11 16 55,-1 0 0,-1-1 0,-1 0 0,-1-1 1,4-43-1,-8 53 68,-1 0 0,0 0 0,-3-13 0,3 20-36,-1 0-1,-1 1 0,1-1 1,-1 1-1,0-1 0,-1 1 1,-5-11-1,3 10-244,0 0 0,-1 0 0,0 0 0,0 1 0,-9-8 1,12 10 414,1 1-1357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07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16 5216,'0'0'-203,"0"1"205,0 0 82,0 0 0,0 0 1,0 0-1,0 1 0,0-1 1,0 0-1,0 0 0,0 0 0,-1 0 1,1 0-1,0 0 0,-2 2 1,-12 33 1067,-11 41 1,19-55-991,-7 45 364,7-45-445,1 0 0,1 0-1,0 1 1,2 0 0,1-1-1,1 1 1,1 0 0,1 0-1,7 32 1,-8-51-101,0-1 0,1 0 0,-1 0 0,1 0 0,0 0 0,0 0-1,0 0 1,0 0 0,0 0 0,1-1 0,-1 1 0,1-1 0,0 0 0,0 1 0,0-1 0,0-1 0,0 1 0,0 0 0,0-1 0,1 0 0,-1 1 0,0-1 0,1-1-1,-1 1 1,1 0 0,-1-1 0,1 0 0,-1 0 0,1 0 0,-1 0 0,1 0 0,-1-1 0,5 0 0,7-2-61,0-1 1,0 0 0,-1-1-1,1-1 1,-1 0-1,-1 0 1,1-2 0,-1 0-1,-1 0 1,1-1 0,-1-1-1,-1 0 1,0 0-1,0-1 1,-1-1 0,-1 1-1,1-2 1,13-25-1,-16 22 79,0 0 0,-1 0 0,-1 0 0,0-1 0,3-28 1,-7 33 60,0 0 0,-1 0 0,0 1 0,-1-1 0,-1 0 0,0 0 0,0 0 0,-8-21 0,6 23-41,0 0 0,0 0 0,-1 0 0,-1 1 0,0 0 0,0 0 0,0 0 0,-1 1 0,-11-11 0,-5 11-593,14 7-3680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33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0 4160,'0'0'-76,"-3"1"190,-23 21 1309,24-21-1161,-6 13 242,5-10-414,1 0 0,0 0-1,0 0 1,0 0 0,1 0 0,-1 1-1,1-1 1,0 1 0,0-1-1,1 1 1,-1-1 0,1 1 0,0 0-1,0-1 1,1 1 0,-1-1-1,1 1 1,0-1 0,0 1 0,1-1-1,-1 0 1,4 7 0,-2-2-21,-1-4-180,0 1 0,0-1 0,0 0 0,1 1 0,-1-1 0,1 0 0,0 0 0,1-1 0,5 7 0,0 0-748,-8-10 729,-1 0 0,0 0 0,1 0-1,-1-1 1,1 1 0,-1 0 0,1-1 0,0 1 0,-1-1-1,1 1 1,0 0 0,-1-1 0,1 1 0,0-1 0,-1 0 0,1 1-1,0-1 1,0 0 0,0 1 0,-1-1 0,1 0 0,0 0-1,0 1 1,0-1 0,1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07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0 4692,'0'0'704,"-3"5"-338,-5 7-32,2 0 0,0 0 0,0 0 0,1 1 0,0 0 0,1 0 0,1 0 0,-2 15 0,-11 35 500,-4 10-182,15-54-441,0 0 0,-5 35 0,2-8 30,4-23-67,-2 42 0,5-54-154,1 0 1,1-1 0,-1 1 0,2-1 0,0 1-1,4 15 1,-4-23-31,-1 0 0,0 0 1,1-1-1,-1 1 0,1 0 0,0-1 0,0 1 1,0-1-1,0 1 0,0-1 0,1 0 0,-1 0 0,1 0 1,0 0-1,-1-1 0,1 1 0,0-1 0,0 1 1,0-1-1,0 0 0,0 0 0,0 0 0,0-1 1,0 1-1,0-1 0,1 1 0,-1-1 0,0 0 0,0-1 1,0 1-1,5-1 0,51-9-761,0-2 1,95-32-1,-81 28-1284,-50 10-1115,-8 3 1256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07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31 5020,'-26'-23'248,"25"22"-7,1 0-189,0 1 1,0 0 0,0-1-1,0 1 1,-1 0 0,1 0-1,0-1 1,0 1 0,0 0 0,-1-1-1,1 1 1,0 0 0,0 0-1,0 0 1,-1-1 0,1 1-1,0 0 1,0 0 0,-1 0 0,1-1-1,0 1 1,-1 0 0,1 0-1,0 0 1,-1 0 0,1 0-1,0 0 1,-1 0 0,1 0 0,0 0-1,-1 0 1,1 0 0,0 0-1,0 0 1,-1 0 0,1 0-1,0 0 1,-1 0 0,1 0 0,0 0-1,-1 0 1,1 1 0,0-1-1,-1 0 1,1 0 0,-1 1-1,1-1-49,-2 2 91,0 1 0,-1 0 0,1-1 0,0 1 0,0 0 1,1 0-1,-1 0 0,1 0 0,-1 1 0,1-1 0,0 0 0,-1 6 0,-7 39 765,-4 31-75,9-51-652,-8 29-1,6-32-184,-26 92-1201,25-93 779,-4 10-1903,-19 39 0,18-50-345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09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5917,'-2'1'-59,"0"0"1,1 0-1,-1 1 1,0-1-1,1 1 1,-1 0-1,1-1 1,-1 1-1,1 0 1,0 0-1,0 0 1,0 0-1,-1 2 1,1-2 259,1 4 56,0 0 0,1-1 0,0 1-1,2 7 1,-3-10-227,3 18 446,-2-1 1,0 1-1,-4 36 1,1-35-426,2 0 0,0 0 1,3 24-1,-3-14-513,0-28 320,0-1 1,-1 1 0,1 0-1,0-1 1,1 1-1,-1 0 1,1-1 0,0 1-1,2 6 1,-3-9-338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09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7 200 4288,'-3'-44'-705,"1"35"641,1 0 0,1-1 0,-1 1 1,2-1-1,0-10 0,-1 17 83,1 0 0,-1 0 0,1 1 0,-1-1 0,1 0 0,0 0 1,0 0-1,0 1 0,1-1 0,-1 1 0,0-1 0,1 1 0,0-1 0,0 1 1,-1 0-1,1 0 0,0 0 0,1 0 0,-1 0 0,0 0 0,1 1 0,-1-1 1,1 1-1,-1 0 0,5-2 0,5-3 25,1 2-1,-1-1 1,1 2-1,0 0 1,0 0 0,0 1-1,0 1 1,1 0-1,-1 1 1,0 0-1,0 1 1,0 0 0,1 1-1,-1 1 1,20 6-1,-30-7-33,0-1 0,0 1 0,0 0 0,0 0 0,-1 0 0,1 0 0,0 0 0,-1 1 0,1-1 0,-1 1-1,0-1 1,0 1 0,0 0 0,0 0 0,-1 0 0,1 0 0,-1 0 0,0 1 0,1-1 0,-2 0 0,1 1-1,0-1 1,-1 0 0,1 1 0,-1-1 0,0 1 0,0-1 0,0 1 0,-2 5 0,1 1 8,-1 1-1,-1-1 1,1 1 0,-2-1-1,0 0 1,0 0 0,0-1-1,-7 11 1,-13 13 16,17-25-23,0 2 0,0-1 0,-6 14 0,3-7-4,9-14-3,-1-1 1,1 1 0,0 0 0,0-1 0,0 1-1,0 0 1,0 0 0,1-1 0,-1 1 0,0 0-1,0 4 1,16 0 36,-11-5-28,-1 0 0,1 0 0,0 0 0,0 0 0,0-1-1,-1 0 1,6 0 0,1 0-8,-9 1-3,23 3 13,-1 1 0,1 1 0,-1 2 0,29 12 0,-47-18-10,0 1-1,-1 0 1,1-1 0,-1 1 0,1 1 0,-1-1 0,0 1 0,0 0 0,0 0-1,-1 0 1,1 0 0,-1 1 0,0-1 0,0 1 0,-1 0 0,1 0 0,-1 0-1,0 0 1,-1 0 0,1 0 0,-1 0 0,0 1 0,0-1 0,0 10-1,-1-7 33,-1-1-1,0 1 0,0-1 0,-1 1 0,0-1 1,0 0-1,-1 0 0,0 0 0,0 0 0,0-1 0,-1 1 1,0-1-1,0 0 0,-1 0 0,0 0 0,0 0 0,-10 8 1,-1-1 81,-2 0 1,1-1-1,-1-1 1,-1-1 0,-20 8-1,23-11-98,0 0 1,0-2-1,0 0 0,-1 0 0,-29 3 0,10-3-205,20-3-249,0 0 0,-18 0 0,19-2 57,12 0-68,-2 0-194,-12 0-489,12 0 236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0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71 141 3492,'0'0'-90,"5"-5"-158,-5 5 291,0 0-1,0 0 1,0 0 0,0 0-1,0 0 1,0 0-1,0 1 1,0-1 0,0 0-1,0 0 1,0 0-1,0 0 1,0 0 0,0 0-1,0 0 1,0 0-1,0 0 1,0 0 0,0 1-1,1-1 1,-1 0-1,0 0 1,0 0 0,0 0-1,0 0 1,0 0-1,0 0 1,0 0 0,0 0-1,0 0 1,0 0-1,0 0 1,1 0 0,-1 0-1,0 0 1,0 0-1,0 0 1,0 0 0,0 0-1,0 0 1,0 0-1,0 0 1,0 0 0,1 0-1,-1 0 1,0 0-1,0 0 1,0 0 0,0 0-1,0 0 1,0 0-1,0 0 1,0 0 0,0 0-1,1 0 1,-6 19 551,-9 29 0,7-26-190,-6 32 1,0 17 77,-5 143 1,10-115-853,7-80 93,1-17 179,1-11-216,5-32 171,0-45 1,-3 21 98,3 0-1,16-71 1,-18 119 46,2-1 0,0 1 0,0 1 0,2-1 0,0 1 0,1 1 0,1-1 0,18-22 0,-18 27 2,1-1 0,0 1 0,1 1 0,0 0 0,0 0 0,1 1 0,20-10 0,-23 15 2,-1 1 0,1-1 0,0 1 0,0 1 0,0 0 0,0 0 0,0 1 0,0 0 0,0 1 0,1 0 0,-1 1 0,0 0 0,0 1 0,0 0 0,0 0 0,0 1 0,18 8 0,-22-8 1,-1 0 0,1 1 0,-1 0 0,0 0 0,0 1 0,0-1 0,-1 1 0,1 0 0,-1 0 0,0 1 0,4 7 0,-6-10-2,-1 0 0,1 0 0,-1 1 0,0-1 0,0 0 0,0 1 1,0-1-1,0 0 0,-1 1 0,0-1 0,1 1 0,-1-1 0,-1 1 0,1-1 0,0 1 0,-1-1 0,0 0 0,0 1 0,0-1 0,0 0 0,0 1 0,-4 4 0,0 1 3,-1-1 0,0 0 0,-1 0 0,0-1 0,0 0 0,0 0 0,-1-1 0,0 0 0,0 0 0,-1-1 0,1 0 0,-13 5 0,-9 1-37,1-1 0,-44 9 1,26-8 1,38-9-2,-1 0 0,1 0 0,-15 0-1,22-2 6,-2-1-4,-14-1 24,14 1 454,14 3-375,12 2 26,1 2 0,-1 0 0,-1 1 0,31 15 0,-34-12-27,0 1-1,-1 0 1,0 1 0,-1 1 0,0 1 0,19 22-1,71 88-1215,-104-122 832,1 1 1,-1-1-1,1 1 1,-1-1 0,1 0-1,0 0 1,0 0-1,0 0 1,0 0 0,1-1-1,-1 1 1,6 0-1,1-1-1416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1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36 204 4540,'0'-2'198,"2"5"-38,3 16 115,-3-12-136,-1 0-1,0 1 0,0-1 0,-1 1 0,0 7 0,-38 354 2592,38-365-2717,-5 111-283,0-65-551,5-48 606,2-7-591,3-24 563,-1 0 0,-1-1 1,-1-39-1,1-4 66,22-178 450,-20 220-173,-1 5 71,15-51-1,-15 63-113,2 0 0,0 0 0,0 1 0,1 0 0,1 1 0,0-1 0,1 1 0,0 1 1,1 0-1,0 0 0,0 1 0,23-17 0,-27 23 37,0 1 1,0 0-1,0 0 1,8-3-1,-11 5 34,1 2 0,0 1-79,0 0 0,0-1-1,0 2 1,0-1 0,0 0-1,0 1 1,-1 0 0,1-1-1,-1 1 1,0 1 0,0-1-1,0 0 1,-1 1 0,1 0-1,3 6 1,3 13 110,-1 0 0,-1 0 0,0 0 0,-2 1-1,-1 0 1,0 26 0,5 37 102,-5 52-6,-4-119-748,1 0-1,8 36 0,3-32-4195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1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48 5092,'-16'-4'-460,"15"2"1604,7 0-374,18-4-1,29-3 145,102-11-572,-100 16-4945,-44 4 2491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2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1 140 5452,'0'0'1721,"3"6"-1463,7 17 167,0 2-1,6 29 0,-8-19-244,-2 0 0,-2 1 0,1 52 0,-1-39-883,-4-47 471,1-8-1193,25-119 438,-16 81 737,2 1 0,27-65 1,5-2 593,-42 104-257,0 1 0,1 0 0,0 0 1,0 0-1,0 0 0,1 1 0,-1-1 0,8-6 1,-10 10-64,0 0 1,0 1-1,0-1 1,1 1-1,-1-1 1,0 1-1,0-1 1,0 1-1,0 0 1,0 0 0,1-1-1,-1 1 1,0 0-1,0 0 1,0 0-1,2 0 1,0 0 145,0 1-122,0 0 1,0 0-1,0-1 0,0 2 1,0-1-1,0 0 0,0 1 1,0-1-1,0 1 1,-1 0-1,1 0 0,-1 0 1,0 0-1,1 0 0,-1 1 1,0-1-1,3 5 0,3 3 180,-1 1-1,11 21 1,-5 0 22,0 1 1,-3 0 0,0 0-1,-3 1 1,7 56-1,-6-52-211,-6-29-131,1 1-1,-2-1 1,2 17-1,-2-18-715,0 0 0,0 0 0,1 0 0,5 13 0,-4-18-1045,8 0-167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3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40 276 5060,'0'0'-160,"-6"-3"38,-21-8 46,20 9 546,16 2-327,7-1-33,-1-1 0,0 0-1,0-1 1,1 0 0,23-10-1,-38 12-100,20-7-24,-1 0 0,36-22 0,-51 26-37,1 0 1,-1-1-1,0 1 1,0-1-1,0 0 1,0 0-1,-1 0 0,0-1 1,0 1-1,-1-1 1,1 0-1,-1 0 1,4-12-1,-5 11 4,0 2 30,-1 1 0,1 0 0,-1-1 0,0 1 0,0-1 0,0 1 0,-1-1 0,0 1 0,1-1 0,-2 1-1,1-1 1,-2-7 0,1 10 32,-1-1 0,1 1 0,-1 0 0,0 1 0,1-1-1,-1 0 1,0 0 0,0 1 0,0-1 0,0 1 0,-1 0-1,-3-3 1,5 4-11,0-1 40,-1 0-1,0 0 1,0 1 0,0-1-1,0 0 1,0 1-1,0-1 1,-1 1 0,1 0-1,0 0 1,0 0 0,0 0-1,-4 0 1,4 0-20,-2 0 203,-1 2 23,-2 0-84,0 0 1,0 1-1,0-1 1,0 2-1,1-1 1,0 1-1,-1 0 1,1 0-1,1 1 1,-1 0-1,1 0 1,-10 11-1,8-6 32,1 0-1,-1 0 1,2 1-1,0 0 0,0 0 1,0 1-1,2-1 0,-1 1 1,2 0-1,-3 21 1,4-7 6,0-11-96,1 0 0,1 0 0,2 16 0,-2-27-128,-1-1-1,1 1 1,0-1 0,0 1-1,1-1 1,-1 1 0,1-1-1,-1 0 1,1 0-1,0 0 1,0 0 0,1 0-1,-1 0 1,1 0-1,-1-1 1,1 1 0,6 3-1,-1-1-261,0-1-1,1 1 0,0-2 0,0 1 1,0-1-1,10 2 0,-11-4-545,0 0 0,0 0 1,0-1-1,12-1 0,2-2-1953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3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361 21 6377,'0'-1'36,"0"0"1,0 0 0,-1 0 0,1 0 0,0 0 0,-1 0 0,1 0 0,-1 0 0,0 0-1,1 0 1,-1 0 0,0 0 0,1 1 0,-1-1 0,0 0 0,0 0 0,0 1 0,0-1-1,1 1 1,-1-1 0,0 1 0,0-1 0,0 1 0,0-1 0,0 1 0,0 0 0,-2-1-1,1 2 69,0-1-1,1 0 0,-1 1 0,0-1 0,0 1 0,0 0 0,1-1 0,-1 1 0,0 0 0,1 0 1,-1 0-1,-2 2 0,-8 8 387,0 0 0,1 0 0,-14 19-1,-5 5 86,-37 45 185,28-30-520,-32 39-1161,28-30-3501,39-54 3649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57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34 684,'-1'0'132,"0"0"0,1 0 0,-1 0 0,0 1 1,0-1-1,0 0 0,0 1 0,1-1 0,-1 0 0,0 1 0,0-1 0,1 1 0,-1-1 0,0 1 0,0 0 1,1 0 116,0 0 0,1 1 0,-1-1 1,0 0-1,1 0 0,-1 1 1,1-1-1,9 11 9963,-15-15-10284,-32-21-603,35 23 415,-13-4-903,15 4 1003,-1 0 1,0 1-1,1-1 1,-1 0-1,1 0 1,-1 1-1,1-1 1,-1 0-1,1 0 1,-1 0-1,1 0 0,0 0 1,0 1-1,-1-1 1,1 0-1,0 0 1,0-2-1,0 1-813,4-8-2944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4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80 5641,'-2'-6'-1,"1"0"1,0 0 0,-1 0 0,1-13 0,-1-2 1002,2 21-956,1-1 1,-1 1 0,0-1-1,0 0 1,0 1-1,1-1 1,-1 1-1,0-1 1,1 1-1,-1-1 1,0 1-1,1-1 1,-1 1-1,1-1 1,-1 1 0,0 0-1,1-1 1,-1 1-1,1 0 1,-1-1-1,1 1 1,0 0-1,-1-1 1,1 1-1,-1 0 1,2 0 0,10-4 449,-9 4 248,1 2-383,1 0-217,0 1 0,0 0 0,0 1-1,-1-1 1,1 1 0,-1 0 0,0 0-1,0 1 1,0-1 0,4 9 0,41 80 1139,-14-23-1168,-20-42-379,-7-12-305,1 0 0,0-1 0,1 0 0,14 15 0,-18-23 22,-1-2-254,-1 0 1,0-1 0,1 0-1,7 6 1,5-2-2166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4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1 677 6305,'11'-9'-817,"16"-1"612,-23 9 226,-1 0 1,1 0 0,0 0-1,-1-1 1,1 1 0,-1-1-1,7-4 1,-3 1 71,-1 0 0,1 1 0,0 0 0,10-4 0,12-8 115,-13 7-165,-2-1 1,1 0-1,-1-2 1,-1 1-1,0-2 0,0 0 1,-1 0-1,14-22 1,-14 15-39,0 1 0,-2-1 0,-1-1-1,0 0 1,-2 0 0,10-44 0,-6 2 542,-3-1-1,-1-86 1,-9 140-438,0 9 940,7 32-736,11 43 1,4 1-19,13 37-39,-22-76-185,9 47 0,-5-20-105,19 73-608,-28-117-138,15 37 0,-9-33-885,-11-22 735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5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257 176 5128,'-33'-22'-25,"-51"-24"0,37 21 990,-21-20 1843,44 28 632,32 17-3218,39 4 236,24 1 380,95-6 0,79-18-4,-195 14-714,26 1-116,-10 4-233,-62 0 163,-4 0 62,1 0-1,-1 1 1,1-1-1,-1 0 1,1 0-1,0 0 1,-1 1-1,1-1 1,-1 0 0,1 0-1,0 0 1,-1 0-1,1 0 1,-1 0-1,1 0 1,0 0-1,-1 0 1,1-1 0,0 1-1,17-1-160,3 6-261,14 1 520,-6-9-5312,-29-3 3896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6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56 6877,'-2'-2'-166,"-34"-35"1230,34 36-779,-3-3-32,5 4-196,0 0 0,0 0-1,0 0 1,0 0 0,-1 0-1,1 0 1,0 0 0,0 0-1,0 0 1,0 0 0,0 0 0,0-1-1,0 1 1,0 0 0,0 0-1,-1 0 1,1 0 0,0 0-1,0 0 1,0 0 0,0 0 0,0-1-1,0 1 1,0 0 0,0 0-1,0 0 1,0 0 0,0 0-1,0 0 1,0-1 0,0 1 0,0 0-1,0 0 1,0 0 0,0 0-1,0 0 1,0 0 0,0-1-1,0 1 1,0 0 0,0 0 0,0 0-1,1 0 1,-1 0 0,0 0-1,0 0 1,0-1 0,0 1-1,0 0 1,0 0 0,0 0-1,0 0 1,0 0 0,1 0 0,-1 0-1,0 0 1,0 0 0,0 0-1,0 0 1,15-6 190,-11 5-21,2 2-29,51 9 284,-52-9-441,1 0 1,0 1 0,-1-1-1,1 1 1,-1 1-1,1-1 1,-1 1 0,0 0-1,6 5 1,-8-6-31,-1 1 0,-1-1-1,1 1 1,0 0 0,-1 0 0,1 0 0,-1 0-1,0 0 1,0 0 0,0 0 0,0 0 0,-1 1-1,1-1 1,-1 0 0,0 0 0,0 1 0,0-1 0,0 0-1,-1 1 1,1-1 0,-1 0 0,0 0 0,0 0-1,0 0 1,0 0 0,-4 6 0,-3 5 2,0 0 0,-2-1 0,0 0 0,-13 14 0,9-10 0,-27 31 8,-70 91-76,103-128 37,4-5 4,-1 0 1,1 0-1,-6 13 0,9-17 19,1 0 0,-1 0 0,0 0 0,1 0 0,0 0 1,-1 0-1,1 0 0,0 0 0,0 0 0,0 0 0,0 0 0,0 0 0,1 0 1,-1 0-1,1 0 0,-1 0 0,1 0 0,0 0 0,1 2 0,-1-3 3,1 1 0,-1 0 0,1-1 0,-1 1-1,1-1 1,0 0 0,0 0 0,0 1 0,0-1 0,0 0-1,0-1 1,0 1 0,0 0 0,0-1 0,0 1 0,2 0-1,41 5 82,-35-5-64,174 14-470,-170-13-340,-1 1 0,1 0 0,15 5 0,2 5-5096,-16-6 3405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6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6713,'9'8'328,"-4"0"276,3 0-88,6 0-296,-5 0-60,4 4-388,-4-4-184,-5-1-240,5 9-2557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23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96 256,'10'-10'687,"-8"5"-694,5-15 7694,-27 57-7432,2 2 0,1 0 0,-12 44 0,-7 17-73,-36 88 53,-41 99-324,93-239-77,-9 16-336,28-63 351,1-8-462,-1-31 414,1 0 0,2 1 0,2-1 0,2 1 0,10-38 0,8-25 77,5 1 1,4 1 0,53-109 0,-76 186 163,56-110 571,-65 129-590,0 0 0,1 1 1,-1-1-1,1 1 0,-1 0 1,1-1-1,-1 1 0,1 0 1,0 0-1,0 0 0,-1 0 1,1 0-1,0 0 0,4-1 1,-4 2 70,3 3-6,0 2-53,0-1-1,-1 1 0,1 0 0,-1 1 0,0-1 0,0 1 0,-1 0 0,1 0 0,-1 0 1,-1 0-1,4 10 0,12 52 238,-2 0 1,7 80 0,-15-90-175,7 28 21,7 55-44,-18-103-289,13 46 0,13 22-3071,-29-104 2391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23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56 4424,'0'-1'-26,"-1"1"0,0-1-1,1 0 1,-1 1 0,1-1-1,-1 1 1,0-1 0,0 1-1,1-1 1,-1 1-1,0-1 1,0 1 0,0 0-1,0-1 1,-38-10 167,37 10 848,-4-3-832,5 2 127,8 1 1449,-4 1-1726,14 1 240,-1 0 1,0-2-1,17-1 0,-17-1-117,64-6 539,-70 8-582,10-2-45,20 3-349,-35 0 159,-2 0-39,34 0-1433,-33 0 1119,3-10-2451,-5 8 1266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31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3920,'0'0'5406,"-1"4"-5212,-2 16 169,1 0-1,1 25 0,-2 14-21,-1 130 156,5-124-404,0 24-66,-6 139-1256,3-138-487,3-54 243,-1-35 1289,0 0 0,0 0 1,0 0-1,0 0 0,0 0 1,0 1-1,0-1 0,0 0 1,-1 0-1,1 0 0,0 0 0,-1-1 1,1 1-1,-1 0 0,1 0 1,-1 0-1,0 1 0,-3 1-1800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32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76 4860,'0'0'-244,"2"2"88,7 6 366,-7-6 269,-2 1-214,-9 273 3732,-2-127-3797,4-72-342,-3 6-236,4-44-680,0 44 0,6-81 664,1-8-1533,2-27 1330,-1 0-1,-3-42 1,-7-147-1,6 107 1015,3 63-78,1 26-54,1 1 0,1 0 0,1 0 0,16-46 0,-19 65-233,0 1-1,0 0 1,1 0-1,0 0 0,0 0 1,0 1-1,0-1 1,1 1-1,-1 0 1,1 0-1,0 0 1,1 0-1,6-4 1,0-1 58,-9 8-89,-1 0 0,1-1-1,-1 1 1,1 0 0,-1 0 0,1 0 0,0 0 0,0 0 0,-1 0 0,1 1 0,0-1 0,0 0 0,0 1 0,0-1 0,0 1 0,4 0 0,-1 0 8,0-1 1,1 2-1,-1-1 0,0 1 1,0 0-1,1 0 0,-1 0 1,0 1-1,0 0 0,0 0 1,0 0-1,-1 0 0,1 1 1,-1 0-1,1 0 0,-1 0 1,0 0-1,0 1 0,6 6 1,1 5 60,-1-3-4,-1 1 1,12 23 0,-19-31-65,0 0 0,0 0 0,0 0 0,-1 0 1,0 0-1,0 0 0,0 0 0,0 0 0,-1 0 0,0 1 0,0-1 0,-2 6 1,1-4-1,0-1 1,-1 0-1,0 0 1,0 0 0,-1 0-1,1 0 1,-1-1-1,-1 1 1,1-1-1,-1 0 1,0 0 0,0 0-1,0 0 1,-1-1-1,-5 5 1,-1-1-28,0 0 0,-1 0 0,0-1 0,0-1 0,-1 0 0,0 0 0,0-2 1,0 1-1,-24 3 0,32-7-257,-1-1 0,0 0 0,0 0 0,0 0 0,1-1 0,-1 1 0,0-2 1,0 1-1,1 0 0,-1-1 0,1 0 0,-1-1 0,1 1 0,-10-7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33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4104,'1'-1'58,"1"-1"-1,-1 1 1,0 0-1,1 0 1,-1 0-1,1 0 1,-1 1-1,1-1 0,-1 0 1,1 1-1,0-1 1,-1 1-1,1-1 1,0 1-1,-1 0 1,1 0-1,3 0 0,-4 0-83,0 0 66,0 1 0,0-1-1,1 0 1,-1 1 0,0 0-1,0-1 1,0 1-1,0 0 1,0 0 0,0-1-1,0 1 1,0 0 0,0 0-1,0 0 1,0 0 0,0 0-1,-1 0 1,1 0-1,0 1 1,-1-1 0,1 0-1,0 3 1,10 29 549,-10-29-505,11 52 424,-3 0 0,-2 0 0,-1 88 1,-1-22-210,-6-31-190,-1-27-113,-3 51-177,1-23-517,10-138 582,0 16 49,-2 10 34,1 1-1,6-19 1,1 0 21,7-21 129,-15 50-37,0 1-1,0-1 0,1 1 0,6-9 0,-10 17-61,-1-1-1,1 1 0,-1-1 0,1 0 0,0 1 1,-1-1-1,1 1 0,0-1 0,-1 1 0,1 0 1,0-1-1,0 1 0,-1 0 0,1-1 0,0 1 0,0 0 1,0 0-1,-1 0 0,1 0 0,0 0 0,0 0 1,0 0-1,-1 0 0,1 0 0,0 0 0,0 0 1,0 1-1,0-1 0,-1 0 0,1 0 0,0 1 0,0-1 1,-1 1-1,2 0 0,0 0 12,1 1 1,-1 0-1,1 0 0,-1 0 0,0 0 0,0 0 1,0 0-1,2 4 0,1 1 27,-1 1 0,-1 0 0,1 0 0,-1 0 0,-1 0 0,1 0-1,-1 1 1,1 13 0,-1 8 43,-1 32 1,-1-42-60,-3 29-42,1-39-174,1 1 0,0-1 0,1 0 0,0 0 0,1 1 0,0-1 0,0 0 1,1 0-1,4 12 0,-5-20 15,0-1 1,-1 0 0,1 1 0,0-1-1,-1 0 1,1 0 0,0 0 0,0 0-1,0 0 1,0 0 0,0 0 0,0 0-1,0 0 1,1-1 0,-1 1-1,0 0 1,0-1 0,1 1 0,-1-1-1,0 1 1,1-1 0,-1 1 0,0-1-1,1 0 1,-1 0 0,1 0 0,-1 0-1,3 0 1,14 0-1655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58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506 8 6657,'0'0'-387,"-11"-1"-511,-30-4 787,36 4 99,1 0-1,-1 1 1,0 0-1,1 0 1,-1 1-1,0-1 1,-4 2-1,1-1 21,-3 0 93,1 0-1,0 0 1,-13 4 0,4-1 59,-27 5 489,0 3 0,1 1 0,-85 37-1,75-24-304,55-26-340,0 0-1,-1 1 0,1-1 1,-1 0-1,1 0 0,-1 0 1,1 1-1,0-1 0,-1 0 1,1 0-1,-1 1 0,1-1 1,0 0-1,-1 1 0,1-1 0,0 0 1,0 1-1,-1-1 0,1 0 1,0 1-1,0-1 0,-1 1 1,1-1-1,0 1 0,0-1 1,0 1-1,0-1 0,0 0 0,0 1 1,0-1-1,0 1 0,0-1 1,0 1-1,0-1 0,0 1 1,0-1-1,0 1 0,0-1 1,0 0-1,1 1 0,-1-1 1,0 1-1,0-1 0,1 1 0,-1-1 1,0 0-1,0 1 0,1-1 1,-1 0-1,0 1 0,1 0 1,18 11 75,19-6-43,68 3 0,-56-6-24,17 5-31,-35-1-15,-30-6 32,0 0-1,1-1 1,-1 1 0,0 0-1,0 0 1,0 0 0,0 0-1,-1 1 1,1-1 0,0 0-1,0 1 1,-1-1 0,3 4-1,-3-4 2,0 1 0,0 0 0,-1 0 0,1 0 0,-1 0-1,1-1 1,-1 1 0,1 0 0,-1 0 0,0 0 0,0 0-1,0 0 1,0 0 0,0 0 0,-1 0 0,1 0 0,0 0-1,-1 0 1,-1 2 0,1 0 1,-1-1 1,0 1-1,-1-1 0,1 1 0,-1-1 0,1 0 0,-1 0 1,-7 5-1,3-2 1,-2 0 1,1-1-1,0 0 0,-1 0 1,0-1-1,0 0 0,-11 2 1,-37 7-494,54-12 381,1-1 1,-1 0 0,1 1-1,-1-1 1,0 0-1,1 0 1,-1 0 0,0-1-1,1 1 1,-1-1-1,1 1 1,-1-1 0,-4-2-1,6 2-58,-1 0 1,0-1-1,1 1 0,-1-1 0,1 1 0,0-1 1,-1 1-1,1-1 0,0 0 0,0 0 1,0 0-1,0 1 0,0-1 0,1 0 1,-1 0-1,0 0 0,1 0 0,0-1 0,-1-1 1,0-11-1474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33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64 4796,'0'-15'-259,"1"12"351,-1 0-1,0-1 0,0 1 0,0 0 0,-1 0 0,1-1 1,-1 1-1,-2-6 0,3 7 80,-4-2 84,4 3-225,0 1-1,0 0 1,0-1 0,-1 1 0,1 0 0,0-1 0,0 1 0,0 0 0,0 0-1,0-1 1,0 1 0,-1 0 0,1 0 0,0-1 0,0 1 0,0 0 0,-1 0-1,1-1 1,0 1 0,0 0 0,-1 0 0,1 0 0,0-1 0,0 1 0,-1 0-1,1 0 1,0 0 0,-1 0 0,1 0 0,0 0 0,0 0 0,-1 0 0,1-1 0,0 1-1,-1 0 1,-1 1 33,0-1-1,0 0 0,0 0 0,1 1 0,-1-1 1,0 1-1,0-1 0,1 1 0,-1 0 0,0 0 1,1-1-1,-1 1 0,1 0 0,-1 1 1,1-1-1,-1 0 0,1 0 0,-2 3 0,-19 32 533,9-12-256,6-10-184,0 0 0,0 0-1,-5 21 1,-3 6 69,2 7-49,4-10-173,9-37-9,0 1 1,0-1-1,-1 1 0,2 0 0,-1-1 1,0 1-1,0-1 0,0 1 1,1-1-1,-1 1 0,1-1 1,-1 1-1,1-1 0,-1 1 0,1-1 1,0 1-1,0-1 0,0 0 1,0 0-1,0 1 0,1 0 1,0-1-79,5-3-153,3-2 134,0 1 0,-1-1 0,1-1 0,-1 0 0,0 0 0,0-1 0,-1 0 0,16-14 0,-10 5-37,0-1 1,-1-1 0,-1 0 0,0-1-1,-2 0 1,13-27 0,-15 29 218,-7 15-59,0-1-1,0 1 1,0-1-1,0 0 1,0 0-1,0 1 1,-1-1-1,1 0 0,-1 0 1,1 0-1,-1-3 1,0 4 1136,-1 6-942,-1 1-127,0-2-18,1-1 0,-1 1-1,1 0 1,0-1 0,0 1-1,1 0 1,-1 0 0,1-1 0,-1 1-1,1 0 1,1 4 0,7 42 652,-5-28-555,0 1 0,2-1 1,0 0-1,1 0 0,2-1 0,10 22 0,-11-23-314,-6-18-49,-1 1 0,1-1 0,0 0 0,0 0-1,-1 0 1,1 0 0,1 0 0,-1 0 0,0 0-1,0 0 1,3 3 0,-2-4-662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1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270 139 896,'0'0'810,"-6"-13"1187,6 12-1861,-1 1 1,1 0-1,0-1 1,-1 1-1,1 0 0,-1 0 1,1-1-1,-1 1 1,1 0-1,0 0 0,-1 0 1,1 0-1,-1-1 1,1 1-1,-1 0 1,1 0-1,-1 0 0,1 0 1,-1 0-1,1 0 1,-1 0-1,1 0 0,-1 0 1,1 1-1,-1-1 1,1 0-1,-1 0 0,1 0 1,-1 1-1,-12 13 775,10-7-834,0-1-1,0 1 1,-4 14 0,-55 194 1057,-29 88-790,72-242-434,-29 69-584,48-128 280,2-7 157,5-14 77,11-33-5,-1-4-125,47-100 0,-18 48 189,45-91 282,-54 123 11,39-71 436,-38 84-189,-38 63-427,1-1 1,-1 1-1,0-1 1,0 1 0,0-1-1,1 1 1,-1 0 0,0-1-1,1 1 1,-1-1 0,0 1-1,1 0 1,-1-1-1,0 1 1,1 0 0,-1-1-1,1 1 1,-1 0 0,0 0-1,1-1 1,-1 1 0,1 0-1,-1 0 1,1 0-1,-1 0 1,1 0 0,-1 0-1,1 0 1,-1 0 0,1 0-1,0 0 1,0 0-5,0 1 0,0-1 1,0 1-1,0 0 0,0-1 0,0 1 1,-1 0-1,1 0 0,0 0 0,0 0 0,-1 0 1,1 0-1,0 1 0,15 37 125,-1 28 91,10 104 1,-17-104-156,3 34 5,10 61-1674,-17-146 1030,2-8-3974,1-8 2340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2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27 151 5320,'-24'-7'-357,"22"6"796,6-2-245,5-4 29,1 0 1,0 1-1,0 1 1,1-1 0,18-5-1,21-11 469,27-10-88,-18 9-648,-49 19-179,-1 1 0,0 1 0,12-3 1,8-1-721,-27 5 424,2 1-275,15 0-764,-7 0-70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2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4560,'0'0'1971,"1"4"-1633,-1 7-40,0-1 1,0 1 0,-1 0 0,-1 0-1,0-1 1,-4 14 0,3-9-83,-9 47 231,3 0 0,3 1 0,2 65 0,0 61-787,3-162-5,0-20 68,0-1 0,1 1 1,0 0-1,0 0 1,1-1-1,0 1 0,0-1 1,0 1-1,1-1 1,3 8-1,-5-13-332,3-5-990,10-17 29,-6 7-32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2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49 102 4508,'-1'-9'28,"-1"0"0,0 1 0,0-1 0,0 0-1,-1 0 1,-1 1 0,1 0 0,-8-11-1,-2 7 94,7 10 2363,9 6-2454,-1-1-13,0-1 0,0 0-1,0 1 1,0-1-1,0 0 1,0 0-1,1-1 1,-1 1 0,1 0-1,-1-1 1,1 0-1,0 1 1,5 0-1,15 6 32,1 0-1,-1 2 0,-1 0 1,0 2-1,30 20 0,-43-26-32,0 1 0,0 0 0,-1 0 0,0 1 0,0 0 0,-1 0 0,0 1 0,-1 0 0,0 0 0,0 1 0,-1-1 0,0 1 0,-1 0 0,6 19 0,-7-15 2,0 0-1,0-1 0,-2 1 1,1 0-1,-2 0 1,0 0-1,-1 0 1,0 0-1,-6 24 1,1-17 58,-2-1 0,0 0 1,-1-1-1,-1 0 0,-1 0 0,-17 22 1,4-10 2,-2-2 1,-45 42 0,58-59-147,4-4-246,-1 1-1,-14 9 0,19-14-368,0-1 482,4-25-5109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3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1 4812,'0'0'40,"-5"1"158,2-1-222,1 1 111,0-1 1,-1 1 0,1-1-1,0 1 1,-1 0 0,1 0-1,0-1 1,0 2 0,0-1-1,0 0 1,0 0 0,0 1-1,0-1 1,-1 3 0,-8 11 264,1 1 1,1 0-1,1 1 1,0 0-1,1 0 1,-8 30-1,7-12-89,2 1 0,-4 55 1,-8 77 149,5-39-218,3-32-209,-2 44-740,12-139 635,14-118-1257,-2-205 1010,-8 251 454,-3 26 60,2-1 0,2 0 0,14-56 0,-18 98-137,0-1 0,0 1-1,1 0 1,-1 0-1,1 0 1,0 0-1,0 0 1,0 0-1,0 0 1,1 0 0,-1 1-1,1-1 1,-1 1-1,1 0 1,0 0-1,4-3 1,3 0 76,-1 1-1,1 0 1,20-5-1,-15 5 25,-14 4-99,1-1 1,0 1-1,-1 0 0,1-1 0,0 1 0,-1 0 0,1 0 1,0 0-1,-1 1 0,1-1 0,0 0 0,-1 1 1,1-1-1,2 1 0,0 1 23,2-2 24,0 1-1,0 0 1,-1 1 0,1-1-1,0 1 1,-1 0 0,1 1-1,-1-1 1,0 1 0,0 0-1,0 1 1,0-1 0,-1 1-1,6 5 1,-4-3 21,-1 1 1,0 0-1,0 0 0,-1 0 0,0 0 1,0 1-1,-1 0 0,5 15 0,-2 7 105,-1-1-1,-1 1 0,-1 0 1,-3 40-1,0-69-179,0 10 37,-8 230 500,7-204-599,2-25-99,-1-1-1,-1 1 0,-2 11 1,3-21 123,-1-1 1,1 1-1,0-1 0,0 1 1,0 0-1,0-1 0,0 1 1,1 0-1,-1-1 1,0 1-1,1-1 0,-1 1 1,2 2-1,3 14-6933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4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49 163 5368,'-3'-1'-236,"-6"-3"283,1-1 0,0 0-1,-11-10 1,17 14 737,4-3-484,0 1-188,0 0 0,1 0 0,-1 0 0,1 0 0,0 1 1,0-1-1,0 1 0,0 0 0,0 0 0,0 0 0,1 0 0,-1 0 1,7-1-1,24-13-192,0 3 0,2 1 0,-1 1 0,73-10 0,-54 8-3830,-28 6 2103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4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93 130 4944,'4'-11'-120,"1"7"3407,-8 36-2112,-11 60 1,4-37-575,-52 318 1103,57-337-2177,0 1-1,2 45 1,4-92 350,0 0 0,1 0 0,3-13 0,4-17-150,59-286-641,-65 311 895,71-271 711,-46 199-19,-28 87-656,0-1 0,0 0-1,0 1 1,0-1 0,0 0-1,1 1 1,-1-1 0,0 0-1,0 1 1,1-1 0,-1 1-1,1-1 1,-1 1 0,0-1-1,1 1 1,-1-1 0,1 1-1,-1-1 1,1 1 0,-1-1-1,1 1 1,-1 0-1,1-1 1,0 1 0,-1 0-1,1 0 1,0-1 0,-1 1-1,1 0 1,0 0 0,-1 0-1,1 0 1,0 0 0,-1 0-1,1 0 1,0 0 0,-1 0-1,1 0 1,0 0 0,-1 0-1,1 0 1,-1 1 0,1-1-1,0 0 1,-1 0 0,1 1-1,-1-1 1,1 0 0,0 1-1,-1-1 1,1 1 0,-1-1-1,1 1 1,-1-1 0,1 1-1,2 2 38,1 0 1,-1 0-1,0 0 0,0 0 0,0 1 1,-1-1-1,5 7 0,4 19 113,-1 1 0,-1 0 0,-1 1 0,5 49 0,-6-37-90,8 85-79,-9-70-248,-2-22-115,5 40-2586,-8-54-2456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5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33 120 5569,'0'0'-252,"-4"0"78,-10 3 68,10-2 53,1-2 55,-3-1-33,6 2 42,0 0 0,0 0 0,0 0 0,0 0 0,0 0 0,0 0 0,0 0 0,0 0 0,0 0 0,0 0-1,0 0 1,0 0 0,0-1 0,1 1 0,-1 0 0,0 0 0,0 0 0,0 0 0,0 0 0,0 0 0,0 0 0,0 0 0,0 0 0,0-1 0,0 1-1,0 0 1,0 0 0,0 0 0,0 0 0,0 0 0,0 0 0,0 0 0,0 0 0,0 0 0,0-1 0,-1 1 0,1 0 0,0 0 0,0 0 0,0 0-1,0 0 1,0 0 0,0 0 0,0 0 0,0 0 0,0 0 0,0 0 0,0 0 0,0-1 0,0 1 0,-1 0 0,1 0 0,0 0 0,0 0 0,0 0-1,0 0 1,0 0 0,0 0 0,0 0 0,125-46 1087,-57 21-592,43-12-640,-97 34-1181,0 0-1,27 1 0,-37 2 38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7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60 4340,'0'0'62,"-3"0"54,-15 6 1094,14-3 562,21 3 478,-8-3-2839,-5-2 635,0-1 0,0 1 0,0 0 1,0-1-1,1 0 0,-1 0 0,0 0 0,0-1 0,0 1 1,0-1-1,4-2 0,13-1 64,273-39-109,-194 26-970,-44 13-50,-42 4 290,0-1 1,-1 0 0,19-4-1,-27 5-803,6 3-4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58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42 4448,'22'-39'-562,"-23"36"2515,-3 8-1080,-8 18-584,-1 3 451,5-10-234,1 0 0,-9 32 0,7-20-94,-3 16-123,1-1 1,2 2-1,2-1 0,1 1 1,2 54-1,2-26-1043,0-8-5335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7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60 4288,'-47'23'-698,"45"-22"713,2-1 5,0 1-1,-1-1 1,1 0 0,0 0-1,0 1 1,-1-1 0,1 1-1,0-1 1,0 0 0,0 1-1,-1-1 1,1 1 0,0-1-1,0 0 1,0 1 0,0-1-1,0 1 1,0-1 0,0 0-1,0 1 1,0-1-1,0 1 1,0-1 0,0 1-1,0-1 1,1 0 0,-1 1-1,0-1 1,0 1 0,0-1-1,0 0 1,1 1 0,-1-1-1,1 1 1,1 0 38,1 0 0,0 0 0,1 0 1,-1 0-1,0 0 0,0-1 0,0 1 0,0-1 0,0 0 0,1 0 0,2-1 0,626-83 608,-613 82-942,6-2-1029,32-8 0,-43 10 391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8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3620,'0'0'-44,"2"-14"444,16-2 656,-16 14 342,2 6-1008,-1 1-273,0-1 0,0 1 1,0-1-1,-1 1 0,1 0 0,-1 0 1,0 0-1,-1 1 0,1-1 1,-1 0-1,0 1 0,0-1 0,-1 1 1,0 7-1,9 109 1040,-18 455-943,9-569-656,0 0-1,1-1 1,0 1 0,0 0 0,0-1 0,1 1 0,0-1 0,1 0 0,3 8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8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4700,'0'0'-324,"1"-3"-138,1-7 326,-1 7 1446,1 8-1020,20 64 1203,-10-33-549,14 65-1,-25-96-898,11 63 507,-3 1 0,-1 138 0,-9-180-486,-5 70 42,-21 121 0,26-214-136,-5 21-613,2 0 0,-2 37 0,8-50-114,-2-11 509,1 0 1,-1 0-1,0 1 1,0-1 0,0 0-1,0 0 1,0 1-1,0-1 1,0 0-1,0 0 1,0 0 0,-1 1-1,1-1 1,0 0-1,-1 0 1,0 2-1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9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0 4976,'0'0'597,"-8"1"-424,-2 1-94,5-2-14,-1 1 0,1 1-1,-1-1 1,1 1 0,0 0-1,-1 0 1,-4 3 0,-78 33 993,16-8-260,-120 70-1,164-85-680,21-13-94,1 1 0,0 1 0,0-1 0,-5 6 1,9-8-12,1 0 1,-1 0-1,1 1 1,0-1 0,0 1-1,0-1 1,0 1-1,0 0 1,0-1-1,0 1 1,0 0 0,1 0-1,-1-1 1,1 1-1,-1 0 1,1 0-1,0 0 1,-1 3 0,2-3-8,1-1 0,-1 0 1,0 0-1,0 0 0,1 0 1,-1 0-1,0 0 1,1 0-1,-1-1 0,1 1 1,-1 0-1,1-1 0,0 1 1,-1-1-1,2 1 1,-2-1-3,38 9 55,1-1 0,59 5 0,-33-6-63,-62-7 4,0 0 0,1 1 0,-1 0 0,0 0 0,0 0 0,0 0 0,0 1 0,0-1 0,0 1 0,-1 0 0,1 0 0,0 0 0,-1 1 0,0 0 0,1-1 0,-1 1 0,0 0 0,3 5 0,-4-6 7,-1 0 0,0 0-1,-1 0 1,1 1 0,0-1 0,0 0 0,-1 0 0,0 0 0,1 1 0,-1-1-1,0 0 1,0 1 0,0-1 0,0 0 0,-1 4 0,0 2 21,1-7-20,0 1 1,-1-1-1,1 1 1,-1-1 0,0 1-1,0-1 1,1 1-1,-1-1 1,0 1 0,0-1-1,0 0 1,0 0-1,0 1 1,-1-1 0,-1 2-1,-4 3 48,-3 4-11,0 0 0,-1-1-1,0-1 1,0 0 0,-1 0 0,0-1-1,-1 0 1,-14 5 0,7-4-35,-1-1 1,0-1-1,0-1 1,-36 4 0,51-8-65,-1-1 1,0 0-1,1 0 1,-1-1-1,0 0 1,1 0-1,-1-1 0,1 1 1,0-1-1,-1-1 1,-8-3-1,12 4-56,-1 0-1,1-1 1,0 1-1,-1-1 0,1 1 1,0-1-1,0 0 0,1 0 1,-1 0-1,1 0 1,-1-1-1,1 1 0,0-1 1,0 1-1,1-1 0,-1 0 1,1 0-1,0 0 1,0 0-1,-1-4 0,1 1-176,0 0-349,0 0-1,1 0 1,0 0 0,0-11-1,4-4-1478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50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10 5100,'0'0'-232,"0"-8"-347,0 6 1119,1 8 2842,7 159-931,-18 223-1,-12-122-1859,10-135-572,-10 48-2009,22-175 1796,0 0 1,-1-1-1,1 1 0,1-1 1,-1 1-1,0-1 0,2 4 1,0 12-1948,2-15-1411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30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48 1404,'-18'-4'5284,"23"2"-4996,16-6-2,-16 6 907,27-2 2146,-29 4-1292,0-1-1915,13-1 85,36-8 285,-30 5-488,1 1-1,0 1 1,0 2-1,0 0 1,0 1 0,24 4-1,-18 0-134,-1-1 43,-27-3 70,0 0-1,0 0 1,1 0 0,-1 0-1,0 0 1,0 1 0,0-1-1,0 0 1,0 1 0,1-1 0,-1 1-1,0-1 1,1 2 0,1 0-15,-2-2 15,1 0 0,-1 1 0,0-1 0,0 1 0,0 0 0,0-1 0,-1 1 0,1 0 0,0 0 1,0-1-1,0 1 0,-1 0 0,1 0 0,0 0 0,-1 0 0,1 0 0,0 0 0,-1 0 0,0 0 0,1 0 1,-1 0-1,0 0 0,1 1 0,-1-1 0,0 0 0,0 0 0,0 0 0,0 0 0,0 1 0,0-1 0,0 0 1,0 0-1,-1 0 0,1 0 0,0 0 0,-1 0 0,1 0 0,-2 2 0,0 3-22,-1 0-1,0 0 0,-1 0 1,-6 9-1,-13 10-46,-1 0-1,-33 26 0,18-17 22,16-17 28,18-14 19,0 0 0,1 0 0,0 1 0,-1 0 0,1-1 0,-7 10 0,-9 6-101,20-18 104,-1 0 0,1-1 0,-1 1 0,1 0 1,-1 0-1,1 0 0,0 0 0,-1-1 1,1 1-1,0 0 0,-1 0 0,1 0 0,0 0 1,0 0-1,0 0 0,0 0 0,0 0 1,0 0-1,0 0 0,0 0 0,1 0 0,-1 0 1,0-1-1,0 1 0,1 0 0,-1 0 1,1 0-1,-1 0 0,1 0 0,-1-1 0,1 1 1,-1 0-1,1 0 0,0-1 0,-1 1 1,1-1-1,0 1 0,1 0 0,3 3-2,0-1 0,0 0-1,0 0 1,0 0 0,1-1 0,0 1-1,-1-1 1,7 1 0,18 7-10,10 7-4,-27-12 14,1 0 0,-1 1 0,-1 1 0,1 0 0,-1 1 0,17 13 0,-26-18 4,0-1 1,-1 0 0,1 1 0,0 0 0,-1-1 0,0 1 0,0 0 0,0 0 0,0 1 0,0-1-1,-1 0 1,1 1 0,1 5 0,-3-5 1,1-1 0,-1 1 0,0-1 0,0 1 0,0-1 0,0 1 0,-1-1 0,1 0 0,-1 1 0,0-1 0,0 1 0,0-1 0,-1 0 0,1 0 0,-1 0 0,1 0 0,-1 0 1,0 0-1,0 0 0,-1-1 0,-2 4 0,-6 4 10,0 0 0,-1-1 1,-21 14-1,17-13 23,-5 2 30,0-1 0,-1-1 0,-38 13 0,-10 4 70,32-16-54,16-6-224,20-4-15,1-5-1604,-2-9 1188,2 10-91,6 0-85,38-22-3787,-33 21 1484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31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 6333,'0'0'-436,"-4"-4"-983,4 1 2263,7 5 4469,23 8-5166,-26-8-103,0-1 0,1 0-1,-1 0 1,0-1 0,1 1-1,-1-1 1,1 0 0,0 0-1,7-2 1,-2 1-13,30-1 168,-30 1-152,1 1 0,-1 0-1,0 0 1,14 2 0,-21-1-39,-1-1 0,0 1 0,0-1 0,1 0 0,-1 0 0,0 0 0,0 0 0,1-1 0,2 0 0,-4 1-5,1 0 1,-1-1-1,1 1 0,-1 0 0,1 0 0,-1 0 1,1 0-1,-1 0 0,1 0 0,-1 1 1,2-1-1,2 2 11,1-2 1,-1 1 0,0-1-1,0 1 1,8-2 0,-8 1-8,0 0 0,0 0-1,0 0 1,0 1 0,6 1 0,-9-2-4,0 1 0,-1 0 0,1-1 0,-1 1 0,1 0 0,-1 0 0,0 0 0,1 0 0,-1 0 0,0 1 0,0-1 0,0 0 0,0 1 0,0-1 0,0 0 0,0 1 0,0-1 0,0 1 0,-1-1 0,1 1 0,0 0 1,-1-1-1,0 1 0,1 0 0,-1-1 0,0 1 0,0 0 0,0 0 0,0-1 0,0 1 0,0 0 0,-1 2 0,-1 9 65,-1 0 0,0-1 0,-8 20 0,2-7 110,-13 78 414,17-74-411,0 0 0,1 44 0,-3 15 16,2-4-61,-3-7-142,11-33-1307,-3-42 849,22-21-7028,-21 19 7327,-1-1-1,1 1 0,-1-1 0,0 0 1,1 1-1,-1-1 0,0 0 0,1 0 0,-1 1 1,0-1-1,0 0 0,1 0 0,-1 1 1,0-1-1,0 0 0,0-1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32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32 5941,'-1'-7'-145,"-5"-12"-1918,0 13 7137,8 11-4868,13 40 788,-9-4-90,2-3-572,-2 0 1,1 52-1,-2-47-235,-2-38-86,-1 2-149,0 4 79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38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464 36 5689,'0'0'-287,"-3"-4"-311,-9-12 616,9 12 1342,2 0-959,1 4-362,0-1-1,0 1 1,0 0 0,0 0 0,0-1-1,0 1 1,0 0 0,0-1 0,0 1 0,0 0-1,0 0 1,0-1 0,0 1 0,-1 0-1,1 0 1,0-1 0,0 1 0,0 0 0,0 0-1,0 0 1,-1-1 0,1 1 0,0 0-1,0 0 1,0 0 0,-1-1 0,1 1 0,0 0-1,0 0 1,0 0 0,-1 0 0,1 0-1,0-1 1,0 1 0,-1 0 0,1 0 0,0 0-1,-1 0 1,1 0 0,0 0 0,0 0-1,-1 0 1,1 0 0,0 0 0,0 0 0,-1 0-1,1 0 1,0 0 0,0 0 0,-1 1-1,1-1 1,0 0 0,-1 0 0,-35 9 281,-1 1-1,-34 16 1,-77 38 154,111-47-404,22-10-49,0 0 0,0 2 0,1 0 0,0 0 0,-14 13 0,27-19-15,-2 5 0,6-4 1,23 13 1,-19-16-8,-1-2 1,26 8 0,36 1 1,10 1-23,-74-8 21,12 2-20,1 0-1,-1 1 1,0 1-1,24 10 0,-37-13 14,1 0 0,-1 0-1,0 0 1,1 0 0,-1 0-1,0 1 1,-1 0-1,1 0 1,0 0 0,-1 0-1,3 3 1,-4-3 3,0-1 0,0 1 0,0-1 0,0 1-1,0-1 1,-1 1 0,1 0 0,-1 0 0,0-1 0,0 1 0,0 0 0,0-1-1,0 1 1,0 0 0,-1 0 0,0-1 0,-1 5 0,-2 5 4,-1 0 0,0 0 0,-1-1 1,-1 0-1,0 0 0,0 0 0,-1-1 0,0 0 0,-1-1 1,0 0-1,-15 12 0,12-11-170,-1-2 0,0 1 1,0-2-1,-1 0 0,0 0 0,0-2 1,0 1-1,-1-2 0,-16 4 0,27-8-252,1-2-562,2 1 893,0 0-1,0 0 0,0 0 0,0 0 1,0 0-1,1 0 0,-1 0 1,0 0-1,1 0 0,-1-1 1,0 1-1,1 0 0,0 0 0,-1-1 1,1 1-1,0 0 0,-1-1 1,1 1-1,0 0 0,0-1 1,0 1-1,0 0 0,0-1 0,1 1 1,-1 0-1,0 0 0,1-1 1,-1 1-1,1 0 0,-1 0 1,1-1-1,-1 1 0,1 0 0,0 0 1,0 0-1,-1 0 0,1 0 1,2-1-1,10-12-1425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39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1 155 4232,'0'0'437,"4"-1"-299,116-30 676,-61 16-685,1-2 1,59-25 0,-69 24-469,-36 14-46,-1 0 0,20-10 0,-13 6-1354,-17 7 818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59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18 5813,'0'0'-369,"-12"-9"-486,-34 2 1588,42 7-99,-1-1 1775,17 4-2015,31 6-356,-37-8 35,-1 0 0,1-1 1,0 1-1,8-2 0,16 3 95,-6 2 3,-22-4-157,1 0 0,-1 0 0,0 1 0,0-1 0,1 0 0,-1 1 1,0 0-1,0-1 0,0 1 0,0 0 0,0 0 0,0 0 0,0 0 0,2 2 1,-3-2-13,-1 0 1,0-1-1,1 1 1,-1 0-1,0-1 1,1 1-1,-1 0 1,0-1-1,0 1 1,0 0-1,0-1 1,1 1 0,-1 0-1,0-1 1,0 1-1,0 0 1,-1 0-1,1-1 1,0 1-1,0 0 1,0-1-1,0 1 1,-1 0-1,1-1 1,0 1-1,-1 0 1,1-1 0,0 1-1,-1-1 1,1 1-1,-1 0 1,1-1-1,-2 1 1,-18 20 39,18-19-34,-10 8 11,-1-1 1,-1 1 0,-27 13-1,15-9 7,-31 22 0,48-30-21,-8 7 36,16-11-13,3 0-8,2 1-10,0-1 1,0 1-1,0-1 0,0 0 1,0 0-1,0 0 1,1-1-1,-1 1 1,6 0-1,48 7 113,-13-2 68,-42-6-148,-2-1-32,0 0 0,0 1 0,1 0 0,-1-1 0,0 1 0,0 0 0,0-1 0,0 1 0,0 0 1,0 0-1,-1 0 0,1 0 0,0 0 0,0 0 0,-1 0 0,1 0 0,0 1 0,-1-1 0,1 0 0,-1 0 0,1 2 0,1 2 32,-1-4 22,-2 3 5,0 1-26,-1 1 0,1-1 0,-1 0 0,-1 1 0,1-1 0,-1 0 0,1 0 0,-2-1 0,1 1 0,-4 4 0,-28 27 399,31-33-393,-5 4 51,0 0 1,-1-1 0,0 0-1,0 0 1,-1-1-1,-20 6 1,-32 9 189,52-16-260,7-2-21,1-1 1,0 0 0,0 0-1,-1 0 1,1 0 0,0-1-1,-1 0 1,1 1 0,-7-1 0,-48-3-858,54 2 479,1-1-286,3 2 590,0 0 0,0-1 1,-1 1-1,1 0 0,0 0 0,0 0 1,-1 0-1,1 0 0,0 0 0,0 0 0,0-1 1,-1 1-1,1 0 0,0 0 0,0 0 1,0 0-1,0-1 0,0 1 0,-1 0 0,1 0 1,0 0-1,0-1 0,0 1 0,0 0 1,0 0-1,0-1 0,0 1 0,0 0 0,0 0 1,0 0-1,0-1 0,0 1 0,0 0 0,0 0 1,0-1-1,0 1 0,0 0 0,0 0 1,0-1-1,0 1 0,0 0 0,0 0 0,0 0 1,0-1-1,1 1 0,-1 0 0,0 0 1,0-1-1,4-3-287,-3 1-34,1 0 0,0 0 0,0 1 1,0-1-1,1 1 0,-1 0 0,5-4 0,5-1-2408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39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0 3576,'0'0'-26,"-4"1"67,-47 10 1798,48-11-1495,0 2 7,-1 2-180,1-1 0,-1 0 1,1 1-1,0 0 0,0 0 1,0 0-1,0 0 0,0 0 1,-2 7-1,-19 49 1088,19-46-1142,-17 52 580,-13 70 0,-5 51-1100,37-168-337,2 0 1,0 26 0,1-31-153,1-14 734,-1 1 0,0 0 0,1 0 0,-1-1 0,0 1-1,1 0 1,-1-1 0,1 1 0,-1 0 0,1-1 0,0 1-1,-1-1 1,1 1 0,0-1 0,-1 1 0,1-1 0,0 1 0,0 0-1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0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10 5457,'3'-7'-307,"-2"4"388,-3 8 418,-10 42 380,-10 59 0,-3 20 156,-12 55-182,25-112-619,-6 71-800,14-118-49,4-20 348,2-8-811,8-25 588,6-36 1,-10 37 277,1 0 0,18-45 0,-4 27 147,-5 9 200,2 2 0,37-61 1,-41 79-15,1 0 1,0 1-1,25-22 0,-37 37-78,1 0 0,-1 0-1,1 1 1,-1-1 0,1 1 0,0 0-1,0 0 1,0 0 0,0 1 0,9-3-1,-9 4 94,1 2 17,-1-1-113,-1 0-1,1 1 1,-1 0-1,0 0 1,1 0-1,-1 0 1,0 0-1,0 0 1,-1 1 0,1 0-1,0-1 1,-1 1-1,1 0 1,-1 0-1,0 1 1,0-1-1,0 0 1,-1 1 0,1-1-1,1 5 1,2 17 216,0 1 1,-2 0-1,1 43 1,16 186 644,-17-223-872,-2-20-56,0 2-264,1-1 0,0 1 0,1-1 0,5 15 0,1-14-522,-5-11-2566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0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69 135 5388,'-60'-19'-881,"52"13"923,13 1 151,15-3 20,-19 8-258,100-26 257,-55 15-392,-26 6-309,0-2 0,0 0 1,-1-1-1,22-13 0,-19 9-153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1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15 3112,'0'0'-24,"2"-7"-44,-2 7 105,0 0 0,0 0 0,0 0-1,0 0 1,0 1 0,0-1 0,0 0 0,0 0 0,0 0-1,0 0 1,0 0 0,0 0 0,0 0 0,1 0-1,-1 0 1,0 0 0,0 0 0,0 0 0,0 0 0,0 0-1,0 0 1,0 0 0,0 0 0,0 0 0,1 0-1,-1 0 1,0 0 0,0 0 0,0 0 0,0 0 0,0 0-1,0 0 1,0 0 0,0 0 0,0 0 0,1 0-1,-1 0 1,0 0 0,0 0 0,0 0 0,0 0 0,0 0-1,0 0 1,0 0 0,0 0 0,0 0 0,0 0-1,0 0 1,0-1 0,0 1 0,1 0 0,-1 0-1,0 0 1,0 0 0,3 19 322,0-1 0,-1 1 0,-1 0-1,-1 0 1,0 0 0,-5 30 0,-1 35 292,2 51 44,3-102-556,1 25 40,0-20-132,0-32-71,-1 0 0,1-1 1,0 1-1,0 0 0,1-1 1,0 1-1,0 0 0,0-1 1,1 0-1,2 7 0,-3-10-84,2-6-254,4-5 282,-1 1 0,0-1 0,0 0 0,-1 0 0,6-15 0,20-58-217,-17 42 213,18-37-81,62-106 0,-10 54 528,-84 129-354,0-1 0,1 1-1,-1 0 1,0-1-1,1 1 1,-1 0-1,0 0 1,1-1 0,-1 1-1,1 0 1,-1 0-1,1-1 1,-1 1-1,1 0 1,-1 0 0,1 0-1,-1 0 1,1 0-1,-1 0 1,1 0-1,-1 0 1,1 0 0,-1 0-1,1 0 1,-1 0-1,1 0 1,-1 0-1,0 0 1,1 0 0,-1 1-1,1-1 1,-1 0-1,1 0 1,0 1-1,11 9 164,-11-9-190,2 3 68,0 1 0,0 0-1,0 0 1,0 0 0,-1 0-1,0 0 1,0 0 0,0 1-1,-1-1 1,0 1 0,0-1-1,0 7 1,1 3 44,33 164 501,-3-23-360,-32-153-261,22 85-174,-19-79-161,0-1-1,0 0 1,1 0 0,0 0 0,0 0 0,1-1 0,0 0 0,8 10 0,2-14-2324,-12-2 969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1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6 100 4592,'0'0'-182,"-3"-1"70,3 1 134,0 0 0,0 0 0,0-1 0,0 1 0,0 0 0,-1 0 0,1 0 0,0 0 0,0 0 0,0 0 0,0 0 0,0 0 0,0 0 0,0 0 0,0 0 0,0 0 0,-1 0 0,1 0 0,0 0 0,0-1 0,0 1 0,0 0 0,0 0 0,0 0 0,0 0 0,0 0 0,0 0 0,0 0 0,0 0 0,0-1 0,0 1 0,0 0 0,0 0 0,0 0 0,0 0 0,0 0 0,0 0 0,0 0 0,0-1 0,0 1 0,0 0 0,0 0 0,0 0 0,0 0 0,0 0 0,0 0 0,0 0 0,0 0 0,0-1 0,0 1 0,1 0 0,-1 0 0,0 0 0,0 0 0,0 0 0,0 0 0,0 0 0,0 0 0,0 0 0,0 0 0,0 0 0,1 0 0,-1 0 0,0 0-1,0 0 1,0 0 0,0 0 0,16-6 846,40-7-100,-10 3 18,59-10 246,-51 11-677,26-8-81,-2-1-4363,-70 17 2230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7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 6101,'0'0'41,"0"0"1,0-1-1,-1 1 1,1 0-1,0 0 1,0 0-1,0 0 1,0 0-1,0 0 1,-1-1-1,1 1 1,0 0-1,0 0 1,0 0-1,-1 0 1,1 0-1,0 0 1,0 0-1,0 0 1,-1 0-1,1 0 1,0 0-1,0 0 1,0 0-1,-1 0 1,1 0-1,0 0 1,0 0-1,0 0 1,-1 0-1,1 0 1,0 0-1,0 0 1,0 0-1,0 0 1,-1 0-1,1 1 1,0-1-1,0 0 1,0 0-1,0 0 1,-1 0-1,1 0 1,0 0-1,0 1 1,0-1-1,0 0 1,0 0-1,-4 16 393,6 25-37,1-8 66,-2 53-1,0 12-82,1-34-303,-2-46-279,0 1-1,1-1 1,1 0 0,1 0-1,0 0 1,2 0 0,6 17-1,-11-34 136,1 0 0,-1 0 0,1 0 0,-1 0 0,1 0 0,0 0 0,-1 0 0,1 0 0,0 0 1,0-1-1,0 1 0,0 0 0,-1-1 0,1 1 0,0 0 0,0-1 0,0 1 0,0-1 0,0 1 0,0-1 0,1 0 0,-1 1 0,0-1 0,0 0 0,0 0 0,0 0 0,0 0 0,0 0 0,2 0 0,0 0-497,-1-4 6,1 0 344,10-17-809,-9 6-349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8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41 489 3700,'-4'-83'50,"-22"-137"0,23 202 347,0 8-161,2 0-1,-1 0 0,1-1 1,1 1-1,1-14 0,-1 21-200,1 1 0,0-1 0,0 1 0,0-1 0,0 1 0,0-1 0,0 1 0,1-1-1,-1 1 1,1 0 0,0 0 0,-1 0 0,1 0 0,4-3 0,2 0 22,-1 0 0,1 1 0,10-5 0,-3 1-7,-6 4-21,1 1-1,-1 0 0,1 1 1,-1 0-1,17-2 0,8-1 4,-30 5-27,0 0 0,-1 0 1,1 0-1,0 0 0,0 1 0,-1-1 0,1 1 0,0 0 0,-1 0 0,5 3 0,1-1 17,-8-3-20,1 1 0,-1-1 0,0 1 0,1 0 0,-1 0 0,0 0 0,0 0 0,0 0 0,1 0-1,-1 0 1,0 0 0,0 0 0,-1 1 0,1-1 0,0 0 0,0 1 0,0-1 0,-1 0 0,1 1 0,-1-1 0,1 1-1,-1-1 1,0 1 0,0-1 0,1 1 0,-1-1 0,0 1 0,0 0 0,-1-1 0,1 1 0,0-1 0,0 1 0,-1-1-1,0 2 1,-1 6 11,0 0 0,-1-1 0,0 0 0,-4 9 0,-2 0 9,-21 29 0,19-32-6,1 1 1,-11 23 0,8-20-25,12-17 9,0 1 0,-1 0 0,1-1-1,0 1 1,0 0 0,0-1 0,0 1-1,1 0 1,-1 0 0,0 0 0,1-1 0,-1 1-1,1 0 1,0 0 0,0 0 0,-1 0-1,1 0 1,1 0 0,-1 0 0,0 0 0,0 0-1,1 0 1,-1 0 0,1 0 0,-1 0-1,1-1 1,0 1 0,0 0 0,0 0 0,0-1-1,0 1 1,0 0 0,0-1 0,1 1-1,-1-1 1,3 2 0,33 20-1,-18-11 0,35 26 0,-49-34 1,0 1-1,-1-1 0,1 2 1,-1-1-1,0 0 1,0 1-1,0-1 0,-1 1 1,0 0-1,5 12 1,-6-12 3,0 1-1,-1-1 1,0 1 0,0-1 0,0 1 0,0 0 0,-1-1 0,0 1 0,-1 0 0,0-1 0,0 1 0,-2 9 0,0-9 8,-1 1 0,1-1 1,-1 0-1,0 0 1,0 0-1,-1-1 0,0 0 1,-1 0-1,1 0 1,-8 6-1,1-2 12,0-1 0,0 0 0,-1-1 0,0 0 0,-1-1 0,1-1 1,-24 8-1,32-13-59,0 0-1,0-1 1,0 0 0,1 0 0,-9 0 0,3-1-104,4 1-262,0-1-1,1 0 0,-1 0 1,1 0-1,0-1 0,-1 0 1,1 0-1,-6-3 0,9 4-1100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9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0 4256,'0'0'-155,"-6"4"74,-21 9 179,26-13-75,0 1 1,0 0-1,0-1 0,0 1 0,0 0 0,0 0 0,1-1 0,-1 1 0,0 0 0,0 0 0,0 0 0,1 0 0,-1 0 0,1 0 0,-1 0 0,1 0 0,-1 1 1,1-1-1,0 0 0,-1 0 0,1 0 0,0 2 0,-1 0 171,-6 33 499,1-1 0,1 1 0,2 0 0,3 64 0,4-40-313,-2-25-167,1-1-1,10 44 1,-9-44-143,-4-29-67,0 0 1,1 0-1,-1 0 1,1 0-1,0 0 1,1-1-1,1 6 1,-1 0-22,-2-10 3,0 0 1,0 0 0,0 0-1,0 0 1,0 0 0,-1 0-1,1 0 1,0 0 0,0 0-1,0 0 1,0 0 0,0 0 0,0 0-1,0 0 1,0 0 0,0 0-1,0 0 1,0 0 0,0 0-1,0 0 1,0 0 0,0 0 0,0 0-1,0 1 1,0-1 0,0 0-1,0 0 1,-1 0 0,1 0-1,0 0 1,0 0 0,0 0-1,0 0 1,0 0 0,-3-32-67,-11-132-254,14 139 305,1 1-1,2-1 0,0 1 0,11-40 1,-12 54 22,2 0 0,0 0 0,0 1 0,0-1 0,1 1 0,1 0 1,0 1-1,0-1 0,0 1 0,1 0 0,0 0 0,1 1 0,12-10 0,-8 9 2,0 0 1,0 0-1,1 1 0,0 1 0,0 0 0,0 1 0,1 0 0,0 1 0,17-3 0,-17 5 5,1 1 1,-1 0-1,0 1 1,1 0-1,-1 1 0,22 4 1,-30-3 0,0-1-1,-1 1 1,1 0 0,-1 1-1,0-1 1,0 1 0,0 0 0,7 5-1,-9-5 3,0-1 0,-1 1 0,1-1 0,-1 1 0,0 0 0,0 0 0,0 0 0,0 0 0,-1 1-1,1-1 1,-1 0 0,0 1 0,0-1 0,1 7 0,-1-6 1,-1-1-1,0 0 1,-1 1-1,1-1 1,0 0-1,-1 1 1,0-1-1,0 0 1,0 0-1,0 1 0,0-1 1,-1 0-1,0 0 1,1 0-1,-1-1 1,0 1-1,0 0 1,-1-1-1,1 1 1,0-1-1,-5 4 1,-6 4-1,-1-1-1,1 1 1,-18 7 0,19-11-14,0 0-24,-1 0 0,-1-2 0,1 1 0,-16 2 0,-2 1-77,-13-4-29,41-3 122,-15 2-16,14-2 161,11 2-16,49 24 271,-14-8-95,0 2 1,-1 2-1,40 31 1,-34-18-127,40 34-852,-82-66 443,0-1 0,0 0-1,0 0 1,0 0 0,0-1 0,1 0 0,-1 0 0,9 2 0,-6-2-371,0-2-1324,17-3-351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50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44 231 5380,'0'-1'-19,"0"0"-1,0 0 0,0 0 0,0-1 1,0 1-1,0 0 0,0 0 0,1 0 1,-1 0-1,0 0 0,1 0 0,-1 0 1,1 0-1,0-1 0,-1 2 37,0 0 0,0 0 1,1 0-1,-1 0 0,0 0 0,0 0 0,1 0 0,-1 0 1,0 0-1,0 0 0,1 0 0,-1 0 0,0 0 0,0 0 0,0 0 1,1 0-1,-1 0 0,0 0 0,0 0 0,1 0 0,-1 0 1,0 0-1,0 1 0,0-1 0,1 0 0,-1 0 0,0 0 0,0 0 1,0 1-1,0-1 0,1 0 0,-1 0 0,0 0 0,0 1 0,0-1 1,0 0-1,2 3 61,-1-1 0,1 1 0,-1-1 1,0 1-1,0-1 0,0 1 0,-1 0 1,1-1-1,0 1 0,-1 5 0,-2 39 693,-3-1 0,-21 89 0,-2 14-129,23-56-522,5-92-130,0-1 0,0 0 0,0 1 0,0-1 0,0 0 0,0 1 0,0-1 0,0 0-1,0 0 1,1 1 0,-1-1 0,0 0 0,0 1 0,0-1 0,0 0 0,0 1 0,1-1 0,-1 0 0,0 0 0,0 1-1,1-1 1,-1 0 0,0 0 0,0 0 0,1 1 0,-1-1 0,0 0 0,1 0 0,-1 0 0,0 0 0,0 0 0,1 0-1,-1 1 1,0-1 0,1 0 0,-1 0 0,0 0 0,1 0 0,-1 0 0,0 0 0,1 0 0,-1 0 0,0-1-1,1 1 1,-1 0 0,0 0 0,1 0 0,-1 0 0,0 0 0,1 0 0,-1-1 0,0 1 0,0 0 0,1 0 0,-1-1-1,11-11-116,-1-1 0,-1 0-1,0 0 1,-1-1 0,12-29-1,27-88-403,-19 49 315,39-120 214,-53 163 300,25-50-1,-36 82-240,1 0 0,0 0-1,0 0 1,1 0 0,7-7-1,-10 11-11,1 0 0,0 1 0,0 0 0,0 0-1,0 0 1,0 0 0,0 0 0,1 0 0,-1 1 0,1-1-1,-1 1 1,7-1 0,-8 2-28,0 0 0,0 0 1,0 0-1,-1 0 0,1 0 0,0 0 0,0 1 0,0-1 0,-1 1 0,1-1 0,0 1 1,0 0-1,-1-1 0,1 1 0,-1 0 0,1 0 0,-1 0 0,4 3 0,-1-1 62,4 4 8,0 0 1,0 0 0,-1 1 0,0 0 0,-1 0 0,0 1 0,0 0 0,6 13 0,33 84 395,-31-72-361,32 103 283,5 10-890,-47-138 64,12 26-666,-2-17-3500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50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30 104 6153,'-27'-8'-424,"27"6"629,0 2-187,-1 0-1,1 0 0,0 0 1,0-1-1,0 1 0,-1 0 1,1 0-1,0-1 0,0 1 1,0 0-1,0 0 0,0-1 1,0 1-1,-1 0 1,1-1-1,0 1 0,0 0 1,0 0-1,0-1 0,0 1 1,0 0-1,0-1 0,0 1 1,0 0-1,0-1 0,0 1 1,0 0-1,1 0 1,-1-1-1,0 1 0,0 0 1,0-1-1,0 1 0,0 0 1,1 0-1,-1-1 0,0 1 1,0 0-1,0 0 0,1 0 1,-1-1-1,0 1 1,0 0-1,1 0 0,-1 0 1,0 0-1,1-1 0,30-6 341,201-41 1592,-72 26-4800,-139 20 851,-3-1-371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59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37 5989,'-1'-3'-369,"1"2"381,-1-1 0,1 0 0,0 1 0,0-1 0,0 1 0,0-1 0,0 0 0,0 1 0,0-1 0,0 0 0,0 1 0,1-1 0,-1 1 0,1-1 0,-1 1 0,1-1 0,0 1 0,1-4 3864,-4 11-3502,-93 226 4133,77-191-4089,5-11-208,0 1-1,2 0 1,-8 39-1,17-57-301,-6 40-1350,8-51 931,4 2-772,0-2-745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2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478 5 5473,'-10'-1'165,"0"-1"0,0 1 0,-1 1 1,1 0-1,0 0 0,0 1 1,0 0-1,0 1 0,-20 6 1,-1 3 391,-51 26 0,33-14-325,8-2 48,-45 30 0,42-24-104,43-26-170,-1 0-1,1 0 1,0 0-1,0 0 1,-1 0-1,1 0 1,0 0-1,0 1 1,0-1-1,0 0 1,0 1-1,0-1 1,0 1-1,1-1 1,-1 1-1,0 1 1,0-1 12,3 0-2,1 1-18,0-1 1,0 0 0,0 1 0,1-1 0,-1-1 0,1 1 0,0 0 0,-1-1 0,1 0 0,0 0 0,0 0 0,0 0 0,0-1 0,7 1 0,7 1-18,18 2-19,-11-4 12,-11 2 11,0 0 0,-1 0 1,1 1-1,-1 1 0,0 0 0,0 1 1,0 0-1,-1 1 0,18 11 0,-27-15 14,-1 1 0,1-1 0,-1 1 0,0-1 0,1 1 0,-1 0 0,0 0 0,-1 0 0,1 0 0,0 0 0,-1 0 0,0 0 0,0 1 0,0-1 0,0 1 0,0-1 0,-1 0 0,0 1 0,1-1 0,-2 8 0,1-5 12,-1 0 1,0 1-1,0-1 0,0 0 1,-1 0-1,0 0 0,-1 0 0,1 0 1,-1 0-1,-5 8 0,-3 0-15,0-1 1,-1 0-1,-1-1 0,0 0 1,-1-1-1,0 0 0,0-1 0,-1-1 1,0 0-1,-1-1 0,-22 8 1,30-14-167,0-1 0,0 0 0,0 0 0,0-1 0,0 0 0,-8-1 0,13 1 18,1-1-1,0 1 1,-1-1 0,1 0-1,0 1 1,0-1-1,-1 0 1,1-1 0,0 1-1,0 0 1,0-1-1,1 1 1,-1-1 0,0 1-1,0-1 1,1 0 0,-1 0-1,1 0 1,0 0-1,-1 0 1,1 0 0,0 0-1,0 0 1,0 0-1,1-1 1,-2-2 0,-2-15-1836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2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5004,'2'-2'-49,"5"-17"-94,-4 5 182,7-17 887,-10 29-632,5-11 1006,-1 8 2038,15 201-1170,-11-142-1952,6 53 154,1 4-102,-5-48-159,22 159-604,-28-180 9,5 44-2309,-8-82 2520,0 0-491,0 1 0,0 0-1,0 0 1,1 0-1,-1 0 1,4 5-1,-1-5-1801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4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5965,'0'0'5728,"11"1"-5512,59 6 337,79 5-44,-47-5-876,-100-7 329,1 0 0,0 1 1,0-1-1,0 0 0,-1 1 1,1 0-1,0 0 0,-1-1 1,1 2-1,-1-1 0,1 0 1,-1 0-1,1 1 0,2 2 0,-4-3 30,-1-1 0,1 1 0,-1 0 0,0-1 0,1 1 0,-1 0 0,0-1 0,0 1 0,0 0 0,1 0 0,-1-1 0,0 1 0,0 0 0,0 0 0,0 0 0,0-1 0,0 1 0,-1 0 0,1 0 0,0-1 0,0 1 0,0 0 0,-1-1 0,1 1 0,0 0 0,-1 0 0,1-1 0,-1 1 0,0 0 0,-15 19-96,-110 82-230,65-51 37,60-51 295,1 0-1,-1 1 1,1-1 0,-1 1-1,1-1 1,-1 1-1,1-1 1,-1 1 0,1-1-1,0 1 1,-1 0 0,1-1-1,0 1 1,-1-1 0,1 1-1,0 0 1,0-1-1,0 1 1,0 0 0,0-1-1,-1 1 1,1 0 0,0-1-1,1 1 1,-1 0 0,0-1-1,0 1 1,0-1-1,0 1 1,0 0 0,1-1-1,-1 1 1,0 0 0,0-1-1,1 1 1,-1-1 0,1 1-1,-1-1 1,0 1-1,1-1 1,-1 1 0,1-1-1,0 1 1,27 16-36,-21-14 30,46 18-22,-44-18 30,0 0 0,0 0 0,0 0 1,-1 2-1,0-1 0,1 1 1,9 7-1,-6-1 14,-10-10-6,0 0-1,0 0 0,0 1 0,-1-1 1,1 1-1,-1-1 0,1 1 0,-1 0 0,0 0 1,1 0-1,-1-1 0,0 1 0,0 0 1,0 0-1,-1 1 0,2 2 0,-1 0 17,-1 0 0,1 0 0,-1 1 0,0-1 0,-1 0-1,1 0 1,-1-1 0,0 1 0,0 0 0,-1 0 0,1 0-1,-1 0 1,0-1 0,-1 1 0,1-1 0,-1 0-1,1 0 1,-1 0 0,-1 0 0,-4 5 0,-9 8 67,0-1 0,-1-1 0,-24 15 0,15-10-15,11-9-296,0-1-1,-29 14 1,44-23 110,1-1 1,-1 0 0,0 1 0,0-1-1,1 0 1,-1 0 0,0 1 0,0-1-1,0 0 1,1 0 0,-1 0 0,0 0-1,0 0 1,0 0 0,1 0-1,-1-1 1,0 1 0,0 0 0,0 0-1,1-1 1,-1 1 0,0 0 0,0-1-1,1 1 1,-1 0 0,0-1 0,1 1-1,-1-1 1,1 0 0,-1 1-1,0-1 1,1 1 0,-1-1 0,1 0-1,0 1 1,-1-1 0,1 0 0,-1 0-1,1 0 1,-1-1 207,1 2-153,0 0 0,0 0 1,0 0-1,0 0 0,0 0 1,0 0-1,0-1 0,-1 1 1,1 0-1,0 0 0,0 0 1,0 0-1,0 0 0,0 0 1,0-1-1,0 1 0,0 0 1,0 0-1,0 0 1,0 0-1,0 0 0,0-1 1,0 1-1,0 0 0,0 0 1,0 0-1,0 0 0,1 0 1,-1-1-1,0 1 0,0 0 1,0 0-1,0 0 0,0 0 1,0 0-1,0 0 0,0 0 1,0-1-1,1 1 0,-1 0 1,0 0-1,11-13-2822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4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36 6157,'0'0'-326,"0"0"341,0 0 0,0 0 0,0 0-1,-1 0 1,1 0 0,0 0 0,0 0 0,0 0-1,0 0 1,0 0 0,-1 0 0,1-1 0,0 1-1,0 0 1,0 0 0,0 0 0,0 0 0,0 0-1,-1 0 1,1 0 0,0-1 0,0 1 0,0 0-1,0 0 1,0 0 0,0 0 0,0-1 0,0 1-1,0 0 1,0 0 0,0 0 0,0 0 0,0-1-1,0 1 1,0 0 0,0 0 0,0 0 0,0 0-1,0-1 1,0 1 0,0 0 0,0 0 0,0 0-1,0 0 1,0-1 0,-15 6 363,1-1-1,-1 2 1,1 0 0,0 1 0,0 1-1,-20 13 1,18-5 132,-25 29 0,32-34-380,1 1 1,0 0-1,1 0 0,-9 21 0,14-28-113,0 1 0,0-1 0,1 0 0,0 1 0,0-1 0,0 1 0,0-1 0,1 1 0,0-1 0,0 1 0,0-1 0,1 1 0,0-1 0,2 10 0,-1-12-49,-1 0 0,1 0 0,0 1 0,0-1 0,0 0 0,1 0 0,-1-1 0,1 1-1,-1 0 1,1-1 0,0 0 0,0 1 0,0-1 0,0-1 0,0 1 0,1 0 0,-1-1 0,1 1 0,-1-1 0,1 0 0,-1 0 0,1 0 0,0-1 0,-1 0 0,1 1 0,5-1 0,3 0-151,-1-1 1,1 0-1,0-1 1,0 0-1,-1-1 0,1 0 1,13-6-1,-17 6 105,-1-1-1,1 0 1,-1-1-1,0 1 1,0-1-1,-1-1 1,1 1-1,-1-1 1,0-1-1,-1 1 1,0-1-1,0 0 1,6-9-1,1-8-126,-1 0 1,17-49-1,-21 54 143,3-13-25,-7 11 24,-1 16-103,-1 0 0,0 0 1,-1 0-1,1 0 0,-1 0 0,0-1 0,-1 1 0,1 0 0,-2-7 0,1 0-1894,1 10 804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5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1 3996,'0'0'1579,"-8"2"-1262,-25 6 19,30-7-206,0 0 1,-1 0 0,1 0-1,0 1 1,0-1-1,0 1 1,0 0-1,0 0 1,0 0-1,-5 5 1,1 0 89,0-1-76,-1 0 0,2 1 0,-1 0-1,1 1 1,0-1 0,0 1 0,1 0 0,0 1 0,1-1-1,-5 12 1,2 0 37,1-1 1,0 0-1,-4 36 0,10-51-187,-1 1 1,1-1-1,0 0 0,0 0 1,1 1-1,0-1 0,-1 0 1,1 0-1,0 0 0,1 0 1,-1 0-1,1 0 0,0 0 1,0 0-1,0-1 0,0 1 1,1-1-1,0 1 1,-1-1-1,1 0 0,5 4 1,-3-3-68,0 0 1,1 0 0,-1-1-1,1 0 1,-1 0 0,1-1 0,0 1-1,0-1 1,0-1 0,0 1 0,1-1-1,-1 0 1,12 0 0,-10 0 2,0-2 0,0 1 0,0-1 0,-1 0 0,1 0 0,0-1 1,-1 0-1,1-1 0,-1 0 0,0 0 0,1 0 0,-2-1 0,1 0 0,0 0 0,-1-1 1,0 0-1,0 0 0,0 0 0,-1-1 0,1 0 0,-1 0 0,-1 0 0,1-1 0,-1 0 0,0 0 1,-1 0-1,1 0 0,-2 0 0,5-15 0,-5 16 43,-1-1 1,0 1 0,0-1-1,0 0 1,-1 1-1,0-1 1,0 0-1,-1 1 1,1-1-1,-1 0 1,-1 1-1,0-1 1,-3-9-1,1 1-1173,0 0 0,-1-18 0,5 31 69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5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0 3920,'-4'1'4624,"4"-2"-4535,-11 20 1002,-9 31-575,11-21-96,2-11-217,1 0 0,1 0 0,1 1-1,0 0 1,-1 30 0,4-21-49,0-23-125,0-1 0,1 1 0,0 0 0,0 0 0,0 0 0,1 0 0,-1 0 0,1-1 0,0 1 0,1 0 0,-1-1 0,1 1 0,0 0 0,0-1 0,5 8 0,-5-9-23,1 1 1,0-1-1,1 1 0,-1-1 0,0 0 0,1 0 0,0-1 1,0 1-1,-1-1 0,2 0 0,-1 0 0,0 0 1,0 0-1,0-1 0,1 1 0,-1-1 0,1-1 1,-1 1-1,1 0 0,5-1 0,35-1-264,50-6-1,149-29-2802,-149 21-2201,-76 14 3333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6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21 4956,'-2'-2'-98,"-29"-15"1219,29 16-440,0 3-554,0 0 1,0 0-1,0 0 0,0 0 1,1 0-1,-1 1 0,1-1 1,-1 1-1,1-1 0,0 1 1,-2 5-1,-10 35 1078,12-40-1106,-49 144 1843,38-104-1648,0-2-469,-12 75 0,19-84-590,-1 15-1060,4-16-2263,2-19 1244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51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6 5669,'-2'-1'106,"1"1"0,0-1 0,-1 0 0,1 1 0,0-1 0,-1 1 1,1 0-1,-1-1 0,1 1 0,0 0 0,-1 0 0,-2 0 1,3 1-49,0-1-1,0 1 1,1-1 0,-1 1 0,0 0 0,0-1 0,1 1 0,-1 0 0,0 0 0,1 0 0,-1-1 0,1 1 0,-1 0 0,0 1 0,-1 1-203,0 3 273,-1-1 0,1 1 1,0 0-1,0 0 1,1 0-1,-1 0 0,1 0 1,0 8-1,-2 11 259,-15 130 1093,5-29-1179,12-84-879,2-25-158,-1-16 380,1-8-1449,35-131 352,-28 114 1296,1 0 0,2 1 1,0 1-1,14-22 0,-12 24 238,1 1 0,0 1 0,33-33 1,-35 41 269,1 0 1,18-12-1,-28 21-246,0 0 0,0 0-1,0 0 1,1 1 0,-1-1 0,0 1-1,0 0 1,1 0 0,5 0 0,-4 0 31,-2 0-47,1 1 1,0-1-1,0 1 1,0 0-1,0 0 1,-1 0-1,1 0 0,0 1 1,-1 0-1,1-1 1,-1 1-1,0 0 1,1 1-1,-1-1 1,0 1-1,0-1 1,-1 1-1,1 0 1,-1 0-1,1 0 0,-1 0 1,3 5-1,2 5 161,0 1 0,-1 0 0,-1 0-1,4 16 1,-7-24-189,7 24 267,-2 0-1,5 42 1,-9-57-543,1 1 1,0 0-1,1-1 0,1 0 0,0 0 0,14 24 1,-18-37-75,0 0 0,0 0 1,0 0-1,0-1 0,0 1 1,0 0-1,0-1 0,1 1 1,-1-1-1,1 0 0,-1 0 1,1 0-1,-1 0 0,1 0 1,-1 0-1,1-1 0,0 0 1,0 1-1,-1-1 0,1 0 1,4 0-1,-2 0-2298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51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1 247 5973,'0'0'1105,"8"1"-877,51-2 366,-41 1-502,1-2 0,0 0 1,0-1-1,-1-1 0,0 0 0,20-8 0,-2-3-248,-22 10-14,-1 0 0,1-1 0,-1-1-1,13-8 1,-23 13 127,0-1 1,0 1-1,0-1 0,-1 1 1,1-1-1,-1 0 0,1 0 0,-1 0 1,0 0-1,0 0 0,0-1 1,-1 1-1,1-1 0,-1 1 0,0-1 1,0 1-1,0-1 0,0 0 1,-1 1-1,1-8 0,-1 8 30,-1 0 0,1 0 0,-1-1 0,1 1 0,-1 0 0,0 0 0,0 0 0,0 0 0,0 0 0,-1 0 0,1 0 0,-1 0 0,0 1 0,0-1 0,0 0 0,0 1 0,-3-3 0,-14-20 280,17 24-211,0-1 1,0 1-1,0 0 0,0 0 1,0 0-1,0 0 0,0 0 1,-1 0-1,1 1 1,0-1-1,-5 0 0,4 1 31,0-1 171,-1 2 12,0-1-182,0 1 0,0 0 0,0 1-1,1-1 1,-1 1 0,0-1-1,1 1 1,-1 0 0,1 1 0,0-1-1,0 0 1,0 1 0,0 0-1,0 0 1,-3 4 0,-7 10 297,8-11-249,0-1 1,1 1-1,0 0 0,0 0 0,1 1 0,-4 8 0,1 3 196,0 1 1,-7 36-1,12-48-280,0-1 1,1 1-1,-1-1 0,1 1 0,1-1 0,-1 1 0,1-1 1,1 1-1,-1-1 0,1 0 0,0 1 0,5 9 0,-4-9-129,1-1 0,0 0-1,0 0 1,1 0-1,0 0 1,0-1-1,0 0 1,1 0-1,-1 0 1,1-1-1,0 0 1,1 0-1,-1 0 1,1-1-1,-1 0 1,1 0-1,0 0 1,0-1-1,12 2 1,-2-2-698,-1 0 0,1-1 1,-1 0-1,1-2 0,-1 0 0,1-1 0,17-4 0,5-1-2003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52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454 34 6125,'-1'-15'-28,"-2"4"335,3 11-238,0 0-1,0-1 1,0 1 0,-1 0-1,1-1 1,0 1 0,0 0-1,0-1 1,0 1 0,0 0-1,-1-1 1,1 1-1,0 0 1,0-1 0,0 1-1,-1 0 1,1 0 0,0-1-1,-1 1 1,1 0 0,0 0-1,0-1 1,-1 1 0,1 0-1,0 0 1,-1 0 0,1 0-1,0 0 1,-1 0 0,1 0-1,-1-1 1,1 1 0,0 0-1,-1 0 1,1 0 0,0 0-1,-1 0 1,1 1 0,0-1-1,-1 0 1,1 0 0,-1 0-1,1 0 1,0 0 0,-1 0-1,1 1 1,-1-1 0,-136 125 3420,64-50-2625,18-16-460,-6 11-369,41-45-1063,-36 34 0,46-50 424,8-6 210,-1-1 1,1 1-1,-1-1 0,0 0 0,0 0 0,-4 3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0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354 23 6173,'-1'-1'-33,"1"0"1,0-1 0,-1 1-1,1 0 1,0 0 0,-1 0-1,0 0 1,1 0 0,-1 0 0,1 0-1,-1 0 1,0 1 0,0-1-1,0 0 1,1 0 0,-1 0-1,0 1 1,0-1 0,0 0 0,0 1-1,0-1 1,0 1 0,-2-1-1,-1 0 133,0 1 0,1 0-1,-1-1 1,0 1-1,-7 2 1,-11-1 198,0 1 175,0 0 1,-36 10-1,32-5 82,-38 16 0,52-19-423,-6 2 12,18-6-143,-1 0 0,1 0 0,-1 0 1,1 0-1,0 1 0,-1-1 0,1 0 1,0 0-1,-1 0 0,1 1 0,0-1 0,-1 0 1,1 1-1,0-1 0,0 0 0,-1 0 0,1 1 1,0-1-1,0 1 0,0-1 0,-1 0 0,1 1 1,0-1-1,0 0 0,0 1 0,0-1 1,0 1-1,0-1 0,0 0 0,0 1 0,0-1 1,0 1-1,1 1-11,0 0 1,0 0 0,0-1-1,1 1 1,-1 0-1,0-1 1,1 1-1,-1-1 1,1 0-1,0 1 1,-1-1 0,1 0-1,0 0 1,0 0-1,0 0 1,0 0-1,0-1 1,0 1-1,0 0 1,2-1 0,58 12-196,-33-8 132,-25-3 70,27 6-52,-29-7 50,0 1 0,0-1 0,0 1 0,-1 0 1,1 0-1,0 0 0,0 0 0,-1 0 1,1 0-1,-1 1 0,1-1 0,-1 1 0,0-1 1,2 3-1,-2-3 6,-1 0 0,0 0 0,0 0 0,0 0 0,0 0 0,0 0 0,0 0 0,0 0 0,-1 0 1,1 0-1,0 0 0,-1 0 0,1 0 0,0 0 0,-1 0 0,1 0 0,-1 0 0,0 0 0,1 0 0,-1-1 0,0 1 0,1 0 0,-2 1 1,-21 20 120,19-19-86,-9 7 50,-1-1-1,0 0 1,0-1-1,-1-1 1,0 0-1,0-1 0,-19 5 1,28-10-109,1 0 1,-1 0 0,0-1-1,1 1 1,-12-2-1,16 1-15,0 0-1,0 0 1,0 0-1,0 0 0,0 0 1,0 0-1,0 0 0,0 0 1,0-1-1,0 1 1,0 0-1,0-1 0,0 1 1,0-1-1,0 1 1,0-1-1,0 0 0,0 1 1,0-1-1,1 0 0,-1 1 1,0-1-1,0 0 1,1 0-1,-1 0 0,1 0 1,-1 0-1,1 0 1,-1 0-1,1 0 0,-1 0 1,1 0-1,0 0 1,0 0-1,-1 0 0,1 0 1,0 0-1,0 0 0,0 0 1,0 0-1,0 0 1,1-2-1,4-13-1285,1 1 0,13-26 0,-10 25-454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52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0 458 6913,'9'-111'506,"-9"103"-214,1 0 0,0 1 0,1-1 0,-1 1 0,1-1 0,1 1 0,4-10 0,-6 15 121,17-1 453,-14 2-444,1 3-30,2 1-241,0 1 0,0 0 0,-1 0 0,1 0 0,-1 1 0,0 0 0,6 7 0,41 47 677,-36-38-773,26 24-1,-7-11-355,-18-16-383,1-1 1,0-1 0,40 25-1,-53-38 486,9 7-257,1-1 1,0-1-1,1 0 1,0-1-1,0-1 1,0-1-1,21 4 1,-28-8 435,1-1 0,-1 0-1,1 0 1,-1-1 0,0 0 0,1-1-1,-1 0 1,0-1 0,0 0 0,0-1-1,0 0 1,-1 0 0,1-1 0,-1 0-1,16-13 1,-12 7 128,0-1-1,-1 0 0,0 0 0,-1-2 1,-1 1-1,0-1 0,-1-1 1,0 0-1,6-16 0,9-24 283,-2 0 0,25-108 0,-33 71 465,-12 83-724,-1-1 0,0 1 0,0-15 1,-1 22-107,0 1-16,0 1 0,0 0-1,0-1 1,0 1 0,0-1 0,0 1 0,0 0-1,0-1 1,0 1 0,0-1 0,0 1 0,0 0-1,-1-1 1,1 1 0,0-1 0,0 1-1,0 0 1,0-1 0,-1 1 0,1 0 0,0-1-1,0 1 1,-1 0 0,1-1 0,0 1 0,-1-1-1,-7 5 332,-5 11-145,11-11-166,0 0 1,0 1 0,0-1 0,1 1 0,0 0 0,0-1-1,0 1 1,0 0 0,0 7 0,4 44 160,-2-43-145,40 271 353,-34-244-455,-2-8-134,-2-8-379,1 0-1,1-1 1,1 1 0,1-1-1,16 35 1,-22-56 142,3 5 255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53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68 5577,'-9'-7'61,"0"1"1,-1 0 0,1 1 0,-1 0 0,-19-7 0,6 2 651,14 6-215,-9-1 724,15 5-298,9 3-609,2 2-159,0-1 1,1 0 0,-1-1 0,1 0 0,0 0 0,0-1 0,0 0-1,1-1 1,-1 0 0,12 0 0,261-18 918,-187 6-4188,-91 11 2772,-1 0 0,0 0 0,1-1 0,-1 0 1,0 1-1,1-1 0,-1 0 0,3-2 0,6-1-1676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53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8 5685,'-45'-3'86,"41"2"450,0 1-367,53-3 2375,44 3-2415,-89 0-114,0 0 0,0 1 0,0 0 0,0 0-1,-1 0 1,1 0 0,0 0 0,-1 1 0,1 0 0,-1 0 0,0 0 0,1 0 0,-1 0 0,3 3 0,-5-3 0,1-1 0,-1 1 0,0 0 0,0 0 0,0 0 0,0-1 0,0 1 0,0 0 0,0 0 0,-1 0 0,1 0 0,-1 0 0,1 1 0,-1-1 0,0 0 0,0 0 0,0 0 0,0 0 0,0 0 0,-1 0 0,1 0 0,-1 0 0,1 0 0,-1 0 0,0 0 0,0 3 0,-10 15 231,0 0-1,-2 0 1,0-1 0,-21 24 0,11-14 83,1-3-27,13-16-141,1 0 0,0 1-1,0-1 1,1 2 0,0-1 0,1 1 0,0 0 0,1 0 0,-6 21 0,10-31-133,1-1 1,0 1 0,0 0-1,0 0 1,0 0 0,0 0 0,1 0-1,-1 0 1,0-1 0,1 1 0,-1 0-1,1 0 1,0 0 0,0-1 0,0 1-1,0 0 1,0-1 0,0 1-1,0-1 1,0 1 0,0-1 0,1 0-1,-1 0 1,1 1 0,-1-1 0,1 0-1,-1 0 1,1 0 0,0 0-1,-1-1 1,1 1 0,2 1 0,6 1 47,-1-1 1,1 1 0,-1-1-1,19 1 1,-3-2-537,1-1-1,-1-1 1,48-8-1,73-26-7355,-110 24 4752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0:55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8 6181,'-16'-5'-3013,"15"5"3291,1-1 0,-1 1-1,0 0 1,0-1-1,1 1 1,-1 0 0,0 0-1,0-1 1,1 1-1,-1 0 1,0 0 0,0 0-1,1 0 1,-1 0-1,0 0 1,0 0 0,-1 1-1,-4 7 3015,3 3-4499,-17 53 1823,13-47-504,1 1 0,1 1 0,-5 27 0,-9 65 144,9-54-165,7-41-53,0-1 1,-2 32-1,3-16-9,1-25-27,0 0 0,0 0 0,1 0-1,0 0 1,0 0 0,1 0 0,0 0-1,2 9 1,-3-14-2,0 0 0,0 0 1,1 0-1,-1 0 0,0 0 0,1-1 0,-1 1 0,0 0 1,1 0-1,-1 0 0,1 0 0,0-1 0,-1 1 1,1 0-1,-1 0 0,1-1 0,0 1 0,0 0 0,-1-1 1,1 1-1,0-1 0,0 1 0,1 0 0,1 0 1,-2 0-1,-1-1 1,1 1-1,0 0 0,0 0 0,0-1 0,0 1 0,0 0 0,0-1 0,0 1 0,0-1 0,0 1 0,0-1 0,0 0 0,0 0 0,1 1 0,-1-1 0,0 0 0,0 0 0,2 0 0,1 0 1,20 4-33,1-2 1,-1 0-1,0-1 1,0-2-1,1 0 1,45-10-1,94-17-1113,-135 21 495,-26 6 379,11-2-230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0:55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14 4856,'0'-14'438,"1"28"2514,-1 66-1992,-2 74-38,3-82-729,1-24-236,-1-24-235,-3 40-1,1-54-92,1 1 1,0 0 0,0 0-1,2-1 1,-1 1-1,4 13 1,-4-21-199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0:56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68 235 4508,'-48'-144'90,"31"80"1397,16 63-1446,1 1 1,0-1-1,-1 0 1,1 0 0,0 1-1,0-1 1,0 0-1,0 0 1,-1 1 0,1-1-1,0 0 1,0 0-1,1 0 1,-1 1-1,0-1 1,0 0 0,0 0-1,0 1 1,1-1-1,-1 0 1,0 0 0,1 1-1,-1-1 1,1 0-1,-1 1 1,1-1 0,-1 0-1,1 1 1,-1-1-1,1 1 1,-1-1 0,1 1-1,0-1 1,-1 1-1,1 0 1,0-1 0,-1 1-1,1 0 1,0-1-1,0 1 1,-1 0 0,1 0-1,0 0 1,0 0-1,0-1 1,-1 1 0,1 0-1,1 1 1,1-1 130,2 1-14,60 15 254,117 34 114,-169-45-518,-1 0 1,1 0-1,-1 1 1,0 1-1,0 0 1,-1 0-1,14 13 1,-22-17 5,0 0 0,0 0 0,0 0 0,-1 1 0,1-1 1,-1 1-1,0-1 0,0 1 0,0 0 0,0 0 0,-1 0 0,1 0 1,-1 0-1,0 1 0,-1-1 0,1 0 0,-1 0 0,1 1 1,-1-1-1,-1 0 0,1 1 0,0-1 0,-1 0 0,0 0 1,0 0-1,-3 7 0,-3 4 71,-1 0 0,0-1 0,-1 0 0,-1-1 0,0 0 0,-1 0 0,0-1 0,-17 14 0,-23 26 174,-33 32-82,80-81-495,1 1-1,0-1 1,0 1 0,0 0 0,1 0 0,-1 0 0,1 0 0,-2 6 0,10-12-838,19-7-1141,-8 0-573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0:56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40 6285,'0'0'-284,"1"-7"-151,-2 4 616,-1 7 873,-22 54-194,8-22-76,-13 44 1,3 6-275,-44 215 421,39-167-1318,31-131 283,3-8-325,13-19 298,-1-2 0,-2 1 1,0-2-1,12-38 0,-13 33 86,17-43-66,60-138 197,-64 161 55,-16 31-7,1 0 1,17-25 0,-12 22 12,-13 19-105,1-1 0,0 1 0,1 0 0,-1 0 0,1 0 0,0 1 0,0-1 0,0 1 0,1 0 0,0 0 0,0 1 0,0-1 1,0 1-1,8-4 0,2 2 71,-12 3 9,2 4 3,-2-1-91,1 1 0,-1-1 0,0 1 0,1 0 0,-1 0 0,0 0 0,0 1 0,0-1 0,-1 1 0,1-1 0,-1 1 0,1 0 0,-1 0 0,0 0 0,0 1 0,0-1 0,0 0 0,-1 1 0,3 5 0,4 20 117,-1 0 0,-1 0-1,-2 1 1,-1 0 0,-1 0-1,-2 36 1,0-53-126,9 297 224,-8-299-457,0 0-1,1 0 1,0-1-1,1 1 1,0 0-1,1-1 1,0 1-1,9 16 1,-12-26 111,0-1 0,0 1 0,-1 0 0,1 0 0,0-1 1,0 1-1,0-1 0,0 1 0,0-1 0,0 1 0,0-1 0,-1 1 0,1-1 0,1 0 0,-1 0 1,0 0-1,0 1 0,0-1 0,0 0 0,0 0 0,0 0 0,0 0 0,0-1 0,0 1 0,0 0 1,0 0-1,2-1 0,-2 0 150,2 1-637,-2-4-2,-1-2 146,1-1 0,-1 1-1,-1 0 1,1-1-1,-1 1 1,0 0 0,-3-10-1,0 0-1193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0:57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105 108 4376,'-40'-19'-601,"33"16"748,-1 0 1,1 0-1,0-1 0,1 0 0,-1 0 1,-7-7-1,12 10 401,0 0-253,-3-2-374,5 3 122,1 0-1,-1 0 1,0 0-1,0 0 1,0 0-1,0 0 1,0 0-1,0 0 1,0 0-1,1-1 1,-1 1-1,0 0 1,0 0-1,0 0 1,0 0-1,0 0 1,0 0-1,0 0 1,0 0-1,0 0 1,0 0-1,1 0 1,-1 0-1,0 0 1,0-1-1,0 1 1,0 0-1,0 0 1,0 0-1,0 0 1,0 0-1,0 0 1,0 0-1,0 0 1,0-1-1,0 1 1,0 0-1,0 0 1,0 0-1,0 0 1,0 0-1,0 0 1,0 0-1,0-1 1,0 1-1,0 0 1,0 0-1,0 0 1,0 0-1,0 0 1,0 0-1,0 0 1,-1 0-1,1 0 1,0-1-1,0 1 1,0 0-1,0 0 1,0 0-1,0 0 1,0 0-1,0 0 1,0 0-1,0 0 1,-1 0-1,1 0 1,0 0-1,0 0 1,0 0-1,105-12 366,-57 7-3121,83-20 0,-113 20 1042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0:57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49 172 4852,'0'0'218,"5"-6"-122,-5 6-44,0 0 0,0 0-1,0 0 1,0 0 0,0 0 0,0 0-1,0 0 1,0 0 0,1-1-1,-1 1 1,0 0 0,0 0 0,0 0-1,0 0 1,0 0 0,0 0-1,1 0 1,-1 0 0,0 0-1,0 0 1,0 0 0,0 0 0,0 0-1,1 0 1,-1 0 0,0 0-1,0 0 1,0 0 0,0 0 0,0 0-1,1 0 1,-1 0 0,0 0-1,0 0 1,0 0 0,0 0 0,0 1-1,1-1 1,-1 0 0,0 0-1,0 0 1,0 0 0,0 0-1,0 0 1,0 0 0,0 0 0,0 1-1,0-1 1,0 0 0,1 0-1,-1 0 1,0 0 0,0 0 0,0 1-1,0-1 1,0 0 0,0 0-1,2 14 286,0 0-1,-2 0 0,1 0 0,-1 0 1,-1-1-1,-4 23 0,1 0 3,-29 266 733,30-281-1256,0-1 0,-11 32-1,13-43 60,1-9 107,0 0 1,0 0-1,0 1 0,0-1 1,0 0-1,0 0 0,0 0 0,0 0 1,0 0-1,0 0 0,0 0 1,0 0-1,0 0 0,0 0 1,0 1-1,1-1 0,-1 0 1,0 0-1,0 0 0,0 0 1,0 0-1,0 0 0,0 0 1,0 0-1,0 0 0,0 0 1,0 0-1,1 0 0,-1 0 1,0 0-1,0 0 0,0 0 1,0 0-1,0 0 0,0 0 1,0 0-1,0 0 0,1 0 1,-1 0-1,0 0 0,0 0 1,0 0-1,0 0 0,0 0 1,0 0-1,0 0 0,0 0 1,0 0-1,1 0 0,-1 0 1,0 0-1,0-1 0,0 1 1,0 0-1,0 0 0,0 0 1,0 0-1,0 0 0,0 0 1,0 0-1,0 0 0,8-8-102,-1-1 0,0 1 0,-1-1 0,0 0 0,-1 0 0,9-20 0,58-172-827,-5 4 823,-19 60 546,-45 126-348,1 1 0,0 0 0,1 0 0,1 0 0,-1 1 1,1-1-1,1 1 0,0 1 0,14-15 0,-19 22 64,2 1 6,-1 0-114,0 0 1,0 0 0,0 1 0,0-1 0,0 1 0,0 0-1,0 0 1,0 0 0,-1 0 0,1 1 0,0-1 0,-1 1-1,1 0 1,4 3 0,-2 0 26,-1 0 0,1 0-1,-1 0 1,-1 1 0,1-1 0,4 10-1,2 9 151,-1-1 0,11 45 0,-19-64-185,83 364 939,-78-341-932,19 90-161,-24-108-33,1 0 0,0 0 0,0-1 0,7 16 0,-8-18-426,2 3 555,-2-43-8706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0:58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44 5004,'-16'-5'-397,"7"-1"392,7 5 1672,8-1-1359,14-2 440,41-3-1,-34 5-431,146-6 1291,-87 4-1354,-80 3-268,1 1 0,-1-1 1,0 1-1,1 1 1,-1-1-1,1 1 1,6 2-1,-11-3-42,2 0-19,25-7-907,-27 6 679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1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28 4652,'1'-2'-224,"29"-24"1966,-28 30-1289,-1-2-361,0 0 1,1 1 0,-1-1 0,0 0 0,-1 1 0,1-1 0,0 0 0,-1 1-1,1-1 1,-1 1 0,1-1 0,-1 1 0,0-1 0,0 1 0,-1-1 0,1 1-1,0-1 1,-1 1 0,-1 3 0,-15 57 1573,0-12-999,2 1 0,2 0 0,-8 67 0,16-1-2947,10-99 1088,-1-8-3302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00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540 32 5412,'0'0'-80,"0"-3"109,0-10 947,-3 11-622,-19-11 963,20 12-694,-4 3-323,-54 13 842,-86 36-1,-60 37-372,200-85-746,-7 3-17,3-2-54,1 0 0,-1 1 0,1 0 0,0 0 0,-8 8 0,17-13 43,-1 0 0,1 1 1,0-1-1,0 0 1,-1 1-1,1-1 0,0 0 1,0 0-1,0 1 0,0-1 1,0 0-1,-1 1 0,1-1 1,0 0-1,0 1 1,0-1-1,0 0 0,0 1 1,0-1-1,0 0 0,0 1 1,0-1-1,0 0 0,0 1 1,0-1-1,1 0 1,-1 1-1,0-1 0,0 0 1,0 1-1,0-1 0,0 0 1,1 1-1,-1-1 0,0 0 1,0 0-1,1 1 0,-1-1 1,0 0-1,0 0 1,1 0-1,-1 1 0,0-1 1,1 0-1,12 7-67,-13-6 74,10 2-51,0 1 0,0-2 1,1 1-1,17 1 0,18 4-55,11 7 8,75 23-67,-129-37 168,0 1-1,0-1 1,0 1 0,0 0-1,-1 0 1,1 0-1,-1 0 1,1 0-1,-1 1 1,0-1-1,0 1 1,0-1-1,0 1 1,-1 0 0,1 0-1,-1 0 1,1 0-1,-1 0 1,0 0-1,0 0 1,0 0-1,-1 0 1,1 0-1,-1 1 1,0-1 0,0 0-1,0 0 1,0 1-1,0-1 1,-1 0-1,1 0 1,-1 1-1,0-1 1,0 0-1,0 0 1,-1 0 0,1 0-1,-1 0 1,1-1-1,-1 1 1,0 0-1,0-1 1,-4 4-1,-9 9-1,-2 0-1,0-1 1,0-1-1,-1-1 1,0-1 0,-1 0-1,-1-1 1,0-2-1,-39 13 1,5-13-751,52-8 705,0 1 1,1-1 0,-1 0 0,1 0 0,-1 0-1,1 0 1,-1 0 0,1-1 0,-1 1 0,1 0 0,-1-1-1,1 1 1,-1-1 0,1 1 0,-3-2 0,-1 0-101,2 1 47,1 0 0,0 0 0,0 0 0,-1 0 0,1 0 0,0 0 0,0-1 0,0 1 0,0-1 0,0 1 0,0-1 0,1 0 0,-1 1 1,0-1-1,1 0 0,-1 0 0,1-1 0,-2-3 0,1 2-335,0-1 0,1 0 0,0 0 0,0 0 0,0 0 0,0 0-1,1-10 1,0-11-1939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00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0 129 5452,'6'-16'-63,"0"0"-1,1 0 1,14-24-1,1 1 1744,-22 39-1644,1 0-1,-1-1 1,0 1-1,1 0 1,-1 0 0,1 0-1,-1-1 1,0 1-1,1 0 1,-1 0 0,1 0-1,-1 0 1,1 0 0,-1 0-1,0 0 1,1 0-1,-1 0 1,1 0 0,-1 0-1,1 0 1,-1 1-1,0-1 1,1 0 0,-1 0-1,1 0 1,-1 0-1,0 1 1,1-1 0,-1 0-1,0 0 1,1 1 0,-1-1-1,0 0 1,1 1-1,-1-1 1,0 0 0,0 1-1,0-1 1,1 1-1,12 13 661,-12-13-747,3 6 329,0 1 0,-1 0-1,1 0 1,-1 0-1,-1 0 1,3 14 0,2 6 201,0 5-101,-1 1-1,-2-1 0,-1 1 0,-2 59 0,0 9 66,1 158 246,-3-139-1000,-3-74-218,3-36 111,0 0 0,0 1-1,1-1 1,1 0 0,1 14 0,-2-25 317,0 1-1,0 0 1,1 0-1,-1-1 1,0 1-1,0 0 1,1 0 0,-1-1-1,1 1 1,-1 0-1,0 0 1,1-1-1,-1 1 1,1-1-1,0 1 1,-1 0 0,1-1-1,-1 1 1,1-1-1,1 1 1,9 1-4391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32 6017,'-7'-12'-236,"1"0"910,7 11-661,-1 0 0,1 1 1,-1-1-1,1 1 0,-1 0 0,1-1 0,-1 1 0,1-1 0,-1 1 0,1 0 1,0-1-1,-1 1 0,1 0 0,-1 0 0,1 0 0,0-1 0,-1 1 0,1 0 1,0 0-1,-1 0 0,2 0 0,2-1 30,1 1-11,167 8 160,-148-6-183,3 4-6,-22-4-5,-3-2 2,-1 0 1,0 1-1,1-1 0,-1 1 0,0-1 0,1 1 1,-1 0-1,0-1 0,0 1 0,0 0 0,1 0 1,-1 0-1,0 0 0,0 0 0,0 0 0,-1 0 1,1 0-1,0 0 0,0 1 0,-1-1 0,1 0 0,0 1 1,-1-1-1,1 0 0,-1 1 0,0-1 0,1 0 1,-1 1-1,0-1 0,0 1 0,0-1 0,0 1 1,0 1-1,-2 2 3,1-1 0,0 0 0,-1 0 1,0-1-1,0 1 0,0 0 0,0-1 1,-1 1-1,0-1 0,-4 5 0,-7 6 33,-31 23-1,28-24-10,1 0 0,-19 21 0,24-24-20,9-9-3,0 1 0,0 0 0,0 0 0,0 0 0,0 0 0,1 0-1,-1 1 1,1-1 0,-1 0 0,-1 5 0,3-6-1,-1 0 0,1 0-1,-1 0 1,1 1-1,-1-1 1,1 0-1,0 0 1,0 1 0,-1-1-1,1 0 1,0 0-1,0 1 1,0-1 0,0 0-1,1 0 1,-1 1-1,0-1 1,1 0 0,-1 0-1,0 0 1,1 1-1,-1-1 1,1 0 0,0 0-1,-1 0 1,1 0-1,0 0 1,0 0 0,0 0-1,-1 0 1,1 0-1,0-1 1,0 1-1,0 0 1,1-1 0,-1 1-1,1 0 1,0 0-1,19 14 3,-6-7 5,0 2 1,-1 0-1,-1 1 0,0 0 0,0 1 0,17 21 1,-28-30 6,0-1 1,-1 0 0,0 1-1,0-1 1,1 1 0,-1-1 0,-1 1-1,1 0 1,0 0 0,-1-1-1,1 1 1,-1 0 0,0 0-1,0-1 1,0 1 0,0 0-1,-1 0 1,1-1 0,-1 1 0,1 0-1,-1 0 1,0-1 0,0 1-1,0-1 1,-1 1 0,1-1-1,-3 4 1,0 0 40,0 0 0,0-1-1,-1 1 1,0-1 0,-1 0 0,1 0 0,-12 8-1,3-4 51,-1 0 0,-20 9-1,14-8-50,9-4-165,0-1 1,0 0-1,-1 0 0,-18 3 0,26-7-243,2-3-90,-12-6-109,14 7 455,1 1-1,-1-1 0,1 0 0,0 1 1,-1-1-1,1 0 0,-1 0 1,1 1-1,0-1 0,0 0 0,0 0 1,-1 1-1,1-1 0,0 0 1,0 0-1,0 0 0,0 1 0,0-1 1,0 0-1,0 0 0,1 0 0,-1 1 1,0-1-1,0 0 0,1-1 1,-1 2-88,4-13-1913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01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4 5332,'0'0'-145,"7"-3"-76,-7 3 241,1 0 0,-1 0 0,0 0 1,0-1-1,0 1 0,0 0 0,0 0 0,1 0 0,-1 0 1,0 0-1,0 0 0,0 0 0,0 0 0,0 0 0,1 0 1,-1 0-1,0 0 0,0 0 0,0 0 0,0 0 0,1 0 1,-1 0-1,0 0 0,0 0 0,0 0 0,0 0 1,0 0-1,1 1 0,-1-1 0,0 0 0,0 0 0,0 0 1,0 0-1,0 0 0,0 0 0,0 0 0,1 1 0,-1-1 1,0 0-1,0 0 0,0 0 0,0 0 0,0 0 0,0 0 1,0 1-1,0-1 0,0 0 0,0 0 0,0 0 1,0 0-1,0 1 0,0-1 0,0 0 0,0 0 0,0 0 1,0 0-1,0 1 0,-4 11 295,-1 1 0,0-1 1,0 0-1,-2 0 0,1 0 1,-16 19-1,-16 30 413,23-31-503,4-9-161,0 1 1,1 0 0,2 1 0,-11 43 0,18-65-86,1 1 0,0-1 0,0 1 1,-1-1-1,1 0 0,0 1 0,1-1 0,-1 1 0,0-1 0,0 1 0,0-1 0,1 0 0,-1 1 0,1-1 1,-1 1-1,1-1 0,0 0 0,-1 0 0,1 1 0,0-1 0,0 0 0,0 0 0,0 0 0,0 0 0,0 0 0,0 0 1,0 0-1,1 0 0,-1-1 0,0 1 0,0 0 0,1-1 0,-1 1 0,0-1 0,1 1 0,-1-1 0,1 0 1,-1 1-1,0-1 0,1 0 0,2 0 0,3 0-102,0 0 0,-1 0 0,1 0 1,0-1-1,0 0 0,10-3 0,-8 0 35,-1 1-1,1-1 1,-1-1 0,-1 1-1,1-1 1,0-1 0,-1 1-1,7-8 1,3-5-91,24-31 0,-27 28 284,0-2-1,-2 0 0,0 0 1,-1-1-1,6-26 1,-13 41 0,-3 6-77,-1 0 0,1 0 0,-1 0 0,0-1 0,0 1 0,0 0 0,0 0-1,-1 0 1,1-1 0,-1 1 0,0 0 0,0 0 0,0 0 0,-2-4 0,1 3-12,2 3-6,0 0 1,-1 0-1,1 1 0,-1-1 0,1 0 1,-1 0-1,0 1 0,1-1 0,-1 1 1,0-1-1,1 0 0,-1 1 0,0-1 1,-1 0-1,1 1-204,1 0 0,0 0 0,-1 0-1,1-1 1,-1 1 0,1 0 0,-1-1 0,1 1 0,0 0 0,-1-1 0,1 1-1,0 0 1,-1-1 0,1 1 0,0-1 0,-1 1 0,1 0 0,0-1 0,0 1-1,0-1 1,-1 1 0,1-1 0,0 0 0,0-9-1341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02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12 4328,'0'0'52,"-3"2"112,1-1-24,-1 1 1,1 0-1,0 0 1,-1 0-1,1 0 1,0 0-1,0 1 1,1-1-1,-1 1 1,0-1-1,1 1 1,-1-1-1,-1 6 1,-51 118 2272,-13 35-1658,65-157-768,1 0 1,0 0-1,0 1 1,1-1-1,-1 0 0,1 0 1,0 0-1,0 1 1,0-1-1,0 0 0,1 0 1,1 6-1,-1-8-23,0 0 1,0 0-1,0 0 0,0 0 0,0-1 0,0 1 0,0 0 0,1-1 1,-1 1-1,1-1 0,-1 1 0,1-1 0,0 0 0,0 0 0,-1 0 0,1 0 1,0 0-1,0 0 0,0 0 0,0-1 0,0 1 0,0 0 0,0-1 1,0 0-1,4 1 0,-1-1-52,1 1 0,-1-1 1,0 0-1,1 0 0,-1-1 0,1 0 1,-1 0-1,0 0 0,8-3 1,6-1-157,-2-2 72,-1 0 0,0-1 1,-1-1-1,0 0 0,0-1 0,26-23 0,-31 25 150,-4 3 73,0-1 0,0 0 0,0 0 0,-1 0 0,0-1 0,-1 0 0,1 0 0,-1 0 0,-1 0 0,1-1 0,3-11 0,-3 5 205,-1-1 1,0 0 0,-1 0-1,0 0 1,-1-19 0,-10-20 469,8 50-649,0 3-86,0 0 1,0 0 0,0 0 0,0 0 0,0 0 0,0 0 0,0 0 0,0-1 0,1 1-1,-1 0 1,1-1 0,-1 1 0,1 0 0,-1-1 0,1 1 0,0-1 0,0 1 0,0-1 0,0-1-1,0-1-68,0 2-138,-4-12-1343,5 12 1309,0 0-1,0 1 0,0-1 1,0 1-1,0-1 1,0 1-1,0 0 0,0-1 1,0 1-1,1 0 0,-1 0 1,1 0-1,-1 0 1,3-1-1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02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 4540,'0'0'127,"4"0"48,14 0 41,-14 0 1719,-5 4-1638,-1 0-162,0 1 1,0-1-1,0 0 1,-1 1-1,1-1 1,-1-1-1,-5 6 0,2-1 44,0 0-1,0 0 0,0 0 1,1 1-1,-4 9 0,2-4 4,-4 6 36,1 0 0,2 0 0,-9 28 0,14-40-214,1 0 1,0 0-1,1 0 1,0 0-1,0 0 1,1 1-1,0-1 1,1 0-1,-1 0 0,2 1 1,-1-1-1,3 9 1,-2-15-26,-1 0 0,0 1 0,1-1 0,-1 0-1,1 0 1,-1 0 0,1 0 0,0 0 0,0-1 0,0 1 0,0-1 0,0 1 0,0-1 0,1 0-1,2 2 1,37 12-562,-35-13 478,2-2-88,1-1 111,0 0-1,0-1 1,0-1-1,0 1 0,0-2 1,-1 1-1,1-1 1,-1-1-1,16-9 1,-19 9 108,-1 0 0,0 0-1,1 0 1,-2-1 0,1 0 0,-1 0 0,0 0 0,0-1 0,0 1-1,-1-1 1,0 0 0,-1 0 0,1 0 0,-1 0 0,-1 0 0,1-1-1,-1-7 1,0 9-6,-1 1-1,0-1 0,0 1 1,-1 0-1,0-1 0,0 1 1,0 0-1,-1-1 0,1 1 1,-1 0-1,0 0 1,-1 0-1,1 0 0,-1 1 1,0-1-1,0 1 0,-1-1 1,1 1-1,-1 0 0,0 1 1,0-1-1,0 0 1,-9-4-1,5 4-568,1 1-1,0 0 1,-1 0 0,0 1 0,1 0-1,-1 0 1,0 1 0,-16-1 0,20 2-2093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39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78 4540,'-1'-15'-590,"1"11"547,0 1 0,0 0 1,0 0-1,0-1 0,0 1 1,1 0-1,0 0 0,1-6 1,-1 7 99,-1 1-23,0 0 1,-1 0-1,1 1 1,0-1-1,0 0 1,0 0-1,0 0 0,0 0 1,0 0-1,0 0 1,1 1-1,-1-1 0,0 0 1,0 0-1,1 0 1,-1 1-1,0-1 1,1-1-1,4-6 2074,-5 8-2065,1 0 1,-1 0 0,0 0 0,0 0 0,0 0 0,0 0 0,0 0 0,0 0 0,0 0 0,0 0 0,0 0 0,0 0 0,0 0 0,0 0 0,0 0-1,0 0 1,0 0 0,0 0 0,1 0 264,-1 0-264,-2 141 1436,3 149-241,9 293-537,-15-375-2356,5-206 1476,0 1 0,0-1 1,0 1-1,1-1 1,-1 1-1,1 0 1,-1-1-1,1 0 0,0 1 1,0-1-1,2 5 1,-2-6-787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42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44 223 5296,'0'0'-436,"-1"-6"-83,1 5 507,0 1-1,0 0 1,0 0-1,0 0 0,0 0 1,0-1-1,0 1 1,0 0-1,0 0 0,0 0 1,0 0-1,0-1 1,0 1-1,1 0 0,-1 0 1,0 0-1,0 0 1,0 0-1,0 0 0,0-1 1,0 1-1,0 0 1,1 0-1,-1 0 0,0 0 1,0 0-1,0 0 1,0 0-1,0 0 0,1 0 1,-1 0-1,0 0 1,0 0-1,0-1 1,0 1-1,1 0 0,-1 0 1,0 0-1,0 0 1,0 1-1,0-1 0,1 0 1,-1 0-1,0 0 1,0 0-1,0 0 0,0 0 1,1 0-1,-1 0 1,0 0-1,0 0 0,0 0 1,0 0-1,0 1 1,0-1-1,1 0 0,-1 0 1,0 0-1,0 0 1,0 0-1,0 1 0,48 31 307,-32-22-81,1-1 1,0 0-1,0-2 1,25 8 0,-27-9-104,12 2 19,0 0 0,1-2-1,-1-1 1,35 1 0,114-3 110,-113-3-161,245-18 194,-165 6-200,612-34-260,-379 17-63,228-9-197,1149-38-856,-1278 49 1162,-179 20 107,78-3-19,-285 7 50,25-1-7,-93 3 15,127-3 32,-122 3-120,1-1-1,26-6 1,13-1-108,69-14 117,-61 7 110,-32 12 20,-36 4-45,0 0-1,0 0 1,0 0-1,-1 1 1,1 0 0,9 2-1,-6-1-1,-6-1 3,1-1 3,11 0 4,-12 0-3,2 0-7,62 0 37,-65 0-43,0 0 0,0 0 0,0-1 0,0 1 1,1 1-1,-1-1 0,0 0 0,0 0 0,3 2 1,-3-2 0,0 1 1,-1-1-1,1 1 0,0-1 1,0 0-1,-1 0 1,1 0-1,0 0 1,0 0-1,2-1 1,8-2 35,-9 3 12,1 0-9,120-8 586,-123 8-614,-1 0-1,1 0 0,-1 0 1,1 0-1,0 1 0,-1-1 1,1 0-1,-1 1 0,1-1 1,-1 0-1,1 1 0,-1-1 1,1 0-1,-1 1 1,1-1-1,-1 1 0,1-1 1,-1 1-1,0-1 0,1 1 1,-1-1-1,0 1 0,1 0 1,-1-1-1,0 1 0,0-1 1,0 1-1,0 0 0,1-1 1,-1 1-1,0 0 0,0-1 1,0 1-1,0-1 0,0 1 1,-1 1-1,-3 26 449,-2-6-206,1 0 0,1 1 0,1-1-1,0 33 1,12 107 666,-6-128-766,-2-7-35,-2 0 0,-6 42 1,1-6-9,-7 37 49,7-52-76,-11 47 1,1-3 12,2 26 107,1 160 1,18-150-126,-1-34-24,0-47-31,-4-15 85,0-30-68,5 22-187,-5-26 137,-1 0 0,1 1 0,0-1 0,-1 0 0,1 0 0,-1 1 0,1-1 0,-1 1 0,0-1 0,0 1 0,-2-4 0,1 1-6,0-1-28,-4-9-216,0 6 202,4 6 5,-1 1-28,-10-3 47,0 1 0,0 0-1,-1 1 1,1 0 0,-1 1 0,-18 1 0,-78 7 84,43-1 16,-341 13 196,37-4-173,205-11-73,-187 0-6,17 0-2,-608 12 13,276-3-28,-105 11 149,163-13 321,501-9-412,-165-7 72,136 4-86,80 1-36,-7 4-5,-43 4-1,-3 0 112,71-4-27,38-4-47,-3 0 4,-36 0 86,38 0-90,-2 0-4,-6 0-21,-4 1 37,0-1 0,-24-4-1,36 3-21,-2 2-3,-53-2 133,55 1-139,-2 0-4,-93-8 82,91 8-84,-19-6-3,25 6-8,-30-2 8,13-1-12,5 2 5,-1 0 0,1 0-1,0 2 1,-17 1 0,-83 9 154,110-11-114,-1 0-6,-81 4 115,47-1-143,25-2-2,8-1-3,-30-2 0,19 4 0,9-2 4,-61-11-97,65 10 78,0 1-3,-30-10-50,30 8 34,-8-1-33,6 1-2317,4 1 2002,-4-3 115,0 3-2784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44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8 6233,'0'0'-488,"-4"-6"-636,4 6 1178,0 0 0,0 0 0,0 0-1,0 0 1,-1 0 0,1 0 0,0 0 0,0 0 0,0-1-1,0 1 1,0 0 0,0 0 0,0 0 0,-1 0 0,1 0 0,0 0-1,0 0 1,0 0 0,0 0 0,0 0 0,-1 0 0,1 0-1,0 0 1,0 0 0,0 0 0,0 0 0,-1 0 0,1 0 0,0 0-1,0 0 1,0 0 0,0 0 0,0 0 0,0 0 0,-1 0-1,1 0 1,0 1 0,0-1 0,0 0 0,0 0 0,0 0 0,0 0-1,0 0 1,-1 0 0,1 0 0,0 1 0,0-1 0,0 0-1,0 0 1,0 0 0,0 0 0,0 0 0,0 0 0,0 1 0,0-1-1,0 0 1,0 0 0,-7 29 186,2-1 0,-3 58 0,3-31-59,3 35 38,0-9-84,0-9 21,12 136 1,-9-201-151,20 147 76,1 45 31,-21-180-99,-1 0 1,-2 32-1,-1 3 23,-4 6-34,4-42-4,2-2-2,1-10 2,-1 0 0,0 0 0,0 0 0,0 0 0,-1 0 0,-2 6 0,2-8 1,1 1 0,0-1 0,1 1 0,-1-1 0,1 8 0,0-9 0,0 0 0,0 0 0,0 0 0,0 0 0,-1 0 1,1 0-1,-1-1 0,-1 5 0,-1 0-1,1 15 0,2 0-15,0-20 9,-5 24-14,4-16 28,-1-1-1,1 1 1,-7 17-1,7-26 7,1 16 11,2-24-2985,-2 3 2656,1 0-1,-1 0 0,0 0 0,0-1 1,-1 1-1,1 0 0,-2-4 0,-2-8-2034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45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5252,'0'0'-450,"-4"0"-590,-10 0 785,10 0 36,0 1-265,-10 1 374,10-1 10,0 0-90,-10 1 180,10-1 151,1-1-56,1 0-8,1 0 1,-1 0 0,1 0 0,-1 0 0,1 1 0,-1-1 0,1 1-1,-1-1 1,1 1 0,-1-1 0,1 1 0,0 0 0,-2 1 0,1-1 328,19 1-242,-1 1 0,27 7 0,-7-1 7,6-4-49,0-1 0,1-2 0,58-5 0,78-14-120,-104 10-36,-43 6-14,-19 0 5,0 0 0,-1 0 1,24-6-1,-17 3-61,0 2 0,0 0 0,28 1 0,-46 1 99,3 0-22,0 0-18,29 3-14,-31-2 33,3-1-46,13 0 42,-14 0-2,-1 1 0,9 1 14,-9-1 6,0-1-12,8 0 22,-8 0-13,14 4-62,-2-4 65,-11 0-2,6 3 22,-7-2-2397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02.2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433 0 5400,'2'2'-174,"-2"-1"206,0-1-1,1 1 1,-1 0 0,0-1 0,1 1 0,-1 0 0,0-1 0,0 1-1,0 0 1,1 0 0,-1-1 0,0 1 0,0 0 0,0 0-1,0-1 1,0 1 0,-1 0 0,1-1 0,0 1 0,0 0-1,0 0 1,-1-1 0,1 1 0,0 0 0,-1-1 0,1 1-1,0-1 1,-1 1 0,1 0 0,-1-1 0,1 1 0,-1-1-1,1 1 1,-1-1 0,1 1 0,-1-1 0,0 0 0,1 1-1,-1-1 1,0 0 0,1 1 0,-1-1 0,0 0 0,1 0-1,-1 0 1,0 1 0,-1-1 0,-57 13 1242,1 4-1,-87 36 1,91-31-1065,29-13-65,-39 22 0,63-31-144,0 0 0,0 1 0,0-1 0,0 1 0,1-1 0,-1 0-1,0 1 1,0 0 0,1-1 0,-1 1 0,0-1 0,1 1 0,-1 0 0,0 0-1,1-1 1,-1 1 0,1 0 0,0 0 0,-1-1 0,1 1 0,-1 0 0,1 0-1,0 0 1,-1 2 0,2-3-1,-1 1 1,1 0-1,-1 0 0,1 0 0,-1-1 0,1 1 0,-1 0 1,1-1-1,0 1 0,-1-1 0,1 1 0,0-1 0,0 1 1,1 0-1,1 1 6,-1-1-5,-1 0 0,1 0 0,-1-1 1,1 1-1,0 0 0,-1-1 0,1 0 1,0 1-1,0-1 0,-1 0 0,1 0 1,3 0-1,3 0-1,48 11-5,-46-10-1,-1 0 1,0 1 0,1 0 0,-1 0 0,9 4-1,-13-4-3,1 0 0,-1 1-1,0-1 1,0 1-1,0 0 1,0 0 0,-1 1-1,1-1 1,-1 1-1,0 0 1,0 0 0,0 1-1,-1-1 1,4 5-1,-6-7 12,0 0 0,0-1-1,-1 1 1,1 0 0,0-1 0,-1 1-1,1 0 1,-1 0 0,1-1-1,-1 1 1,0 0 0,0 3-1,1 3 13,-1-6-9,0-1 1,0 1 0,0-1-1,0 1 1,0-1 0,0 0-1,0 1 1,0-1 0,0 1 0,-1-1-1,1 1 1,-1-1 0,1 0-1,-1 1 1,0-1 0,1 0-1,-1 1 1,0-1 0,0 0-1,0 0 1,-1 2 0,-26 21 84,26-23-88,-3 3-21,0-1 0,0 0 1,0 0-1,-1 0 0,1-1 0,-1 0 1,0 0-1,-7 1 0,-2 0-129,12-2-51,-3-3-60,1 1 34,-1-1-1,1 0 0,0 0 0,1 0 0,-1-1 1,0 0-1,1 0 0,-1 0 0,1 0 1,0-1-1,0 1 0,0-1 0,1 0 1,-1-1-1,1 1 0,0 0 0,-3-7 1,-1-3-1767,2 1-369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1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345 13 6329,'-3'-2'-4,"-1"1"1,0-1 0,1 0 0,-1 1 0,0 0 0,0 0 0,0 0-1,0 1 1,0-1 0,0 1 0,-1 0 0,1 0 0,0 0-1,0 1 1,0-1 0,0 1 0,0 0 0,0 0 0,1 1 0,-1-1-1,-4 3 1,6-3 359,7 1-282,-3-1-73,7 2 41,0 0 0,0-1 0,1 0 0,14 1-1,-18-2-16,1-1 0,-1 2 0,1-1 0,-1 0 0,10 5 0,16 4 5,-31-10-31,0 0 1,0 0 0,0 0 0,0 1 0,0-1-1,1 0 1,-1 1 0,0-1 0,0 1 0,0-1 0,0 1-1,0 0 1,-1-1 0,1 1 0,0 0 0,0 0-1,1 1 1,-2-1-6,4 14 0,-5-5 2,-5-3 8,1-1-1,-1 0 1,0 0-1,0-1 0,0 0 1,-1 0-1,0 0 1,0-1-1,-14 6 1,-11 9 17,-81 44 35,82-43-1,30-19-44,0-1-11,1 0 1,0 0 0,0 0-1,0 0 1,-1 0 0,1 1 0,0-1-1,0 0 1,0 0 0,0 0-1,0 0 1,-1 0 0,1 1-1,0-1 1,0 0 0,0 0 0,0 0-1,0 0 1,0 1 0,0-1-1,-1 0 1,1 0 0,0 0 0,0 1-1,0-1 1,0 0 0,0 0-1,0 0 1,0 1 0,0-1-1,0 0 1,0 0 0,0 1 0,0-1-1,0 0 1,1 0 0,-1 0-1,0 1 1,0-1 0,0 0-1,0 0 1,0 0 0,0 0 0,0 1-1,0-1 1,1 0 0,-1 0-1,0 0 1,0 0 0,0 0-1,0 1 1,1-1 0,-1 0 0,0 0-1,0 0 1,1 0 0,35 11 0,-7 0-27,-22-8 20,-6-2 6,1-1 0,-1 1 0,0-1 0,1 1 0,-1 0 0,0 0 0,0 0 0,0-1 0,1 1 0,-1 0 0,0 1 0,0-1 0,0 0 0,-1 0 0,1 0-1,0 0 1,0 1 0,0 1 0,0-3 0,-1 1 0,0 0 0,1-1 0,-1 1 0,0 0 0,0-1-1,1 1 1,-1 0 0,0 0 0,0-1 0,0 1 0,0 0 0,0 0-1,0 0 1,0-1 0,0 1 0,0 0 0,0 0 0,-1-1 0,1 1-1,0 0 1,0 0 0,-1-1 0,1 1 0,0 0 0,-1-1 0,1 1 0,-1 0-1,1-1 1,-1 1 0,0 0 0,0 0-1,-4 5 2,0 0 1,0-1-1,-1 0 1,0 0-1,0 0 0,0 0 1,0-1-1,-1 0 0,0-1 1,-13 6-1,4-1 15,-116 46-36,107-46-265,20-6-3511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48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56 2220,'8'7'1124,"-8"-6"-995,0-1 0,0 0 0,1 0 0,-1 0 0,0 1 0,0-1-1,1 0 1,-1 0 0,0 1 0,0-1 0,0 0 0,1 1-1,-1-1 1,0 0 0,0 0 0,0 1 0,0-1 0,0 0-1,0 1 1,0-1 0,0 1 0,0-1 0,0 0 0,0 1-1,0-1 1,0 0 0,0 1 0,0-1 0,0 0 0,0 1-1,0-1 1,0 1 0,-5 2-72,2 0 1,-1 0-1,0 1 0,1-1 1,-1 1-1,1 0 0,0 0 0,1 0 1,-4 7-1,-1 2 18,2 1 0,-5 15 0,8-24-83,1 0 0,0 1-1,0-1 1,1 0 0,-1 1 0,2 8 0,-1 0-38,1-11-15,0 1 0,0-1 1,0 1-1,1-1 0,-1 0 1,1 0-1,-1 0 0,1 0 1,0 0-1,5 5 0,-6-6-22,5-4-249,-1 0 297,-2 2 6,0-1-1,0 0 1,0 0 0,0 0-1,0-1 1,0 1 0,-1-1-1,1 1 1,0-1 0,-1 0-1,1 0 1,-1 0 0,0-1 0,5-4-1,-1-3-58,0-1 0,0 0 1,-1 0-1,-1-1 0,1 0 0,-2 1 0,3-16 0,-2 1 211,-1-1-1,-1-37 1,-2 63-72,0 1-50,0 0 0,0 0 0,-1 0 0,1 0 0,0 0 0,0-1 0,0 1 0,-1 0 0,1 0 0,0 0 0,0 0 0,0 0 0,0-1 0,-1 1 0,1 0 0,0 0 0,0 0 0,0-1 0,0 1 0,0 0 0,0 0 0,0-1 0,-1 1 0,1 0 0,0 0 0,0 0 0,0-1 0,0 1 0,0 0 0,0 0 0,0-1 0,0 1 1,0-1 0,0 1 0,0-1 0,0 1 0,0-1 0,0 1 0,0-1 0,-1 1 0,1-1 1,0 1-1,0-1 0,0 1 0,-1 0 0,1-1 0,0 1 0,-1-1 0,1 1 0,0 0 0,-1-1 0,1 1 0,-1 0 0,1-1 0,0 1 0,-1 0 1,0 0-1,-32-4 46,29 4-74,0 2-482,-11 3 336,12-4-22,-6 7-3068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48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2880,'3'1'-196,"1"0"23,-3-1 206,0 0 1,0 0-1,0 0 1,0 0-1,0 0 1,0 0-1,0 1 0,0-1 1,0 0-1,0 1 1,0-1-1,0 1 1,0-1-1,0 1 1,0-1-1,-1 1 1,1-1-1,0 1 1,0 0-1,-1 0 1,1-1-1,0 1 1,-1 0-1,1 0 1,-1 0-1,1 0 1,-1 0-1,1 1 1,-1 0 382,-5 16 107,-33 70 1212,34-49-1430,3-36-293,0-1-1,1 0 0,0 1 1,0-1-1,-1 0 0,1 1 0,1-1 1,-1 0-1,0 1 0,1-1 1,-1 0-1,1 1 0,-1-1 1,2 3-1,16 30-8,-13-26-44,-3-7 19,0 0 1,-1 0-1,1 0 0,0 0 0,0 0 0,0 0 0,0-1 1,0 1-1,1-1 0,-1 1 0,0-1 0,1 0 1,-1 0-1,1 0 0,0 0 0,-1 0 0,1-1 0,0 1 1,-1-1-1,1 0 0,0 0 0,-1 0 0,1 0 0,0 0 1,3-1-1,1 0-19,-1 0 0,1 0 0,0-1 0,-1 0-1,1-1 1,-1 1 0,0-1 0,0 0 0,8-5 0,-10 5 34,1-1 1,0 1-1,-1-1 0,0 0 0,0 0 0,0 0 0,0-1 1,-1 1-1,0-1 0,0 0 0,0 0 0,0 0 0,-1 0 1,0-1-1,0 1 0,1-8 0,-2 9 23,-1 0 0,0 0-1,0 0 1,0 0 0,0 0-1,-1 0 1,1 0 0,-1 0-1,0 0 1,0 0 0,-1 1-1,1-1 1,-1 0 0,0 1 0,0-1-1,-3-3 1,1 0 14,-1-3 44,3 5-56,-1 1-1,1 0 1,-1 0 0,0 0-1,-5-7 1,6 10-57,-9-9-286,4 4-2944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49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24 2760,'0'0'-188,"4"15"527,-5-11-161,-1 0 0,0 0 0,0 1 1,0-2-1,-1 1 0,1 0 0,-1 0 0,-4 4 0,6-7-142,0 0-1,0 1 0,0-1 1,0 1-1,0-1 0,0 1 1,0 0-1,1-1 0,-2 4 0,-4 12 310,1-9-270,2-2-6,-1 0 0,1 1 1,0-1-1,0 1 0,-2 10 1,0 4 118,-11 28 0,15-45-174,1 1 0,-1-1 0,1 0 0,0 1 0,0-1 0,0 0-1,0 1 1,1-1 0,0 0 0,0 1 0,1 3 0,9 4-12,-4-7-29,-4-4 2,0 0 1,0 0-1,0 0 0,0-1 1,1 1-1,-1-1 1,0 0-1,0 0 1,6 0-1,-5-1-16,0 1-70,-2 0 93,0 0 1,0 0-1,0 0 0,0-1 0,0 1 1,0-1-1,0 0 0,0 0 0,0 1 1,2-3-1,3 0-22,2 0-21,0-1 1,-1 0-1,0 0 0,0-1 1,0 0-1,0-1 1,-1 1-1,0-1 0,0-1 1,-1 1-1,0-1 1,7-10-1,-9 12 52,0-1-1,0 0 1,-1 0 0,0-1 0,0 1-1,0-1 1,-1 1 0,0-1 0,0 0-1,-1 0 1,0 0 0,0 0 0,-1 0-1,1 0 1,-2 0 0,0-9-1,0 10 14,-1 1 0,1 0-1,-1-1 1,0 1-1,-5-8 1,-3-9-7,7 18 4,0 1 0,0-1 1,0 1-1,0 0 0,-1 0 0,1 0 0,-8-5 1,9 7-2,-21-13-2868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50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48 2340,'0'0'2085,"-3"4"-1924,-7 6-84,4-5 78,1-1 1,0 2-1,0-1 0,0 1 0,1 0 1,-7 11-1,10-16-150,-3 8 78,0-1 0,1 1 0,0 0 1,0 0-1,1 1 0,0-1 0,0 0 1,1 13-1,1-16-53,0 1-1,0-1 1,1 0 0,0 0 0,0 1-1,2 6 1,-2-10-33,1 0 1,-1 0-1,1-1 1,0 1-1,-1 0 0,1-1 1,1 1-1,-1-1 0,0 1 1,0-1-1,1 0 0,-1 0 1,1 0-1,0-1 1,3 3-1,1-1-49,1 0 1,0 0-1,-1-1 0,1 0 1,0-1-1,0 1 0,0-1 1,0-1-1,0 0 1,0 0-1,0 0 0,0-1 1,0 0-1,9-3 0,-7 1-27,0 1 0,0-2-1,-1 1 1,0-1 0,1-1 0,-1 0-1,-1 0 1,1-1 0,-1 0-1,0 0 1,10-10 0,-13 9 61,1 0 0,-1-1 0,0 0 0,-1 0 0,1 0 0,-2-1 0,1 1 0,-1-1 0,-1 0 0,4-18 0,-5 23 36,-1-1-1,0 0 1,0 0-1,0 0 0,0 0 1,-1 1-1,0-1 0,0 0 1,0 0-1,-3-5 1,3 7 1,-1 0 0,1 0 0,-1 1 0,0-1 1,0 0-1,0 1 0,0 0 0,0-1 0,-1 1 0,1 0 1,-1 0-1,1 0 0,-1 0 0,0 1 0,0-1 1,-5-1-1,-18-6 115,0 0 0,-32-5 1,17 14-605,38 0 239,-10-4-2879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51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52 3272,'0'0'801,"-4"2"-675,-14 6 18,14-6 23,2 0-23,-17 23 275,12-18-339,0 1 0,1 0 0,0 0 0,1 1 0,0-1 0,0 1 0,1 0 0,-6 18 0,9-22-76,1-1 0,0 1 1,0 0-1,0-1 0,0 1 1,1-1-1,0 1 0,0 0 1,0-1-1,0 1 0,1-1 1,0 0-1,-1 0 0,2 1 1,3 5-1,-5-9-20,0 1 0,1-1 0,-1 0 0,1 1 0,-1-1 0,1 0 0,-1 0 0,1 0 0,0 0 0,0 0 0,-1 0 0,1-1 0,0 1 0,0 0-1,0-1 1,0 0 0,0 1 0,0-1 0,0 0 0,0 0 0,0 0 0,3-1 0,35-5-372,-32 2 291,0 1 0,0-1 0,0 0-1,-1 0 1,0-1 0,1 0 0,-2 0-1,1-1 1,10-11 0,-10 7 45,0 0-1,0 0 1,-1-1-1,-1 0 1,6-15-1,-10 22 63,1-1-1,-1 1 1,0-1-1,0 0 1,-1 1-1,1-1 1,-1 0-1,0 0 0,-1 0 1,1 1-1,-1-1 1,0 0-1,0 1 1,0-1-1,-4-8 1,3 9-12,-1 1 0,0-1 0,0 1 1,0-1-1,0 1 0,0 0 1,-1 0-1,0 0 0,1 1 0,-1-1 1,0 1-1,0 0 0,0 0 0,-8-2 1,10 3-82,-1 1-348,-27-7-1311,28 7 1134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52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2220,'0'0'302,"-1"2"-208,-9 15 383,4-7-169,0 0 1,1 1-1,0-1 0,1 1 1,-4 13-1,-9 39 217,10-43-446,2-1-1,0 1 1,2 0 0,-3 33-1,4-26-196,1-22 7,1 0-1,-1 1 1,1-1 0,0 0-1,1 1 1,1 8 0,-3-2-248,1-12 290,-1 1 0,1-1 0,0 0 0,0 1 0,0-1 0,-1 1 0,1-1 0,0 1 0,0-1 0,0 1 0,0-1 0,0 1 0,0-1 0,0 1 1,0-1-1,0 0 0,0 1 0,0-1 0,0 1 0,0-1 0,1 1 0,-1-1 0,0 1 0,0-1 0,0 1 0,1-1 0,-1 0 0,0 1 0,0-1 0,1 0 0,0 1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52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2888,'0'0'-158,"6"3"-12,18 7 235,-18-7 26,4 6 515,-9-8-532,0 1-1,0-1 1,0 0 0,0 1 0,0-1 0,0 1 0,0-1 0,-1 1 0,1-1 0,-1 1-1,1 0 1,-1-1 0,1 1 0,-1 0 0,0-1 0,0 1 0,0 2 0,-5 32 895,2-10-491,2-20-395,1 0-1,-1-1 0,-1 1 0,1-1 1,-1 1-1,0-1 0,-3 6 1,-7 25 204,5 3-143,3-21-30,1-1 1,-1 32 0,3-29-248,1-5-249,0-1 0,4 27 1,6-12-2979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53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1 3544,'0'0'-213,"-2"4"-124,-47 59 1335,43-56-798,1 0 1,1 1-1,-6 11 0,-6 9 227,10-17-300,1 2 0,0-1 0,0 0 0,2 1 0,-1 0-1,-2 21 1,5-28-98,-3 15 81,-1 32-1,5-51-117,0 0 1,0-1-1,1 1 0,-1 0 1,0-1-1,1 1 0,0 0 0,-1-1 1,1 1-1,0-1 0,0 1 1,0-1-1,0 0 0,0 1 1,0-1-1,0 0 0,1 0 1,-1 1-1,0-1 0,1 0 1,-1 0-1,1-1 0,-1 1 1,1 0-1,-1 0 0,1-1 1,-1 1-1,4 0 0,-2-1-56,3 0 0,1-1 19,0-1 1,0 1-1,-1-1 1,1 0-1,9-5 1,-8 2-10,0 0 0,0 0 0,-1-1 0,1-1 0,-1 1 0,-1-1 0,1 0 0,-1 0 0,-1-1 0,10-15 0,-12 17 59,-1 1 0,1 0 0,-1-1 0,0 1 0,-1-1 0,1 0 0,-1 0 1,0 1-1,-1-1 0,1 0 0,-1 0 0,0 0 0,-1 0 0,1 0 0,-1 0 0,-1 1 0,1-1 0,-4-8 0,3 9 19,-1 1 0,1 0-1,-1 0 1,-1 0-1,1 0 1,0 1 0,-1-1-1,0 1 1,0 0-1,0 0 1,0 0-1,0 0 1,-1 1 0,-8-4-1,-3 0-47,0 0-1,0 1 1,-18-3 0,-32-1-655,28 6-1406,9-1 1208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0:42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1 428,'0'0'-20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0:43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33 752,'0'0'280,"0"-3"-15,0-2-1000,0-4 2302,1 8-1193,-1 0 1,0 0 0,1 0 0,-1 0-1,1 0 1,-1 1 0,1-1 0,-1 0-1,1 0 1,0 1 0,-1-1 0,1 0-1,0 1 1,0-1 0,-1 1 0,1-1 0,0 1-1,0-1 1,0 1 0,0 0 0,-1-1-1,1 1 1,0 0 0,0 0 0,0 0-1,1-1 1,-1 1-226,1 0 1,-1 0-1,0 0 0,1 0 1,-1 0-1,0 0 0,0 1 1,1-1-1,-1 0 0,0 1 1,0-1-1,0 1 0,1-1 1,-1 1-1,0-1 0,0 1 1,0 0-1,0 0 0,0-1 1,0 1-1,0 0 0,0 0 1,0 0-1,-1 0 0,1 0 1,0 0-1,0 0 0,-1 0 1,1 3-1,1-2-46,-1 1-1,0 0 1,0-1 0,0 1 0,-1 0-1,1 0 1,-1 5 0,4 12 310,8 39 154,-8-20-438,-1 1 0,-1-1 0,-3 1 1,-1 0-1,-12 62 0,13-85-168,0 0 0,2 22 0,-1-10-72,0-27 71,1-1 31,-1 0 1,0 1 0,0-1 0,0 0-1,0 1 1,0-1 0,0 0 0,-1 1-1,1-1 1,0 0 0,-1 1 0,1-1-1,-2 2 1,1 1-96,1-3 97,0 0 1,0 0 0,0 0 0,0 0-1,0 0 1,0 0 0,0 0-1,0 0 1,1 0 0,-1 0-1,0 0 1,1 0 0,-1 0 0,1 0-1,-1 0 1,1 0 0,-1 0-1,1-1 1,0 1 0,-1 0 0,1 0-1,0-1 1,0 1 0,0 0-1,-1-1 1,1 1 0,0-1-1,0 1 1,0-1 0,0 1 0,0-1-1,0 0 1,1 1 0,1 0 4,2-2 9,-2 1-6,21-4-5,37-9 0,-9 3-11,119-13-178,-143 21 24,41 4 0,-6 1-27,-11 1 42,-50-4 126,20 0-181,-21 0 207,-1 0 0,0 0 0,1 1 0,-1-1 0,0 0 0,1 0 0,-1 0 0,1 0 0,-1 0 1,0 1-1,1-1 0,-1 0 0,1 0 0,-1 0 0,1 0 0,-1 0 0,0-1 0,1 1 0,-1 0 0,1 0 0,-1 0 0,0 0 0,1 0 0,-1 0 0,0-1 1,1 1-1,0 0-3,-1-1 1,0 1 0,1 0 0,-1 0 0,1 0-1,-1 0 1,0-1 0,1 1 0,-1 0 0,1 0 0,-1 0-1,0 0 1,1 0 0,-1 0 0,1 0 0,-1 0-1,0 0 1,1 0 0,-1 0 0,1 0 0,-1 1 0,0-1-1,1 0 1,-1 0 0,0 0 0,1 1 0,24-12-3713,-23 10 3111,-5-2-1931,-8-9 820,1 6-2484,-1 3 1533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2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7 3900,'0'0'-234,"5"-5"-296,-3 4 870,-5 4 1781,-2 2-2052,2-2-26,0-1 0,1 1 0,-1-1 1,1 1-1,0 0 0,-3 6 0,0-5 141,0 1 0,0-1 0,0 0 1,-9 5-1,-1 1 70,-37 41 632,41-38-712,2 1 0,-12 19 0,19-28-151,0-1 1,0 1 0,0 0-1,1 1 1,-1-1-1,1 0 1,0 0 0,1 0-1,-1 8 1,3-9-20,0-2-19,1 1 0,0-2 0,0 1 0,0 0 0,0 0 0,0-1 0,0 1 0,0-1 0,0 0 0,0 0 0,1-1 0,-1 1 0,1 0 0,-1-1 0,0 0 0,1 0 0,-1 0 0,1 0 0,-1-1 0,0 1 0,1-1 0,-1 0 0,0 0 0,0 0 0,6-2 1,7-2-53,-6 2 39,0-1 0,0 0 0,0-1 0,-1 0 0,1 0 0,-1-1 0,0 0 0,-1-1 0,1 0 0,-2 0 0,1-1 0,-1 0 0,0 0 0,0-1 0,-1 1 0,8-15 0,-13 19 55,1 0 0,-1 0 0,0 0 0,0 1 0,0-1 0,-1 0 0,1 0 1,-1 0-1,0 0 0,0 0 0,0 0 0,-1 0 0,1 0 0,-1 0 0,0 0 0,-3-7 0,2 8-27,-1 0 0,0 0 0,0 1-1,0-1 1,0 1 0,0-1 0,0 1-1,-1 0 1,1 0 0,-1 1-1,1-1 1,-1 1 0,0 0 0,0-1-1,1 2 1,-7-2 0,-48-2-4755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0:44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457 16 5901,'2'-2'-66,"-1"1"0,0 0 1,1 0-1,-1 0 0,1 0 1,0 0-1,-1 0 0,1 1 1,0-1-1,-1 0 0,1 1 1,0 0-1,0-1 0,2 1 739,4-3-466,-5 2 143,-6 4 1762,-33 17-962,-72 30 0,-15 7-477,-27 21-249,101-45-451,47-32 12,-15 15-119,16-16 131,1 0 0,0 0 0,0 0 1,-1 0-1,1 0 0,0 0 0,0 0 1,-1 1-1,1-1 0,0 0 0,0 0 1,-1 0-1,1 0 0,0 0 0,0 0 0,0 1 1,-1-1-1,1 0 0,0 0 0,0 0 1,0 1-1,-1-1 0,1 0 0,0 0 1,0 1-1,0-1 0,0 0 0,0 0 0,0 1 1,0-1-1,0 0 0,0 0 0,-1 1 1,1-1-1,0 0 0,0 0 0,0 1 1,0-1-1,1 0 0,-1 0 0,0 1 0,0-1 1,0 0-1,0 0 0,0 1 0,0-1 1,1 1-1,-1 0 1,0-1 0,0 1-1,1 0 1,-1-1 0,1 1 0,-1 0-1,1-1 1,-1 1 0,1-1-1,-1 1 1,1-1 0,-1 1-1,1-1 1,0 1 0,-1-1 0,1 0-1,0 1 1,-1-1 0,1 0-1,1 1 1,142 23-81,-18-1 19,-110-19 58,-13-4 7,0 1 0,1 0 0,-1 0 1,0 0-1,0 0 0,0 0 0,0 1 1,0 0-1,0-1 0,0 1 0,0 0 1,0 0-1,2 4 0,4 2 1,23 31 11,-30-36-7,-1 0 0,1 0 0,0 1 0,-1-1-1,0 0 1,0 1 0,0-1 0,0 1 0,-1-1 0,1 1-1,-1-1 1,0 1 0,0-1 0,0 1 0,0 0-1,-1-1 1,0 1 0,1-1 0,-1 0 0,0 1 0,-2 3-1,1-5 6,0 1-1,0-1 1,-1 0-1,1 0 1,0 0-1,-1 0 1,1 0-1,-1 0 1,0 0-1,1-1 1,-1 0-1,0 1 1,0-1-1,0 0 0,0 0 1,-4 0-1,-8 4 24,-2 1-6,0 0 0,0-2 1,0 0-1,-1-1 0,0-1 0,-33 0 1,42-2-56,8 1-27,0-1 0,0 0-1,0 0 1,0 1 0,0-1 0,0 0 0,0 0 0,0 0-1,0-1 1,0 1 0,0 0 0,0 0 0,0 0 0,0-1 0,0 1-1,0 0 1,0-1 0,0 1 0,0-1 0,0 1 0,0-1 0,1 0-1,-1 1 1,0-1 0,0 0 0,1 0 0,-1 1 0,0-1-1,1 0 1,-1 0 0,1 0 0,-1 0 0,1 0 0,-1-1 0,4-2-518,29-24-4297,-23 24 2308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0:48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13 200 5781,'0'0'-85,"0"-3"307,0-10 5728,0 20-5846,-9 133 420,8-112-464,2 20 15,-3-6-2,1-34-58,0 1-1,1-1 0,1 13 0,0 19 21,-2-30-37,1 1 0,3 19-1,-2-21-22,0 0 0,-1 1 0,-1 13 0,0-1-111,1-20 92,0 6 17,0-6-46,1-6-378,10-64 259,21-69 0,-19 66 124,14-60 32,0 24 20,-21 81 4,-5 20 3,1 0 1,0 0 0,0 0 0,0 0-1,1 1 1,0-1 0,0 1 0,0-1-1,1 1 1,0 0 0,0 0 0,0 1-1,1-1 1,-1 1 0,1 0-1,0 0 1,0 1 0,1-1 0,9-4-1,-8 5-3,1 1 0,-1-1 0,14-1 0,5-2-25,-21 5 22,0 0 1,1 0-1,-1 1 0,1-1 1,7 2-1,17-2-42,-27 0 48,0 1 0,0 0-1,1 0 1,-1 0 0,0 0-1,1 0 1,-1 1 0,4 0-1,8 1-32,-7-2 3,-1 1 0,0-1 0,1 1 0,-1 1-1,0-1 1,0 1 0,0 1 0,13 5 0,-17-6 24,1 0 0,0 0 1,-1 1-1,1-1 0,-1 1 0,0 0 1,0 0-1,0 0 0,0 0 1,0 0-1,-1 1 0,0-1 0,0 1 1,1 0-1,0 4 0,-2-4 8,0 0 1,0 0-1,0 0 0,0 1 0,-1-1 0,0 0 0,0 1 1,0-1-1,0 0 0,-1 0 0,-1 8 0,0-4 7,-1 0-1,1-1 0,-1 1 1,-1-1-1,1 1 0,-1-1 1,0-1-1,-1 1 0,0 0 1,0-1-1,0 0 1,-1 0-1,0-1 0,0 1 1,0-1-1,-13 7 0,-3 1-48,-1-2 0,-1-1 0,-42 13 1,36-13-74,13-5 30,0-1 0,-1 0 0,0-1 0,1-1 0,-25 0 0,24-5 13,15 2 38,-1 1-15,-11 0 31,12 0 2,-4-1-30,1 0 56,8 2 516,11 5-399,1 1 1,-1 0 0,-1 1-1,1 0 1,-1 1-1,15 14 1,17 17 243,10 13-61,-33-34-168,-1 1 1,22 28-1,20 27 106,-50-63-200,-10-11-46,0 1 0,0-1 1,0 1-1,0 0 0,-1 0 0,1 0 0,0 0 1,-1 1-1,1-1 0,-1 0 0,0 1 1,2 4-1,-3-7 0,0 0 1,0 0-1,0 1 1,0-1 0,0 0-1,0 0 1,0 1-1,1-1 1,-1 0-1,0 0 1,0 1-1,0-1 1,0 0 0,0 0-1,1 0 1,-1 1-1,0-1 1,0 0-1,0 0 1,1 0 0,-1 0-1,0 0 1,0 1-1,1-1 1,-1 0-1,0 0 1,0 0-1,1 0 1,-1 0 0,0 0-1,1 0 1,7 5-251,-8-5 165,0 1-1,0-1 0,0 0 1,0 0-1,0 0 1,0 0-1,0 0 1,1 1-1,-1-1 1,0 0-1,0 0 1,0 0-1,0 0 1,0 0-1,0 0 1,1 0-1,-1 1 1,0-1-1,0 0 1,0 0-1,0 0 1,1 0-1,-1 0 1,0 0-1,0 0 1,0 0-1,0 0 1,1 0-1,-1 0 1,0 0-1,0 0 1,0 0-1,1 0 1,-1 0-1,0 0 1,0 0-1,0 0 0,0 0 1,1 0-1,-1-1 1,0 1-1,0 0 1,0 0-1,0 0 1,0 0-1,1 0 1,-1 0-1,0 0 1,0-1-1,0 1 1,0 0-1,0 0 1,0 0-1,0 0 1,0 0-1,1-1 1,5-10-531,-5 9-239,1-2-1999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0:49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6 6201,'0'0'-252,"-1"-2"-10,0 2 334,1 0 1,0-1-1,0 1 1,0 0-1,0 0 1,0 0-1,-1-1 1,1 1 0,0 0-1,0 0 1,0 0-1,-1-1 1,1 1-1,0 0 1,0 0-1,0 0 1,-1 0 0,1 0-1,0 0 1,0-1-1,-1 1 1,1 0-1,0 0 1,-1 0 0,1 0-1,0 0 1,0 0-1,-1 0 1,1 0-1,0 0 1,0 0-1,-1 0 1,1 0 0,-1 1-1,-5 9 1045,-4 30-728,5-17 357,-18 89 563,6-21-814,-40 87 130,31-102-446,-1 12-91,6-19-483,20-67 301,1-5-527,1 1 594,-1-1 0,1 0-1,0 1 1,0-1 0,0 0-1,0 1 1,0-1 0,1 1-1,1-3 1,6-12-113,168-380-1033,-123 281 1205,-48 105-15,0-1 0,1 1-1,0 0 1,1 1 0,0 0-1,19-19 1,4 9 94,-30 19-67,9 1 49,-8 0-65,0-1 0,1 1 1,-1 0-1,0 0 0,1 0 0,-1 1 0,0-1 1,0 0-1,1 1 0,-1 0 0,0-1 0,0 1 0,0 0 1,0 0-1,0 0 0,0 0 0,3 3 0,-3-1 10,1 1 0,-1 0 0,0 0 0,0 0 0,-1 0 0,1 1 0,-1-1 0,0 0 0,0 1 0,0-1 0,-1 0 0,0 1 0,0 5 0,2 3 50,0 27 194,-3 71 0,-1-69-144,6 63 0,1-1-5,-5-24-1004,-3-70 570,10-37-9646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0:50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 5120,'0'0'-245,"-5"2"142,1-1 154,-14 4 2121,25-3-1876,-5-1-289,6 1 225,0 0 0,0 0-1,1-1 1,15 1 0,53-6 1039,-30 4-743,0-2-1,62-11 0,-101 12-462,26-1-40,-21 0-117,-1 2-10,-10 0-42,2 0-44,11 0-42,-11 0-56,-1 0-1077,12 0 676,-11 0-419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04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 5853,'-34'19'-1027,"33"-18"983,-10 6 67,10-6 7,0 0 0,0-1 0,1 1-1,-1 0 1,0-1 0,0 1 0,0-1-1,1 1 1,-1-1 0,0 1-1,0-1 1,0 1 0,0-1 0,0 0-1,-2 1 1,2 1 395,0 0-1,0 0 0,0 0 1,0 0-1,0 0 0,1 0 1,-1 1-1,1-1 1,-1 0-1,1 0 0,0 5 1,1 55 682,1-27-698,-5 60 0,1-64-346,2 47 0,2-29-324,-5-33 68,3-15 182,0 0 0,0 0 0,-1 0-1,1 0 1,0 0 0,0 0 0,0 0 0,0 0 0,0 1 0,0-1-1,0 0 1,1 0 0,-1 0 0,0 0 0,0 0 0,1 0 0,0 1-1,0-1-49,-1 2 4,1-2 50,-1 0-1,1 0 0,-1 1 1,1-1-1,-1 0 0,1 0 1,0 0-1,0 0 0,-1 0 1,1 0-1,0 0 0,0 0 1,0 0-1,0 0 0,0-1 1,0 1-1,0 0 0,1-1 1,-1 1-1,0 0 0,0-1 1,0 0-1,1 1 0,-1-1 1,0 0-1,1 0 0,1 1 1,13 1-38,1-1 0,29-1 1,-25 0 29,-10-1 11,-1 1-1,1-2 1,13-3 0,-6 1-3,71-9-13,-55 9-26,57-14 1,-90 17 40,0 1 0,0 0 0,0-1 0,0 1 0,0 0 0,0 0 0,0 0 0,0-1 0,1 1 0,-1 0 0,0 1 0,0-1 0,0 0 0,2 0 0,17 1-106,30-11-325,-47 9 364,1 0 1,-1 0 0,1 1-1,-1 0 1,1-1 0,0 1-1,-1 0 1,1 1 0,3 0-1,-4-1 80,48 8-1325,-49-8 1069,2 1-343,0 0 469,19 5-3914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05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451 25 4640,'-2'-14'-69,"2"14"109,-1-1-1,0 0 1,0 0 0,0 0-1,0 0 1,0 1 0,0-1-1,0 0 1,0 1 0,0-1-1,0 1 1,0-1 0,0 1-1,0 0 1,0-1 0,0 1-1,-1 0 1,1 0 0,-2 0-1,-30 4 878,24-3-659,-9 3 206,1 0 1,-1 1 0,1 1 0,-18 9 0,12-7-129,19-7-291,1 0 1,-1 1-1,1-1 0,-1 1 1,1-1-1,-1 1 1,1 0-1,-4 4 1,-2 1 76,-1-1 1,1 1-1,-22 9 1,18-10-25,1 1-1,-16 11 1,-16 11 71,30-21-153,0 2-1,-13 10 1,26-19-18,0 0 0,0 0 1,0 1-1,0-1 0,0 0 0,1 1 0,-1-1 1,0 1-1,1-1 0,-1 1 0,1-1 0,-1 1 1,1-1-1,0 1 0,-1-1 0,1 3 0,0-2-10,3 0-4,4 2-17,0 0 1,1 0-1,-1-1 1,1 0 0,0-1-1,14 3 1,57 6-118,-8-1 61,-64-9 83,5 1-12,0 1-1,0 0 1,17 8-1,-27-11 19,0 1-1,0 0 0,0 0 0,0 0 0,0 0 0,0 1 0,0-1 0,-1 0 0,1 1 0,0 0 0,-1-1 0,1 1 0,-1 0 0,0-1 0,1 1 0,-1 0 0,0 0 0,0 0 0,0 0 0,-1 0 0,1 1 0,0-1 0,-1 0 1,1 0-1,-1 3 0,0-1 11,-1 0 0,0 0 0,1-1 0,-2 1 0,1-1 0,0 1 0,-1-1 0,1 1 0,-1-1 0,0 0 0,0 0 0,0 0 0,-4 4 0,-1 1 63,-1 0 1,-16 13-1,-10 4 261,-59 31-1,39-25-110,45-26-341,0 0-1,0-1 0,-19 5 1,26-8-209,1-5-1207,-2-12 785,3 16 712,0 0 0,0-1 0,0 1 0,0 0 0,0 0 0,0-1 0,0 1 0,0 0 0,0 0 0,0-1 0,0 1 0,0 0 0,0 0 0,0-1 1,0 1-1,0 0 0,0 0 0,0-1 0,0 1 0,0 0 0,0 0 0,1 0 0,-1-1 0,0 1 0,0 0 0,0 0 0,0 0 0,1-1 0,-1 1 0,0 0 0,14-15-2250,0 1-568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05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6309,'3'-8'-173,"-1"1"1,1 0-1,6-14 1,-8 20 250,1-1 158,-2 2-201,0-1-1,0 1 0,1 0 0,-1 0 0,0 0 0,0 0 0,0-1 0,0 1 0,0 0 0,0 0 0,0 0 0,1-1 0,-1 1 0,0 0 0,0 0 0,0 0 0,0 0 1,0 0-1,1 0 0,-1 0 0,0-1 0,0 1 0,0 0 0,1 0 0,-1 0 0,0 0 0,0 0 0,0 0 0,1 0 0,-1 0 0,0 0 0,0 0 0,0 0 0,1 0 1,-1 0-1,0 0 0,0 0 0,0 0 0,1 0 0,-1 0 0,0 1 0,0-1 0,0 0 0,1 0 0,-1 0 0,0 0 0,0 0 0,0 0 0,0 0 0,1 1 0,-1-1 1,0 0-1,0 0 0,0 1 0,4 8 171,0 0 0,0 0 0,-1 1 0,3 12-1,3 35 462,13 91 295,-20-130-831,9 32 1,2 10-5,-11-44-273,0 0 0,0-1 0,2 1 0,0-1 0,12 29 0,-16-42 31,5-60-371,-4 31 488,1 0-1,2 0 0,0 0 1,2 0-1,1 1 1,1 0-1,1 0 0,1 1 1,19-33-1,-24 50 8,1 0 0,0 0-1,0 1 1,0 0 0,1 0 0,0 1-1,1 0 1,-1 0 0,12-6-1,-5 3 2,0 2 0,1-1 0,0 2 0,26-8 0,-35 13-9,3-2 1,-1 1 0,1 0 0,17-1 0,-6 3-1,-16 0 0,0-1 0,0 1 0,0 0 0,1 1-1,-1-1 1,0 1 0,4 1 0,6 2 0,-7-3 13,0 1 0,1 1 0,-1 0 0,0 0 0,0 0 0,9 7 0,-13-9-8,-1 1 1,0 0 0,0 0-1,0 0 1,0 0-1,0 0 1,-1 1 0,1-1-1,-1 0 1,1 1 0,-1-1-1,0 1 1,0 0 0,0-1-1,0 1 1,0 0 0,-1 0-1,1-1 1,-1 1 0,0 5-1,1-5 14,-2 1 1,1 0-1,0-1 0,-1 1 0,1 0 0,-1-1 1,0 1-1,0-1 0,-1 1 0,1-1 0,-1 0 1,-2 5-1,-1-2 18,0 0 1,0-1-1,-1 0 0,1 0 1,-8 5-1,-1-1 9,-1 0 0,0-1 1,0 0-1,-1-1 0,0-1 0,-30 8 0,40-12-37,-94 14 91,94-14-97,3-1-3,1-1 1,-1 1-1,1-1 0,-1 0 1,1 1-1,-1-1 0,1 0 1,-1 0-1,1-1 1,-4 0-1,-17-2 235,32 2-176,24 2-22,-21 1 39,-1 0 0,1 0 0,-1 1 0,1 1 1,15 6-1,-16-5-30,6 3 62,0 1 0,29 20 1,-20-11-12,-6-3-78,-1 0 0,-1 2 0,30 34 0,-29-30-165,-6-7-662,0 1 1,18 30-1,-22-40 117,-4-1-3302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0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17 6177,'1'-3'-334,"2"-10"341,-3 19 237,-8 87 1033,-1-36-573,-31 96 1,26-102-510,-7 21 46,-11 45-292,24-80-177,8-35 175,5-6-247,2-4 274,0 1 0,-1-1 0,0 0 0,0-1 0,0 1 0,5-15 0,27-67-70,-25 56 61,19-37 0,-7 26 22,92-153 323,-113 193-279,0 0-1,0 0 1,1 1-1,0-1 0,0 1 1,0 0-1,0 1 1,1-1-1,-1 1 0,1 0 1,0 1-1,0-1 0,7-1 1,-9 3 159,1 3-81,-1-1-73,0 0 1,-1 1 0,1 0-1,0 0 1,-1 0 0,0 0-1,1 0 1,-1 1 0,0 0 0,0-1-1,-1 1 1,1 0 0,0 0-1,-1 1 1,2 2 0,5 18 173,13 41 171,13 128-9,-31-159-511,-2-11-812,10 41 0,-9-59 428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07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12 5088,'-36'-4'-512,"32"4"2296,16 1-1513,5 0-230,52 3 725,71-5 0,-103-1-964,-22 1-1159,0 0 0,23-4 0,-23 1-722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07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7 5216,'0'0'-125,"-3"-2"74,3 2 84,0 0 1,0 0 0,0-1-1,0 1 1,0 0-1,0 0 1,0 0 0,-1-1-1,1 1 1,0 0 0,0 0-1,0 0 1,0-1-1,0 1 1,-1 0 0,1 0-1,0 0 1,0 0 0,0 0-1,-1-1 1,1 1-1,0 0 1,0 0 0,-1 0-1,1 0 1,0 0-1,0 0 1,-1 0 0,1 0-1,0 0 1,0 0 0,-1 0-1,1 0 1,0 0-1,0 0 1,0 0 0,-1 0-1,1 0 1,0 0-1,0 0 1,-1 0 0,1 1-1,0-1 1,0 0 0,0 0-1,-1 0 1,1 0-1,0 0 1,0 1 0,0-1-1,-1 0 1,1 0-1,0 0 1,0 0 0,0 1-1,0-1 1,0 0 0,0 0-1,0 1 1,-1-1-1,2 19 1833,-1-16-2314,3 65 2136,6 71-289,-5-39-917,1 11-227,-3-90-256,5 69-357,-6-87 334,-1 0-1,1 0 1,0 0-1,0 0 1,0 0-1,0 0 1,0 0 0,1 0-1,-1 0 1,1-1-1,0 1 1,0-1-1,0 1 1,0-1 0,0 0-1,6 4 1,-7-5 18,0-1 1,0 1 0,-1-1 0,1 0-1,1 1 1,-1-1 0,0 0 0,0 0-1,0 0 1,0 0 0,0 0-1,0 0 1,0 0 0,0 0 0,0 0-1,0-1 1,1 1 0,-1 0 0,9-1-40,0-1 1,1 0 0,-1 0-1,0-1 1,11-4 0,13-4-50,45-12-49,-32 9 61,50-9 0,-18 8-130,-38 7 52,0 1 0,65-3 0,-9 3-412,-93 7 451,-1 0-18,31 3-764,-32-3 532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3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9 4620,'-3'-1'-177,"-2"0"129,-2-1 86,0 1 0,-1-1 0,1 1 0,0 0-1,-1 1 1,1 0 0,-1 0 0,1 1 0,0 0-1,-12 3 1,9-1 83,0 0 0,0 1 0,1 0 0,-1 0 0,1 1 0,-10 7 0,-27 16 230,22-14-139,0 1 0,-30 26 0,53-40-208,0-1 1,0 1-1,0 0 1,0 0 0,1-1-1,-1 1 1,0 0-1,0 0 1,1 0 0,-1 0-1,1 0 1,-1 0-1,1 0 1,-1 0 0,1 0-1,-1 1 1,1-1-1,0 0 1,0 2 0,0-2-2,0 0 0,0 0 0,1-1 0,-1 1 0,1 0 0,-1-1 0,0 1 0,1 0 0,0-1 0,-1 1 0,1 0 0,-1-1 0,1 1 0,0-1 0,-1 1 0,1-1 1,0 1-1,-1-1 0,1 0 0,1 1 0,6 2 10,0-1 0,0 0 0,0-1 1,11 2-1,-10-2-5,14 3 25,21-1-19,-35-3-10,1 1 0,-1 0 0,12 3 0,-18-3 2,0 0 1,0 0 0,0 0-1,0 0 1,0 0-1,0 0 1,0 1 0,0-1-1,0 1 1,-1 0 0,1 0-1,-1 0 1,1 0 0,-1 0-1,3 4 1,-4-3 17,-1-1-1,1 0 1,-1 1 0,0-1-1,0 0 1,0 1-1,0-1 1,0 0 0,0 1-1,-1-1 1,1 1 0,-1-1-1,1 0 1,-1 0-1,0 1 1,0-1 0,-1 2-1,-2 2 28,-1 0-1,1 0 0,-1 0 1,0-1-1,-1 0 0,1 0 1,-1 0-1,0-1 0,0 0 1,-1 0-1,-11 6 0,14-8-104,-1 1-1,1-1 1,0 0-1,-1 0 1,1 0-1,-1-1 1,1 0-1,-1 1 1,0-2-1,1 1 1,-1 0-1,-6-1 1,9 0-326,2 0 360,0-1 0,-1 1 0,1 0 0,0 0-1,0 0 1,0-1 0,0 1 0,0 0 0,0 0 0,0-1-1,0 1 1,0 0 0,0 0 0,0 0 0,-1-1 0,1 1-1,0 0 1,0 0 0,0 0 0,0 0 0,-1 0 0,1-1-1,0 1 1,0 0 0,0 0 0,-1 0 0,1 0-1,0 0 1,0 0 0,0 0 0,-1 0 0,1 0 0,0 0-1,-1-1-23,1 1-1,-1 0 1,1 0 0,-1 0-1,1 0 1,-1-1-1,1 1 1,-1 0-1,1-1 1,0 1-1,-1 0 1,1-1-1,0 1 1,-1 0-1,1-1 1,0 1-1,-1-1 1,1 1-1,0 0 1,0-1-1,-1 1 1,1-1-1,0 1 1,0-1-1,0 1 1,0-1-1,-3-15-1541,2 3-70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08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371 16 5444,'9'-9'-343,"-9"9"367,0 0 1,-1 0 0,1 0-1,0 0 1,0 0 0,0 0 0,0 0-1,-1 0 1,1 0 0,0 0 0,0 0-1,0 0 1,0 0 0,0 0-1,-1 0 1,1 0 0,0 0 0,0 0-1,0 0 1,0 0 0,0-1-1,-1 1 1,1 0 0,0 0 0,0 0-1,0 0 1,0 0 0,0 0 0,0-1-1,0 1 1,0 0 0,0 0-1,-1 0 1,1 0 0,0 0 0,0-1-1,0 1 1,0 0 0,0 0 0,0 0-1,0 0 1,0-1 0,0 1-1,0 0 1,0 0 0,0 0 0,0 0-1,0-1 1,1 1 0,-1 0 0,0 0-1,0 0 1,0 0 0,0 0-1,0-1 1,0 1 0,0 0 0,-34 9 625,-1 2 0,-51 23 0,59-22-388,0 1 0,1 2-1,1 0 1,-46 37 0,66-48-293,0 1 0,0 0 0,1 0 0,0 0 0,-1 0 0,2 1 0,-1 0 0,-5 11 0,8-15-74,9 6-84,-8-7 176,1 0-1,0 0 1,-1 0 0,1 0 0,0 0-1,-1-1 1,1 1 0,0 0 0,0-1-1,0 1 1,0 0 0,0-1 0,0 1-1,-1-1 1,3 1 0,22 5-277,0-1 0,31 2 1,19 3-25,-53-5 232,0 0-1,0 2 1,26 11 0,-47-17 93,0 0 0,1 0 0,-1 0 0,0 0 0,0 0 0,0 0 0,0 0 0,0 1 0,0-1 0,0 0 0,-1 1 0,1-1 0,0 0 0,-1 1 0,1-1 1,-1 1-1,1-1 0,-1 1 0,0-1 0,1 1 0,-1 0 0,0-1 0,0 1 0,0-1 0,-1 1 0,1-1 0,0 1 0,0-1 0,-1 1 0,1-1 0,-1 1 0,1-1 0,-1 1 0,0-1 0,0 0 1,0 1-1,1-1 0,-1 0 0,-2 2 0,-5 5 101,0-1 1,-1-1-1,0 0 1,0 0 0,0 0-1,-20 7 1,-59 15 311,47-17-297,35-10-167,0 0 1,0-1 0,1 1 0,-1-1 0,-8-1 0,2 0-108,11 1 118,0 0-1,1 0 0,-1 0 1,1 0-1,-1 1 1,0-1-1,1 0 0,-1-1 1,0 1-1,1 0 1,-1 0-1,1 0 0,-1 0 1,0 0-1,1-1 1,-1 1-1,1 0 1,-1 0-1,1-1 0,-1 1 1,1 0-1,-1-1 1,1 1-1,-1-1 0,1 1 1,-1-1-1,1 1 1,0-1-1,-1 1 0,1-1 1,0 1-1,-1-1 1,1 1-1,0-1 0,0 1 1,0-1-1,-1 0 1,1 1-1,0-1 1,0 1-1,0-1 0,0 0 1,0 1-1,0-1 1,0 0-1,0 1 0,0-1 1,1 1-1,-1-1 1,0 0-1,1 0 0,0-3-466,0 1 0,1 0 0,0-1-1,0 1 1,0 0 0,5-6 0,1-2-1532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09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24 5264,'0'0'-134,"-8"-3"-60,8 3 225,0 0 1,0 0-1,1 0 0,-1 0 1,0 0-1,0 0 1,0 0-1,0 1 1,0-1-1,0 0 0,0 0 1,0 0-1,0 0 1,0 0-1,0 0 1,0 0-1,0 0 0,0 1 1,0-1-1,0 0 1,0 0-1,0 0 1,0 0-1,0 0 0,0 0 1,0 0-1,0 0 1,-1 1-1,1-1 1,0 0-1,0 0 0,0 0 1,0 0-1,0 0 1,0 0-1,0 0 1,0 0-1,0 0 0,0 0 1,0 0-1,-1 0 1,1 0-1,0 1 1,6 4 141,-1 1 0,0 0 0,-1 1 0,1-1 0,-1 1 0,-1 0 0,1 0 0,-1 0 0,0 0 0,-1 1 0,3 14 0,1 22 431,10 133 688,-15-144-1116,7 34 1,-4-34-201,1 34 1,-1-22-174,-4-43 116,1-10-609,5-89 397,8-71 35,-10 144 237,1 0 0,1 0 1,1 1-1,1-1 0,12-22 0,-16 37 14,1 0 0,1-1 0,-1 2 0,2-1 0,-1 1 0,1 0 0,0 0 0,1 1 0,0-1 0,0 2-1,1-1 1,-1 1 0,1 1 0,1 0 0,-1 0 0,12-4 0,-7 3 6,-7 4-3,0-1 1,0 1-1,0 0 1,0 1-1,16-2 1,-6 1-8,1 1 0,17 1-1,-27 0 9,18 8-4,-16-4 6,-8-4 8,0 1-1,-1 0 1,1 0-1,0-1 1,0 1-1,-1 1 1,1-1-1,0 0 1,-1 0-1,1 1 1,-1-1-1,0 0 1,1 1-1,-1 0 1,0-1-1,0 1 1,0 0-1,0-1 1,0 1-1,0 0 1,-1 0-1,1 0 1,-1 0-1,1 0 1,-1 0 0,1 0-1,-1 0 1,0 0-1,0 0 1,0 0-1,0 0 1,-1 0-1,1 0 1,-1 0-1,1 0 1,-1-1-1,1 1 1,-1 0-1,0 0 1,0 0-1,0 0 1,0-1-1,0 1 1,0-1-1,-1 1 1,1-1-1,-3 3 1,-8 8 78,8-8-55,-1 0 0,1 0 0,0 0 0,-1 0 1,0-1-1,-10 5 0,-58 23 193,-86 23 1,150-52-215,-1 1 27,1 0 0,-1 0 0,-12 7 1,20-8 233,5 0-178,3 3-27,1-1 0,0 0 0,0 0 0,0-1 0,0 0 0,0 0 0,12 2 1,29 13 232,94 50 321,-39-13-814,-93-49-395,20 8-217,-11-10-4931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10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217 120 6057,'0'-1'33,"0"0"1,0 1 0,0-1 0,0 0 0,0 1 0,-1-1 0,1 1 0,0-1-1,0 0 1,0 1 0,0-1 0,-1 1 0,1-1 0,0 0 0,-1 1 0,1-1-1,0 1 1,-1-1 0,1 1 0,-1-1 0,1 1 0,-1 0 0,1-1 0,-1 1 0,1 0-1,-1-1 1,1 1 0,-1 0 0,1-1 0,-1 1 0,0 0 0,1 0 0,-1 0-1,1 0 1,-1-1 0,0 1 0,1 0 0,-1 0 0,0 0 0,1 0 0,-1 0-1,0 1 1,-2 3 266,-8 12 302,2 2 0,-13 27-1,3 6 190,-15 70-1,4-11-369,-40 114-929,69-221 360,3-9-632,48-137-26,39-102 273,1 47 890,-81 178-179,1 0 0,0 1 0,16-20 0,-25 39-158,-1-1-1,1 0 1,0 1-1,0-1 1,0 1-1,0-1 0,0 1 1,0 0-1,0-1 1,0 1-1,0 0 1,0-1-1,0 1 1,0 0-1,0 0 1,0 0-1,0 0 1,0 0-1,2 1 0,13 2 119,-16-3-143,3 0 30,0 1 1,0 0-1,0 0 1,0 1-1,0-1 1,0 0-1,0 1 1,0 0 0,-1 0-1,1 0 1,-1 0-1,1 0 1,-1 0-1,0 1 1,1-1-1,1 5 1,3 3 52,-2-1 0,0 1-1,5 13 1,1 9 16,-2 0 1,-1 0-1,-2 0 0,-1 1 1,0 33-1,3 11-37,-6-53-285,-3 34 1,1-26-802,7-14-506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10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6089,'-3'1'-254,"-18"6"426,21-7-160,0 0 0,0 0 1,0 0-1,0 0 0,0 0 0,0 1 1,0-1-1,0 0 0,0 0 0,0 0 1,0 0-1,0 0 0,0 1 0,0-1 1,0 0-1,0 0 0,0 0 0,0 0 1,0 0-1,0 1 0,0-1 0,0 0 1,0 0-1,0 0 0,0 0 0,0 0 1,1 1-1,-1-1 0,0 0 0,0 0 1,0 0-1,0 0 0,0 0 0,0 0 1,0 0-1,1 0 0,-1 0 0,0 1 1,0-1-1,0 0 0,0 0 0,0 0 1,1 0-1,-1 0 0,0 0 0,0 0 1,0 0-1,0 0 0,0 0 0,1 0 1,-1 0-1,0 0 0,0 0 0,0 0 1,0 0-1,0 0 0,1-1 0,53 5 1142,49-4 23,-32 0-6054,-68 0 2562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11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5368,'0'0'-6,"1"14"2448,4 14-1479,-1-1-1,-2 1 1,0-1-1,-4 37 1,2-18-575,-1-20-243,0-17-111,0 1 1,2-1 0,-1 0 0,2 12-1,7 20-233,-8-39 167,-1-1 28,1-1 0,-1 1 0,1 0-1,-1-1 1,1 1 0,-1-1 0,1 0 0,-1 1 0,1-1 0,-1 1 0,1-1 0,-1 0 0,1 0 0,0 1-1,-1-1 1,1 0 0,0 0 0,-1 0 0,1 1 0,0-1 0,-1 0 0,1 0 0,0 0 0,0 0-1,12 0-50,-10 0 0,2 0-9,20-4-89,27-7 1,-3 3 0,-20 4 68,107-19-270,-15 2-276,-19 6-1321,-100 14 1625,36-2-1796,-36 2 1524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12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395 19 4776,'3'-4'21,"2"-4"-337,-5 8 359,0 0 0,1 0 1,-1 0-1,0 0 0,0-1 1,0 1-1,0 0 1,0 0-1,0 0 0,0 0 1,0 0-1,0 0 0,0 0 1,0 0-1,0 0 0,0 0 1,0-1-1,0 1 1,0 0-1,0 0 0,0 0 1,0 0-1,0 0 0,0 0 1,0 0-1,0 0 1,0-1-1,0 1 0,0 0 1,0 0-1,0 0 0,0 0 1,0 0-1,0 0 0,0 0 1,0 0-1,0 0 1,0-1-1,0 1 0,0 0 1,-1 0-1,1 0 0,0 0 1,0 0-1,0 0 1,0 0-1,0 0 0,0 0 1,0 0-1,0 0 0,0 0 1,-1 0-1,1 0 0,0 0 1,0 0-1,0 0 1,0 0-1,-8-1 89,5 0-24,0 1 0,0 0 0,0 0 0,0 0 0,0 0 1,0 1-1,0-1 0,-5 2 0,-48 12 766,0 2 1,-98 44 0,102-31-745,47-26-144,0 0 0,1 0 0,-1 1-1,1-1 1,0 1 0,0 0 0,1 0-1,-4 5 1,6-8 8,1-1 0,0 1 0,0 0-1,-1-1 1,1 1 0,0-1 0,0 1 0,0-1 0,-1 1-1,1 0 1,0-1 0,0 1 0,0-1 0,0 1 0,0 0 0,0-1-1,1 1 1,-1-1 0,0 1 0,0 0 0,0-1 0,0 1-1,1-1 1,-1 1 0,0-1 0,1 1 0,-1-1 0,0 1 0,1-1-1,0 2 1,1-1-12,-1 0 0,1 1-1,0-1 1,0 0-1,0 0 1,0 0 0,0 0-1,4 1 1,44 6-282,-49-8 291,277 24-1042,-263-22 1013,1 1 0,17 7 0,-18-1 58,-7-2 8,-7-7-22,-1 0 1,1 1-1,-1-1 0,1 1 1,-1-1-1,0 0 1,1 1-1,-1-1 0,0 1 1,1-1-1,-1 1 1,0 0-1,0-1 0,0 1 1,1-1-1,-1 1 1,0-1-1,0 1 0,0 0 1,0-1-1,0 1 1,0-1-1,0 1 0,0 0 1,0-1-1,0 1 1,0-1-1,-1 1 0,1-1 1,0 1-1,0 0 1,-1-1-1,1 1 0,0-1 1,0 1-1,-1-1 0,1 1 1,-1 0-1,-11 15 133,12-16-143,-4 4 56,0 0 1,-1 0-1,0 0 1,1-1-1,-1 0 0,0 0 1,-7 3-1,-8 5 80,-32 15 150,13-8-223,16-10-316,21-7 232,1-1 0,-1 0 0,0 1 0,1-1 1,-1 1-1,1 0 0,0 0 0,-1-1 1,1 1-1,0 0 0,-1 0 0,-1 2 1,-23 9-1569,24-11 979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13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0 5220,'0'0'-81,"-4"1"57,0-1 104,0 1 0,1 0 0,-1 0 0,0 1 1,1-1-1,0 1 0,-6 2 0,7-2 37,0 0 0,-1 0 1,1 0-1,0 1 0,0-1 0,0 1 0,0-1 1,1 1-1,-1-1 0,0 1 0,1 0 1,0 0-1,0 0 0,0 0 0,0 0 0,0 0 1,1 0-1,-1 0 0,1 5 0,-1 10 393,1 0 0,3 24-1,0-1 14,-2 2-129,-1 30 85,1-22-276,2-14-145,1 107-1105,-4-141 790,0-12-1762,0-21 1741,-1-14-71,7-54 1,-5 86 336,1-1-1,1 1 1,0 0-1,1 0 1,0 0 0,0 0-1,1 1 1,1 0-1,10-16 1,2 2 14,-13 16 5,0 1 0,1 0 1,0 0-1,1 1 0,0-1 1,0 1-1,0 1 0,1-1 0,0 2 1,10-7-1,-17 12-6,24-13 52,0 1 0,35-10 1,-52 20-31,1 0 1,0 0 0,0 0 0,0 1-1,0 1 1,0 0 0,0 0-1,0 1 1,0 0 0,0 0 0,11 4-1,-14-4 9,-1 1 0,0 0 1,1 1-1,-1-1 0,7 5 0,-11-6-21,1 0 1,-1 0 0,0 0 0,1 1 0,-1-1-1,0 0 1,0 1 0,0-1 0,0 0 0,0 1-1,0-1 1,0 1 0,-1-1 0,1 1 0,0 0-1,-1-1 1,1 1 0,-1 0 0,0-1 0,1 3-1,-2 0 20,1 0 0,0-1 0,-1 1 0,0-1 0,0 1 0,0-1 0,0 1 0,0-1-1,-1 0 1,0 0 0,1 1 0,-1-1 0,-1 0 0,1 0 0,0-1 0,-1 1 0,1 0-1,-1-1 1,-4 4 0,-5 2 59,0 0-1,-1-1 0,-20 8 1,7-2-7,2-2 34,0-2 1,-33 10-1,55-19-63,-2 2 53,-4 2-172,8-4 79,0 1 1,0-1 0,0 0-1,0 0 1,1 0 0,-1 0-1,0 0 1,0 0 0,0 0-1,0 0 1,0 0 0,0 0-1,0 0 1,0 0 0,0 0-1,0 0 1,0 0 0,0 0-1,0 0 1,0 0 0,0 0-1,0 0 1,0 0 0,0 0-1,1 0 1,-1 1 0,0-1-1,0 0 1,0 0 0,0 0-1,0 0 1,0 0 0,0 0-1,0 0 1,0 0 0,0 0-1,0 0 1,0 0 0,0 0-1,0 1 1,0-1 0,0 0-1,0 0 1,-1 0 0,1 0-1,0 0 1,0 0 0,0 0-1,0 0 1,0 0 0,0 0-1,0 0 1,0 0 0,0 0-1,0 0 1,0 0 0,0 0-1,0 0 1,0 1 0,0-1-1,0 0 1,0 0 0,-1 0-1,1 0 1,117 26 1138,-73-14-824,0 1 0,-1 3-1,54 27 1,-56-24-504,-35-16-219,1 0-1,-1 0 1,0 0-1,-1 1 1,9 7-1,-12-10-193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14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84 6201,'-4'-14'-759,"-1"10"4608,4 44-3056,-3 0-1,-1-1 1,-1 1 0,-17 49 0,7-27-374,-8 24-110,21-78-503,0 0 0,1 0 0,0 0 0,-1 15 0,6-27 49,64-127-540,-26 47 444,-14 31 142,0-2 399,64-95-1,-89 147-244,1-1 0,0 1 0,-1-1 0,1 1 0,1 0 0,-1 0 0,0 1 0,1-1 0,-1 1 0,1-1 0,4-1 0,-5 3-8,0 1-1,0-1 0,0 1 1,0-1-1,0 1 1,0 0-1,0 0 1,-1 0-1,1 1 1,0-1-1,0 1 1,0-1-1,0 1 1,0 0-1,0 0 0,4 3 1,-2-2 11,0 1-1,-1-1 1,1 2 0,-1-1 0,1 0-1,-1 1 1,0 0 0,0 0 0,4 6-1,1 2 159,15 28-1,-6-8 1,-1 1-45,-2 1 1,-1 0-1,14 52 0,-13-13-47,-11-49-200,8 29 0,-4-25-250,-7-21 107,0-1 0,1 0-1,0 0 1,0 0-1,0-1 1,6 11-1,-8-16 116,1 1 0,-1-1 0,0 1 0,1 0 0,-1-1 0,0 1 0,1-1 0,-1 1-1,1-1 1,-1 1 0,1-1 0,0 1 0,-1-1 0,1 1 0,-1-1 0,1 0 0,0 1 0,-1-1 0,1 0-1,0 0 1,-1 1 0,1-1 0,0 0 0,-1 0 0,1 0 0,0 0 0,0 0 0,-1 0 0,1 0 0,0 0-1,-1 0 1,2-1 0,0 0-48,-1 1-1,0-1 0,0 0 0,1 0 0,-1 0 1,0 0-1,0 0 0,0-1 0,0 1 0,0 0 1,0 0-1,0-2 0,0 2-25,-1 0-1,0 0 0,1 0 1,-1 0-1,0 0 1,0 0-1,0 0 1,1 0-1,-1 0 1,0 0-1,0 0 0,-1 0 1,1 1-1,0-1 1,0-1-1,-1-2-606,1-10-2207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14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12 6301,'-69'-11'233,"64"11"3640,15 0-3455,10 2-401,14 2 727,0-1 0,66-3 0,-29-2-121,-30 2-513,-18 2-153,-16-1-193,0-1 0,0 1 0,0-1-1,0-1 1,9-1 0,-13 1-245,11 8-1201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21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38 508,'0'0'384,"-9"-26"1014,2 15-71,7 11-1253,0 0-1,0 0 1,-1 0 0,1 0-1,0 0 1,0 0-1,0 0 1,-1 0-1,1 0 1,0 0-1,0 0 1,0 0-1,-1 0 1,1 0-1,0 0 1,0 0-1,0 0 1,-1 0-1,1 0 1,0 0-1,0 0 1,0 0-1,-1 1 1,1-1-1,0 0 1,0 0-1,0 0 1,0 0-1,0 0 1,-1 1-1,1-1 1,0 0-1,0 0 1,-13 29 1442,-1 16-928,2 2 1,-7 55-1,-7 30-171,-62 387 414,47-264-3198,35-231 1380,1-14-2127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4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52 4748,'1'-2'-84,"15"-45"1452,-15 45-732,-1 3-471,1 0-1,-1 0 1,0 0-1,0 0 1,0 0 0,0 0-1,0 0 1,0 0-1,0 0 1,0 0 0,-1 0-1,1 0 1,0 0 0,0 0-1,-1 0 1,0 2-1,-12 38 565,1-3-61,-10 46 246,10-41-700,1 0 0,2 0 0,2 1 0,-2 54 0,8-66-372,0-18-177,1-1 0,0 0 1,1 0-1,4 25 0,-1-17-464,-3-15 146,0 0 1,1-1-1,-1 1 0,5 9 0,1 0-1625,-2-5-540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23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318 130 5364,'0'0'-383,"0"0"295,-1 0 0,0-1 0,0 1-1,1 0 1,-1-1 0,0 1 0,0 0 0,0 0-1,1 0 1,-1 0 0,0 0 0,0 0 0,0 0 0,0 0-1,1 0 1,-1 0 0,0 0 0,-1 1 0,-9 7 64,11-8 60,-1 0 0,1 0 0,0 0 0,-1 1-1,1-1 1,-1 0 0,1 0 0,0 0 0,-1 1 0,1-1 0,0 0 0,0 1-1,-1-1 1,1 0 0,0 1 0,0-1 0,-1 0 0,1 1 0,0-1 0,0 1-1,0-1 1,0 0 0,-1 1 0,1-1 0,0 1 0,0-1 0,0 0 0,0 1-1,0-1 1,0 1 0,0-1 0,0 0 0,0 1 0,0-1 0,1 1 0,-1-1-1,0 0 1,0 1 0,0-1 0,0 1 0,1-1 0,-1 0 0,0 1 0,1-1-1,16 9 259,0-2-1,1 0 1,0-1-1,1-1 1,19 3-1,104 10 512,-53-9-457,101 4 78,-96-9-291,397 7 287,2-20-255,-272 4-115,597 0 41,-594 5-95,79 7 20,-294-7-17,382 2 19,-206-3-25,252-28 18,-317 18-17,127-18 14,-58 6-1,179-9-11,-148 8 24,-41 0 6,-14 2 47,-10 3-19,-40 5-33,-51 6-31,-52 6 58,1 2 0,0 0 0,-1 0 0,1 1 0,16 4 0,9-2 261,1 2-23,-13-2-24,-3 1-91,-22-3-101,32 6 359,-30-6-269,0 0-78,-2-1-50,1 1 1,-1-1 0,0 1 0,1-1-1,-1 1 1,0 0 0,1-1-1,-1 1 1,0 0 0,0 0-1,0 0 1,0 0 0,0 0 0,0 1-1,0-1 1,0 0 0,1 3-1,-1-3 106,0 2 11,3 24 167,-1 1 1,-1-1-1,-3 28 0,5 51 112,-1 23-121,-2-19-149,4 37-60,-6 18-30,-2-64-12,-2 31-13,1 43 24,0-97-73,2-13-48,1-47 58,-2-14-2,5 13 9,-2-16-12,0 0-1,1 0 0,-1 0 1,0 0-1,0 0 1,0 1-1,0-1 1,0 0-1,0 0 1,0 0-1,-1 0 1,1 0-1,0 0 1,-1 0-1,1 0 1,-1 0-1,1 0 1,-1 0-1,1 0 1,-1 0-1,0 0 1,1 0-1,-1 0 1,-1 1-1,0-1-26,-4-3-176,-17-4 139,-44-6 1,-31 12 0,-253 20-2,177-12 63,-207 4 204,-308 11 19,216-18-355,332-5 108,-376-4-70,23 0 14,-254-4 109,330 11 140,278-5-60,-149 4 152,142 4-63,-28 2 24,-409 11 309,451-23-378,7-4 34,67 8-63,55 0-102,0 0-18,-10 0 9,6 0 8,-7 0 2,-7 0 32,19 0-35,-1 0-3,-132 4 3,80-4 21,53 0-36,-1 0-8,-44 0 34,7-4 206,44-1-231,0 0 0,0 0 0,0 0 0,2-9 1,7-14-36,-2-1 0,10-43 1,-9 28-82,19-93-689,-19 83-127,-9 37 64,0 0-1,0 0 1,-2 1-1,-3-34 1,-9-28-5706,7 55 4284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25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28 5344,'0'0'-313,"-3"-1"-105,-32-17 287,33 17 221,-29-7 452,30 9-537,-1-1 0,1 0 0,0 1 0,-1-1 0,1 0 0,0 0 0,-1 0 0,1 0-1,0 0 1,-1 0 0,1 0 0,-2-1 0,0 0 10,-2 1 768,-1 4-588,5-4-124,0 0 0,1 0 0,-1 0 0,1 0 0,-1 0 0,1 0 0,-1 0 0,1 1 0,-1-1 0,1 0 0,-1 0 0,1 0-1,-1 1 1,1-1 0,-1 0 0,1 1 0,-1-1 0,1 0 0,0 1 0,-1-1 0,1 1 0,-1 0 0,-3 15 595,0 1 1,1-1 0,-1 18-1,1-7-248,-37 209 1239,-8 80-958,30-110-463,2-93-405,6-46-332,-3-33 8,3-9-1308,7-9-2133,-2-19 1770,-21-14-397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26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10 108 5541,'3'1'-464,"3"2"168,1 1 0,-1 0 0,1 0 1,7 6-1,-13-8 286,17 14 440,-18-16-355,1 0 0,0 1 0,-1-1 0,1 1-1,0-1 1,-1 1 0,1 0 0,-1-1 0,1 1-1,-1-1 1,1 1 0,-1 0 0,0 0 0,1-1-1,-1 2 1,-1 17 529,-1-1-1,-1 0 1,-1 1-1,-9 23 1,-3 18 2,-12 59-9,28-115-610,-11 31-402,10-34 282,5-6-373,11-20 209,-1-1-1,-2 0 0,18-51 1,29-78-15,-47 129 370,1 0-1,1 1 1,30-40-1,-20 41 64,-23 22-86,1 0 0,0 1 0,0-1 1,0 1-1,0 0 0,0-1 0,0 1 1,0 0-1,0 0 0,1 0 0,3 0 1,20 1 198,-24 0-221,-1 0-1,1 0 0,-1 1 1,1-1-1,-1 0 0,1 1 0,-1 0 1,1-1-1,-1 1 0,1 0 0,-1 0 1,0 0-1,1 0 0,-1 0 1,0 0-1,0 0 0,0 0 0,1 2 1,3 1 52,2 3 5,-1 0 1,1 1-1,-1 0 0,-1 0 1,0 0-1,0 0 1,0 1-1,6 17 0,-3 1 84,11 48 0,17 92-98,-34-158-395,0 0-1,0 0 1,1 0 0,0 0-1,1-1 1,5 9 0,-8-15-315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26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52 4496,'-3'-1'-254,"0"-1"422,-1 0 1,0 0 0,0 0-1,1-1 1,-1 1-1,1-1 1,-4-4 0,14 7 131,41-3 249,-46 2-516,0 1 0,0 0 0,0 0 0,0-1 0,0 1 0,0 0 0,0 0 0,0 1 1,0-1-1,0 0 0,2 2 0,6 0 41,33-2 39,0-1-1,51-9 1,-3 1-1491,-34 2-1036,-30 6 813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27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29 4664,'-16'5'833,"14"-3"-728,0-1 0,0 1 0,0 0 0,1 0-1,-1 0 1,1 0 0,-1 0 0,1 0 0,-1 1 0,1-1 0,0 0-1,0 1 1,0-1 0,0 1 0,1-1 0,-1 1 0,1 0 0,0-1-1,-1 1 1,1-1 0,0 1 0,1 3 0,-6 29 529,2-23-478,1 0-1,0 0 1,1 1 0,0-1 0,2 19 0,-1-13-140,-2 30 1,-7 35-1062,6-66-200,4-23-30,6-23 679,0-9 358,-2-1-1,-1 1 1,-2-44 0,-2 74 319,0-1-1,1 1 1,0-1-1,0 1 1,1-1-1,5-13 1,-6 19-60,0 0 1,1-1 0,0 1-1,-1 1 1,1-1-1,0 0 1,1 0-1,-1 1 1,0-1-1,1 1 1,-1 0-1,1-1 1,0 1-1,0 1 1,0-1-1,0 0 1,0 1 0,0-1-1,0 1 1,5-1-1,26-8 51,-22 6-43,1 0 0,0 1 1,0 0-1,0 1 0,22 0 1,28 6-9,-60-4-16,-1 1 1,1 0-1,0 0 1,0 0-1,-1 0 1,1 0-1,0 0 0,-1 1 1,1-1-1,-1 1 1,0 0-1,0 0 1,3 3-1,-3-4 1,-2-1-4,0 1-1,1-1 1,-1 1 0,0 0 0,1-1-1,-1 1 1,0-1 0,0 1-1,1 0 1,-1-1 0,0 1 0,0 0-1,0-1 1,0 1 0,0 0 0,0-1-1,0 1 1,0 0 0,0-1 0,0 1-1,0 0 1,-1-1 0,1 1-1,0 0 1,0-1 0,-1 1 0,1-1-1,0 1 1,-1 0 0,1-1 0,-1 1-1,-17 19 18,7-9-14,-1-1 1,0 0-1,-1-1 1,-24 13-1,24-16-20,0 1 1,0 1-1,1 0 0,-20 16 0,30-21 5,-1 2 4,8 3 10,0-4 0,0-1-3,-1 0 1,1 0-1,0 0 0,0-1 0,0 1 0,0-1 1,0 0-1,6 1 0,9 3 2,-3 1-61,1 1 1,20 13 0,-32-18 39,0 1 0,0 0-1,-1 1 1,1-1-1,-1 1 1,0 1-1,0-1 1,-1 1 0,6 7-1,-8-8 8,0-1 0,-1 1 0,1 0 0,-1 0 0,0 0 0,0 0 0,-1 0-1,1 0 1,-1 0 0,-1 10 0,0-5 31,-1 1-1,0-1 1,0 0 0,-5 12-1,4-16-4,0 1 0,0-1 0,-1-1 0,0 1 0,0 0 0,0-1 0,-1 0 0,0 0 0,0 0 0,0-1 0,0 0 0,-1 0 0,1 0 1,-1 0-1,0-1 0,-1 0 0,1 0 0,-10 2 0,6-2-263,1 0 0,-1-1 0,0 0 0,-1-1 1,1 0-1,0 0 0,0-1 0,0 0 0,-1-1 1,1-1-1,-16-3 0,4-2-625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29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96 3324,'6'-9'-649,"3"2"2776,-9 10-627,-16 20-929,14-21-550,-8 12 143,0 0 0,-10 21 0,9-14-78,8-17-77,1-1-1,0 1 1,0-1 0,0 1 0,1-1 0,-1 1-1,1 0 1,0 0 0,0 0 0,0 0 0,1 0-1,-1 0 1,1 0 0,0 0 0,0 0 0,2 8-1,-1-11-6,0 1 0,0-1 0,0 1-1,0-1 1,1 0 0,-1 1-1,1-1 1,-1 0 0,1 0 0,-1 0-1,1 0 1,-1 0 0,1 0-1,0-1 1,0 1 0,-1-1 0,3 1-1,2 2-3,-5-3 0,0 0 0,0 1-1,0-1 1,0 0 0,0 0 0,0 1 0,0-1 0,0 0-1,0 0 1,0 0 0,0 0 0,0 0 0,0-1 0,2 1-1,0-1-3,1 1-15,5-1-16,1 0 0,-1-1-1,1-1 1,-1 1 0,0-2 0,0 1 0,-1-1-1,1 0 1,13-10 0,-3 4-57,-16 8 81,-1 0-1,1 0 1,-1 0 0,1 0 0,-1 0 0,1 0-1,-1-1 1,0 1 0,0-1 0,-1 0-1,1 1 1,0-1 0,1-5 0,1-1-30,-1-1 0,-1 0 0,2-10 0,-3 15 26,-1-1 0,0 1 0,0-1 0,0 1 0,-1-1 0,0 1 0,0-1-1,0 1 1,-1 0 0,1 0 0,-2 0 0,1 0 0,0 0 0,-1 0 0,0 0 0,0 1 0,0-1-1,-1 1 1,1 0 0,-1 0 0,0 0 0,0 1 0,0-1 0,-1 1 0,-6-4 0,6 4-765,0-1 0,0 0 0,1 0 0,-6-6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29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2928,'0'3'-171,"0"10"-30,1 0 587,1-11-295,-1 0 1,1 0-1,-1 0 0,0 0 0,0 0 1,0 1-1,0-1 0,0 0 0,0 0 0,-1 1 1,1-1-1,-1 1 0,0-1 0,1 0 0,-1 1 1,0-1-1,-1 1 0,1-1 0,0 0 1,-1 1-1,1-1 0,-1 1 0,-1 3 0,1-3-24,0 0-1,1 0 1,-1 0 0,1 0-1,-1 0 1,1 0-1,0 0 1,1 0-1,-1 0 1,1 4-1,-1-5-45,0-1-1,1 0 1,-1 1-1,0-1 0,0 1 1,0-1-1,0 0 1,-1 1-1,1-1 1,0 0-1,-1 1 1,1-1-1,-1 0 0,1 1 1,-2 0-1,-1 10 104,-4 41 148,0 84-1,11-87-1445,0-37-1761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30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3368,'0'0'486,"2"5"-188,1 0-191,-2-4-64,0 1 0,0 0 0,0-1-1,0 1 1,0 0 0,-1 0 0,1 0 0,-1 0 0,1-1-1,-1 1 1,0 4 0,-1 5 459,1-10-485,-1-1 1,1 1-1,0 0 1,0-1 0,0 1-1,0-1 1,0 1-1,0 0 1,0-1 0,0 1-1,0-1 1,0 1-1,0 0 1,0-1 0,0 1-1,1-1 1,-1 1-1,0-1 1,1 2 0,-1 3 246,-5 34 217,2 0 0,2 0 0,5 66 0,1-53-292,4 24-504,-5-27-1387,-3-47 1213,8 2-3153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30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64 4164,'0'0'19,"2"3"144,7 10 19,-7-9 218,-4 0-206,0 0 1,1 0 0,-1 0-1,1 0 1,-2 8 0,-4 12 404,3-14-387,1 1-1,0-1 1,-2 17-1,3-18-88,-1 11-17,0-1-1,1 1 1,0 0 0,2 0-1,1 0 1,2 20-1,-1-27-101,-1-10-9,-1 0 0,0-1 0,1 1 0,-1 0 0,1 0 0,0 0 0,0 0 0,0-1 0,0 1 0,1 0 0,-1-1 0,1 1 0,0-1 0,-1 0 0,4 3 0,-4-3-61,14 1-78,-14-2 117,1-1 1,-1 1-1,1-1 1,0 1 0,-1-1-1,1 0 1,0 0-1,-1 0 1,1 0 0,0 0-1,-1 0 1,1 0-1,-1 0 1,1-1 0,0 1-1,-1 0 1,1-1-1,-1 0 1,3 0 0,7-4-100,-1 0 0,0 0 1,1-1-1,-2-1 0,1 1 1,-1-2-1,0 1 0,0-1 1,10-13-1,-13 12 56,1 0 15,-1 0-1,-1 0 1,0 0-1,5-13 1,-4 6 38,-1 7 54,-1-1-1,-1 0 0,0 0 0,0 0 0,-1 0 0,0 0 0,-1-1 1,0 1-1,-1-20 0,-1 24-26,0 0 0,0 0 0,0 0 0,-1-1 1,0 1-1,0 1 0,-1-1 0,1 0 0,-1 0 0,-1 1 0,1 0 0,-1 0 1,0 0-1,0 0 0,0 0 0,-1 1 0,1 0 0,-1 0 0,0 0 0,-7-4 1,11 8-98,-1-1 0,0 0 1,1-1-1,-1 1 0,1 0 1,-1 0-1,1-1 1,0 1-1,-1-1 0,1 1 1,-1-2-1,-6-7-2664,1 3 1855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31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4 3376,'0'-1'45,"0"1"0,-1 0 0,1-1 0,0 1 0,-1 0 0,1 0 0,0-1 0,-1 1 0,1 0 0,-1 0 0,1 0 0,0-1 0,-1 1 0,1 0 0,-1 0-1,1 0 1,-1 0 0,1 0 0,-1 0 0,1 0 0,0 0 0,-1 0 0,1 0 0,-1 0 0,1 0 0,-1 0 0,1 1 0,0-1 0,-1 0 0,1 0 0,-1 0 0,1 1 0,0-1 0,-1 0 0,1 0-1,0 1 1,-1-1 0,1 0 0,0 1 0,-1-1 0,1 0 0,0 1 0,0-1 0,-1 1 0,1-1 0,0 0 0,0 1 0,0-1 0,0 1 0,-1-1 0,1 0 0,0 1 0,0-1 0,0 1 0,0-1-1,0 1 1,0 0 0,-4 37 905,-5 61 91,1 1-558,12-29-205,-4-69 227,-2-1-495,-7 4 2,7-3 394,0 11-208,-13 0-587,14-12 174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4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47 6089,'-2'-2'-378,"-13"-30"-417,14 30 925,1 2-110,0 0 0,0 0 1,-1 0-1,1-1 0,0 1 0,0 0 1,0 0-1,0-1 0,0 1 1,-1 0-1,1 0 0,0-1 0,0 1 1,0 0-1,0-1 0,0 1 1,0 0-1,0 0 0,0-1 0,0 1 1,0 0-1,0-1 0,0 1 1,0 0-1,1 0 0,-1-1 0,0 1 1,0 0-1,0 0 0,0-1 0,0 1 1,0 0-1,1 0 0,-1 0 1,0-1-1,0 1 0,0 0 0,1 0 1,-1 0-1,0-1 0,0 1 1,1 0-1,-1 0 0,0 0 0,0 0 1,1 0-1,-1 0 0,0 0 0,0 0 1,1-1-1,-1 1 0,0 0 1,1 0-1,-1 0 0,0 0 0,0 0 1,1 1-1,-1-1 0,1 0 1,57 11 233,-52-10-228,-1 1-1,1 0 0,-1 0 1,1 0-1,-1 1 0,0 0 1,0 0-1,0 0 0,5 5 1,-8-7-24,0 1 1,-1-1 0,1 1 0,-1 0-1,0-1 1,0 1 0,1 0-1,-1 0 1,0 0 0,0-1-1,-1 1 1,1 0 0,0 0 0,-1 0-1,1 1 1,-1-1 0,1 0-1,-1 0 1,0 0 0,0 0 0,0 0-1,0 0 1,-1 1 0,1-1-1,0 0 1,-1 0 0,0 0 0,1 0-1,-3 3 1,-3 6 3,-1-1 0,0 0 0,-1 0 0,0-1 0,-1 0 0,1 0 0,-15 10 0,3-2 11,-14 9 13,11-1-18,22-24 16,4 2-27,1 0-2,-3-1 3,1 0 0,0-1-1,1 1 1,-1-1 0,0 1 0,0-1 0,1 0-1,-1 0 1,0 0 0,1 0 0,-1 0 0,1-1-1,-1 1 1,5 0 0,-4-1 0,5 2-4,1 1 1,0 0-1,12 6 0,14 15 15,-34-23-10,0 0 0,-1 0 0,1 0 1,0 0-1,0 0 0,-1 0 0,1 1 0,-1-1 0,1 0 1,-1 0-1,0 0 0,1 1 0,-1-1 0,0 0 0,0 1 0,0-1 1,0 0-1,0 1 0,0-1 0,0 0 0,-1 0 0,1 1 1,0-1-1,-1 0 0,1 0 0,-1 1 0,1-1 0,-1 0 1,1 0-1,-1 0 0,0 0 0,0 0 0,0 0 0,-1 2 0,-5 5 46,-1 1-1,0-1 1,-10 7-1,10-7 19,-2 1-12,0-1 0,-1 0 0,0 0 0,0-1 0,0-1 0,-23 10 0,5 2-68,22-13-71,5-4-62,24-20-5533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32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28 4952,'0'0'-306,"-1"5"-278,-2 16 660,2-15 71,-2-1 1,1-1-1,0 1 1,-1 0-1,0 0 0,-7 7 1,3-2 86,-8 16 354,6-11-239,1 1 0,-13 31 0,-6 22 121,19-47-365,6-17-81,-1 1 1,1 0 0,0-1-1,1 1 1,-1 0 0,1 1 0,0-1-1,1 0 1,-1 0 0,1 0-1,1 0 1,0 7 0,-1-11-25,1 3 7,1 0 0,-1 0-1,1 0 1,0 0 0,4 8-1,-5-12-14,0 1 0,0-1 0,0 1 0,0-1 0,0 0 0,1 1 0,-1-1 0,0 0 0,1 0 0,-1 0 0,1 0 0,-1 0 0,1-1 0,-1 1 0,1 0 0,0-1 0,-1 1 0,1-1 0,0 1 0,-1-1 0,1 0 0,0 0 0,0 0 0,-1 0 0,1 0 0,3 0 0,5-2-39,1 0-1,0-1 1,0 0-1,-1 0 1,0-1-1,0-1 0,0 0 1,0 0-1,-1-1 1,1 0-1,-1 0 1,-1-1-1,0 0 0,0-1 1,0 0-1,-1 0 1,0-1-1,0 0 1,-1 0-1,0 0 0,-1-1 1,8-18-1,-10 18 33,0 0 0,0-1 0,-1 1-1,0-1 1,-1 1 0,0-1 0,0 1 0,-2-1-1,-1-19 1,0 16 12,2 8-2,-1 0-1,1 0 0,-1 0 0,0 0 0,-1 0 1,0 0-1,1 0 0,-2 0 0,1 0 1,-1 1-1,0 0 0,0-1 0,0 1 0,-1 0 1,-6-6-1,3 5-157,-1 0 1,-1 1-1,1 0 1,-1 0-1,-14-5 1,11 4-499,9 5 302,-10-3-1614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33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3068,'0'0'-89,"9"10"313,-8 16 746,0-14-399,-1 0 0,0-1-1,-3 18 1,-26 157 1834,19-46-2691,8-109-182,0 1-4534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33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5 3876,'0'0'-220,"7"-3"-206,-7 3 455,0 0 0,0 0 1,0-1-1,0 1 0,1 0 0,-1 0 1,0 0-1,0 0 0,0 0 0,0 0 1,1 0-1,-1 0 0,0 0 0,0 0 1,0 0-1,0 0 0,1 0 1,-1 0-1,0 0 0,0 0 0,0 0 1,1 0-1,-1 0 0,0 0 0,0 0 1,0 0-1,0 0 0,0 1 0,1-1 1,-1 0-1,0 0 0,0 0 1,0 0-1,0 0 0,0 0 0,0 1 1,1-1-1,-1 0 0,0 0 0,0 0 1,0 0-1,0 1 0,0-1 0,0 0 1,0 0-1,0 0 0,0 0 0,0 1 1,-1 10 315,-1 0-1,-1 0 1,0 0 0,0-1 0,-1 1-1,0-1 1,-1 0 0,-11 18 0,7-11 33,0 0 1,-7 22 0,9-18-153,2-7-48,0 0 0,-5 28 0,10-37-162,-1-1-1,1 1 1,0-1-1,0 1 0,0-1 1,1 1-1,-1-1 1,1 1-1,0-1 0,1 1 1,-1-1-1,1 0 0,0 0 1,4 7-1,-4-8-33,0-1-1,0 1 0,0-1 1,1 0-1,-1 0 1,1 0-1,0 0 0,0 0 1,-1-1-1,1 1 0,0-1 1,0 0-1,1 0 1,-1 0-1,0 0 0,0 0 1,0-1-1,1 1 0,-1-1 1,0 0-1,0 0 1,1 0-1,-1-1 0,0 1 1,0-1-1,6-1 1,5-2-91,0-1 0,0-1 0,0 0 0,0-1 0,-1 0 0,0-1 1,-1-1-1,1 0 0,-2 0 0,14-14 0,-19 16 107,0 1-1,0-1 1,-1 0-1,0 0 1,0 0 0,0-1-1,-1 0 1,-1 0-1,1 0 1,-1 0 0,0 0-1,-1-1 1,0 1-1,0-1 1,-1 0 0,0 1-1,-1-1 1,0 0-1,-1-12 1,0 18-5,1-1-1,-1 1 1,0 0 0,0 0-1,0 0 1,-1 0 0,1 0-1,-1 0 1,0 0-1,0 1 1,1-1 0,-2 1-1,1-1 1,0 1 0,0 0-1,-1 0 1,0 0 0,1 0-1,-1 0 1,0 0-1,0 1 1,0-1 0,-4 0-1,-5-2-789,-1 1-1,1 0 0,-1 1 0,-19-2 0,30 4 562,-17 0-1652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37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0 4676,'0'0'3796,"5"2"-3557,12 3-11,-12-4 162,-7 3-210,-6 12 0,1 0 1,1 1-1,1 0 0,-4 19 1,-12 78 241,12-6-188,6-50-167,-7 137-687,8-175 346,1-17 141,1-1 0,-1 1 1,1-1-1,0 0 0,-1 1 0,1-1 0,0 1 1,1-1-1,-1 1 0,0-1 0,1 1 0,-1-1 1,2 4-1,-1-5-428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38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1 104 4692,'13'-8'-766,"-10"7"210,27-2-69,-27 3 550,1 1 33,33 5 380,-34-5-223,0-1 6,8 0 10,-8 0 4,0 1 2,37 9 1102,-38-9-757,2-1-368,0 0 1,1 1-1,-1 0 1,1 0-1,-1 0 1,0 0-1,0 1 1,0-1-1,0 1 1,0 0-1,0 1 1,0-1-1,0 1 1,-1-1 0,0 1-1,6 5 1,5 7 192,0 1 1,14 21 0,-20-27-225,120 185 584,-112-170-628,-14-20-29,2 0 0,-1 1 0,0-1 0,1-1 1,0 1-1,0 0 0,8 5 0,1-5 7,-5-5-18,0 0 0,-1 0 0,1-1 0,0 0 0,-1-1 0,1 1 0,-1-2 0,0 1 0,1-1 0,-1 0 0,0 0 0,-1-1 0,1 0 0,0 0 0,-1 0 0,0-1 0,9-9 0,0-1-10,-1-1 1,0-1-1,0 0 0,-2-1 1,13-23-1,-17 27 2,1 2 0,19-22 0,2-1 68,14-18 109,-29 37-171,-1-1 0,23-37 0,-20 25-306,-5 4-243,-6 17 14,-6 6 206,2 0-84,2-5-2995,4 0 1633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56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1251 4 3292,'0'0'1812,"-9"0"-1670,-26-3-8,30 3-86,0 0 0,1 0 0,-1 0 0,0 1 0,0 0 0,1 0 0,-1 0 0,-5 3 0,-2-1 39,-7 2-8,1 0-1,0 2 1,1 0-1,0 0 1,0 2-1,0 0 1,-17 14-1,-18 11 83,37-25-85,1 1 1,0 0-1,-19 18 0,14-11 42,-23 17 0,-2 2 14,-44 40 115,59-47-174,-8 7 84,-57 70 1,-26 72 193,64-93-148,18-29-17,3 2-1,2 1 1,3 2-1,2 1 0,-25 87 1,-3 144 528,37-173-526,2 15-41,3-11-39,9-85-36,1 62 0,17 103 108,-8-143-129,-1-31-17,16 57-1,-5-22-4,-5-25 1,15 39-1,-15-50-11,-4-15-10,0-1 0,8 14 0,-1-2 0,8 12 12,1-1 0,35 43-1,-33-48-6,3 1-1,2-2 0,0 0 0,67 49 0,-34-32-24,103 58 0,-5-22-48,-104-56 38,5 1-22,100 28 1,-88-32-3,91 24-29,-65-24 76,2 3-7,-99-26 10,19 5 93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58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3759 0 6253,'25'3'-512,"-19"-2"77,-3-1-750,12 0 1076,-11 0 38,-1 1 27,-2-1 68,-1 0 0,0 0 0,1 0 0,-1 0 0,0 0 0,0 0 0,1 0-1,-1 0 1,0 0 0,1 0 0,-1 0 0,0 0 0,0 1 0,1-1 0,-1 0 0,0 0 0,0 0 0,1 0 0,-1 0 0,0 1 0,0-1-1,1 0 1,-1 0 0,0 0 0,0 1 0,0-1 0,1 0 0,-1 0 0,0 1 0,0-1 0,0 0 0,0 0 0,0 1 0,0-1 0,1 1-1,-7 9 154,4-7-16,-2-1-7,-43 20 227,-2-3 1,-1-1 0,-79 17-1,-12 4 165,-56 12 150,19-7-258,-167 51 54,-274 37-276,174-68-194,146-46-33,178-13-6,-149 7-19,29 0 23,55-4 102,93-4-42,60-5-35,-4 3-6,-9 2 2,-63 3-32,40-3 57,67-4-34,-2 0 7,-33 4 8,33-4-25,0 0-35,-33 0-185,34 0 147,-3-3-1572,6 3 1577,-1 0 0,1 0 0,-1 0-1,1 0 1,-1 0 0,1 0-1,-1-1 1,1 1 0,-1 0 0,1 0-1,-1-1 1,1 1 0,0 0-1,-1-1 1,1 1 0,-1 0 0,1-1-1,0 1 1,-1 0 0,1-1-1,0 1 1,0-1 0,-1 0-1,7-7-1614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58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394 7 4576,'6'-4'-673,"-5"2"964,-7 3 1606,-2 2-1897,-11 2 545,1 2 0,-29 14-1,-3 0 230,14-2-233,-65 25 0,37-13-266,24-8-319,30-9-22,10-14 66,-1 1-1,1-1 1,0 1 0,0-1-1,0 1 1,0-1 0,0 1-1,0-1 1,0 1-1,0-1 1,0 1 0,0-1-1,0 1 1,0-1 0,0 1-1,0-1 1,0 1 0,0-1-1,0 1 1,1-1 0,-1 1-1,0-1 1,0 0-1,1 1 1,-1-1 0,0 1-1,1-1 1,-1 0 0,0 1-1,1-1 1,-1 0 0,1 1-1,-1-1 1,1 0-1,-1 0 1,0 1 0,1-1-1,-1 0 1,1 0 0,-1 0-1,1 0 1,-1 1 0,1-1-1,-1 0 1,2 0 0,193 47 167,-180-43-178,0 0 0,0 2 0,16 7 0,19 7-162,-6 0-310,-44-20 475,0 0-1,1 0 1,-1 0 0,0 0-1,1 0 1,-1 0 0,0 0-1,1 1 1,-1-1 0,0 0 0,1 0-1,-1 0 1,0 1 0,1-1-1,-1 0 1,0 0 0,0 1-1,1-1 1,-1 0 0,0 1 0,0-1-1,0 0 1,0 0 0,1 1-1,-1-1 1,0 1 0,0-1-1,0 0 1,0 1 0,0-1-1,0 1 0,0-1 0,0 0 0,0 0 0,0 1-1,0-1 1,1 0 0,-1 0 0,0 0 0,0 1 0,0-1 0,0 0 0,0 0 0,0 0 0,1 1 0,-1-1 0,0 0 0,0 0 0,0 0 0,0 0 0,1 1 0,-1-1 0,0 0 0,0 0 0,0 0-1,1 0 1,-1 0 0,0 0 0,0 0 0,1 0 0,-1 0 0,0 0 0,0 0 0,0 0 0,1 0 0,-1 0 0,0 0 0,1 0 0,0 0-68,0 0 0,0 1 0,1-1 0,-1 0 0,0 0 0,0 1 0,1-1 0,-1 1 1,0-1-1,0 1 0,0-1 0,0 1 0,2 1 0,-1-1-436,5 3-2887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2:55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85 144 412,'0'0'93,"-3"-1"21,-35-13 1074,35 13-745,2 1-224,-1-1 0,1 1-1,0-1 1,0 1 0,-1-1-1,1 1 1,0 0 0,0 0-1,-1-1 1,1 1 0,0 0-1,-1 0 1,-1 1 0,-13-2 780,12 1 831,16 0-1734,210 4 426,-50-11-362,-83 2-102,127-15 32,-58 9-63,85-1-46,165 0-82,-109 2 59,-166 3 45,269-13-3,-306 16-9,113-3 12,379-5 7,-351 12-4,-74 1 13,86 6-13,203 5 25,-401-12-27,205-8-13,1 0 24,-157 7-1,114 3 0,-113 2-6,340 23 26,-281-14 41,45 6 106,-7-3 146,-183-16-297,207 7 348,-79 1-270,-82-8 6,-48-1-52,1 1 0,-1 0-1,1 1 1,18 3 0,-7-1 71,1-1 85,179 21 976,-152-19-1024,-51-4-127,3 0-15,12 0-5,-12 0-3,-1 1-5,27 6-281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2:57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301 96 6013,'0'0'-228,"-7"-14"645,4 12-559,1-1 466,-1 0 0,0 0 0,0 1 0,0-1 0,-1 1 0,1 0 0,0 0 0,-1 0 1,0 1-1,1-1 0,-5-1 0,7 3-305,1 0 0,-1 0 0,0 0 0,1 0 0,-1 0 0,1-1-1,-1 1 1,1 0 0,-1-1 0,1 1 0,-1 0 0,1-1 0,-1 1 0,1 0 0,-1-1 0,1 1 0,0-1 0,-1 0 0,0 0 7,0 0 0,0 0 0,1 0 1,-1 1-1,0-1 0,0 0 0,0 1 0,0-1 1,0 0-1,0 1 0,0-1 0,0 1 0,-2-1 1,-115-30 827,115 31-808,-1 0-5,-29-4 68,30 4-87,0 2-4,-1 0-10,1 0-1,-1 1 1,1-1-1,0 1 1,0 0-1,0 0 1,0 0-1,1 0 0,-1 0 1,1 1-1,0-1 1,0 1-1,0 0 1,0-1-1,1 1 1,-2 5-1,-1 7 9,0 0 0,2 1 0,0-1 0,1 0-1,0 1 1,1-1 0,1 1 0,1-1 0,1 0 0,6 26 0,6-10-71,-4-12-3,-6-11-52,1 1-1,0-1 1,0 0-1,1 0 1,12 11-1,-17-18 45,2 2-96,0 0-1,0-1 1,0 0 0,0 1 0,0-2 0,1 1 0,-1 0-1,1-1 1,0 0 0,0 0 0,0 0 0,7 1 0,-5-2-769,1 0-1,-1 0 1,1-1 0,12 0 0,3-4-1675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5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15 3860,'0'0'-167,"2"-1"46,4-5 69,-5 5 84,3-3-44,-2 2 268,-4 3 1561,-15 11-1095,0 1 0,-28 27 0,11-5 26,21-23-487,0 1 1,-16 22-1,-10 18 121,24-35-270,0 1 0,2 1 0,1 1 1,-13 27-1,21-39-129,1 1 0,0-1 0,1 1 0,0 0 0,0 0 1,1 0-1,1 11 0,0-19-2,0 0 1,1-1-1,-1 1 1,1-1 0,-1 1-1,1-1 1,-1 1-1,1-1 1,0 0-1,0 1 1,0-1-1,0 0 1,0 1-1,0-1 1,0 0-1,0 0 1,0 0-1,1 0 1,-1 0-1,0 0 1,3 1-1,25 9-384,-26-10 291,2-2 3,0-1 81,0 1 0,0-1 0,0 0 0,0 0 0,0 0 0,-1-1 0,1 1 0,-1-1 0,1-1 0,-1 1 0,0 0 0,0-1 0,-1 0 0,1 0 0,-1 0 0,0 0 0,0-1 0,0 1 0,-1-1 0,1 0 0,-1 0 0,0 1 0,2-10 0,-1 6-20,-1 0 1,0-1-1,0 1 0,0-1 0,-1 1 1,-1-1-1,1 1 0,-1-1 0,-1 0 0,-2-11 1,1 2-457,2 16 408,0 1-1,0-1 1,0 1-1,0-1 1,-1 1-1,1-1 1,0 1-1,-1 0 1,1-1-1,-1 1 1,1-1-1,-1 1 1,0 0-1,1 0 1,-1-1-1,-2 0 1,3 0-138,0 2 120,-1-1-1,1 0 0,0 1 1,-1-1-1,1 1 1,0-1-1,-1 1 0,1-1 1,0 1-1,-1-1 0,1 1 1,-1-1-1,1 1 0,-1-1 1,1 1-1,-1 0 0,0-1 1,-7-2-1480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2:58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47 5781,'-2'-2'-272,"-9"-8"374,11 10-64,0 0 0,0 0 0,-1 0 0,1 0-1,0 0 1,0 0 0,-1 0 0,1 0-1,0 0 1,0 0 0,-1 0 0,1 0 0,0 0-1,0 0 1,-1 0 0,1 0 0,0 0-1,0 0 1,-1 0 0,1 1 0,0-1 0,0 0-1,0 0 1,0 0 0,-1 0 0,1 1 0,0-1-1,0 0 1,0 0 0,0 0 0,-1 1-1,-7 31 943,-11 67 82,-6 41-726,17-96-569,5-32-173,1 0 0,0 0 0,0 18 0,2-19-17,0-8-16,4-8-818,3-6 1080,0-1 0,0 0 0,-2 0 0,1-1 0,-2 1 0,1-1 0,3-24 0,22-178 2161,-29 187-1365,-1 23-491,0 0 0,0 1 1,1-1-1,-1 0 0,1 0 0,1-4 1,-2 3 238,2-7-390,-2 12 60,0 1-1,0 0 1,0-1 0,0 1-1,1 0 1,-1 0 0,0 0-1,0-1 1,0 1 0,0 0-1,1 0 1,-1-1-1,0 1 1,0 0 0,0 0-1,1 0 1,-1 0 0,0 0-1,0-1 1,1 1 0,-1 0-1,0 0 1,1 0 0,-1 0-1,0 0 1,0 0-1,1 0 1,-1 0 0,0 0-1,0 0 1,1 0 0,-1 0-1,0 0 1,1 0 0,-1 0-1,0 0 1,0 0 0,1 0-1,-1 0 1,0 1 0,1-1-1,5 3 29,1 0-1,-1 0 1,0 1 0,1 0-1,-2 0 1,1 0-1,0 1 1,4 5 0,7 9 122,55 57-231,-69-73-166,0 0 1,0-1-1,1 1 1,-1-1 0,1 0-1,-1 0 1,1 0-1,0 0 1,0-1-1,0 0 1,0 1-1,0-1 1,0-1-1,0 1 1,1-1-1,-1 1 1,0-1-1,0-1 1,0 1-1,1 0 1,-1-1-1,0 0 1,0 0-1,0 0 1,0-1 0,5-2-1,9-4-2193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2:58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286 16 5657,'1'0'-36,"0"-1"1,0 1 0,0-1 0,-1 1 0,1-1 0,0 1 0,0-1 0,-1 0 0,1 1 0,0-1 0,-1 0 0,1 1 0,-1-1 0,1 0 0,-1 0 0,1 0 0,-1 0 0,1-1 0,0 0 222,-4 7-27,-64 117 1803,47-81-1512,-2-1-1,-1-1 0,-32 40 0,36-56-375,1-1-379,-28 27 0,45-47 72,-3-2-3,-11 0-12,12 0-5,1-17-156,1 11 326,2-1-11,0 0 0,1 0-1,0 0 1,0 0 0,1 0 0,0 0-1,0 0 1,8-11 0,-5 7 0,9-12 35,2 0 1,0 1 0,1 0 0,1 2 0,1 0 0,36-27 0,-41 35 179,43-32 304,-53 41-288,0 1 0,0-1 0,0 1-1,0-1 1,0 2 0,0-1-1,1 0 1,-1 1 0,1 0-1,7 0 1,-11 1-98,-1 0 0,1 1-1,0-1 1,0 0 0,0 1 0,-1 0-1,1-1 1,0 1 0,-1 0 0,1 0-1,2 1 1,0 1 44,-1 0-13,1-1 0,-1 1 0,0 0-1,0 0 1,-1 0 0,1 0 0,-1 1 0,1-1-1,-1 1 1,0-1 0,0 1 0,-1 0-1,1 0 1,-1 0 0,1 5 0,4 5 119,5 19 208,-1 1-1,8 53 1,-5-22-99,-2 14-20,-10-60-567,1-1 0,1 0 0,1 1 0,0-1 0,12 28 0,-16-45 118,1 0-1,-1 1 1,1-1 0,-1 0 0,1 0-1,0 0 1,-1 0 0,1 0 0,0 0 0,0 0-1,0 0 1,0 0 0,0-1 0,0 1-1,0 0 1,0 0 0,0-1 0,0 1-1,0-1 1,0 1 0,1-1 0,-1 1-1,0-1 1,0 0 0,0 0 0,1 1-1,-1-1 1,0 0 0,3 0 0,0 0-2638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2:59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0 179 6337,'5'-10'-471,"-5"10"492,0 0 0,0 0-1,1-1 1,-1 1 0,0 0 0,0 0 0,0 0 0,0-1-1,0 1 1,0 0 0,0 0 0,0 0 0,0-1-1,0 1 1,1 0 0,-1 0 0,0 0 0,0 0 0,0-1-1,0 1 1,0 0 0,1 0 0,-1 0 0,0 0 0,0 0-1,0 0 1,1 0 0,-1 0 0,0 0 0,0-1 0,0 1-1,1 0 1,-1 0 0,0 0 0,0 0 0,0 0 0,1 0-1,-1 0 1,0 0 0,0 0 0,0 1 0,1-1 0,-1 0-1,0 0 1,0 0 0,0 0 0,0 0 0,1 0 0,8 13 424,-8-10-380,1 1 1,-1-1-1,0 1 1,0-1-1,0 1 1,0 0-1,-1-1 1,0 1-1,0 5 1,-16 139 674,2 177 1,17-273-1972,-1-44-209,1-29 916,0-169-828,-5 102 1237,16-97 565,-5 97 103,-7 70-372,0 0 0,2 0 0,0 0 0,1 1 0,13-33 0,-16 46-147,1 1 0,-1 0 0,0-1 0,1 1 0,0 0 0,0 1 0,0-1 0,0 0 0,0 1 0,0 0 0,1 0 0,-1 0 0,6-2 0,-7 3 32,4 2 0,-1 1-53,1-1 1,-1 1-1,0 0 1,0 0-1,0 0 1,-1 1 0,1 0-1,0 0 1,-1 0-1,0 0 1,0 1-1,0-1 1,0 1-1,5 7 1,-2 0 9,13 24 48,-13-17-42,-4-10-1,0-1 0,0 0 0,-1 1-1,1 0 1,-2 0 0,1-1 0,-1 1 0,-1 0 0,1 0 0,-2 14-1,-1-15 28,-1 0 0,1 1 0,-2-1 0,1 0 0,-1-1 0,0 1 0,0-1 0,0 1 0,-1-1 0,0 0 0,-1-1 0,-10 10 0,-17 4 93,32-18-156,0-1 0,0 1 0,0-1 0,0 1 0,0-1 0,-1 1 0,1-1 0,0 0 0,0 1 0,0-1 0,-1 0 0,1 0 0,0 0 0,0 0 0,0 0 0,-3 0 0,2-1-26,-2 2-194,-11-11-553,12 4 254,3 1 184,0 1 1,0-1-1,1 0 0,0 0 1,-1 1-1,1-1 1,1 0-1,-1 1 0,3-5 1,8-11-1668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2:59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1 5116,'0'0'479,"-4"5"-216,0 2-84,0 1 0,0 0 0,0 0 0,-4 15 0,-28 151 1782,-2 2-1237,12-72-468,-14 46-552,32-123-326,7-25 455,3-8-327,46-105 185,3 2 0,69-103-1,-97 173 664,2 1 0,38-43-1,-61 78-309,1 1 0,-1 0-1,1 0 1,0 0 0,0 0 0,0 0 0,0 0-1,4-1 1,-6 2 97,4 2-4,-3-1-116,0 0 0,0 1 0,0-1-1,0 0 1,0 1 0,0 0 0,0-1 0,0 1-1,0 0 1,0 0 0,0 0 0,0 0 0,-1 0-1,1 1 1,0-1 0,-1 0 0,1 1 0,-1-1-1,0 1 1,1 0 0,-1-1 0,0 1-1,0 0 1,0 0 0,1 3 0,9 37 440,10 73 0,-9-38-253,1 34-139,-4-28-767,0-19-2660,0-56-1390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00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25 5793,'-3'-1'-240,"-36"-17"169,37 17 192,-4-4 3054,28 12-2848,1-1 0,26 3-1,11-2-530,-42-6-172,-15 0 2,1-1 0,0 0 0,-1 1 0,1-2-1,0 1 1,-1 0 0,1-1 0,0 1 0,-1-1 0,1 0 0,-1 0 0,6-3-1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05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34 205 5541,'0'0'-363,"3"-1"-121,-2 1 574,-1 0 1,1 0-1,0-1 1,0 1-1,-1 0 1,1 0-1,0 0 1,-1 0-1,1 0 0,0 0 1,0 0-1,-1 0 1,1 0-1,0 1 1,-1-1-1,1 0 1,0 0-1,-1 1 1,1-1-1,0 0 1,-1 1-1,1-1 1,0 0-1,-1 1 1,1-1-1,-1 1 0,1-1 1,-1 1-1,1-1 1,-1 1-1,0 0 1,1-1-1,-1 1 1,0 0-1,1 0 1,1 2 50,-2 31 407,4 63 35,9 101-263,-4-124-828,-10-71-1440,-1-7 782,-7-18 422,-9-37 289,1-6 228,3 0 0,-8-95 0,20 141 322,1-1 0,1 0 0,3-25 1,-3 39-69,1 1 1,0-1 0,0 1 0,0-1-1,1 1 1,0-1 0,0 1 0,1 0-1,-1 0 1,1 0 0,0 0 0,0 1-1,1-1 1,-1 1 0,9-8 0,-3 5-3,0 1 0,0 0 0,0 1 0,1 0 0,0 0 0,0 1 0,0 1 0,0-1-1,1 2 1,-1-1 0,1 2 0,-1-1 0,1 1 0,0 1 0,0 0 0,-1 1 0,1 0 0,0 0 0,17 5 0,-25-5-22,-1 0 1,1 0-1,-1 0 0,1 0 0,-1 0 1,0 1-1,1-1 0,-1 1 0,0 0 1,0-1-1,0 1 0,0 0 0,0 0 1,-1 0-1,1 1 0,-1-1 0,2 3 1,-1-1 3,0 0 1,-1 1 0,0-1-1,0 1 1,0-1 0,0 0 0,-1 1-1,1 0 1,-1 6 0,-1-1 6,-1 0 0,1 0 0,-1 0 1,-1-1-1,0 1 0,0-1 0,-1 0 0,-10 17 1,-3 6-12,13-23-1,0 0 1,-1-1-1,0 1 0,-1-1 1,-7 8-1,12-15-5,0 0 1,0 0-1,0 0 1,0 0-1,1 0 1,-1 0-1,0 0 1,1 1 0,-1-1-1,0 0 1,1 0-1,0 1 1,-1-1-1,1 0 1,0 1-1,-1-1 1,1 0-1,0 1 1,0-1-1,0 0 1,0 1-1,1-1 1,-1 0-1,0 1 1,0-1-1,1 0 1,-1 0-1,1 1 1,-1-1-1,1 0 1,0 0-1,-1 0 1,1 1 0,0-1-1,0 0 1,0 0-1,0 0 1,0 0-1,0-1 1,0 1-1,0 0 1,1 1-1,42 19-55,-31-15 74,1 1 1,20 13-1,-26-14-17,0 0 1,0 0 0,0 1-1,-1 0 1,0 0 0,0 1-1,-1 0 1,0 0 0,0 1-1,-1-1 1,0 1 0,6 17-1,-10-22 16,0 1-1,0-1 0,0 1 1,0 0-1,-1 0 0,1-1 1,-1 1-1,-1 0 0,1 0 1,-1 0-1,1-1 0,-1 1 1,-1 0-1,1-1 0,-3 7 1,0-4 25,0-1 0,0 0 1,0 0-1,0 0 0,-1 0 1,0-1-1,0 0 0,-1 0 0,-7 6 1,-1-2-19,1-1 0,-1 0 0,-1-1 0,1-1-1,-1 0 1,-1-1 0,1 0 0,-23 3 0,33-7-201,2-2-60,-2 1 63,4 0 88,0 0 0,0 0 0,0 0 0,0 0-1,0 0 1,0-1 0,0 1 0,0 0 0,0 0-1,0-1 1,0 1 0,0-1 0,0 1 0,0-1 0,0 1-1,0-1 1,0 1 0,0-1 0,1 0 0,-1 1-1,0-1 1,0 0 0,1 0 0,-1 0 0,0 0-1,1 1 1,-1-1 0,1 0 0,0 0 0,-1 0-1,1 0 1,-1 0 0,1-2 0,0 1-819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06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3544,'8'-34'154,"-8"32"32,2-11 1159,-2 13-1306,0 0 0,0 0 1,0 0-1,0 0 0,0 0 0,1 0 0,-1-1 1,0 1-1,0 0 0,0 0 0,0 0 0,0 0 0,0 0 1,1 0-1,-1 0 0,0 0 0,0 0 0,0 0 0,0 0 1,0 0-1,0 0 0,1 0 0,-1 0 0,0 0 0,0 1 1,0-1-1,0 0 0,0 0 0,0 0 0,0 0 0,1 0 1,-1 0-1,0 0 0,0 0 0,0 0 0,0 0 0,0 0 1,0 1-1,0-1 0,0 0 0,0 0 0,0 0 0,0 0 1,1 0-1,-1 0 0,0 1 0,0-1 0,0 0 0,0 0 1,0 0-1,0 0 0,0 0 0,0 0 0,0 1 0,0-1 1,2 16 748,-2 29-604,0-32 286,5 181 969,-5-165-1892,2 0 0,10 49 0,-11-74 182,0-1 0,0 0 0,0 0 0,1 0 0,-1 0 0,1 0 0,4 5 0,-4-6-163,0-8-1008,7-15 1169,-9 20 244,0-1-1,1 0 0,-1 1 0,0-1 1,0 1-1,1-1 0,-1 0 0,-1 1 0,1-1 1,0 0-1,0 1 0,0-1 0,-1 1 1,1-1-1,-2-1 0,1-3-66,-6-24 394,-20-53 0,22 53 1556,5 29-1815,0 0 0,1 0 0,-1 0 0,1 1-1,0-1 1,-1 0 0,1 0 0,0 1 0,-1-1 0,1 0 0,0 1 0,0-1 0,0 1 0,-1-1 0,1 1-1,0 0 1,0-1 0,0 1 0,0 0 0,2-1 0,22-5 535,-20 5-544,78-14 834,-58 11-701,25-1-67,131-23-3115,-180 28 2930,1 0-99,1-1 1,-1 1-1,0-1 0,0 1 0,0-1 1,0 0-1,0 0 0,0 1 0,0-2 1,0 1-1,-1 0 0,1 0 0,2-3 1,7-6-1271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06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38 4152,'-3'-16'-230,"-2"-5"3418,26 173 226,-10-54-2097,31 126-1,-12-106-1400,-16-53-884,-9-49 459,-5-15 323,0 1 0,0-1 0,1 1 0,-1-1 0,0 0 0,1 1 0,-1-1 0,1 1 0,0-1 0,-1 0 0,1 1 0,0-1 0,0 0-1,0 0 1,0 0 0,0 0 0,0 0 0,0 0 0,0 0 0,0 0 0,1 0 0,-1 0 0,0 0 0,1-1 0,-1 1 0,2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07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5921,'0'0'545,"3"0"-246,8 0 11,-8 0 1721,-3 3-1687,1 6 28,0 1 1,1-1-1,0 1 0,3 10 0,-2-11-290,0 0-1,-1 0 1,-1 1 0,1 9-1,-1-17-98,-1-1-1,0 1 1,0-1 0,1 1 0,-1-1-1,1 0 1,-1 1 0,1-1-1,0 0 1,0 1 0,0 0-1,6 14-827,-7-14 728,0-1 0,1 0 1,0 1-1,-1-1 0,1 0 1,0 1-1,-1-1 0,1 0 1,0 0-1,0 1 0,0-1 1,0 0-1,2 1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07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68 6201,'-27'-68'5589,"33"72"-5344,18 11 175,29 13 0,-29-9-712,-3-3-1759,-7-10-3421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6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5 4612,'0'0'50,"0"0"0,0 0 0,0 0 0,0 0 0,0 0-1,0 0 1,1-1 0,-1 1 0,0 0 0,0 0-1,0 0 1,0 0 0,0 0 0,0 0 0,0-1 0,0 1-1,0 0 1,0 0 0,0 0 0,-1 0 0,1 0 0,0 0-1,0-1 1,0 1 0,0 0 0,0 0 0,0 0-1,0 0 1,0 0 0,0 0 0,0 0 0,0 0 0,0-1-1,-1 1 1,1 0 0,0 0 0,0 0 0,0 0 0,0 0-1,0 0 1,0 0 0,0 0 0,-1 0 0,1 0-1,0 0 1,0 0 0,0 0 0,0 0 0,0 0 0,0 0-1,0 0 1,-1 0 0,1 0 0,0 0 0,0 0-1,0 0 1,0 0 0,0 0 0,0 0 0,-1 0 0,1 0-1,0 0 1,0 0 0,-9 11 609,7-8-616,0 0 1,1-1-1,-1 1 0,1 1 1,-1-1-1,1 0 0,0 0 1,0 5-1,-9 21 738,6-19-630,-22 74 924,16-45-948,9-31 8,0 0-1830,0-2-2896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00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65 112 5601,'-55'-23'-781,"53"22"841,-5-3-175,7 4 166,0 0 1,0 0-1,0 0 0,0 0 0,0 0 0,0 0 0,0 0 1,1 0-1,-1 0 0,0 0 0,0 0 0,0 0 1,0 0-1,0 0 0,0 0 0,0 0 0,1 0 1,-1 0-1,0 0 0,0 0 0,0 0 0,0 0 0,0 0 1,0 0-1,0 0 0,0 0 0,0 0 0,1 0 1,-1 0-1,0-1 0,0 1 0,0 0 0,0 0 0,0 0 1,0 0-1,0 0 0,0 0 0,0 0 0,0 0 1,0 0-1,0-1 0,0 1 0,0 0 0,0 0 1,0 0-1,0 0 0,0 0 0,0 0 0,0 0 0,0-1 1,0 1-1,0 0 0,0 0 0,0 0 0,0 0 1,0 0-1,0 0 0,0 0 0,0 0 0,0-1 0,0 1 1,0 0-1,0 0 0,0 0 0,0 0 0,164-12 2216,184-20-1227,-278 22-1356,-37 4-616,58-2-1,-84 8 124,0-1-1,0 0 1,1-1 0,-1 0-1,7-2 1,-11 2-1748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01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48 5813,'-37'15'-552,"28"-10"522,9-4 50,0-1 0,0 0-1,0 0 1,0 0 0,0 0-1,0 0 1,0 0 0,0 0 0,0 1-1,0-1 1,0 0 0,0 0 0,0 0-1,0 0 1,0 0 0,0 0 0,0 1-1,1-1 1,-1 0 0,0 0-1,0 0 1,0 0 0,0 0 0,0 0-1,0 0 1,0 0 0,0 1 0,0-1-1,0 0 1,1 0 0,-1 0-1,0 0 1,0 0 0,0 0 0,0 0-1,0 0 1,0 0 0,0 0 0,1 0-1,-1 0 1,0 0 0,0 0-1,0 0 1,0 0 0,0 0 0,0 0-1,1 0 1,-1 0 0,0 0 0,0 0-1,0 0 1,0 0 0,0 0-1,0 0 1,0 0 0,1 0 0,-1 0-1,0 0 1,0 0 0,0-1 0,73-5 300,-25 2-736,0-2 1,0-2-1,49-15 0,-62 7-1645,-21 9 886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01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55 3984,'-2'-2'-74,"-18"-38"1703,20 38-825,-3-6-359,2 6 10,1 9 2300,1 3-2666,16 138 1247,8 72-414,-16-107-766,-4 8-351,-2-18-673,2-17-1078,-4-51-2632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02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1 145 6413,'1'-26'-591,"10"-47"0,-9 66 731,6-32 3546,-2 141-2247,32 172-1,-20-187-1771,-15-74-372,-1 0 1,2 0-1,-1 0 1,2-1-1,8 18 0,-10-28-1714,8 5-679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02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231 199 6337,'0'-3'-466,"-8"-48"-545,7 50 1014,1 0 0,0 0 0,0 0 0,0 0 0,-1 0-1,1 0 1,-1 0 0,1 0 0,-1 0 0,1 0-1,-1 0 1,0 0 0,1 0 0,-1 0 0,0 1-1,0-2 1,-2-1 20,-29-52 1349,31 53-1310,1 1 0,-1-1 1,0 1-1,0 0 0,0-1 1,0 1-1,0 0 0,0 0 1,0 0-1,-1 0 1,-1-2-1,-12-13 846,15 15-857,-1-1 1,0 1-1,0-1 1,0 1-1,0 0 0,0-1 1,0 1-1,-1 0 1,1 0-1,0 0 1,-2-1-1,1 1 218,1-2-24,0 2-185,0-1 0,0 1-1,0-1 1,0 0 0,-1 1-1,1 0 1,0-1 0,-1 1-1,-2-2 1,3 2 526,-5 3-455,2 0-92,1-1 1,-1 1-1,0 0 1,1 0-1,-1 0 1,1 1-1,-1-1 1,1 1-1,0 0 1,0 0-1,1 0 1,-1 0-1,0 1 1,-2 4-1,-9 16 144,8-15-136,0-1-1,1 1 1,0 0 0,1 1-1,0-1 1,0 1 0,1 0-1,1-1 1,-3 18 0,4-13-2,1-11-38,0 0 1,-1-1-1,1 1 1,0 0-1,1 0 1,-1 0-1,0-1 1,1 1 0,-1 0-1,1 0 1,0-1-1,0 1 1,0-1-1,0 1 1,1-1 0,-1 1-1,1-1 1,-1 1-1,1-1 1,0 0-1,0 0 1,3 3-1,-2-3-15,0 1 0,0-1-1,1 0 1,-1 0 0,1 0-1,-1 0 1,1-1-1,0 1 1,-1-1 0,1 0-1,0 0 1,0 0 0,0-1-1,0 1 1,0-1 0,0 0-1,0 0 1,0-1-1,0 1 1,0-1 0,5-1-1,3-2-36,-1 0 0,1 0 0,-1-2-1,0 1 1,16-12 0,-17 9 21,0 0-1,0 0 1,-1-1 0,13-17-1,15-14 175,5-9 641,-19 24-112,-21 24 6,-2 6-560,-10 81 493,5-43-419,3 0 1,3 63-1,1-23-91,7 27-14,-4-37-38,-1-3-85,5-46-95,-9-23 71,1 2-68,1 0 1,-1 0-1,1 0 1,-1 1-1,0-1 1,0 0-1,0 5 0,3 7-1247,-1-10 1608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17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248 108 3196,'-7'-2'468,"-17"-4"4227,23 7-4655,0-1 0,0 0-1,0 1 1,0-1 0,0 1 0,0-1 0,0 1 0,0 0 0,0 0-1,0-1 1,1 1 0,-2 1 0,1-1 34,0 0-52,0-1 0,1 1 0,-1 0 0,1-1 0,-1 1 0,1 0 0,-1 0 0,1-1 0,-1 1 0,1 0 0,0 0 0,-1 0 0,1 0 0,0-1 0,0 1 0,0 0 0,-1 0 0,1 0 0,0 0 0,0 1 0,0 1 51,-29 85 782,-43 94-1,59-153-753,-49 122-130,58-142-53,1 0 0,0 0 0,0 0 1,-2 17-1,5-24-10,3-7-397,26-45 165,27-67 1,11-48 23,30-54 609,-91 208-238,0 1 1,13-16-1,6-10 211,-24 36-270,0-1 0,-1 1 1,1-1-1,0 1 0,-1-1 0,1 1 1,0-1-1,-1 1 0,1 0 0,0 0 1,0-1-1,-1 1 0,1 0 0,0 0 1,0 0-1,0 0 0,-1 0 0,1 0 1,0 0-1,0 0 0,0 0 0,0 0 1,-1 0-1,1 0 0,0 1 0,0-1 1,-1 0-1,2 1 0,17 8 129,-19-9-147,4 3 37,0 1-1,-1-1 1,0 0 0,0 1 0,0 0-1,0 0 1,0 0 0,-1 0-1,0 0 1,0 1 0,3 8 0,-3-8-5,12 32 64,-3-1-1,-1 1 0,-2 1 1,5 49-1,1 55-692,-12-122 274,-2-16 198,0 0-1,0 0 0,1-1 0,-1 1 1,1 0-1,0-1 0,2 6 1,6 27-2323,-8-34 1777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17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95 4680,'0'0'-264,"-3"-1"71,-19-10 1502,22 10-1224,1 1 0,-1 0 0,0-1 0,0 1 0,0 0 0,1-1 0,-1 1 0,0 0 1,0 0-1,1-1 0,-1 1 0,0 0 0,1 0 0,-1-1 0,0 1 0,1 0 0,-1 0 0,0 0 0,1 0 0,-1 0 0,0-1 0,1 1 1,-1 0-1,0 0 0,1 0 0,-1 0 0,1 0 0,-1 0 0,1 0 0,26-9-216,-20 7 200,0-1 1,1 1-1,14-1 1,15-5-231,106-30-2044,-133 35 1827,-9 2-61,2 0-233,9-5-636,-9 5 96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18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1 691 3860,'4'10'-220,"-4"-8"42,6 8-109,-4-10 309,-1 1 0,0 0 0,1 0 0,-1-1 0,0 1 0,1-1 0,-1 1 0,1-1 0,-1 1 0,1-1 0,0 0 0,-1 0 0,2 0 0,0 0 143,2-2-84,5-4 15,0 0 0,0 0-1,0-1 1,-1-1 0,13-13 0,-5 3-43,-1-1 1,0-1-1,-2-1 1,0 0 0,-2-1-1,0 0 1,-1-1-1,9-29 1,-4 1 59,-1-1 0,12-91 1,-21 105 9,-4 26-33,0 0 1,1-18-1,1-51 470,-4 80-542,0-1 1,0 1-1,0 0 1,0 0-1,0-1 1,0 1-1,-1 0 1,1 0-1,-1-1 1,1 1-1,0 0 1,-1 0-1,0 0 1,1 0-1,-2-2 1,1 2 6,1 1 1,-1 0 0,1-1 0,-1 1 0,0-1-1,1 1 1,-1 0 0,0 0 0,1-1 0,-1 1-1,0 0 1,1 0 0,-1 0 0,0 0 0,1-1-1,-1 1 1,0 0 0,0 0 0,0 1 0,-2-1 30,0 1 1,1 0 0,-1 0-1,1 0 1,0 0 0,-1 0 0,1 0-1,0 0 1,0 1 0,-3 2-1,-3 4 68,2 0-1,-1 1 0,1 0 1,0 1-1,1-1 0,0 1 0,1 0 1,0 0-1,-5 18 0,-1 0 73,6-13-98,1 0 0,0 0 0,1 0 0,1 1 0,0 23 0,2-26-45,0-1-1,1 1 1,1-1 0,-1 0 0,2 0 0,0 0 0,10 22 0,3-1 54,29 41 1,-40-64-340,1 0 1,0-1 0,1 0 0,0 0 0,0-1 0,1 0 0,10 8 0,-16-16 44,-1 1 1,1 0-1,0-1 1,-1 1 0,1-1-1,0 0 1,-1 0-1,1 0 1,0-1-1,4 0 1,-6 1 130,2 0-863,0-1-742,11-6-117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19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31 152 4556,'0'0'-336,"-1"-6"4741,-7 36-4012,2 0 1,1 1-1,-1 35 0,2 85-651,3-145 207,1-1-65,0 0 0,0 0 0,0 0 0,1 0 0,0 0 0,1 5 0,-1-8-32,0-9-686,6-49 662,-2 0-1,-4-84 1,-2 74 487,6-44 231,-1 76-406,-3 33-134,-1-1-1,1 1 0,-1-1 1,1 1-1,-1-1 0,1 1 0,0 0 1,0-1-1,0 1 0,0 0 1,0-1-1,0 1 0,0 0 1,1 0-1,-1 0 0,0 0 1,1 0-1,-1 0 0,2 0 0,1-1-3,-3 1-1,0 0 0,0 1 0,0-1-1,0 1 1,0-1 0,0 1 0,0 0 0,0-1-1,1 1 1,-1 0 0,0 0 0,0 0 0,0 0 0,2 0-1,6 0 3,17 1 6,-12 3-19,-9-4 4,1 1 1,-1 1-1,1-1 0,-1 1 1,0 0-1,0 0 1,0 0-1,0 1 0,-1-1 1,1 1-1,0 1 1,-1-1-1,0 0 0,0 1 1,0 0-1,0 0 1,-1 0-1,0 1 1,1-1-1,-2 1 0,1 0 1,3 8-1,-5-11 15,0 1 0,-1-1 0,1 1 1,-1 0-1,0-1 0,0 1 0,0-1 0,0 1 0,0 0 0,0-1 0,-1 1 0,1-1 1,-1 1-1,0-1 0,0 1 0,-1 3 0,-1-2 17,0 0 0,1 0 0,-1 0 0,-1 0 0,1-1 0,0 1 0,-1-1 0,-5 4-1,-1 0 34,-2 0-1,1-1 0,-1 0 1,0 0-1,-20 5 0,30-10-70,-12-1-157,6 0-2278,10-5 1516,7-13-892,-7 13-249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20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5168,'13'-44'3181,"-11"49"-2799,2 11 28,0 0 0,-1 1-1,2 24 1,-4 25 261,-1 55-32,-4-38-550,-1 21-440,4-94 264,-2 8-255,1 0-1,2 0 1,1 36 0,-1-54 322,1 1 0,-1-1 0,0 0 0,0 0 0,0 1 0,0-1 0,0 0 0,0 0 0,0 1-1,0-1 1,1 0 0,-1 0 0,0 0 0,0 1 0,0-1 0,0 0 0,1 0 0,-1 0 0,0 0 0,0 1 0,0-1-1,1 0 1,-1 0 0,0 0 0,0 0 0,1 0 0,-1 0 0,0 0 0,0 0 0,1 0 0,-1 0 0,0 0 0,0 0-1,1 0 1,-1 0 0,0 0 0,1 0 0,-1 0 0,0 0 0,0 0 0,1 0 0,-1 0 0,0 0 0,0 0 0,0 0 0,1-1-1,-1 1 1,0 0 0,0 0 0,1 0 0,-1 0 0,0-1 0,0 1 0,0 0 0,0 0 0,0 0 0,1-1 0,-1 1-1,0 0 1,0 0 0,0-1 0,0 1 0,0 0 0,11-13 41,-8 7-77,-1 0-1,1 0 1,-1 0-1,3-8 1,2-6-56,8-19-19,-7 16 275,2 1 0,0 1-1,24-39 1,-32 57-88,1-1 0,0 1 0,0 1 0,0-1 0,0 0 0,0 1 0,1-1 0,-1 1 0,1 0 0,-1 0 0,1 0 0,0 1 0,0-1 0,0 1 0,0 0 0,0 0 0,0 1 0,0-1 0,0 1 0,0 0 0,8 0 0,-9 0-21,1 1-1,-1 0 0,0-1 0,0 1 1,0 0-1,0 0 0,0 1 1,0-1-1,0 1 0,0-1 1,0 1-1,0 0 0,-1 0 1,5 5-1,27 33 308,-26-26-357,-1 0 1,0 0-1,-1 1 1,-1 0-1,0 0 1,-1 0-1,2 21 1,4-15-1124,-9-19 892,0-1 0,0 0 0,0 1-1,0-1 1,-1 0 0,1 1 0,0-1 0,-1 1 0,1-1 0,-1 1 0,1 2 0,2-4-1908,16 0-466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6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6317,'0'-1'-45,"0"1"-1,0-1 1,0 0 0,0 1 0,0-1 0,0 1 0,0-1 0,0 1 0,1-1 0,-1 1 0,0-1 0,0 0 0,0 1 0,1-1-1,-1 1 1,0-1 0,1 1 0,-1 0 0,0-1 0,1 1 0,-1-1 0,0 1 0,1-1 0,-1 1 0,1 0 0,-1-1 0,1 1 0,-1 0-1,1 0 1,-1-1 0,1 1 0,-1 0 0,1 0 0,0 0 0,21 1 592,-6 1 209,11 43 716,-6-4-1671,-21-40-38,11 9-313,-4-4-566,-6-5 971,0-1 0,0 1 0,1-1 1,-1 1-1,0-1 0,0 0 0,0 0 0,1 1 1,-1-1-1,0 0 0,0 0 0,3-1 0,-2 1-217,9 1-949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20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275 61 5757,'0'0'-327,"0"-1"329,0 1-1,0 0 0,1 0 0,-1-1 0,0 1 0,0 0 0,0 0 0,1-1 0,-1 1 0,0 0 0,0 0 1,0-1-1,0 1 0,1 0 0,-1-1 0,0 1 0,0 0 0,0-1 0,0 1 0,0 0 0,0-1 0,0 1 0,0 0 1,0-1-1,0 1 0,0 0 0,0-1 0,0 1 0,-1 0 0,1-1 0,0 1 0,0 0 0,0 0 0,0-1 0,0 1 1,-1 0-1,1-1 0,0 1 0,0 0 0,0 0 0,-1-1 0,1 1 0,-10-1 190,1 0-1,0 1 0,-1 0 1,1 0-1,0 1 1,-1 1-1,1-1 1,0 2-1,0-1 1,0 1-1,0 0 0,1 1 1,-1 0-1,1 0 1,-15 11-1,5-3 38,14-10-184,1 0 0,-1 0 0,1 0 0,0 1 0,-7 6-1,-10 13 168,12-14-130,0 0-1,1 1 0,0 0 0,-8 13 1,14-20-78,0-1 0,0 1 0,1 0 0,-1-1 0,1 1 0,-1 0 0,1 0 0,0-1 0,-1 1 0,1 0 0,0 0 0,0-1 1,1 4-1,-1-4-8,0-1 1,0 1 0,1 0 0,-1 0 0,0 0-1,1-1 1,-1 1 0,1 0 0,-1-1 0,1 1-1,-1 0 1,1-1 0,-1 1 0,1-1 0,0 1 0,-1-1-1,1 1 1,0-1 0,-1 1 0,1-1 0,0 0-1,0 1 1,-1-1 0,1 0 0,0 0 0,0 0-1,0 1 1,0-1 0,-1 0 0,1 0 0,0 0-1,1-1 1,8 1-81,-1-1 0,1-1-1,-1 0 1,0 0 0,0-1-1,1 0 1,-2-1 0,1 0 0,0 0-1,-1 0 1,14-11 0,-9 6 0,-1-1 0,0-1 0,-1 0 1,0 0-1,-1-1 0,16-23 0,-22 28 89,22-39 295,-10 21 80,-5 9-86,-10 15 792,-5 57-468,2-40-428,1 1 0,0-1 0,4 31 0,0-7 0,-3-30-169,1 0 0,0 0 1,1 0-1,4 14 0,3 24-802,-9-46 590,19-19-6117,-16 14 3810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21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3 5557,'-3'-1'-355,"-2"0"347,0 1 0,0 0 0,0 0 0,0 0 0,0 0 0,0 1 0,0 0 0,-6 1 0,8 0 252,3-2-232,0 0 0,0 0 0,-1 0 0,1-1-1,0 1 1,0 0 0,0 0 0,0 0 0,0 0-1,0 0 1,0 0 0,-1 0 0,1 0 0,0 0-1,0 1 1,0-1 0,0 0 0,0 0 0,0 0-1,0 0 1,-1 0 0,1 0 0,0 0 0,0 0-1,0 0 1,0 0 0,0 0 0,0 0 0,0 0-1,0 0 1,0 1 0,-1-1 0,1 0 0,0 0-1,0 0 1,0 0 0,0 0 0,0 0 0,0 0-1,0 1 1,0-1 0,0 0 0,0 0 0,0 0-1,0 0 1,0 0 0,0 1 0,5 5 609,8 6 46,-13-12-793,2 1 163,1 1 0,-1-1 0,1 0 0,-1 0 0,1 0 1,-1-1-1,1 1 0,0-1 0,-1 1 0,1-1 0,4 0 0,1 1 60,11 1 71,76 11 187,-81-10-393,-1 0 0,0 1 0,1 1-1,21 10 1,-33-14 31,0 1-1,0-1 1,1 1-1,-1-1 1,0 1 0,-1 0-1,1 0 1,0 0-1,0 0 1,-1 0-1,0 1 1,1-1-1,-1 0 1,0 1-1,0-1 1,0 0-1,0 1 1,0 0-1,-1-1 1,1 1-1,-1-1 1,0 1-1,0 0 1,0-1 0,0 1-1,0 0 1,0-1-1,-1 1 1,1-1-1,-1 1 1,0-1-1,0 1 1,0-1-1,0 1 1,0-1-1,0 0 1,-4 5-1,-29 45 70,17-30 100,1 1 0,2 1 0,-16 33 0,22-41-27,6-13-78,0-1-1,0 2 1,1-1 0,-1 0-1,1 0 1,0 0-1,0 1 1,0-1 0,0 1-1,0-1 1,1 1-1,0-1 1,0 1-1,0-1 1,0 1 0,1 4-1,-1-6-38,1-1 1,0 0-1,-1 1 0,1-1 1,0 0-1,0 0 0,0 0 0,0 0 1,0 0-1,0 0 0,0 0 1,0 0-1,0 0 0,0-1 0,0 1 1,1 0-1,-1-1 0,0 1 0,3 0 1,30 7 186,-19-5-126,5 2-118,1 0 0,-1-2 0,26 2 0,27-3-5394,-58-2 2728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25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31 5725,'0'0'-526,"-3"0"-615,2 0 1270,0-1 0,0 1 0,0 0-1,1 0 1,-1 0 0,0 0 0,0 0 0,0 0-1,0 0 1,0 1 0,1-1 0,-1 0-1,0 0 1,0 1 0,0-1 0,1 1-1,-1-1 1,0 0 0,0 1 0,1-1-1,-1 1 1,0 0 0,1-1 0,-1 1 0,1-1-1,-1 1 1,1 0 0,-1 0 0,1-1-1,-1 1 1,1 0 0,0 0 0,-1 0-1,1-1 1,0 1 0,-1 1 0,-7 14-566,-1 1 555,0 0 0,1 1 0,2 0 0,-10 36 0,7-22-55,-40 180 195,-3 8-400,42-172-67,-2 2-292,11-41 298,1-9 194,0 0 1,0 0-1,0-1 0,0 1 0,0 0 0,0 0 0,0 0 0,0 0 0,0 0 1,0 0-1,0 0 0,0 0 0,0 0 0,0 0 0,0-1 0,0 1 0,0 0 1,0 0-1,0 0 0,0 0 0,0 0 0,0 0 0,0 0 0,0 0 1,0 0-1,0 0 0,1 0 0,-1-1 0,0 1 0,0 0 0,0 0 0,0 0 1,0 0-1,0 0 0,0 0 0,0 0 0,0 0 0,0 0 0,0 0 0,0 0 1,1 0-1,-1 0 0,0 0 0,0 0 0,0 0 0,0 0 0,0 0 0,0 0 1,0 0-1,0 0 0,0 0 0,1 0 0,-1 0 0,0 0 0,0 0 0,0 0 1,0 0-1,0 0 0,0 0 0,0 0 0,0 0 0,0 1 0,14-42-192,10-59 0,-17 65 144,7-38 41,30-93-1,-24 99 161,-12 38 19,2 0 0,14-32 1,-17 46 12,-1-1-1,7-28 1,0-3 159,-7 36-254,-2-2-39,-4 12-10,0 0-27,0 1 0,0 0 0,0-1 0,0 1 0,0 0 0,1-1 0,-1 1-1,0 0 1,0-1 0,0 1 0,0 0 0,1 0 0,-1-1 0,0 1 0,0 0 0,1 0 0,-1-1 0,0 1 0,0 0 0,1 0-1,-1 0 1,0 0 0,1-1 0,-1 1 0,0 0 0,1 0 0,-1 0 0,0 0 0,1 0 0,-1 0 0,0 0 0,1 0-1,-1 0 1,0 0 0,1 0 0,-1 0 0,0 0 0,1 0 0,-1 0 0,0 0 0,1 1 0,-1-1 0,0 0 0,0 0-1,1 0 1,-1 0 0,0 1 0,1-1 0,-1 0 0,0 0 0,0 1 0,1-1 0,5 6 15,-1 0-1,0 0 1,0 0 0,0 0 0,-1 1-1,0 0 1,0 0 0,0 0-1,2 10 1,34 90 176,-28-67-154,-2-6-58,-1 0-1,4 41 1,-10-60-162,0 0-1,0 0 1,2 0 0,-1 0 0,14 25-1,-16-36-7,1 0 0,0 0 0,0 0-1,1-1 1,-1 1 0,1-1 0,0 0-1,-1 0 1,1 0 0,1-1 0,-1 1-1,0-1 1,1 0 0,-1 0-1,1-1 1,-1 1 0,1-1 0,7 1-1,-6-2-1316,12-4-18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25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76 103 4308,'-47'-11'-725,"18"3"3847,35 6-2810,33-9 516,64-9-1,20-3-610,-97 18-598,-18 4-349,0-1-1,0 0 1,-1 0 0,1 0 0,8-5-1,-10 0-1539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26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5577,'0'0'-106,"0"0"200,1-1 1,0 1-1,0-1 1,-1 1 0,1 0-1,0 0 1,0-1 0,0 1-1,-1 0 1,1 0 0,0 0-1,0 0 1,0 0-1,0 0 1,-1 0 0,1 0-1,0 0 1,1 1 0,13 7 193,-14-7-248,0 1 1,0-1 0,0 0 0,0 1 0,0-1-1,0 1 1,-1 0 0,1-1 0,-1 1-1,1-1 1,-1 1 0,1 0 0,-1 0 0,0-1-1,0 1 1,0 0 0,0-1 0,0 1 0,0 0-1,-1 2 1,0 2 116,10 77 671,-7 29-535,1 1-3556,-3-111 2677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26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60 210 4424,'-15'-62'1007,"-22"-61"0,36 121-727,-4-10 282,5 12-511,0-1 1,0 1 0,0 0-1,-1 0 1,1 0-1,0-1 1,0 1-1,0 0 1,0 0-1,0-1 1,0 1 0,0 0-1,-1 0 1,1-1-1,0 1 1,0 0-1,0-1 1,0 1-1,0 0 1,0 0 0,0-1-1,0 1 1,0 0-1,1 0 1,-1-1-1,0 1 1,0 0 0,0-1-1,0 1 1,0 0-1,0 0 1,0 0-1,1-1 1,-1 1-1,0 0 1,0 0 0,0-1-1,1 1 1,-1 0-1,0 0 1,0 0-1,1 0 1,-1 0-1,0-1 1,1 1 0,66 13 635,83 17-6,-127-24-717,-1 0-1,0 1 1,0 1 0,37 20 0,-53-24 14,-1 0 1,1 0-1,-1 0 0,0 0 1,0 1-1,0 0 0,-1 0 0,1 0 1,4 8-1,-7-9 13,-1 0 1,1 0-1,0 0 1,-1 0-1,0 0 1,0 0-1,0 0 0,0 0 1,-1 1-1,0-1 1,0 0-1,0 1 1,0-1-1,-1 0 0,1 0 1,-2 5-1,-1 0 3,0 0 0,0-1-1,-1 1 1,0-1 0,-1 0-1,0 0 1,0-1 0,-11 13-1,-6 4 34,-29 23-1,5-5 62,8-5 59,-66 49 0,84-72-459,19-13 91,9-4-2537,50-21-593,-40 16 995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27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44 5481,'1'-13'-328,"7"-17"4869,-9 37-4223,-28 387 1170,27-380-1940,1 0 0,1 0 1,0 0-1,1 0 0,0 0 0,1 0 0,4 14 0,4-19-3221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27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56 185 5280,'-20'-69'-1764,"1"9"2082,9 20 3453,4 25-558,97 40-2953,-62-18-200,-5-1-15,1 1-1,29 12 1,-21-8-27,5 3-20,14 12-45,35 20-117,-78-40 125,0 1 1,0 0 0,0 0 0,-1 1 0,0 0 0,12 17 0,-13-16 4,0 1 1,-1 1-1,0 0 0,0 0 0,-1 0 0,-1 0 0,0 1 0,0-1 0,-2 1 0,1 0 0,-1 0 0,-1 0 1,0 21-1,-1-21 29,-1 0 0,-1 0 0,0-1 1,-1 1-1,0-1 0,0 1 0,-2-1 1,1 0-1,-1-1 0,-1 1 0,0-1 1,-9 13-1,-6 3 42,-1 0-1,-2-1 1,-26 22-1,32-31-51,0-2 0,-1 0 0,-1-1-1,0-1 1,-1 0 0,-38 14 0,58-26-6,0 1 0,-1-1 0,1 0 1,-1 1-1,1-1 0,-1 0 0,1 0 1,-1 0-1,1 0 0,-1 0 0,-2-1 1,0 0-43,0 1-177,-1-1-52,0 0 189,-17-7-947,21 8 857,0-1 0,0 1 0,1-1 1,-1 1-1,0-1 0,0 1 0,1-1 0,-1 1 0,1-1 1,-1 0-1,1 1 0,-1-1 0,1 0 0,-1 1 0,1-1 1,-1 0-1,1 0 0,0 0 0,-1 1 0,1-1 0,0 0 1,0 0-1,-1-1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28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169 148 4712,'0'0'-278,"7"-3"-531,-7 3 841,0 0 0,0 0 0,0 0 1,0 0-1,0 0 0,0 0 1,0 1-1,0-1 0,0 0 0,0 0 1,0 0-1,0 0 0,0 0 0,0 0 1,0 0-1,0 0 0,0 1 1,0-1-1,0 0 0,0 0 0,0 0 1,0 0-1,0 0 0,0 0 1,0 0-1,0 0 0,0 1 0,0-1 1,0 0-1,0 0 0,0 0 0,0 0 1,1 0-1,-1 0 0,0 0 1,0 0-1,0 0 0,0 0 0,0 0 1,0 0-1,0 0 0,0 0 1,0 1-1,1-1 0,-1 0 0,0 0 1,0 0-1,0 0 0,0 0 0,-10 13 362,1 1-1,0 1 0,-13 30 0,-69 232 1229,85-257-1569,-7 28-26,-4 20-421,21-75 359,3-2 21,-1-1-1,-1 0 1,0-1-1,0 1 1,3-13-1,62-211-1,-37 133 334,-8 28 108,14-15 484,-37 83-838,0 0-1,0 1 1,0-1-1,1 0 1,-1 1 0,1 0-1,0-1 1,0 1 0,0 0-1,1 1 1,0-1 0,0 1-1,0-1 1,0 1 0,0 0-1,6-3 1,-7 5 57,2 2-13,-2-1-104,0 0 19,1 0-1,-1 1 1,0-1-1,1 1 1,-1 0-1,0 0 1,0 0 0,0 0-1,0 1 1,0-1-1,0 1 1,0 0-1,0 0 1,3 2-1,1 4 47,-1-1 0,0 1 0,0 0 0,-1 0 0,0 0 0,0 1 0,-1 0 0,4 10 0,4 18 115,-4-12-79,-1-1 1,0 1 0,3 38-1,-7-26-40,21 181 160,-2-55-1740,-20-154 1213,-2-5 95,0-1 0,1 0 1,-1 1-1,1-1 0,0 0 0,0 0 0,0 0 1,0 0-1,1 0 0,-1 0 0,1 0 1,0 0-1,0-1 0,0 1 0,4 3 0,-4-4-907,1-2-1219,12 0-619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29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84 6441,'-11'-10'-311,"3"3"455,0 0 0,-12-15 1,19 20 54,-7-5 162,8 7-315,0 0 1,-1 0 0,1 0 0,0-1-1,0 1 1,0 0 0,-1 0-1,1 0 1,0 0 0,0 0-1,0-1 1,0 1 0,0 0-1,0 0 1,-1 0 0,1 0 0,0-1-1,0 1 1,0 0 0,0 0-1,0 0 1,0-1 0,0 1-1,0 0 1,0 0 0,0 0-1,0-1 1,0 1 0,0 0 0,0 0-1,0 0 1,0-1 0,0 1-1,0 0 1,0 0 0,0 0-1,0-1 1,0 1 0,0 0-1,0 0 1,1 0 0,-1-1 0,0 1-1,0 0 1,0 0 0,0 0-1,0 0 1,1 0 0,-1-1-1,0 1 1,0 0 0,0 0-1,0 0 1,1 0 0,-1 0 0,0 0-1,6-1 3,84-6 1406,-2 3-1930,-70 4-1597,34-4 1,-37 1-90,-11 2-492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7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4204,'0'0'1689,"-4"4"-1331,1 0-237,-12 8 494,19 6 51,6 34 598,-8-41-1049,0-1 0,6 21 0,0 24-572,-6-51-506,-1 1 0,0 0 0,0 0 0,-1 1 1,1 5-1,-1-1-1309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30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57 103 5873,'-3'1'-229,"-51"10"3000,66-12-2480,189-25 1125,50-14-933,0 3-2253,-204 32 810,17-1-3116,-60 6 2133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30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44 136 4852,'-41'11'-362,"38"-10"1254,12-1-665,38-3 365,52-11 0,81-27 180,-16 3-1395,-145 34-124,-1 0 0,0-2 0,0 0 0,27-14 0,-30 9-604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30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89 4376,'-7'-6'166,"1"-1"0,1 0-1,-1-1 1,1 1-1,-5-12 1,9 17 138,2-1 13,2-10 9,-3 10 2,0-1 136,0 4-435,0 0 0,0-1 1,0 1-1,0 0 0,0-1 1,0 1-1,0 0 0,0-1 1,0 1-1,0 0 0,0-1 1,0 1-1,0 0 0,0-1 0,0 1 1,0 0-1,0-1 0,0 1 1,0 0-1,1-1 0,-1 1 1,0 0-1,0 0 0,0-1 1,1 1-1,-1 0 0,0 0 0,1-1 1,-1 1 18,1 0 1,-1 0-1,1 0 1,0 0-1,-1 0 1,1 0-1,0 0 1,-1 0-1,1 0 1,0 0 0,-1 0-1,1 0 1,-1 0-1,1 1 1,0-1-1,-1 0 1,1 0-1,-1 1 1,1-1-1,-1 1 1,1-1-1,-1 0 1,1 1-1,-1-1 1,1 2-1,11 19 541,1 33-112,-11-46-314,2 23 65,-1 0 0,0 34 0,-1 5-164,2 7-429,4 43-1119,-5-104-203,0 0 1,10 28-1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31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10 155 5617,'-2'-8'-82,"0"-3"71,0 0 1,0 0-1,1 0 0,1 0 0,1-16 1,0 0 443,-2 24-330,1 1 1,0-1 0,0 0 0,0 1 0,1-1 0,-1 0 0,1 1 0,-1-1 0,1 1 0,0-1 0,0 1 0,2-5 1518,1 11-1229,0 1-249,0 0 1,1 1 0,-2 0 0,1 0 0,-1 0 0,0 0 0,0 1 0,0-1-1,-1 1 1,0-1 0,-1 1 0,2 8 0,77 370 2162,-36-143-2816,-32-135-2246,-7-79-2483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32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384 5 6589,'3'-1'-237,"9"-2"81,-9 3 147,0 0 108,12 0 38,-11 0 2120,-10 4-1931,-24 16 251,-1-1-1,-46 20 1,76-38-573,-163 85 845,59-29-674,104-57-178,1 0 0,-1 0 0,1 0 0,-1 0 0,1 1 0,-1-1 0,1 0-1,0 0 1,-1 1 0,1-1 0,-1 0 0,1 1 0,0-1 0,-1 0 0,1 1-1,0-1 1,-1 1 0,1-1 0,0 1 0,0-1 0,-1 0 0,1 1 0,0-1-1,0 1 1,0-1 0,0 1 0,0-1 0,-1 1 0,1-1 0,0 1 0,0 0-1,0-1 1,1 1 0,-1-1 0,0 1 0,0-1 0,0 1 0,0-1 0,0 1-1,0-1 1,1 0 0,-1 1 0,0-1 0,1 1 0,-1-1 0,0 1-1,0-1 1,1 0 0,-1 1 0,1-1 0,0 2-8,1 0-1,0-1 1,-1 1 0,1-1-1,0 0 1,0 0 0,0 1-1,-1-1 1,4 1 0,73 11-149,0 0 32,-70-11 105,0 0 1,-1 1-1,1 0 0,-1 0 1,0 0-1,0 1 0,9 7 0,-12-7 12,0 0 1,0 1-1,-1-1 0,1 1 0,-1 0 0,-1 0 0,1 1 0,0-1 0,-1 0 0,0 1 0,-1 0 0,1-1 0,-1 1 0,0 0 0,0 0 1,-1-1-1,0 1 0,0 0 0,0 0 0,-1 0 0,0 0 0,0-1 0,0 1 0,-1 0 0,-4 10 0,3-11-8,0 0-1,-1-1 1,1 1-1,-1-1 0,0 0 1,0 0-1,-1 0 1,1 0-1,-1-1 1,0 0-1,-6 4 0,-4 0-420,0-1-1,-25 8 0,36-14 277,1 0 0,-1 1 0,0-1 0,1-1 0,-1 1 0,0 0-1,1-1 1,-1 0 0,0 0 0,1 0 0,-1 0 0,1 0 0,0-1 0,-1 0 0,1 0 0,0 0 0,0 0 0,0 0 0,-4-4 0,-11-21-2256,10 15 796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32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63 4480,'-1'-3'-26,"1"-1"0,-1 1-1,1-1 1,-1 1-1,1-1 1,1-6 0,-2-12 360,0 19-152,-1-3 3175,13 28-2632,-2 1 0,-1 1-1,9 41 1,1 3 157,-15-54-726,0-1 0,-1 1 0,0 20 0,2 17 142,8 99 305,-6-53-474,2 86-2843,-8-181 2478,0 0 0,0 0 0,1 0 0,-1 0 0,0 0 1,1-1-1,-1 1 0,1 0 0,-1 0 0,1 0 0,0 0 0,0 0 0,0-1 0,0 1 0,0 0 0,0-1 0,1 1 0,-1-1 0,0 0 0,1 1 0,-1-1 0,1 0 0,-1 0 0,5 2 0,-1 1-2899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33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52 6613,'-17'-30'-1086,"16"29"1239,-1-1-15,-3-6 21,3 6 7,2 2-139,0 0-1,1 0 1,-1 0 0,0 0 0,0 0 0,0 0 0,1 0 0,-1-1 0,0 1 0,0 0 0,0 0 0,0 0 0,1 0 0,-1 0 0,0 0 0,0 0 0,0 0-1,0 0 1,0-1 0,1 1 0,-1 0 0,0 0 0,0 0 0,0 0 0,0 0 0,0-1 0,0 1 0,0 0 0,0 0 0,0 0 0,1 0 0,-1-1 0,0 1-1,0 0 1,0 0 0,0 0 0,0-1 0,0 1 0,0 0 0,0 0 0,0 0 0,0 0 0,0-1 0,-1 1 0,1 0 0,0 0 0,0 0 0,0 0 0,0-1-1,0 1 1,0 0 0,0 0 0,0 0 0,0 0 0,-1-1 0,1 1 0,0 0 0,0 0 0,0 0 0,0 0 0,-1 0 0,41 3 220,-1 1 1,48 13-1,-28-6-137,-55-10-123,0 0 0,0-1-1,0 1 1,0 1-1,0-1 1,0 0 0,0 1-1,-1 0 1,1 0-1,0 0 1,-1 0 0,0 1-1,1-1 1,-1 1-1,0 0 1,-1 0 0,1 0-1,0 0 1,3 6-1,-5-6 5,-1-1 0,1 1-1,-1-1 1,1 1 0,-1-1-1,0 1 1,0 0 0,0-1-1,-1 1 1,1-1-1,0 1 1,-1-1 0,0 1-1,1-1 1,-3 5 0,-21 33-56,11-19 34,-31 34-78,33-41 65,8-11 35,1 0 1,0 0-1,0 0 1,0 0-1,0 0 1,0 0-1,1 0 0,-3 7 1,4-9 6,0 1 1,0-1-1,0 0 1,1 1-1,-1-1 1,0 1 0,1-1-1,-1 0 1,1 1-1,-1-1 1,1 0-1,-1 0 1,1 1-1,0-1 1,0 0-1,0 0 1,0 0-1,0 0 1,0 0 0,0 0-1,0 0 1,0 0-1,0-1 1,0 1-1,0 0 1,1 0-1,-1-1 1,2 1-1,43 21 0,-32-16-2,0 0-1,-1 1 1,0 0 0,0 1 0,15 13 0,-25-19 12,0 1 1,0 0-1,-1 0 0,1 0 0,-1 0 1,1 1-1,-1-1 0,0 0 1,-1 1-1,1 0 0,-1-1 0,1 1 1,-1 0-1,0 0 0,0 0 0,-1 0 1,1 0-1,-1 0 0,0 0 1,0 0-1,0 0 0,-1 0 0,1 0 1,-1 0-1,0 0 0,0-1 0,-1 1 1,1 0-1,-3 4 0,1-1 43,-2 1-1,1-1 0,-1 0 1,0 0-1,-1-1 1,1 1-1,-2-1 0,1-1 1,0 1-1,-1-1 1,0 0-1,-14 8 0,-68 38 317,79-46-356,-7 4-85,-1 0 0,0-1 0,-1-1-1,-20 6 1,36-13-251,1-2-1305,-7-9 590,9 11 999,0 0 0,-1 0-1,1 0 1,0 0 0,0 0 0,0-1 0,0 1 0,0 0 0,0 0 0,0 0 0,0 0 0,-1 0 0,1 0 0,0-1 0,0 1 0,0 0 0,0 0 0,0 0 0,0 0 0,0 0 0,0-1 0,0 1 0,0 0 0,0 0 0,0 0 0,0 0 0,0-1 0,0 1 0,0 0 0,0 0 0,0 0 0,0 0 0,0 0 0,1-1 0,-1 1 0,0 0 0,0 0 0,0 0 0,0 0 0,0 0 0,0 0 0,0 0 0,0-1 0,1 1 0,10-16-2024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34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47 5184,'0'0'-209,"0"-3"39,-1 1 137,1 1 29,0 1-1,0-1 1,0 0 0,-1 1 0,1-1-1,0 0 1,0 0 0,0 1 0,0-1-1,1 0 1,-1 0 0,0 1 0,0-1-1,0 0 1,0 1 0,1-1 0,-1 0-1,0 1 1,1-1 0,-1 0 0,1 1-1,-1-1 1,0 1 0,2-2 0,-2 1 42,2-1 29,4-6 28,-5 6 127,-1 2-182,1-1 1,-1 1-1,0 0 1,0-1 0,0 1-1,0 0 1,0-1-1,0 1 1,0 0-1,0-1 1,0 1-1,0 0 1,0-1-1,0 1 1,0 0-1,0 0 1,-1-1 0,1 1-1,0 0 1,0-1-1,0 1 1,0 0-1,0-1 1,-1 1-1,1 0 1,0 0-1,0-1 1,-1 1 0,1 0-1,0 0 1,0 0-1,-1-1 1,1 1-1,0 0 1,-1 0-1,1 0 1,0 0-1,0 0 1,-1-1 0,1 1-1,0 0 1,-1 0-1,1 0 1,0 0-1,-1 0 1,1 0-1,0 0 1,-1 0-1,1 0 1,0 0 0,-1 0-1,1 1 1,0-1-1,-1 0 1,1 0-1,0 0 1,-1 0-1,1 0 1,0 1-1,0-1 1,-1 0-1,1 0 1,-13 6 138,0 0 1,1 1-1,0 1 0,1-1 1,-13 12-1,11-7-32,0 0 1,0 1-1,1 1 0,1 0 0,1 1 0,0 0 1,0 0-1,2 1 0,-10 24 0,14-29-117,0 0 0,1 0 0,1 0 0,0 0 0,0 0 0,1 1 0,0 14 0,1-23-55,1 0-1,-1 0 1,0 0-1,1-1 1,-1 1-1,1 0 1,0 0-1,0 0 1,0-1-1,0 1 1,0-1-1,1 1 1,-1-1-1,1 1 1,-1-1-1,1 0 1,0 1-1,0-1 1,0 0-1,1-1 1,-1 1-1,0 0 1,1 0-1,-1-1 0,1 0 1,-1 1-1,1-1 1,0 0-1,-1 0 1,1-1-1,0 1 1,0 0-1,3-1 1,6 4-139,-10-4 108,1 1 0,-1 0-1,1-1 1,-1 1 0,0-1 0,1 0 0,-1 1-1,1-1 1,-1 0 0,3-1 0,13-2-172,0 0-1,0-1 1,-1-1 0,1-1-1,-1 0 1,21-12 0,-30 14 184,0 0-1,0-1 1,0 0-1,0-1 1,-1 0 0,0 0-1,0-1 1,-1 0 0,1 0-1,-1 0 1,-1-1-1,0 1 1,0-2 0,6-12-1,-10 17 83,0 0 0,0-1 1,0 1-1,-1 0 0,1-1 0,-1 1 0,0-1 0,-1 1 0,1-1 0,-1 1 0,0 0 1,0-1-1,0 1 0,0 0 0,-1 0 0,0-1 0,0 1 0,0 1 0,0-1 0,0 0 1,-1 0-1,0 1 0,0 0 0,0-1 0,-6-4 0,1 1-72,1 1 0,-1 0 0,0 1 0,-1 0 1,1 0-1,-1 0 0,0 1 0,0 1 0,-1 0 0,1 0 0,-13-2 0,-14-2-1618,33 7-85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40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460 13 6165,'-11'-5'-563,"9"4"885,0 0 1,1 0-1,-1 0 0,0 0 1,0 0-1,0 1 0,0-1 1,0 1-1,0 0 0,0-1 0,0 1 1,0 0-1,0 0 0,0 0 1,0 0-1,0 1 0,-4 0 1,-84 24 244,-155 64 1,226-80-558,8-3-77,-1-1 0,-21 7 0,35-10 32,-2-1 34,0-1-1,0 0 1,0 1-1,0-1 1,0 1-1,0-1 1,0 1 0,0-1-1,0 0 1,0 1-1,1-1 1,-1 1-1,0-1 1,0 0 0,0 1-1,1-1 1,-1 0-1,0 1 1,1-1-1,-1 0 1,0 1 0,1-1-1,-1 0 1,0 0-1,1 1 1,-1-1-1,0 0 1,1 0 0,-1 0-1,1 1 1,-1-1-1,1 0 1,0 0-1,34 5-19,1-2-1,0-1 1,41-4-1,-12 1 2,30-2 19,-57 0-21,1 3 0,-1 0 1,1 3-1,40 8 0,-75-11 17,1 2 0,-1-1-1,0 0 1,0 1 0,1 0-1,-1 0 1,-1 0 0,1 1-1,0-1 1,0 1 0,-1 0-1,0 0 1,1 0 0,-1 0-1,4 7 1,-6-9 6,-1 1 0,1-1 0,-1 0-1,0 1 1,1-1 0,-1 1 0,0-1 0,0 1-1,0-1 1,0 1 0,-1-1 0,1 0 0,0 1-1,0-1 1,-1 1 0,1-1 0,-1 0 0,1 1-1,-1-1 1,0 0 0,0 0 0,1 1 0,-3 0-1,-21 25 37,12-18-79,-1 0 0,0-1 0,0 0 0,-1-1 0,0-1-1,0 0 1,0-1 0,-1-1 0,0 0 0,0-1 0,0 0 0,-26 0 0,29-3-238,1-1 0,0 0 1,-1-1-1,-18-5 1,24 5 39,-1-1 1,1 1 0,0-1 0,0 0 0,0 0-1,0-1 1,1 1 0,-1-1 0,-5-6-1,-2-3-455,-14-16-2311,19 16 882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41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83 5348,'-3'-9'220,"1"-1"0,0 1 0,0-17 0,2 24 171,-11-24 5951,16 39-6026,0 0 1,-1 1 0,2 16-1,11 26 391,14 123 367,-13-65-745,9 78-743,-25-169 191,1 9-1318,0-1 0,10 34 0,-9-47-779,-3-12-1560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8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48 5228,'0'0'2356,"-6"3"-2081,-40 24 641,38-21-787,-1 0-1,1 1 1,0-1 0,0 2 0,1-1 0,0 1 0,1 1-1,-9 11 1,7 11-4,7-31-124,1 1 0,0 0 0,0 0 0,0-1 0,-1 1 0,1 0 0,0 0 0,0-1 0,0 1 0,0 0 0,1-1 0,-1 1 0,0 0 0,0 0 0,0-1 0,0 1 1,1 0-1,-1-1 0,1 2 0,2 7-15,-2-7 4,-1-1 0,1 1 1,0 0-1,0 0 1,0 0-1,0-1 1,0 1-1,0-1 1,1 1-1,-1-1 1,0 1-1,1-1 0,-1 1 1,1-1-1,0 0 1,-1 0-1,1 0 1,0 0-1,0 0 1,-1-1-1,1 1 0,0 0 1,0-1-1,0 1 1,0-1-1,3 0 1,4 1-109,-1-1 0,1 0 0,0 0 0,0-1 1,9-2-1,-9 1 41,0 0-1,0-1 1,0 0 0,0-1-1,-1 0 1,1 0 0,-1 0 0,0-1-1,0-1 1,-1 1 0,1-1 0,-1-1-1,-1 1 1,1-1 0,-1 0-1,0-1 1,-1 1 0,0-1 0,0 0-1,7-15 1,-12 22 78,0 1-1,0-1 1,0 1 0,1-1-1,-1 1 1,0-1 0,0 1 0,0-1-1,0 1 1,0-1 0,0 1-1,0-1 1,0 1 0,0-1-1,0 1 1,0-1 0,0 1 0,0-1-1,-1 1 1,1-1 0,0 1-1,0 0 1,-1-2 0,-2-10 13,3 9-12,0 0-1,0 0 1,0 0-1,-1 0 0,1 0 1,-1 1-1,0-1 0,0 0 1,0 0-1,0 1 0,0-1 1,0 1-1,-1-1 1,0 1-1,1-1 0,-3-1 1,-9-15-312,12 17 64,-9-7-1115,2 2-974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41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12 6369,'-18'-4'-670,"-4"2"1448,13 0 2792,82-1-3228,80 14-274,-144-11-190,0 1-1,-1 0 1,15 2 0,-20-2 90,-1-1-1,1 1 1,-1 0 0,0 0 0,1 0-1,-1 0 1,0 0 0,0 1 0,0-1-1,0 0 1,0 1 0,0 0 0,0-1-1,0 1 1,-1 0 0,3 4 0,-3-5 16,-1 1 0,0-1 1,0 0-1,0 1 0,0-1 1,0 0-1,0 1 0,-1-1 1,1 0-1,0 1 0,-1-1 1,1 0-1,-1 0 0,1 1 1,-1-1-1,0 0 0,1 0 1,-1 0-1,-1 2 0,-16 19-90,1-6 7,-1-1 1,-37 26-1,-13 9-310,67-49 364,1 2-5,0-3 46,-1 1 1,1-1 0,0 1-1,0-1 1,0 1 0,0 0-1,0-1 1,0 1-1,0-1 1,0 1 0,0-1-1,1 1 1,-1-1-1,0 1 1,0-1 0,0 1-1,1-1 1,-1 1 0,0-1-1,1 1 1,8 5 19,0-1 0,0 0 1,1 0-1,-1-1 0,1 0 1,21 4-1,-15-3 71,0 0 0,21 10 0,-33-12-58,1-1 1,-1 1-1,0 0 1,0 0-1,0 0 0,0 1 1,-1-1-1,1 1 1,-1 0-1,0 0 0,0 0 1,4 8-1,-6-9-4,0 0-1,0 0 1,0 0 0,0 0 0,-1 0-1,1 0 1,-1 0 0,0 0-1,0 1 1,0-1 0,0 0 0,-1 0-1,1 0 1,-1 0 0,0 0-1,1 0 1,-1 0 0,-1 0-1,1 0 1,0 0 0,-4 5 0,-4 5 67,-1-1 0,0 0 0,-1 0 0,0-1 0,-24 18 0,-69 40-66,43-38-2375,60-30 1699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42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14 5529,'8'-9'-443,"-5"4"1052,-7 7 2141,-16 13-2305,1 2 1,1 0 0,-21 25 0,19-17 122,-34 53 1,49-69-530,0 0 1,0 1-1,1-1 1,0 1-1,1 0 0,0 0 1,1 0-1,0 1 1,-1 19-1,3-29-56,0 1-1,0-1 0,0 1 1,0-1-1,1 0 1,-1 1-1,0-1 1,1 1-1,-1-1 1,1 0-1,-1 0 1,1 1-1,0-1 1,-1 0-1,1 0 1,0 0-1,0 1 1,0-1-1,0 0 0,0 0 1,2 1-1,0 0-63,0-1 0,-1 0 0,1 0 0,0 0 0,0 0 0,-1 0 0,1-1 0,0 1 0,0-1 0,3 0 0,3 0-181,1 0 0,-1-1 0,1 0 0,16-5 0,-15 2 40,-1 1 0,1-1 0,-1-1 0,0 0 0,0-1 0,0 0 0,9-7 0,-14 8 135,0 0 0,0 1 1,0-2-1,-1 1 0,0 0 1,0-1-1,0 0 1,-1 0-1,1 0 0,-1 0 1,-1-1-1,3-8 0,-3 10 85,-1 0-1,1-1 1,-1 1-1,0 0 0,-1-1 1,0 1-1,1-1 1,-2 0-1,1 1 1,-1-1-1,0 1 1,0 0-1,0-1 0,-1 1 1,1 0-1,-1 0 1,-4-7-1,0 2 26,0 0 0,0 0 0,-1 0 0,0 1 0,-13-12 0,18 19-143,2 2-153,0-1 229,-1 1 0,1-1 0,0 1 1,-1 0-1,1-1 0,0 1 0,0-1 0,0 1 0,-1-1 1,1 1-1,0-1 0,0 1 0,0-1 0,0 1 0,0-1 1,0 1-1,0-1 0,0 1 0,0-1 0,0 1 0,0-1 0,0 1 1,1-1-1,-1 1 0,0-1 0,0 1 0,1-1 0,0-1-163,0 1 117,-1 0 1,1 0-1,0 0 0,-1 1 1,1-1-1,0 0 0,-1 0 1,1 1-1,0-1 0,0 1 0,0-1 1,0 0-1,0 1 0,0 0 1,-1-1-1,1 1 0,0-1 1,1 1-1,13-3-883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43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3 3592,'8'-3'-249,"-8"3"293,0 0 0,0 0-1,0 0 1,0 1 0,0-1 0,0 0-1,0 0 1,0 0 0,0 0 0,0 0-1,0 0 1,0 0 0,0 0-1,0 0 1,0 1 0,0-1 0,0 0-1,0 0 1,0 0 0,0 0 0,0 0-1,0 0 1,0 0 0,0 0 0,0 0-1,0 0 1,0 0 0,0 1-1,1-1 1,-1 0 0,0 0 0,0 0-1,0 0 1,0 0 0,0 0 0,0 0-1,0 0 1,0 0 0,0 0-1,0 0 1,1 0 0,-1 0 0,0 0-1,0 0 1,-15 17 941,1 0 1,-16 25-1,17-19-330,4-8-227,0 0 0,2 1-1,-12 30 1,14-28-233,-18 75 609,21-81-762,1-1 0,0 1 0,0 0 0,1 0 0,1-1 0,1 13 0,-1-21-75,-1 0 0,1-1 0,-1 1 0,1 0 0,0-1 0,0 1-1,0-1 1,0 1 0,1-1 0,-1 0 0,1 0 0,0 1 0,-1-1-1,1 0 1,0 0 0,0-1 0,0 1 0,0 0 0,0-1 0,1 1-1,-1-1 1,1 1 0,-1-1 0,1 0 0,-1 0 0,1 0-1,-1-1 1,1 1 0,0-1 0,-1 1 0,1-1 0,4 0 0,3 0-125,0-1 0,0-1 0,-1 1 0,1-2 0,0 1 0,-1-1 0,17-8 1,-16 7 138,0-2 1,-1 0 0,1 0 0,-1 0 0,0-1 0,-1-1 0,1 1 0,-2-2 0,1 1 0,-1-1 0,0 0 0,-1 0 0,0-1 0,0 1 0,-1-2 0,-1 1 0,0 0 0,0-1 0,-1 0 0,0 0-1,-1 0 1,0 0 0,0 0 0,-2 0 0,1-1 0,-3-20 0,1 27 55,0 0-1,0 1 1,0-1 0,-1 0-1,0 1 1,0 0-1,0-1 1,0 1 0,-1 0-1,1 0 1,-1 0-1,0 0 1,-1 1 0,1-1-1,-1 1 1,-6-5-1,5 4-222,-1 1-1,0 0 0,0 0 0,0 1 0,0 0 0,0 0 0,0 0 0,-1 0 0,1 1 0,0 1 0,-14-1 0,2 4-1439,14-2-233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43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29 5272,'-15'-7'-111,"12"6"100,0 0 107,-8-2 106,8 3 85,-14-5 2077,13 3-379,6 0-798,20-2-443,42 1-401,-33 2-272,0 2 0,0 2 0,0 0 0,-1 2 0,53 16 1,-80-20-104,-1 0 0,1 1 1,0-1-1,-1 1 0,1-1 1,-1 1-1,0 0 1,1 0-1,1 3 0,3 2-66,-6-6 89,-1 0-1,1 0 1,-1-1 0,1 1 0,-1 0 0,0 0 0,1 0-1,-1 0 1,0 0 0,0 0 0,0-1 0,0 1 0,0 0-1,0 0 1,0 0 0,0 0 0,0 0 0,0 0-1,0 0 1,-1 0 0,1 0 0,-1 1 0,-8 17-87,-1-7 51,-1 0 0,0-1 0,-1-1 0,0 0 0,0 0 0,-18 9 0,8-5-24,-28 25 0,14-10 11,36-29 58,-1 1 0,1-1-1,0 0 1,-1 1 0,1-1 0,0 1 0,0-1 0,0 1 0,-1-1 0,1 1 0,0-1-1,0 1 1,0-1 0,0 1 0,0-1 0,0 1 0,0-1 0,0 1 0,0-1 0,0 0 0,0 1-1,0-1 1,1 1 0,-1-1 0,0 1 0,0-1 0,0 1 0,1-1 0,-1 1 0,0-1 0,0 0-1,1 1 1,-1-1 0,0 0 0,1 1 0,-1-1 0,1 0 0,-1 1 0,1-1 0,17 12 10,39 8-4,-17-8 23,-1 3-1,-1 1 1,58 33-1,-92-46 8,1 0-1,-1 0 1,0 1-1,0-1 1,0 1-1,0 0 0,0 0 1,-1 1-1,0-1 1,0 1-1,5 9 1,-7-11-4,0-1 0,-1 1 0,1 0 1,0-1-1,-1 1 0,0 0 1,0 0-1,0 0 0,0 0 0,0-1 1,0 1-1,-1 0 0,0 0 1,1-1-1,-1 1 0,0 0 1,0-1-1,0 1 0,-1-1 0,1 1 1,-1-1-1,1 0 0,-1 1 1,0-1-1,-2 3 0,-13 10 240,-1 0 0,0-1 0,-1 0-1,-31 16 1,31-19-323,11-6-450,-1-1 1,1 0-1,-1 0 0,-18 5 0,18-7-1222,0-1 0,0 1 0,-14-1-1,-3-1-1274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36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384 31 5056,'11'-9'172,"-2"4"94,-7 3 76,1 1 47,6-4 27,-7 3 1282,2-2-1310,-5 2 98,-6 2 2472,-158 55-1855,-49 31-1095,196-75-384,18-11 370,0 0-1,0 0 1,-1 0-1,1 0 1,0 1-1,0-1 1,0 0-1,0 0 1,0 0-1,0 1 1,-1-1-1,1 0 1,0 0-1,0 0 1,0 1-1,0-1 1,0 0-1,0 0 1,0 0-1,0 1 1,0-1-1,0 0 1,0 0-1,0 1 1,0-1-1,0 0 1,0 0-1,0 0 1,0 1-1,0-1 1,0 0-1,0 0 1,1 1-1,-1-1 1,0 0-1,0 0 1,0 0-1,0 0 1,1 1-1,2 1-9,0-1 0,1 1-1,0-1 1,-1 0-1,1 0 1,0 0 0,-1-1-1,1 1 1,4-1-1,15 3-1,22 1-108,62 16 0,-83-15 42,-10-1-9,1 0 0,17 7 0,-28-9 75,0-1 1,0 1 0,-1 0 0,1 1-1,-1-1 1,0 1 0,0-1 0,0 1-1,0 0 1,0 0 0,0 1 0,-1-1-1,3 4 1,-4-4 10,0 0 0,0-1 0,0 1-1,-1 0 1,1 0 0,-1 0 0,0 0 0,1 0-1,-1 0 1,-1 0 0,1 0 0,0 0 0,-1 0-1,0 0 1,1 0 0,-1 0 0,0 0 0,-1 0 0,1 0-1,0-1 1,-1 1 0,0-1 0,1 1 0,-1-1-1,-3 3 1,-5 7 20,0-1-1,-1 0 0,-17 13 1,-21 12 78,-95 51 1,129-78-89,-65 26-1041,76-34 554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37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8 151 6077,'0'0'-365,"-3"-1"-137,3 1 514,0 0-1,-1 0 0,1 0 0,0-1 1,0 1-1,-1 0 0,1 0 1,0 0-1,0 0 0,-1-1 0,1 1 1,0 0-1,0 0 0,0 0 0,-1-1 1,1 1-1,0 0 0,0 0 0,0-1 1,0 1-1,0 0 0,-1 0 0,1-1 1,0 1-1,0 0 0,0-1 0,0 1 1,0 0-1,0-1 0,0 1 0,0 0 1,0 0-1,0-1 0,0 1 0,0 0 1,0-1-1,0 1 0,0 0 0,1 0 1,-1-1-1,0 1 0,0 0 0,0-1 1,0 1-1,0 0 0,1 0 0,-1 0 1,0-1-1,0 1 0,0 0 0,1 0 1,-1 0-1,0-1 0,0 1 1,1 0-1,-1 0 0,0 0 0,1 0 1,-1 0-1,0 0 0,0-1 0,1 1 1,-1 0-1,0 0 0,1 0 0,-1 0 1,0 0-1,1 0 0,35-9 338,-19 5-96,177-39 607,-121 26-765,126-26-1304,-122 26-2088,-55 14 2115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37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 4044,'-47'11'169,"45"-10"251,-1 0-171,1 0-317,-1 0 232,0 0 1,1 0-1,-1 0 1,1 0-1,0 1 1,-1-1 0,1 1-1,0-1 1,0 1-1,0 0 1,0 0 0,0 0-1,0 0 1,0 0-1,1 0 1,-1 0-1,-1 4 1,-1 14 375,-3 8 78,1-1 0,-3 54 0,-4 80-3479,13-160 2695,0 0-1,0 1 1,0-1 0,1 0-1,-1 0 1,0 0-1,0 0 1,1 0 0,-1 0-1,1 0 1,-1 0-1,1 0 1,-1 0-1,1 0 1,1 1 0,-1-1-241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38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117 125 5473,'-2'-6'-508,"0"5"871,1 6 1896,-1 26-1754,2-14-8,-1 1 1,-4 22 0,-4-3 60,-22 75 377,-2-6-527,13-39-894,9-24-2743,56-216 2054,44-151 2415,-83 299-824,5-14 161,-11 37-507,1 0 1,0-1-1,0 1 0,1 0 0,-1 0 1,0 0-1,1 0 0,-1 0 0,1 0 0,0 1 1,-1-1-1,1 0 0,2-1 0,-2 2-25,0 1 0,-1-1-1,1 1 1,0-1 0,-1 1 0,1 0-1,0-1 1,0 1 0,0 0 0,-1 0-1,1 0 1,0 1 0,0-1 0,-1 0-1,1 1 1,0-1 0,-1 1-1,1-1 1,0 1 0,-1 0 0,1-1-1,-1 1 1,1 0 0,-1 0 0,1 1-1,-1-1 1,0 0 0,1 0 0,1 3-1,1 0 45,-1 0 1,1 0-1,-1 1 0,0 0 0,0 0 0,0-1 1,-1 1-1,4 11 0,6 16 310,3 8 7,10 56 217,3 10-280,20 77-3467,-36-155 1062,-7-17-1761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38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95 152 6185,'-17'-5'-61,"1"0"1,-24-11-1,25 6 474,15 10-374,0 0 0,-1 0-1,1 0 1,0 0 0,-1 0 0,1 0-1,0-1 1,-1 1 0,1 0 0,0 0 0,-1 0-1,1-1 1,0 1 0,0 0 0,-1 0-1,1-1 1,0 1 0,0 0 0,0-1-1,-1 1 1,1 0 0,0-1 0,0 1 0,0 0-1,0-1 1,0 1 0,0 0 0,0-1-1,0 1 1,0 0 0,0-1 0,0 1 0,0-1-1,0 1 1,0 0 0,0-1 0,0 1-1,7-4 92,1 0 0,0 0 0,-1 1 0,1 0 0,0 1 0,1 0 0,8-2 0,238-51-1037,-178 38-2797,-52 10 1242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39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85 5853,'0'0'-128,"-3"-4"102,0 0 94,-9-8 2588,9 17-2240,-3 10-61,1 0 0,1 0 0,0 1 0,1-1 0,-2 23 0,3-17-109,-36 239 856,37-256-1163,-5 18-602,2 1 0,-3 45 0,11-75 518,25-54-272,35-109 1,-34 86 416,-3 1 279,-16 47 224,22-52 0,-29 72-339,-4 14-137,0 1-1,1-1 1,-1 1 0,0-1-1,0 0 1,1 1 0,-1-1 0,1 1-1,-1-1 1,1 1 0,0-1-1,0 1 1,0 0 0,-1-1-1,1 1 1,0 0 0,1-1 0,-1 1-1,0 0 1,0 0 0,0 0-1,1 0 1,-1 0 0,0 1 0,1-1-1,-1 0 1,4-1 0,-2 2 22,0 0 0,1 0 0,-1 0 0,0 1 1,0-1-1,0 1 0,1 0 0,-1 0 0,0 0 1,0 0-1,0 0 0,0 1 0,-1-1 0,1 1 0,0 0 1,5 4-1,1 3 119,1 1 0,-1 0 0,0 1 1,-1 0-1,0 0 0,-1 1 0,9 21 1,-2 1 130,13 53 1,-16-46-158,17 38 1,46 107-339,-67-170-668,0 1 0,1-1 0,13 20 0,-20-35 608,-1-1 0,1 1 0,0-1 0,-1 1-1,1-1 1,0 1 0,-1-1 0,1 1 0,0-1 0,-1 0-1,1 0 1,0 1 0,0-1 0,0 0 0,-1 0 0,1 0-1,0 0 1,0 0 0,-1 0 0,3 0 0,-2 0-473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02.7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25 5481,'0'0'-270,"0"-1"354,-1-1 0,1 1 0,-1-1-1,1 1 1,0-1 0,-1 1 0,1-1 0,0 1 0,0-1-1,0 1 1,0-1 0,1 1 0,-1-1 0,1-2 0,1 4 4,-1 0-1,1 0 1,0 1 0,0-1 0,-1 0 0,1 1 0,0-1 0,-1 0 0,1 1 0,0 0 0,-1 0 0,1-1 0,-1 1 0,1 0 0,-1 0 0,1 0 0,-1 0 0,0 1-1,1-1 1,-1 0 0,0 1 0,0-1 0,0 0 0,0 1 0,0-1 0,0 1 0,-1 0 0,1-1 0,0 3 0,1 3 99,1 0 0,-2 0 0,1 0 0,-1 1 0,0-1 0,-1 0 0,0 9 0,3 20 374,-2-20-255,-1 0 0,-2 29 1,1-31-163,0-1 1,1 1-1,0-1 1,3 19-1,3 5 248,1 61 0,-1-10-64,-4-64-272,0-1-21,1 0 1,7 22 0,-8-37-109,0-1 0,-1 1 0,1-1-1,-2 1 1,1 0 0,-1 0 0,0-1 0,0 1 0,-3 13 0,-2 20-2469,8-31 1573,7-8-7013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8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4312,'0'0'-96,"2"-2"208,7-6 36,-7 6 705,2 4-703,0 0-42,-1 0-1,0 0 1,0 0-1,0 0 1,0 1-1,0-1 1,-1 1-1,1 0 1,-1 0-1,1 0 1,-1 0-1,3 6 1,-4-7-6,8 20 234,-9-18-746,0 0-1,1 0 0,0 0 0,-1 0 0,1 0 1,1 0-1,-1 0 0,1 0 0,2 4 1,-3-6-942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39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45 112 6265,'-45'-12'2202,"49"9"-1751,2-1-223,1-1 0,0 1 0,0 1-1,0 0 1,0 0 0,0 0 0,1 0 0,13-1-1,60-14 954,102-17-208,-155 29-1382,-25 5 176,1 0-59,10-1-76,-10 1-77,-1 1-690,9 0 447,-9 0-83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48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30 6493,'0'-22'-99,"0"20"1504,3-4 3773,-9 23-5075,1 0-1,1 0 1,1 1-1,1-1 1,-1 22 0,6 95 110,1-33-448,5 25-1748,-2-101 783,-1-5-4473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49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80 6105,'-21'-42'-1002,"20"40"1034,1 1 39,-1 0-45,1 0-1,-1 0 0,1 0 0,0 0 0,-1 0 0,1 0 0,0 0 0,0 0 0,0 0 0,0 0 0,0 0 0,0 0 0,0 0 0,0-1 1,2 0 10,0 0 0,-1 1 0,1-1 0,0 1 0,0 0 0,0 0 0,0 0 0,1 0 0,-1 0 1,0 0-1,0 0 0,1 1 0,-1-1 0,0 1 0,4-1 0,44 0 190,-36 1-162,27 0 81,63 9 1,-88-6-163,1 0-1,-1 1 1,0 1 0,0 0 0,-1 1 0,26 14 0,-39-19 14,0 0 0,0 0 0,0 1 0,0-1 0,0 0 0,0 1 0,-1-1 0,1 1 1,-1-1-1,1 1 0,-1 0 0,1 0 0,-1 0 0,0 0 0,0 0 0,0 0 0,0 0 0,0 0 1,0 0-1,-1 0 0,1 0 0,-1 1 0,0-1 0,1 0 0,-1 0 0,0 1 0,0-1 0,0 0 1,-1 0-1,1 1 0,0-1 0,-1 0 0,0 0 0,1 0 0,-1 0 0,0 0 0,0 1 0,0-1 1,0-1-1,-1 1 0,1 0 0,-2 2 0,-15 19-11,-1-2-1,-1 0 1,-23 19 0,41-38 14,0 1 0,0-1 1,0 0-1,0 1 1,1-1-1,-1 1 0,-1 3 1,0 0 2,2-5-3,3 2 4,-2-1-4,1-1-1,0 0 1,-1 0-1,1 1 1,0-1-1,-1 0 1,1 0-1,0 0 1,0 0-1,0 0 1,0 0-1,2 1 1,23 8 27,102 37 22,-118-41-46,0-1-1,1 2 1,-2-1-1,17 15 0,-5-4 10,-13-11-11,0 1 0,-1-1 0,0 1 0,6 8 1,-11-12-2,1 0 1,-1 0-1,0 0 0,0 1 1,-1-1-1,1 0 1,-1 1-1,0-1 1,0 1-1,0 0 1,0-1-1,0 1 1,-1 4-1,0-7 2,1 3 19,-1 1 0,0 0 1,0-1-1,0 1 0,0 0 0,-1-1 1,0 1-1,0 0 0,-1-1 1,1 1-1,-1-1 0,0 0 0,0 1 1,0-1-1,0 0 0,-5 5 1,-11 10 80,0-1 0,-1-1 1,-1-1-1,-37 23 0,52-36-91,-9 7-14,-2 0 0,1-2 0,-1 0 1,-1-1-1,-30 9 0,44-15-140,-2-1-55,-13 0 51,17 0-21,-1 0 1,1 0-1,0 0 0,-1 0 1,1 0-1,-1 0 0,1 1 1,-1-1-1,1 0 0,-1 1 1,1-1-1,-3 2 0,2-4-1289,-9-8 14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50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58 170 4496,'-3'-1'6,"-29"-22"3083,29 27-2743,1-1-249,-1 0 1,1 0 0,0 0-1,1 1 1,-1-1-1,1 1 1,-1-1-1,1 1 1,0 0 0,0-1-1,1 1 1,-1 0-1,1 0 1,0 0 0,0 4-1,12 197 1483,-10-180-1464,-1-9-67,23 170-184,-22-177 48,-2-8 78,0 0 0,0 0 0,0-1 0,0 1 0,0 0 0,0 0 0,0 0 0,1-1 0,-1 1 0,0 0 0,1 0 0,-1-1 0,0 1 0,1 0 0,-1 0 0,1-1 0,-1 1 0,1-1 0,0 1 0,-1 0 0,1-1 1,-1 1-1,1-1 0,0 1 0,0-1 0,1 1-31,-1-6-43,0-18 34,0-1 0,-3-26 1,2-39-29,4 10 38,-2 29 39,13-79 0,-13 120 6,0-1-1,1 0 1,0 1 0,1 0-1,0 0 1,1 0 0,-1 0-1,2 0 1,-1 1 0,13-15-1,-8 14-2,-1 1-1,2-1 1,-1 2-1,1-1 1,0 1-1,0 1 0,24-10 1,-13 8-4,1 1 0,-1 1 1,1 0-1,1 2 0,-1 1 0,0 0 0,1 2 1,0 1-1,32 4 0,-48-3 3,0 1 1,0-1-1,0 2 1,0-1-1,-1 1 1,1 0-1,-1 1 1,0 0-1,12 8 1,-14-9 0,-1 0-1,0 1 1,0 0 0,0-1-1,0 2 1,-1-1 0,1 0-1,-1 1 1,0-1 0,0 1 0,-1 0-1,1 0 1,-1 0 0,0 0-1,1 6 1,-3-7 6,0-1-1,0 1 1,0-1 0,0 1-1,-1-1 1,1 0 0,-1 1 0,0-1-1,0 0 1,-1 1 0,1-1-1,0 0 1,-1 0 0,0 0-1,-2 3 1,-1 1 3,0-1 0,-1 1-1,1-1 1,-2 0 0,-6 6-1,-15 9 18,-52 29 0,64-42-51,0 0-1,0-1 0,-1-1 0,1-1 0,-21 5 1,34-10-16,2 0 4,0 0 36,1 0 0,-1 0 0,0 0 0,1 0 0,-1 0 0,0 0 0,1 0 1,-1-1-1,0 1 0,1 0 0,-1-1 0,0 1 0,1 0 0,-1-1 0,1 1 0,-1 0 0,1-1 0,-1 1 0,1-1 0,-1 1 0,1-1 0,-1 1 0,1-1 0,0 0 0,-1 1 0,1-1 0,-1 0 0,25-10 84,-23 10-79,-1 1 1,1 0-1,0-1 1,0 1-1,-1-1 1,1 1-1,0 0 1,0-1-1,0 1 1,0 0-1,-1 0 1,1 0-1,0 0 1,0 0-1,0 0 1,0 0-1,0 0 1,-1 0-1,1 0 1,1 1-1,1-1 23,0 0 73,2 1-6,16 3 106,31 10 0,-40-10-145,0 1 0,0 1 0,-1 0 1,0 0-1,0 1 0,15 12 0,-7-3-43,1 2-1,-2 0 1,29 37-1,-32-38-218,-10-12-37,-1 0 1,0 0-1,0 0 1,0 1 0,4 9-1,-7-14 16,0 1 0,0-1 0,1 0 0,-1 1 0,0-1 0,0 0 0,1 0 0,-1 0 0,1 0 0,-1 0 0,1 0 0,-1 0 0,1-1 0,-1 1 0,1-1 0,0 1 0,-1-1 0,1 1 0,0-1 0,-1 0 0,1 0 0,0 0 0,0 0 0,2 0 0,10 0-2652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50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39 6361,'0'-2'-234,"0"-9"64,0 8 62,1-4-25,-2 4 392,-1 7 1234,-8 28-935,2 0 0,1 0 1,1 1-1,-1 51 0,-1 19-71,-1 53-339,8-116-1440,18-80 997,15-52-1,-8 19 101,40-87-1,-37 90 413,-20 48 125,21-41 1,-28 62-326,1 1 1,-1-1 0,1 0-1,0 1 1,-1-1 0,1 1-1,0-1 1,0 1 0,-1-1-1,1 1 1,0-1 0,0 1-1,0 0 1,-1 0 0,1-1-1,0 1 1,0 0 0,0 0-1,0 0 1,0 0 0,-1 0-1,1 0 1,0 0 0,0 0-1,0 0 1,0 0 0,0 1-1,-1-1 1,1 0 0,0 0-1,1 1 1,2 1 17,-1-1 1,0 1-1,1 0 0,-1 0 1,0 0-1,4 4 0,-2-1 17,0 0 1,-1 1-1,1 0 0,-1 0 0,-1 0 0,6 14 0,13 40 161,62 242 216,-39-150-2157,-28-122-621,-16-28 1341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51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76 116 5513,'-9'-2'-245,"3"0"272,-1 0-1,1 0 1,-1-1 0,1 0 0,-9-5-1,13 6 225,-10-4 405,6 2 166,7 1 1237,71-18-367,-25 9-1098,0 2 0,65-5 0,-103 14-618,123-11-3795,-97 8-151,-17 1 949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52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62 6353,'-3'-16'217,"2"8"3931,-1 15-3774,-15 121 1190,5-36-957,-6 46-251,11-76-748,1 120 0,6-153 130,0-27 181,0 4-84,0-3 33,1-6-673,8-74 479,34-230-220,-39 290 547,0 0 0,1 1 0,1-1 0,1 1 0,0 0 0,1 1 0,1-1-1,0 2 1,1-1 0,1 1 0,0 1 0,1 0 0,0 1 0,23-18 0,-23 21 18,1 1 0,0 1 0,0 0 0,1 1 0,16-5 0,-22 8 41,1 1-1,-1 0 1,1 1-1,-1 0 1,1 0-1,-1 1 1,1 0-1,15 2 1,-19-1 0,0 0 0,1 1 0,-1-1 0,0 2 1,0-1-1,0 0 0,0 1 0,0 0 0,-1 0 1,1 0-1,-1 1 0,0 0 0,7 6 0,-6-4 10,0 0 0,0 0 0,-1 0 0,0 0 0,0 1 0,0-1 0,-1 1 0,0 0-1,-1 0 1,3 9 0,8 28 260,-8-28-158,0 0 1,4 28-1,11 84 362,-14-37-261,-4-47-243,14 78 0,-12-95-513,-4-19 274,4-1-272,11-27-7756,-8 6 4996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53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0 261 6829,'0'0'-310,"2"-2"26,3-5 463,-3 5 304,16 2 431,-14 0-618,1 0-185,11 0 93,0 0 0,0-1 0,0 0 0,-1-2 0,1 1 0,16-7 0,-13 2-248,-12 5-53,-1 1 1,0-2-1,0 1 1,0-1-1,0 0 1,0 0-1,-1 0 1,1-1 0,-1 0-1,0 0 1,0 0-1,-1-1 1,1 0-1,5-7 1,-6 6-13,0-1 0,-1 0 0,0-1 0,0 1 1,0-1-1,-1 1 0,0-1 0,0 0 0,-1 1 0,0-1 0,0-9 1,-1 13 109,-1 0 0,1 1 1,-1-1-1,1 1 1,-1-1-1,-1 1 0,1 0 1,0-1-1,-1 1 1,-3-6-1,4 6 32,0 2 7,0-1 0,0 1 1,0-1-1,0 1 0,0 0 1,0-1-1,0 1 0,0 0 1,0 0-1,0 0 1,-1-1-1,1 2 0,0-1 1,-1 0-1,1 0 0,-1 0 1,1 0-1,-1 1 0,1-1 1,-1 1-1,0-1 0,1 1 1,-3 0-1,1 0 35,0 0 0,1 1 0,-1-1 0,1 1 0,-1 0 0,0 0 0,1 0 0,-1 0 0,1 0 0,0 1 0,-1-1 0,1 1 0,-2 1-1,-4 3 149,1 1 0,1 0 0,-1 0 0,1 1 0,0-1-1,1 1 1,-5 9 0,-4 10 198,1 1 1,2 0-1,0 1 0,2 0 1,-7 40-1,15-65-427,1-1 0,0 1 0,0 0 0,0-1 1,0 1-1,0-1 0,1 1 0,0-1 0,0 1 0,0-1 0,0 1 0,0-1 0,1 0 0,-1 1 0,1-1 0,0 0 0,0 0 0,0 0 0,0-1 1,1 1-1,3 3 0,-2-3-143,1 0 1,-1 0 0,0 0 0,1-1 0,-1 1-1,1-1 1,0 0 0,0-1 0,0 1 0,0-1-1,0 0 1,0 0 0,0-1 0,6 1 0,4-1-867,1-1 1,-1 0-1,0-1 1,0-1-1,25-7 0,-9-1-1913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53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487 43 6301,'0'-2'36,"1"1"0,0-1 1,0 0-1,-1 0 0,1 0 0,-1 0 1,0 0-1,1 0 0,-1 0 1,0 0-1,0 0 0,-1-2 1,1-3 245,0 5 134,0 2-355,0 0 0,0-1 0,-1 1 0,1 0 0,0-1 0,0 1 0,0-1 0,-1 1 0,1 0 0,0-1 0,-1 1 0,1 0 0,0 0 0,-1-1 0,1 1 0,0 0 0,-1 0 0,1-1 0,0 1 0,-1 0 0,1 0 0,-1 0 0,1 0 0,0 0 0,-1 0 0,1 0 0,-1-1 0,1 1 0,0 0 0,-1 0 0,1 0 0,-1 1 0,1-1 0,-1 0 0,1 0 0,0 0 0,-1 0 0,1 0 0,0 0 0,-1 1 0,0-1 0,-12 7 469,0 1 0,0 0 0,-21 18-1,-24 26 657,3 2-1,-80 103 1,102-110-1330,-27 33-1193,17-33-2714,25-66-4270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54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1 207 5849,'2'-33'-462,"-1"21"478,-1-1 1,-2-20-1,2 27 167,-1 1-1,1-1 0,0 1 0,0-1 0,1 1 1,0 0-1,1-7 0,-2-6 832,-1 10-564,1 2-168,0 4-146,0 0 0,0 0 1,0-1-1,0 1 0,1 0 0,-1 0 0,1 0 1,-1-1-1,1 1 0,0 0 0,1-2 0,-2 2 778,5 0-217,-5 2-658,1 0 1,-1 0-1,0-1 0,1 1 1,-1 0-1,1 0 0,-1 0 0,0 0 1,1-1-1,-1 1 0,0 0 0,1 0 1,-1 0-1,1 0 0,-1 0 1,1 0-1,-1 0 0,0 0 0,1 0 1,-1 0-1,1 0 0,-1 1 0,0-1 1,1 0-1,-1 0 0,0 0 1,1 0-1,-1 1 0,0-1 0,1 0 1,-1 0-1,1 1 0,17 13 492,0 0 0,0 1 0,-2 1 0,0 0 0,25 35-1,26 26 308,21 23-469,-34-37-1627,-38-42-282,9 9-1727,-6-17-2025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9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4148,'-8'2'-46,"0"0"151,5-1 152,1 0 0,-1 0 0,0-1 0,0 1 0,1-1 0,-1 1 0,0-1 0,0 0 0,-4-1 0,6 1-215,1 0 0,0 0-1,-1 0 1,1 0 0,0 0-1,-1 0 1,1 1-1,0-1 1,-1 0 0,1 0-1,0 0 1,0 0 0,-1 0-1,1 0 1,0 1 0,0-1-1,-1 0 1,1 0 0,0 0-1,0 1 1,-1-1 0,1 0-1,0 0 1,0 1 0,0-1-1,0 0 1,-1 0-1,1 1 1,0-1 0,0 0-1,0 1 1,0-1 0,0 0-1,0 1 1,0-1 0,-1 17 1504,0-2-1017,-1-7-401,1 0 0,0 0-1,1 1 1,0-1-1,0 0 1,2 9 0,-1 19-1535,-4 2-3570,-1-22 1971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55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8 725 5284,'0'0'-199,"-6"5"-191,5-3 814,7-2 2182,27-5-2364,-29 4-190,0-1 1,1 1-1,-1-1 0,0 0 1,0 0-1,0 0 1,0 0-1,-1-1 1,1 0-1,-1 0 1,1 0-1,-1 0 0,0 0 1,0-1-1,0 1 1,2-5-1,10-10 107,-8 10-118,-1 1-1,0-1 1,-1-1-1,0 1 0,0-1 1,-1 0-1,4-10 1,19-71 99,-16 51-97,1-13 122,-2 1 0,-2-1-1,-3-1 1,-1-74 0,1 26 342,-11 87-411,6 14-88,0 0 0,0-1 0,0 1 0,0 0 0,0 0 0,-1-1 0,1 1 0,0 0 0,0 0 0,0-1 0,0 1 0,0 0 0,0 0 0,-1 0 0,1-1 0,0 1 0,0 0 0,0 0 0,-1 0 0,1 0 0,0-1 0,0 1 0,0 0 0,-1 0 0,1 0 0,0 0 0,0 0 0,-1 0 0,1 0 0,0 0 0,0 0 0,-1-1 0,1 1 0,0 0 0,0 0 0,-1 1 0,1-1 0,0 0 0,0 0 0,-1 0 0,1 0 0,0 0 0,0 0 0,-1 0 0,1 0 0,0 0 0,0 0 0,-1 1 0,1-1 0,0 0 0,0 0 0,-1 1 0,-3 7 55,0 0-1,0 0 0,1 1 1,0-1-1,0 1 1,1 0-1,1 0 1,-1 0-1,0 17 1,11 135 402,-4-97-376,-2-40-120,7 31-1,-1-11-121,-2-9-464,17 51-1,-2-12-1089,-21-67 1482,15 46-1837,-6-34-1277,-6-6 1425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55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48 132 4916,'-39'-34'311,"30"21"1070,9 13-1338,0 0 1,0-1 0,0 1-1,0 0 1,0 0 0,0 0-1,0-1 1,0 1 0,0 0 0,1 0-1,-1-1 1,0 1 0,0 0-1,0 0 1,0 0 0,0 0-1,0-1 1,1 1 0,-1 0-1,0 0 1,0 0 0,0 0-1,1 0 1,-1-1 0,0 1 0,0 0-1,0 0 1,1 0 0,-1 0-1,0 0 1,0 0 0,0 0-1,1 0 1,25 0 1599,-19 0-2021,48-1 906,0-3 0,96-19 0,-108 14-428,120-29-990,-120 35-2039,-40 2 568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56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8 6417,'-15'-3'-246,"12"2"104,0 1 284,-29-4 5388,42 6-5329,13 1-1,0 2-1,-1 1 1,37 13-1,21 17-129,-68-30-175,-10-6 98,-1 1-1,0-1 1,0 1-1,0-1 0,1 1 1,-1-1-1,0 1 1,0 0-1,0-1 0,0 1 1,0 0-1,0 0 1,0 0-1,0 0 0,-1 0 1,1 0-1,0 0 1,-1 0-1,1 0 0,0 0 1,-1 1-1,1-1 1,-1 0-1,0 0 0,1 1 1,-1-1-1,0 0 1,0 0-1,0 1 0,0-1 1,0 0-1,0 3 0,0-1-1,-1 0-1,0 1 0,0-1 0,0 0 1,0 0-1,0 0 0,0 0 0,-1 0 1,1 0-1,-1-1 0,0 1 0,0 0 1,0-1-1,0 1 0,-4 2 0,-9 9-37,-24 16-1,4-3 3,-34 33-47,67-58 89,-1 0-1,1 0-1,-1 0 1,1 0 0,0 1-1,0-1 1,0 1 0,0-1-1,1 1 1,-2 3 0,2-4 4,1-1 1,-1 1-1,1-1 1,-1 0-1,1 1 0,0-1 1,0 1-1,0-1 1,0 1-1,0-1 1,0 1-1,0-1 1,1 1-1,-1-1 1,0 1-1,1-1 1,-1 1-1,1-1 0,0 0 1,-1 1-1,1-1 1,0 0-1,2 3 1,0-1 1,0 0 1,0-1 0,1 1 0,-1 0-1,8 3 1,-3-1 0,26 17 7,15 13-25,-45-32 30,0 1-1,-1-1 1,1 1-1,-1 0 1,0 1 0,0-1-1,0 1 1,-1-1 0,4 8-1,-6-9 2,1 0 1,0 0-1,-1 0 0,0 0 0,1-1 1,-1 1-1,-1 0 0,1 0 1,0 0-1,-1 0 0,1 0 0,-1-1 1,0 1-1,0 0 0,0 0 0,0-1 1,0 1-1,-1-1 0,1 1 0,-1-1 1,1 1-1,-3 1 0,-2 3 31,0-1-1,-1 1 0,1-1 1,-1-1-1,-11 8 0,-6 3-362,-1-1 0,0-2 0,-1 0 0,0-2 0,-52 16 0,32-26-5472,30-1 2525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04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256 7 6701,'-12'11'-259,"1"2"1,0-1 0,1 1-1,1 1 1,0 0 0,0 0 0,-11 28-1,4-1 16,-18 76 0,-19 100-43,40-165 232,-18 60-64,14-35-97,17-77 203,0 0 0,0 0 0,0 0 0,0-1 0,1 1 0,-1 0 0,0 0 0,0 0 0,0 0 0,0 0 0,1 0 0,-1 0 0,0 0 0,0 0 0,0 0 0,1 0 0,-1 0 0,0 0 0,0 0 0,0 0 0,0 0 0,1 0 0,-1 0 0,0 0 0,0 0 0,0 0 0,1 0 0,-1 0 0,0 0 0,0 0 0,0 0 0,0 0 0,1 1 0,-1-1 0,0 0 0,0 0 0,0 0 0,0 0 0,0 0 0,0 1 0,1-1 0,-1 0 0,0 0 0,0 0 0,0 0 0,0 1 0,0-1 0,0 0 0,0 0 0,0 0 1,0 0-1,0 1 0,0-1 0,0 0 0,0 0 0,0 0 0,0 1 0,0-1 0,14-24-182,-2 0 1,-1-1 0,0 0 0,12-51-1,58-269-28,-56 258 661,-11 44-92,-10 32-195,0 1 0,1 0 0,0 0 0,1 0 0,0 0 0,0 1 0,1 0 1,0 0-1,12-10 0,-18 19-127,-1-1 0,1 1 0,0-1 0,0 1 0,0 0 0,0-1 0,-1 1 1,1 0-1,0 0 0,0 0 0,0 0 0,0 0 0,0 0 0,0 0 0,0 0 0,-1 0 0,1 0 1,0 0-1,0 1 0,0-1 0,0 0 0,0 1 0,-1-1 0,1 0 0,0 1 0,0-1 1,-1 1-1,1-1 0,1 2 0,18 18 378,-8 2-169,-1 0 0,0 0 0,-2 1 0,12 41 0,15 102 222,-25-107-290,37 171-923,-45-209 373,-2-15 5,-1 0 0,1 0-1,1 0 1,-1 0 0,1-1 0,5 10-1,-2-3-802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05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27 164 3816,'-27'-12'-544,"31"9"606,136-76 701,-137 77-764,115-54-2246,-100 45 1582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05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1 713 2328,'1'14'-164,"0"-12"191,1 0 0,-1-1 0,0 1 0,1 0 0,-1-1 0,1 0 0,-1 1 0,1-1 0,0 0 0,0 0 0,-1 0 0,1 0-1,0 0 1,0 0 0,0 0 0,0-1 0,0 1 0,0-1 0,0 1 0,0-1 0,0 0 0,0 0 0,1 0 0,-1 0 0,0 0 0,0 0 0,0-1 0,2 0 0,4-2-3,0-1 1,-1 0-1,0-1 1,0 1 0,0-1-1,-1 0 1,0-1-1,1 0 1,-2 0 0,1 0-1,-1-1 1,0 1 0,0-1-1,-1-1 1,0 1-1,0 0 1,4-14 0,3-12-49,-1-1 0,10-64 0,-19 94 25,10-122-58,-9 97 45,0-8 64,-1 0 0,-2 0 0,-2 0-1,-13-64 1,15 97-27,0 1 0,-1-1 0,1 0 0,-1 1 0,0-1 0,0 1 0,0 0 0,0 0-1,-1 0 1,1 0 0,-1 0 0,0 0 0,0 0 0,0 1 0,0 0 0,-4-3 0,6 5-10,0-1 0,1 1 0,-1 0 1,0-1-1,0 1 0,0 0 0,0 0 1,0 0-1,0 0 0,0 0 0,0 0 1,0 0-1,0 0 0,1 0 0,-1 0 1,0 0-1,0 0 0,0 1 0,0-1 1,0 0-1,0 1 0,1-1 0,-1 1 1,0-1-1,0 1 0,0-1 0,1 1 1,-1-1-1,0 1 0,1 0 0,-1 0 1,1-1-1,-1 1 0,0 1 0,-1 0 37,0 1 1,1 0-1,-1-1 0,1 1 0,0 0 0,0 0 1,0 0-1,-2 6 0,-2 36 494,2 1-1,4 84 0,4-59-175,17 78-1,-16-122-292,1 0-1,1 0 0,1-1 0,2-1 0,26 48 0,-34-67-116,2 2-21,0 0 0,0-1 0,13 14 0,-16-19-38,1 1 0,-1-1 0,1-1 0,-1 1 0,1 0 0,0 0 0,0-1 0,0 0 0,0 1 0,0-1 0,0 0 0,0-1 0,0 1 0,0-1 0,0 1 0,5-1 1,37-4-2675,-33-4 1601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06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46 3868,'0'0'-132,"-1"-3"167,-1-2 941,-1 5-377,-1 17-160,1 30 33,7 80 376,1 70-348,-5-77-972,-3-105-86,-3-21-444,-5-21 212,11 26 944,-6-17-338,-5-33 0,-1-3 43,-26-108 378,23 91 194,12 56-260,0 1 0,0-23-1,2 31-129,1 1-1,1 0 0,-1 0 0,1 0 0,0 0 0,0-1 0,1 1 0,-1 0 1,1 1-1,3-7 0,-4 8-9,1-1-1,0 1 1,0 0 0,1-1-1,-1 1 1,1 0 0,-1 0-1,1 0 1,4-2 0,-4 3-12,-1 1-1,1 0 1,0 0 0,0 0 0,0 1 0,0-1 0,-1 1 0,1-1 0,0 1 0,0 0 0,0 0 0,0 0 0,0 0 0,5 2 0,-3-1-8,-1-1 1,0 1-1,-1 0 1,1 0-1,0 1 1,0-1 0,0 1-1,-1 0 1,1 0-1,-1 0 1,1 1 0,-1-1-1,0 1 1,0-1-1,0 1 1,0 0-1,-1 0 1,1 1 0,-1-1-1,0 0 1,4 7-1,-4-3 6,1 0 0,-1 0-1,-1 1 1,1-1 0,-1 0 0,0 0-1,-1 1 1,0-1 0,0 0-1,-1 1 1,1-1 0,-2 0-1,1 1 1,-1-1 0,0 0 0,0 0-1,-1 0 1,0-1 0,-5 9-1,-46 76-150,53-89-76,-3 4-13,22-40-4583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06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4264,'0'-2'-100,"0"-4"108,0 0 186,0 1 0,0-1 0,0 1 0,1 0 0,2-9 0,-2 12 510,1 6-333,13 35 332,-2 0 0,-2 0-1,13 81 1,3 16-111,-17-93-382,4 60 1,2 14-139,-12-90-318,-1 0 0,-1 36 0,-2-61 102,1-7-286,50-173-363,-6 36 1043,-42 134-155,-3 5-13,1 0 0,0 0-1,0 0 1,1 0 0,-1 0 0,1 0 0,-1 0-1,1 0 1,0 1 0,0-1 0,0 1-1,5-5 1,-1 10 66,-2 0-112,0 0 0,-1-1-1,1 1 1,0 0 0,-1 1 0,0-1-1,1 1 1,-2-1 0,1 1 0,0 0-1,-1 0 1,1 0 0,-1 0-1,0 1 1,-1-1 0,3 8 0,0 3 65,1-1-23,-1 1 1,-1 0 0,0-1 0,0 24-1,-1-13-458,0 1 0,8 27 0,-7-35-527,-3-17 720,0 0 1,0 0 0,1 1 0,-1-1-1,0 0 1,0 0 0,1 0-1,-1 0 1,1 0 0,-1 0-1,1 0 1,-1 0 0,1 0-1,0 0 1,-1 0 0,1 0-1,0 0 1,0-1 0,0 1-1,0 0 1,-1 0 0,1-1-1,0 1 1,0-1 0,2 1-1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07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24 5132,'0'0'-260,"1"0"252,-1-1 0,0 1-1,1-1 1,-1 1-1,0-1 1,1 1-1,-1-1 1,0 1-1,0-1 1,0 0-1,0 1 1,0-1-1,1 1 1,-1-1-1,0 0 1,0 1 0,-1-1-1,1 1 1,0-1-1,0 0 1,0 1-1,0-2 1,-2 1 81,0 0 0,0 0 1,0 0-1,-1 0 0,1 0 1,0 0-1,0 1 0,0-1 1,-1 1-1,1-1 0,0 1 1,-1 0-1,1 0 0,0 0 1,-1 0-1,1 0 0,0 1 1,0-1-1,-1 1 0,1-1 1,0 1-1,0 0 0,0 0 1,-4 2-1,1-1-7,-8 4 220,2 0 0,-1 1 0,1 0 0,0 1 0,0 0 0,1 1 0,0 0 0,-15 19 0,24-27-275,-7 9 238,-1 1 0,-7 15 0,5-10-52,10-13-167,-1 0 0,1 1 0,0-1 0,-1 1 1,2-1-1,-1 1 0,0-1 0,1 1 0,0-1 0,-1 1 0,2 4 0,-1-7-31,0-1 1,0 1-1,0 0 0,1-1 1,-1 1-1,0-1 0,1 1 1,-1-1-1,0 1 1,1-1-1,-1 1 0,1-1 1,-1 1-1,1-1 0,-1 1 1,1-1-1,-1 0 0,1 1 1,-1-1-1,1 0 1,-1 0-1,1 1 0,0-1 1,-1 0-1,1 0 0,-1 0 1,2 0-1,20 3-144,-15-3 93,1-1 0,-1-1-1,0 1 1,0-1-1,0 0 1,0-1 0,0 1-1,0-1 1,-1-1-1,0 1 1,1-1 0,6-6-1,-6 5 12,-1-1-1,1 0 0,-1 0 0,0 0 1,0-1-1,-1 0 0,0 0 0,0 0 1,-1-1-1,6-13 0,17-37 351,-18 26 148,-9 30 280,-2 8-584,-2 5-46,1 0 1,0 0-1,1 0 1,0 0-1,0 15 1,2-6 27,-1-10-90,1 1 1,0 0-1,1-1 0,0 1 0,1-1 1,4 15-1,2 18-702,-6-33 81,-3-10 530,1 1-1,0 0 0,0-1 1,0 1-1,0-1 1,0 1-1,0-1 1,0 1-1,0-1 0,0 1 1,1-1-1,-1 1 1,0-1-1,0 1 1,0 0-1,1-1 0,-1 0 1,0 1-1,0-1 1,1 1-1,-1-1 0,1 1 1,-1-1-1,0 0 1,1 1-1,-1-1 1,1 0-1,-1 1 0,1-1 1,-1 0-1,1 1 1,-1-1-1,1 0 1,-1 0-1,1 0 0,0 1 1,1-1-254,0 0 0,0 0 0,0-1 0,0 1-1,0 0 1,0-1 0,0 1 0,0-1 0,0 1 0,0-1 0,0 0 0,0 0 0,0 0 0,0 0 0,2-3 0,8-5-2004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08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81 5529,'-2'-3'-13,"1"-1"1,-1 1 0,1-1 0,-1 1 0,1-1 0,0 1 0,0-1 0,0 0-1,1 0 1,-1-6 0,1 8 182,2-11 570,1 10-593,1 1-1,0 0 1,0 0-1,0 0 1,0 0-1,0 1 1,0-1-1,1 1 1,-1 0-1,0 0 1,1 1 0,-1-1-1,8 1 1,1 0 23,0 1 0,-1 0 0,25 6 0,-21-3-103,-1 1-1,0 1 0,-1 0 1,1 0-1,-1 1 0,20 14 0,-26-14-63,0-1 1,0 1-1,0 1 0,-1-1 0,0 1 0,0 0 0,-1 1 0,0 0 0,-1 0 0,8 17 1,-11-21-3,-1-1 0,1 0 0,-1 1 0,-1-1 0,1 0 1,0 1-1,-1-1 0,0 1 0,0-1 0,-1 1 0,0 7 1,-3 2 21,0-1 0,-8 19 1,4-12 38,2-6 26,-2 0 1,0 0-1,0-1 0,-12 14 0,-3 5 167,16-22-148,5-9-83,1 1 1,0-1-1,0 0 0,0 1 0,0-1 1,0 1-1,0-1 0,0 1 0,0-1 1,1 1-1,-1 0 0,1-1 0,-1 1 1,1 0-1,0 0 0,-1-1 0,1 1 1,0 0-1,0 0 0,0-1 0,0 1 1,1 0-1,0 2 0,-1-3-7,1-1-1,0 1 1,-1 0 0,1 0-1,0 0 1,0 0-1,0-1 1,0 1 0,0 0-1,0-1 1,0 1 0,0-1-1,0 1 1,0-1-1,0 1 1,1-1 0,-1 0-1,0 1 1,0-1 0,2 0-1,26 1 130,-26-1-135,266-21 261,-207 14-767,8 4-1772,-54 5 1175,-10 8-5043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10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12 6425,'0'0'-324,"-1"-2"-154,-5-5 554,4 5 1468,-4 4-1346,-3 0-116,6-2-24,-1 2-1,0-1 1,1 0-1,-1 1 1,1 0 0,-1-1-1,1 2 1,-5 2-1,-25 16 425,17-11-250,0 0-1,1 1 0,0 0 0,-15 16 1,20-16-124,0-1-32,1-1-1,0 2 1,1-1 0,0 1-1,0 1 1,-10 21 0,9-17-18,7-14-55,1 1 1,-1-1 0,1 0-1,0 1 1,0-1 0,0 1-1,0-1 1,0 1-1,0-1 1,1 1 0,-1-1-1,1 4 1,-1 14-35,0-15-39,1 0 1,-1 0-1,1-1 1,0 1 0,0 0-1,1 0 1,0-1-1,0 1 1,0 0 0,0-1-1,1 1 1,2 5 0,-2-9 26,-1 0 0,1 0 0,-1-1 0,1 1 0,0 0 0,0-1 0,-1 1 0,1-1 0,0 0 0,0 0 0,0 1 0,-1-1 0,1 0 0,0-1 0,0 1 0,2 0 0,0-1-118,9 0-44,-1-2 0,1 0 1,-1 0-1,17-7 0,-21 6 108,1 0 0,-1 0 0,0-1 0,-1 0 0,1 0 0,-1-1 0,0 1 0,0-2 0,-1 1 0,1-1 0,-2 0 0,1 0 0,-1-1 0,8-14 0,-13 21 96,1 1 1,-1-1-1,1 1 1,-1-1 0,0 0-1,0 1 1,1-1-1,-1 0 1,0 1 0,0-1-1,0 1 1,0-1-1,1 0 1,-1 1 0,0-1-1,0 0 1,0 1-1,-1-1 1,1 0 0,0 1-1,0-1 1,0 0-1,0 1 1,-1-1-1,1 0 1,0 1 0,0-1-1,-1 1 1,1-1-1,-1 1 1,1-1 0,-1 0-1,-4-5 19,2 2 8,0 0-1,0 1 1,-1 0-1,1-1 1,-1 1-1,0 1 1,0-1-1,0 1 0,0-1 1,-7-2-1,-4-3 40,8 5-30,0 1 0,0 0-1,0 1 1,-13-2 0,11 1-68,6 2-56,-1 0-72,-10 0-83,10 0-102,-14-4-3567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11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73 5773,'0'0'-178,"4"27"2706,-7-13-2092,1 1 0,0 20 0,0-3-64,-35 219 905,22-157-1059,7-40-512,-2 74-1,10-126 144,3-7-765,4-8 776,-2-1 0,1 1 1,-1-1-1,-1-1 0,3-18 1,7-82-427,-2 19 259,1-22-6,-10 80 385,1 0 0,2 1-1,21-73 1,-26 105-24,1 0 1,0 0 0,0 0-1,1 0 1,-1 1-1,1-1 1,0 1 0,0-1-1,1 1 1,-1 0 0,1 0-1,5-4 1,-8 8-41,-1-1 0,1 1 0,0 0-1,-1-1 1,1 1 0,0 0 0,-1 0 0,1 0 0,0 0 0,0-1 0,-1 1 0,1 0 0,0 0 0,0 0-1,-1 1 1,1-1 0,0 0 0,0 0 0,0 0 0,1 1 17,1-1 59,0 3-3,10 14 9,0 1 1,-1 0-1,-1 0 1,-1 1-1,11 29 1,32 109 138,-33-74-285,-12-43-1158,18 48 0,-18-62-2425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11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61 128 4524,'-26'-12'-435,"23"11"537,0-1-1,0 0 1,0 1-1,0 0 1,0-1-1,-1 1 1,-6-1 303,10 2-378,0 0-1,0 0 1,-1-1 0,1 1 0,0 0 0,0 0 0,0 0 0,0 0-1,0-1 1,-1 1 0,1 0 0,0 0 0,0 0 0,0-1 0,0 1 0,0 0-1,0 0 1,0-1 0,0 1 0,0 0 0,0 0 0,-1 0 0,1-1 0,0 1-1,0 0 1,1 0 0,-1-1 0,0 1 0,0 0 0,0 0 0,0-1-1,0 1 1,0 0 0,0 0 0,0 0 0,0-1 0,0 1 0,1 0 0,-1 0-1,0 0 1,0-1 0,0 1 0,0 0 0,1 0 0,-1 0 0,0 0 0,0 0-1,1-1 1,25-9 630,32-9 0,12 6-385,-26 5-1888,0-2 0,53-18 0,-83 23 213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11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13 4388,'-5'-12'2683,"7"17"-2250,21 69 1028,-11-41-984,-1 1-1,11 69 0,2 56-2852,-16-127 2,-7-29 577,7 7-194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12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93 148 4908,'-17'-25'-468,"11"15"449,-1 0-1,0 1 1,-12-12 0,6 0 482,8 10-154,-2 1 580,5 9-738,1 0 0,0-1 1,0 1-1,0-1 1,0 1-1,0-1 1,1 1-1,-1-1 0,0 1 1,1-1-1,-1 0 1,0-3-1,5 4 74,11-4-20,-12 3-19,3 4-23,20 4 3,0 2 0,0 1 0,47 23 0,-57-23-179,1 1 0,-2 0 1,1 1-1,-1 1 0,-1 0 0,24 26 1,-36-34 10,1-1 0,-1 0 1,0 0-1,0 1 1,0-1-1,0 1 1,-1 0-1,1 0 1,-1-1-1,0 1 0,0 0 1,0 0-1,-1 0 1,1 0-1,-1 0 1,0 7-1,-1-4 11,-1-1 0,1 1 1,-1-1-1,0 0 0,-1 0 0,1 0 0,-1 0 1,0 0-1,-6 7 0,-6 7 41,-1-2 0,-1 0 1,0-1-1,-28 21 0,-30 16 93,44-33-702,-30 27 0,60-47 92,-4 3-202,1 0-2818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12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5292,'-9'-10'515,"9"20"1900,-3 29-1325,3 45 0,3-43-794,-1-18-132,1 0-1,9 42 0,-4-34-161,-7-22-47,1-1 0,0 1 1,1-1-1,4 10 0,18 47-818,-15-35 102,-8-25 439,0 0 0,0 0 1,1-1-1,-1 1 0,1-1 1,4 7-1,-5-10-215,-2-6-2782,4-22 1941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13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156 380 3996,'-27'-77'291,"-43"-84"-1,39 102 1569,9 8 123,22 49-1737,-1 2-164,-3-15 361,4 15-422,0-1-1,0 1 1,0-1 0,0 1 0,0 0 0,-1-1 0,1 1 0,0-1 0,0 1 0,0-1 0,0 1 0,0-1 0,0 1 0,0-1 0,1 1 0,-1 0 0,0-1-1,0 1 1,0-1 0,0 1 0,0-1 0,1 1 0,-1 0 0,0-1 0,0 1 0,1 0 0,-1-1 0,0 1 0,1 0 0,-1-1 0,1 1 0,9-1 37,0 0 1,1 1 0,-1 1 0,0 0 0,0 0 0,1 1 0,-1 0 0,12 5 0,82 33 168,-90-34-208,0 1 0,-1 1 1,0 0-1,-1 0 0,0 1 0,0 1 1,-1 0-1,0 1 0,14 17 0,-19-19-12,1 1 0,-1 0 0,-1 0 0,0 0 0,0 1 0,-1-1 0,-1 1 0,1 0 0,-2 0 0,0 0 0,0 1-1,-1-1 1,0 13 0,-2-8 0,0 0 0,-1 0 0,-1 0 0,0-1 0,-1 1-1,-1-1 1,-1 0 0,0 0 0,-1 0 0,0-1 0,-1 0-1,-1 0 1,0-1 0,-1 0 0,0-1 0,-13 12 0,15-15-24,1-1-92,0-1 1,-1 1-1,0-1 1,0 0-1,0-1 1,-1 0-1,0 0 1,-19 9-1,26-15-340,-3 1-427,-4 0 841,23-27-6677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13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50 155 5841,'0'0'-222,"5"-25"591,-5 25-324,0 0 0,0 0 0,0 0 0,0 0 0,0 0 0,0-1 0,0 1 0,0 0 0,0 0 0,0 0 0,0 0 0,0 0 0,1 0 0,-1 0 0,0 0 0,0 0 0,0 0 0,0 0 0,0 0 0,0 0 0,0 0 0,0 0 0,0 0 0,0 0 0,1 0 0,-1 0 0,0 0 0,0 0 0,0 0 0,0 0 0,0 0 0,0 0 0,0 0 0,0 0 0,0 0 0,0 0 0,0 1 0,0-1 0,1 0 0,-1 0 0,0 0 0,0 0 0,0 0 0,0 0 1,0 0-1,0 0 0,0 0 0,0 0 0,0 0 0,0 0 0,0 0 0,0 1 0,0-1 0,0 0 0,0 0 0,0 0 0,0 0 0,0 0 0,0 0 0,0 0 0,3 12 481,0 20-302,-22 107 1490,9-79-1315,-11 50 88,16-71-446,4-31-73,1-1 0,-1 0 1,-1 0-1,-1 8 0,1-5-4,4-9-1113,38-193-7,-2 2 1106,-21 125 377,7-34 571,-24 97-863,1 0-1,0 1 1,-1-1-1,1 0 0,0 1 1,0-1-1,0 0 1,0 1-1,0 0 1,0-1-1,0 1 0,1-1 1,-1 1-1,0 0 1,1 0-1,-1 0 1,1 0-1,-1 0 0,1 0 1,0 0-1,-1 1 1,1-1-1,0 0 0,-1 1 1,1 0-1,2-1 1,-1 1 123,1 2 6,2 1-65,0 1 1,0 0 0,0 0-1,-1 0 1,0 0 0,0 1-1,0 0 1,0 0 0,-1 1-1,6 8 1,7 9 273,-14-19-305,0-1-1,0 2 1,0-1-1,0 0 1,3 9 0,8 23 249,36 114 316,-3 10-362,-41-136-371,2 0 1,17 38-1,24 52-2407,-40-106 1793,-2-2-906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14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71 120 6449,'-41'-4'-732,"38"4"665,0-1 75,-19-9 596,20 9 442,8-1-613,51-16 1132,2 2 1,80-10-1,-5 1-1855,-80 19-1501,-6-1-3538,-37 3 2158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20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331 32 6369,'1'-1'-13,"0"-1"1,0 1 0,0 0 0,0 0-1,0-1 1,1 1 0,-1 0 0,0 0-1,0 0 1,1 0 0,-1 1 0,3-2-1,-3 1 146,0 1-1,1-1 1,-1 0 0,1 0-1,-1 0 1,0 0-1,0 0 1,1 0-1,-1-1 1,0 1 0,0 0-1,2-4 2467,-9 8-2367,-85 39 632,16-1-429,30-15-266,-83 54-240,126-78 33,-1 0 1,1 0-1,0 0 1,0 0-1,0 1 1,0-1-1,0 1 1,-2 5-1,3-7-78,2 2 8,0-2 91,0 1-1,0-1 0,1 1 0,-1-1 0,1 0 0,-1 1 0,1-1 0,-1 0 1,1 0-1,0 0 0,0 0 0,-1 0 0,1-1 0,0 1 0,0-1 1,0 1-1,0-1 0,0 1 0,0-1 0,0 0 0,0 0 0,2 0 1,59 2-237,-49-2 178,22 0-169,40 6 0,-64-4 177,0 0 0,0 1-1,0 0 1,-1 0-1,1 2 1,20 9 0,-31-13 65,1 0-1,0 0 1,0 0 0,0 1 0,-1-1 0,1 0 0,-1 1 0,1-1 0,-1 1 0,0 0 0,1-1 0,-1 1 0,0 0 0,0 0 0,0 0 0,0 0 0,-1 0 0,1 0 0,0 0 0,0 3 0,-1-2 6,0 0 0,-1 0 0,1 0 0,-1-1 0,1 1 0,-1 0 0,0 0 0,0-1 1,0 1-1,0 0 0,-1-1 0,1 0 0,-3 4 0,-6 6 17,0-1 0,0 0 0,-1-1 0,-18 14 0,26-22-23,-16 13-128,-2-2 1,1 0-1,-33 15 0,19-14-1885,31-13 959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20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23 128 5657,'0'0'-160,"-6"1"290,-11 4 282,23-3 783,32-3 164,-32 1-1696,34-3 769,76-16 0,-64 9-382,-10 3-464,-1-2 0,0-2 0,60-24 0,-22 3-3249,-61 24 1668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10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 4272,'0'0'243,"0"-1"-194,0 1-1,0 0 1,0 0 0,0 0 0,0-1-1,-1 1 1,1 0 0,0 0-1,0 0 1,0 0 0,-1-1 0,1 1-1,0 0 1,0 0 0,0 0-1,-1 0 1,1 0 0,0 0 0,0 0-1,0-1 1,-1 1 0,1 0-1,0 0 1,0 0 0,-1 0-1,1 0 1,0 0 0,0 0 0,-1 0-1,1 0 1,0 1 0,0-1-1,-1 0 1,1 0 0,0 0 0,0 0-1,0 0 1,-1 0 0,1 0-1,0 0 1,0 1 0,0-1 0,-1 0-1,1 0 1,0 0 0,0 0-1,0 1 1,0-1 0,0 0-1,-1 0 1,1 0 0,0 1 0,0-1-1,-2 6 93,1 0-1,0-1 0,0 1 0,0 0 1,1 0-1,0-1 0,0 1 0,1 0 1,-1 0-1,1 0 0,0-1 1,3 8-1,-3-11-135,-1 1 0,1-1 1,0 1-1,-1 0 0,0-1 1,0 1-1,0 5 1,2 9-315,1-7-248,-2-7 6,0 0 0,0 0 0,0 0 0,0 0 0,1 0-1,3 5 1,2 2-1881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21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34 5112,'-24'-11'-180,"22"10"282,1 1-24,0-1 1,0 1 0,0 0-1,0 0 1,0-1 0,0 1 0,0-1-1,0 1 1,0-1 0,0 1-1,0-1 1,-1 0 0,-3-14 2750,8 23-1089,9 34-543,-4 45-204,-6 137 0,-4-111-1043,1-65-247,0-29-310,0 1-1,1-1 1,1 0 0,1 1 0,7 29-1,-8-47 123,-1 1 0,1-1 1,0 0-1,0 0 0,0 0 0,0 0 0,0 0 0,1 0 0,2 3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2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34 6649,'-1'-2'-225,"-2"-23"167,2 18 2524,-25 300 735,-23-40-2771,42-231-620,5-15 16,0 0 0,0 0 0,0 0 0,-1 14-1,3-19-29,5-7-306,-3 2 491,5-3-32,-2 0-1,1-1 1,-1 0-1,0 0 1,0 0-1,4-10 1,105-300-211,-109 298 346,39-123 1142,-44 140-729,3 7-352,2 5-43,0 2-1,-1-1 0,-1 0 1,0 1-1,-1-1 1,2 17-1,3 12 101,9 95 270,-15-120-428,1 68 96,0 8-277,-1-37-409,-1-40-175,0 1 1,4 22-1,-3-28-140,3 14-4451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22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49 203 5985,'-4'-1'30,"1"0"0,-1-1 1,1 1-1,0-1 0,0 0 1,0 0-1,0 0 0,0 0 1,0-1-1,0 1 0,1-1 1,-1 0-1,1 0 1,-4-5-1,5 6 265,3-2 22,2 0-189,0 0 0,0 0 1,0 1-1,0-1 0,1 1 1,-1 0-1,1 0 0,0 0 0,0 1 1,9-4-1,60-17 704,-71 22-809,74-19 206,36-10-1350,-3-8-3384,-87 30 2440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22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84 5204,'0'0'1304,"-1"6"-981,-4 13 180,1 1-1,-3 39 1,5-31-135,-5 35 0,-1 2-1,-5 128 80,7-114-1534,7-67-132,7-46 901,20-87-34,33-164 776,-31 175 386,-25 96-668,-4 9-80,1 0-1,0 1 1,0-1 0,0 1-1,1-1 1,-1 1-1,1 0 1,0 0-1,0 0 1,0 0-1,1 1 1,-1-1-1,6-3 1,-7 7-15,1-1-1,-1 1 1,1-1 0,-1 1 0,1 0 0,-1 0 0,1 1-1,-1-1 1,1 0 0,-1 1 0,1-1 0,-1 1 0,0 0-1,1 0 1,-1 0 0,0 0 0,1 0 0,-1 1-1,0-1 1,0 0 0,3 4 0,3 5 98,-1 0 0,0 1 1,-1-1-1,0 1 0,-1 0 1,6 16-1,18 73 440,4 25-190,50 124 1,-74-230-640,1 0 0,12 19 0,2 2-817,-23-38 884,1 1 0,0 0 1,-1-1-1,1 1 0,0-1 0,0 1 1,1-1-1,-1 0 0,0 0 0,1 0 0,4 4 1,11 1-3810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23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68 112 6093,'-56'-38'-200,"55"37"416,-2-1 246,-4-2-708,7 4 302,0-1 0,0 1 1,0 0-1,0 0 0,0 0 0,0 0 0,0 0 0,0 0 0,0 0 0,0 0 0,0 0 0,0-1 0,0 1 0,0 0 0,0 0 0,0 0 0,0 0 0,0 0 0,0 0 1,0 0-1,0-1 0,0 1 0,0 0 0,0 0 0,0 0 0,0 0 0,0 0 0,0 0 0,0 0 0,0 0 0,0 0 0,0-1 0,0 1 0,0 0 0,0 0 1,1 0-1,-1 0 0,0 0 0,0 0 0,0 0 0,0 0 0,0 0 0,0 0 0,0 0 0,0 0 0,0 0 0,1 0 0,-1 0 0,0 0 0,0 0 0,0 0 0,0 0 1,0 0-1,0 0 0,0 0 0,1 0 0,-1 0 0,0 0 0,66-11 961,-39 7-408,36-8 1,45-10-928,-25 10-4257,-72 11 2259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15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96 6545,'0'0'-318,"-6"3"-277,6-3 646,0 0 1,0 1-1,-1-1 1,1 0-1,0 0 1,0 0 0,0 0-1,0 0 1,0 0-1,0 0 1,0 0-1,0 0 1,0 1-1,-1-1 1,1 0-1,0 0 1,0 0-1,0 0 1,0 0 0,0 0-1,0 1 1,0-1-1,0 0 1,0 0-1,0 0 1,0 0-1,0 0 1,0 0-1,0 1 1,0-1-1,0 0 1,0 0 0,0 0-1,0 0 1,0 0-1,0 0 1,0 1-1,1-1 1,-1 0-1,0 0 1,0 0-1,0 0 1,0 0-1,0 0 1,0 0 0,0 0-1,0 1 1,0-1-1,1 0 1,-1 0-1,0 0 1,0 0-1,0 0 1,0 0-1,0 0 1,0 0-1,1 0 1,-1 0 0,0 0-1,0 0 1,0 0-1,0 0 1,0 0-1,0 0 1,1 0-1,-1 0 1,13 2 410,-1 0-1,1 0 1,0-1 0,25-2 0,61-11 347,-40 5-546,342-65-2155,-280 53-2542,-118 18 2458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15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96 5701,'-93'31'3156,"103"-31"-2887,65-11-80,-1-2 1,88-29-1,-125 32-782,-19 5-186,-1-2 0,22-11 0,-12 5-1833,-9 5 316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15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67 5464,'-22'-18'-248,"15"12"455,0 1 0,0-1 0,-10-12 0,1 5 3097,22 22-3098,0 0 1,-1 1-1,0 0 1,6 18-1,68 294 1731,-64-259-1808,-8-34-327,-1 0-1,-1 1 1,1 38 0,8 11-2797,-14-77 2732,0 0 0,0-1 0,0 1 0,1 0 0,-1-1 0,0 1 0,1-1 0,0 1 0,-1-1 0,1 1 0,0-1 0,0 1 0,1 1 0,3 5-2857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16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27 102 6689,'-2'-10'-58,"-1"-1"1,-1 1 0,1 0-1,-6-11 1,8 18 135,0 0-1,0 0 1,0 0 0,1 0-1,0 0 1,-1 0 0,1-3-1,0 2-5,-1 2 458,5-3-115,-3 4-391,-1 1-1,0 0 1,0 0-1,0 0 1,0 0-1,0 0 1,0 0 0,0 0-1,1 0 1,-1-1-1,0 1 1,0 0-1,0 0 1,0 0-1,0 0 1,1 0-1,-1 0 1,0 0 0,0 0-1,0 0 1,0 0-1,0 0 1,1 0-1,-1 0 1,0 0-1,0 0 1,0 0-1,0 0 1,0 0 0,1 0-1,-1 0 1,0 0-1,0 1 1,0-1-1,0 0 1,0 0-1,1 0 1,-1 0-1,0 0 1,0 0 0,0 0-1,0 0 1,0 1-1,0-1 1,0 0-1,0 0 1,0 0-1,0 0 1,1 0-1,-1 1 1,0-1 0,0 0-1,0 0 1,0 0-1,0 0 1,0 0-1,0 1 1,0-1-1,0 0 1,11 55 963,-3 0-1,3 88 1,-7-79-663,24 190 193,5-87-3203,-31-160 2218,0 1 0,1-1 0,0 1 0,5 10 0,5-2-3070,-4-8 704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16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442 25 6225,'-2'-2'-307,"-1"0"263,-1 0 0,0 0 0,1 0 0,-1 0 1,0 0-1,0 1 0,0 0 0,-8-2 0,-3-1 138,13 4-75,0-1-1,0 1 1,1 0 0,-1 0-1,0-1 1,0 1 0,0 1-1,0-1 1,1 0 0,-1 0-1,0 1 1,0-1 0,-2 2-1,-3-1 43,-18 4 298,0 0 1,0 2-1,1 1 1,-1 0 0,2 2-1,-1 1 1,-41 26-1,58-32-286,1-1 0,-1 1 0,1 0 0,0 1 0,1-1-1,-1 1 1,1 0 0,0 1 0,-4 7 0,8-12-65,1 0 0,-1 0 0,1 0 0,0 0 0,0 1 0,0-1 0,0 0 0,0 0 0,0 0 1,1 0-1,-1 0 0,0 0 0,1 0 0,0 0 0,-1 0 0,1 0 0,2 3 0,-1-2-18,-1 0 0,1 0 0,0 0 0,0 0 0,0 0 0,0 0 0,0-1 0,1 0 0,-1 1 0,4 1 0,21 10-213,31 9 0,-38-16 116,0 1 1,0 1-1,-1 0 1,19 14-1,-35-22 108,0 2 0,-1-1-1,1 0 1,0 0 0,-1 1 0,1 0-1,-1-1 1,0 1 0,0 0 0,0 0-1,0 0 1,-1 1 0,1-1 0,-1 0 0,0 0-1,0 1 1,0-1 0,0 1 0,0-1-1,-1 1 1,0-1 0,1 1 0,-2 0-1,1 4 1,-1-2 36,-1-1 0,0 1 0,0 0 0,0-1 0,0 1 0,-1-1 0,0 0 0,0 0 0,-1 0-1,1 0 1,-1-1 0,0 1 0,-7 6 0,2-4 29,1 1 14,-1 0 1,0-1-1,-18 11 1,7-7-36,1 0 0,-1-2 0,-1 0 0,-33 9 0,50-18-113,1 1 0,0-2 1,-1 1-1,1 0 0,-1-1 0,1 1 1,0-1-1,-1 0 0,1 0 0,0 0 0,0-1 1,0 1-1,-6-4 0,8 4 33,-1-1-56,0 1-1,0 0 0,1-1 0,-1 1 0,1-1 0,-1 1 1,1-1-1,0 0 0,0 0 0,0 0 0,0 0 0,0 0 1,0 0-1,0 0 0,0 0 0,1 0 0,-1-3 0,-2-37-2864,3 41 2864,0-25-2116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11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5805,'0'0'-174,"-1"2"124,0-1 107,0 0 1,1 0 0,-1 0-1,1 0 1,-1 0 0,1 1-1,0-1 1,-1 0 0,1 0-1,0 0 1,0 1 0,0-1-1,0 0 1,0 0 0,0 1-1,0-1 1,0 0 0,1 2 0,0 13 735,-1-9-441,0 9 524,0 1 0,5 27 0,11 15-3119,-15-57 1071,-1 0-1133,0 12-569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17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5372,'14'-34'761,"-11"30"-866,-3 3 182,1 1 0,-1 0 0,0 0 0,0 0 0,0 0 0,0 0 0,0-1 0,1 1 0,-1 0 0,0 0 0,0 0 1,0 0-1,0 0 0,1 0 0,-1 0 0,0 0 0,0-1 0,0 1 0,1 0 0,-1 0 0,0 0 0,0 0 0,0 0 1,1 0-1,-1 0 0,0 0 0,0 0 0,0 0 0,1 0 0,-1 0 0,0 1 0,0-1 0,0 0 0,0 0 0,1 0 1,-1 0-1,0 0 0,0 0 0,0 0 0,0 0 0,1 1 0,-1-1 0,0 0 0,0 0 0,0 0 0,0 0 0,1 1 1,3 5 111,0 0 0,0 1 1,0-1-1,-1 1 0,0 0 1,0 0-1,-1 0 0,3 11 1,20 335 2852,-15-150-2615,3-119-541,-8-59-169,-2 0 0,2 31 1,-4-30-1352,2 0 0,1 0 0,11 42 0,-12-63-807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17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14 6573,'-4'-1'-349,"-35"-7"-377,18 3 2915,87 19-1854,-44-11-246,0 1 0,-1 1 0,1 1 0,38 17 0,-58-22-92,0 0 0,0 0 0,0 0 0,0 0-1,0 0 1,0 1 0,0-1 0,0 1 0,-1-1-1,1 1 1,-1 0 0,1-1 0,-1 1 0,0 0-1,1 0 1,-1 0 0,0 0 0,0 0-1,-1 0 1,1 1 0,0-1 0,-1 0 0,1 0-1,-1 1 1,0-1 0,0 0 0,0 0 0,0 1-1,0-1 1,0 0 0,0 1 0,-1-1 0,1 0-1,-1 0 1,0 0 0,0 1 0,-2 3-1,-3 5-1,-1 0 0,-1 0 0,0-1 0,0 0 0,-13 12 0,13-14-9,-70 69-9,77-76 23,1 0 0,-1-1 0,1 1 0,-1 0 0,1 0 0,0-1 0,-1 1 0,1 0 0,0 0 0,-1 0 1,1 0-1,0-1 0,0 1 0,0 0 0,-1 0 0,1 0 0,0 1 0,0 1 0,0-2 1,-1 0-1,1 0 0,0 0 1,-1 1-1,1-1 0,0 0 0,0 0 1,0 0-1,0 0 0,0 1 0,0-1 1,0 0-1,1 0 0,-1 0 1,0 0-1,1 1 0,-1-1 0,0 0 1,1 0-1,0 0 0,-1 0 1,1 0-1,0 0 0,-1 0 0,1 0 1,1 0-1,1 2 0,0 0 0,0-1 0,1 0 0,0 1 0,-1-2 0,6 3 0,13 6 3,-2-2 39,-1 1 0,28 17-1,-45-25-16,0 1 0,0 0 0,-1 0 0,1 0-1,0 0 1,-1 0 0,1 0 0,-1 0 0,0 1-1,2 4 1,1 1 61,-3-6-62,-1 0-1,0 0 1,1-1-1,-1 1 1,0 0 0,0 0-1,0 0 1,0-1-1,-1 1 1,1 0-1,0 0 1,-1-1 0,1 1-1,-1 0 1,1-1-1,-3 4 1,2-2 24,-1 1 1,0 0-1,0-1 0,0 0 1,-1 1-1,-3 3 1,-98 77 1045,57-54-1586,44-28 100,-1 0-86,0-1-654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18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16 6345,'-3'-3'231,"-1"1"0,0 1 0,0-1 1,1 0-1,-1 1 0,-1 0 1,1 0-1,0 0 0,0 0 0,0 1 1,0 0-1,-1 0 0,1 0 1,0 0-1,0 0 0,0 1 0,-1 0 1,1 0-1,-7 3 0,9-3-137,1 1 0,-1-1 0,1 1 0,0 0 0,-1-1 0,1 1 0,0 0 0,0 0 0,0 0 0,0 0 0,0 0 0,1 0 0,-2 4 1,2-6-86,-1 2 155,3 1-19,0 0-110,0-1 1,0 1-1,0-1 0,0 0 0,0 0 1,1 0-1,-1 0 0,1 0 0,-1 0 0,1 0 1,0-1-1,0 0 0,0 1 0,0-1 1,5 1-1,7 2 55,32 3 0,-19-4-40,67 6-69,-57-7-16,-1 0-17,-27-2 17,1 0 0,-1 0 0,1 1 0,-1 0 0,0 1 0,0 1 0,0-1 0,0 1 0,13 7 0,-21-9 34,0 0 1,0 0-1,-1 0 0,1 1 1,0-1-1,-1 1 0,1-1 0,-1 1 1,0 0-1,0 0 0,1-1 1,-1 1-1,0 0 0,-1 0 1,1 0-1,0 0 0,0 0 0,-1 0 1,1 0-1,-1 1 0,0-1 1,0 0-1,0 0 0,0 0 0,0 3 1,-1 4 36,-1-1 1,0 1 0,-1-1 0,-5 15 0,1-5 48,-28 64 371,4-13 65,21-42-338,1 0 0,1 0 0,1 1-1,2-1 1,1 1 0,-1 30 0,9 26-287,9 14-3721,-9-90 2003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24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423 20 6261,'0'-1'68,"0"1"-1,0-1 1,0 0 0,-1 0 0,1 0 0,0 1 0,0-1 0,0 0 0,-1 1 0,1-1 0,-1 0 0,1 0 0,0 1 0,-1-1 0,1 1 0,-1-1 0,1 0 0,-1 1 0,0-1 0,1 1 0,-1-1 0,1 1 0,-1 0 0,0-1-1,1 1 1,-1 0 0,0-1 0,0 1 0,1 0 0,-1 0 0,-1-1 0,-1 1-388,0-2 738,-6 4-200,-25 8 236,-34 13-1,20-3 141,-85 48 0,96-48-429,26-15-153,1 1 1,-1 0-1,-15 13 0,24-18-19,1 0 0,0-1 0,1 1 0,-1 0-1,0 0 1,0 0 0,0 0 0,0 0 0,1 0-1,-1 0 1,0 0 0,1 1 0,-1-1 0,1 0 0,0 0-1,-1 0 1,1 1 0,-1 0 0,2-1 0,-1 0 1,0-1-1,0 1 1,1 0-1,-1-1 1,0 1-1,1-1 1,-1 1-1,0-1 1,1 1-1,-1 0 1,1-1-1,-1 1 1,1-1-1,-1 0 1,1 1-1,-1-1 1,1 1-1,0-1 1,-1 0-1,1 0 1,0 1 0,0-1-1,5 2-44,1 0 1,-1-1-1,1 0 1,-1-1-1,11 1 0,318 10-899,-313-10 950,-12-1 19,0 1 0,0 0 0,-1 0 0,1 1 0,-1 0 0,17 7 0,-10-3 9,-9-3-5,-1 0 0,1 0 0,-1 0 0,0 1 0,5 4 0,-9-7-14,0 1-1,0-1 0,-1 1 0,1 0 0,-1 0 0,0 0 1,0 0-1,1 0 0,-1 0 0,-1 0 0,1 0 1,0 1-1,0-1 0,-1 0 0,1 0 0,-1 1 0,0-1 1,0 0-1,0 3 0,0-2 0,0 0 1,-1 0-1,1-1 1,-1 1-1,0 0 1,0-1-1,0 1 1,0-1-1,-1 1 1,1-1-1,-1 0 1,1 1-1,-1-1 1,0 0-1,0 0 1,-3 3-1,-1 0 8,0 0-1,-1 0 1,0 0-1,-9 4 1,0-1-206,0 0 0,0-1 0,0-1 1,-1-1-1,0 0 0,0-1 0,0-1 0,-1 0 0,1-2 1,-36 0-1,51-1 19,-1-1 0,0 1 0,1-1 1,-1 1-1,0-1 0,1 0 0,-1 0 0,1 0 1,-1 0-1,1-1 0,-1 1 0,1-1 1,0 1-1,0-1 0,0 0 0,0 0 0,0 0 1,0 0-1,0 0 0,1 0 0,-1 0 0,1-1 1,-1 1-1,1-1 0,-2-4 0,2-8-1643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24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63 4920,'-7'-15'-88,"-2"-1"714,1-6 913,5 13 3156,2 19-4468,0 0 0,1-1 1,0 1-1,1 0 1,0 0-1,5 17 0,26 82 1023,68 203 376,-69-231-1534,34 101-1494,-53-138 115,3 11-1865,-1-20-2344,-10-27 2438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26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88 6425,'-47'-30'2568,"45"28"-2145,2-1 110,0 3-480,0-1 0,0 1 1,0-1-1,0 1 0,0-1 0,-1 1 1,2-1-1,-1 1 0,0-1 0,0 1 1,0-1-1,0 1 0,0-1 0,0 1 1,0-1-1,1 1 0,-1-1 0,0 1 1,0-1-1,1 0 0,6-4 59,0 1 0,0 0 0,0 0 0,1 1 0,-1 0 0,1 0 1,0 1-1,0 0 0,0 0 0,11-1 0,11 0-100,43-1 0,-69 4-52,3 0-39,0 0 1,0 1-1,-1-1 1,1 1-1,-1 1 1,1-1-1,7 4 1,-9-4 29,-4-1 30,1 1 0,-1-1 0,1 1-1,-1-1 1,1 1 0,-1 0 0,1-1 0,-1 1 0,0 0 0,2 2-1,-2-3 8,-1 1-1,0 0 1,1 0-1,-1 0 1,0 0-1,0 0 1,0 0-1,0 0 0,1 0 1,-1 0-1,-1 0 1,1 0-1,0 0 1,0-1-1,0 1 1,0 0-1,-1 0 1,1 0-1,0 0 1,-1 0-1,1 0 0,-1-1 1,1 1-1,-1 0 1,1 0-1,-2 0 1,-16 23-154,-110 97-473,85-84 476,31-26 66,9-9 69,0 0-1,1 1 1,-1-1-1,1 1 1,-1-1-1,1 1 1,-3 4 0,5-6 22,0 0 0,0 0 0,0 0 0,0 0 0,0 0 0,0 0 0,0-1 0,0 1 0,1 0 0,-1 0 0,0 0 0,1 0 0,-1-1 0,0 1 0,1 0 0,-1 0 0,1-1 1,-1 1-1,1 0 0,-1-1 0,2 2 0,12 13-43,2-3 10,-1-1 1,21 12 0,9 6-21,-35-22 48,-3-2 22,0 0 1,-1 0-1,1 0 0,-1 0 1,0 1-1,0 0 0,-1 1 1,0-1-1,5 9 0,-9-13 4,1 1 0,-1 0 0,1 0-1,-1 0 1,0 0 0,0 1 0,0-1-1,-1 0 1,1 0 0,-1 0 0,0 1 0,1-1-1,-2 5 1,0-2 11,-1-1 0,1 0 1,-1 0-1,0 0 0,-1 0 0,1 0 0,-6 7 0,-1-1 8,-1 0 0,0 0 0,-1-1 0,0 0 0,-1-1 0,1 0-1,-2-1 1,-18 10 0,-6 4 11,-26 12-587,60-33 218,-3 1-27,1-1-821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2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53 5649,'0'-13'-89,"-3"-2"2148,-5 12-392,-12 13-154,15-7-1754,-3 3 443,0 0 1,0 0-1,1 0 0,0 1 0,0 1 0,1-1 1,0 1-1,-6 9 0,2-3 11,2-3-82,1 1 0,0 0-1,1 1 1,0-1 0,1 1 0,1 1-1,-4 15 1,7-21-148,1 0 0,0 0 0,0 0 0,1 0 0,0 0 0,0 0 0,1 0 0,0-1 0,1 1 0,-1-1 0,8 14 0,-8-18-33,0-1 0,0 1 0,0-1 0,0 0 0,0 0 0,0 0 0,1 0 0,-1 0 1,1 0-1,-1-1 0,1 1 0,0-1 0,0 0 0,0 1 0,-1-1 0,1-1 0,0 1 1,0 0-1,0-1 0,1 1 0,-1-1 0,0 0 0,4 0 0,2-1-100,1 0 0,-1 0-1,1-1 1,-1 0 0,1-1-1,10-4 1,-14 4 99,0 0 0,-1 0-1,1-1 1,-1 1 0,0-1 0,0 0-1,-1-1 1,1 1 0,-1-1 0,0 0-1,0 0 1,-1 0 0,1-1 0,-1 1 0,0-1-1,-1 0 1,1 0 0,-1 0 0,-1 0-1,1 0 1,1-10 0,0-3 41,-1-1-1,-1 1 1,-1 0 0,-1-1 0,-5-33-1,-2 25 57,6 24-72,1 0-1,-1 0 1,1 0 0,0-1-1,0 1 1,0-6 0,-2-1-299,1-3-1010,3 14 1175,-1-1 0,1 1 0,-1-1-1,1 1 1,-1 0 0,1-1 0,0 1 0,-1 0-1,1-1 1,0 1 0,-1 0 0,1 0 0,0 0-1,0-1 1,-1 1 0,1 0 0,0 0 0,-1 0-1,1 0 1,0 1 0,0-1 0,-1 0 0,1 0-1,0 0 1,1 1 0,20 2-2015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27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 5184,'0'0'-226,"4"0"157,5 1 562,-8 3 1425,-14 6 1874,3-3-4530,3-1 976,1 0 0,0 1-1,0 0 1,0 0 0,1 0 0,0 1 0,0-1 0,-5 13 0,3-3 113,1 0 0,-9 35 1,12-34-164,1 0 0,0 23 1,0 4-52,1-36-163,1-1 0,0 0-1,1 1 1,0-1 0,0 0-1,1 0 1,0 0 0,0 0-1,1 0 1,0 0 0,0 0-1,5 7 1,-5-11-44,-1 1 0,1-2 0,0 1 0,0 0 0,0 0 1,0-1-1,1 0 0,-1 1 0,1-1 0,0-1 0,0 1 0,0 0 0,0-1 0,1 0 0,-1 0 0,0 0 1,1-1-1,0 0 0,-1 1 0,1-2 0,0 1 0,6 0 0,-4-1-63,0 0 0,0-1 0,0 0 0,0 0-1,0-1 1,0 0 0,-1 0 0,13-6 0,-15 6 86,0 0 0,-1 0 0,1-1 0,-1 0 0,1 1 0,-1-1 0,0-1 0,0 1 0,0 0 0,0-1 0,-1 1 0,1-1 0,-1 0 0,0 0 0,2-5 0,5-16-58,-2 1 0,-1-1 0,0-1 0,1-29 0,-5 38 69,0 4 33,-1-1 0,-1-26 0,-1 36-3,1 0 0,-1 0 1,0 0-1,0 1 0,0-1 0,0 0 1,-1 1-1,1-1 0,-1 1 0,0-1 1,0 1-1,0 0 0,-1 0 0,1 0 1,-4-3-1,1 1-148,-1 0 0,1 1 0,-1 0 0,0 0 0,0 0 0,0 1 1,-1 0-1,1 0 0,-1 0 0,0 1 0,-8-1 0,-22-1-3819,33 4 1960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27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56 5004,'-22'-33'553,"22"31"-257,-8-8 461,8 10-704,0-1 0,0 1 0,-1 0 1,1 0-1,0 0 0,0 0 1,0-1-1,0 1 0,-1 0 0,1 0 1,0 0-1,0 0 0,0-1 0,0 1 1,0 0-1,0 0 0,0-1 1,0 1-1,0 0 0,0 0 0,0-1 1,0 1-1,0 0 0,0 0 1,0 0-1,0-1 0,0 1 0,0 0 1,0 0-1,0-1 0,0 1 1,0 0-1,0 0 0,0 0 0,0-1 1,0 1-1,0 0 0,1 0 1,-1 0-1,0-1 0,0 1 0,0 0 1,0 0-1,1 0 0,-1 0 1,0-1-1,0 1 0,0 0 0,1 0 1,-1 0-1,0 0 0,0 0 1,1 0-1,65 4 399,12 5-95,-41-5-338,-1 1 0,44 12-1,-57-11-128,-13-4 31,0 0 0,1 1 1,-1 1-1,14 7 0,-22-11 65,0 1-1,-1 0 1,1 1-1,0-1 1,-1 0-1,1 0 1,-1 1-1,1-1 1,-1 1 0,0-1-1,1 1 1,-1 0-1,0 0 1,0-1-1,0 1 1,0 0-1,-1 0 1,1 0-1,0 0 1,-1 0-1,1 0 1,-1 0-1,0 0 1,0 0-1,0 0 1,0 0-1,0 0 1,-1 4-1,0-1-5,0 0 1,-1 0-1,0 0 0,0 0 0,0 0 1,-1 0-1,0-1 0,0 1 0,-4 4 1,-37 37-57,18-21 22,-36 34-34,59-57 86,3-2 1,-1 1 1,0-1 0,1 1-1,-1 0 1,1-1-1,-1 1 1,1 0-1,0-1 1,-1 1 0,1 0-1,0 0 1,-1-1-1,1 1 1,0 0-1,0 0 1,-1 0 0,1 0-1,0-1 1,0 1-1,0 0 1,1 1-1,-2 0 2,1 1-1,0-1 1,0 0-1,0 0 1,0 0-1,1 0 1,-1 1-1,1-1 1,-1 0-1,1 0 1,0 0-1,0 0 1,0 0-1,0 0 1,0 0-1,0 0 1,0 0-1,1-1 1,-1 1-1,1-1 1,-1 1-1,1-1 1,0 1-1,3 1 1,6 5 2,1-1 0,0 0 0,12 5 1,-6-4 0,-3 0-4,-3-3 2,0 2-1,0 0 1,0 0 0,11 10-1,-13-7 14,-4-6 11,-1 0 1,-1 1-1,1-1 1,-1 1-1,5 6 1,-8-9-11,0 0 0,0 0 1,0 0-1,0 0 0,-1 0 1,1 1-1,-1-1 0,1 0 1,-1 0-1,0 1 0,1-1 1,-1 0-1,0 1 0,-1-1 1,1 0-1,0 0 0,-1 1 1,-1 3-1,0 0 31,-1 0 0,-1 0 0,1 0 1,-1-1-1,0 1 0,0-1 0,0 0 0,-1 0 0,0 0 1,0-1-1,-8 6 0,-11 7 115,-32 16-1,51-30-149,-18 8-837,0 0-1,0-1 1,-44 10-1,52-16-1496,-2-4-622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29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6185,'0'0'-380,"7"-6"190,-3 8 2924,-1 6-2494,0-1 1,0 1 0,-1 0-1,0 0 1,0 0 0,-1 0-1,1 13 1,4 26 389,12 69 118,14 62-2070,-31-169 896,1 0-1,0 0 0,5 13 1,3-1-3950,-6-15 1984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16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1412 16 6005,'0'0'-499,"-17"-4"-725,17 4 1223,-16 0 159,0 0 1,-18-4-1,23 1-114,8 2 0,-2 1 3,-30-4 76,29 5-88,-67 6 84,-41 17 103,82-16-161,1 1 0,-46 19 0,48-16-21,11-4 1,0 0 1,1 2-1,0 0 1,0 1-1,-22 20 1,14-9 91,1 2-1,-30 37 1,25-21 61,-43 80 0,26-40-43,-2 15 16,36-70-23,1 1 0,2 0 0,0 0 0,-7 44 0,-2 3 153,13-48-152,-5 37 1,2-6 35,-70 278 556,55-243-605,-12 41 58,22-84 52,-11 67 1,12-48-118,-8 74 39,5-26-75,2-15-35,9-57-26,-18 75-1,14-83-14,2 0-1,-2 42 1,-7 34 8,12-86-13,-2 30 0,4-32 0,-7 38 1,-5 47 9,-32 142 31,38-202-38,1 0 0,2 74 0,3-61 9,0-7-1,6 61 1,-3-92-16,-1-1 1,-4 36-1,1-38-1,1 0 0,1 1 0,3 27 0,2 24 14,1-24 5,-4-28-19,0 0 0,2 0 0,9 30 0,25 85 36,-19-77-24,-9-28-19,15 34 0,-18-50 3,13 27 14,16 50 0,-15-46-6,-3-6-6,6 7 20,-3-9 10,10 18-14,-26-44-5,1 0 1,1-1-1,0 0 1,1 0-1,0-1 1,0 1-1,1-2 0,0 0 1,0 0-1,16 10 1,24 21 35,-28-24-16,35 17-1,54 22 2,-96-48-28,-8-3-1,0-1 1,0 1-1,0 0 1,6 5-1,-7-5-1,-2-2-5,-1 0 1,1 0 0,0 0 0,0 0 0,0-1-1,0 1 1,0-1 0,3 1 0,3 4-8,0 1 2,0 0 1,0-1-1,0 0 1,13 4 0,-10-3 22,0 1-22,6 7 12,2-3 12,-18-10-27,24 11 16,-24-11-633,0 1 1,1-1 0,-1 0-1,0 1 1,0-1 0,1 0-1,-1 0 1,1-1 0,3 2-1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29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27 120 5497,'-11'-30'-537,"8"22"427,0 0 0,0 0 0,1 0 0,-3-16 0,5 23 58,1-3 6,2-9 21,-2 12 32,0 0 0,0 0 0,0-1 0,0 1 0,0 0 0,1 0 0,-1 1 0,0-1 0,0 0 0,1 0 0,-1 1 0,1-1 0,-1 0 0,1 1 0,-1 0 0,1-1-1,-1 1 1,1 0 0,2 0 0,5-1 21,0 0-1,0 1 0,1 0 0,-1 1 0,0 0 1,11 3-1,-3-1-2,9 0 4,0 2 0,35 10 0,-52-12-35,0 1 0,0-1 0,-1 2-1,1-1 1,-1 1 0,0 0 0,0 1 0,-1 0 0,11 9 0,-16-11 6,0-1-1,1 1 1,-1-1 0,-1 1 0,1 0-1,-1 0 1,1 0 0,-1 0 0,0 0 0,-1 0-1,1 0 1,-1 0 0,1 0 0,-1 0 0,-1 0-1,1 0 1,0 0 0,-1 1 0,0-1-1,0 0 1,0-1 0,-1 1 0,1 0 0,-1 0-1,0 0 1,0-1 0,-2 4 0,-16 29 47,14-25-23,0 0-1,0-1 0,-14 18 0,-9 10 34,28-37-49,-1 1-1,1 0 1,0 0-1,0 0 1,1-1 0,-1 1-1,0 0 1,1 0-1,-1 0 1,1 1 0,-1 1-1,1-3-1,0 0 1,0 0-1,1 0 0,-1 0 0,0 0 0,0 0 0,1 0 0,-1 0 0,1 0 0,-1 0 0,1 0 0,-1 0 0,1 0 0,0 0 0,-1 0 1,1-1-1,0 1 0,0 0 0,1 1 0,17 13 63,-18-15-64,74 40 137,-61-32-118,0 1-13,0 0 1,-1 1-1,17 15 0,-27-21 10,1-1 0,-1 1 0,0 0-1,-1-1 1,1 1 0,-1 1 0,0-1 0,0 0-1,0 1 1,0-1 0,-1 1 0,1-1-1,-1 1 1,-1 0 0,1-1 0,0 7 0,-2-7 18,1 0 0,-1-1 0,1 1 0,-1-1 0,-1 1 0,1-1 0,0 0 0,-1 1 0,1-1 0,-1 0 1,0 0-1,0 0 0,0 0 0,-1 0 0,1-1 0,-1 1 0,-2 2 0,-8 5 169,0 0 0,-21 13-1,18-14-51,15-8-151,-57 34 473,52-31-475,0-1 1,0 0 0,-1 0-1,1 0 1,-1-1 0,-13 3-1,18-5-199,7-4-3837,17-20 2417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30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1 211 4612,'0'-14'391,"17"132"4118,9-12-3543,-17-58-768,-4-11-140,0-12-431,-1 0 1,-2 0-1,0 27 1,-2-54 352,0 0 0,0 0 0,-1 1 0,1-1 1,-1 0-1,1 1 0,-1-1 0,0 0 1,1 1-1,-3-4 0,-1-3-21,-6-28-108,2-1 0,1 0 0,3 0 0,-1-44 0,2 44 82,1-3-8,3-59 1,0 88 65,0-7 2,1 1-1,9-36 1,-9 49 7,-1-1 0,1 1 0,0-1 0,0 1 0,0 0 0,0 0 0,1 0 0,0 0 0,0 0 0,0 1 0,0-1 0,1 1 0,-1 0 0,1 0 0,0 0 0,6-4 0,5-1 5,-10 5-4,0 0 1,0 0-1,0 1 0,0-1 1,0 1-1,0 0 0,1 1 0,-1 0 1,1-1-1,-1 2 0,7-1 0,-5 1 4,0 1-1,1 0 0,-1 1 0,0-1 1,0 2-1,0-1 0,0 1 0,0 0 0,-1 0 1,1 1-1,-1-1 0,0 2 0,0-1 1,5 6-1,-8-8 7,0 0-1,-1 1 1,1 0 0,-1-1 0,0 1 0,0 0-1,0 0 1,0 0 0,-1 0 0,1 0 0,-1 1 0,1-1-1,-1 0 1,0 1 0,-1-1 0,1 1 0,-1-1-1,1 1 1,-1-1 0,0 1 0,0-1 0,-1 1-1,1-1 1,-1 1 0,1-1 0,-1 1 0,0-1-1,-1 0 1,1 1 0,0-1 0,-1 0 0,-2 4-1,-2 2 26,-1-1-1,0 0 1,0 0-1,0-1 1,-1 0-1,0 0 1,-15 9-1,4-5 16,0 0 1,-35 12-1,-21 1 63,65-21-79,-2 1-62,12-4 32,0 0 1,-1 0 0,1 0 0,0 0 0,0 0 0,0 0-1,0 0 1,0 0 0,0 0 0,0 0 0,-1 0-1,1 0 1,0 0 0,0 0 0,0 0 0,0 0 0,0 0-1,0 0 1,0 0 0,0 1 0,-1-1 0,1 0 0,0 0-1,0 0 1,0 0 0,0 0 0,0 0 0,0 0 0,0 0-1,0 0 1,0 0 0,0 0 0,0 1 0,0-1-1,0 0 1,0 0 0,0 0 0,0 0 0,-1 0 0,1 0-1,0 0 1,0 0 0,0 1 0,0-1 0,0 0 0,0 0-1,0 0 1,0 0 0,1 0 0,-1 0 0,0 0-1,0 0 1,0 1 0,0-1 0,0 0 0,0 0 0,0 0-1,0 0 1,0 0 0,0 0 0,0 0 0,0 0 0,23 10 184,0-1 0,36 7 0,4 2 129,-32-7-269,0 0 0,0 2 0,-2 1 0,1 1 0,-2 2-1,0 1 1,32 27 0,-41-26-594,-15-14 90,1 0-1,0 0 1,0-1 0,0 0 0,0 0-1,8 5 1,-8-9-1796,9 0-568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31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92 6233,'3'-9'-224,"1"-5"-103,-1 11 2428,9 141 518,10 71-859,1-45-2595,-23-163 741,0-1 1,0 1-1,0 0 1,0-1-1,0 1 0,1 0 1,-1-1-1,0 1 1,0 0-1,0-1 1,1 1-1,-1 0 0,0-1 1,1 1-1,-1-1 1,1 1-1,-1-1 0,0 1 1,1-1-1,-1 1 1,2 0-1,-2-1 62,0-1 1,1 1-1,-1 0 1,1 0-1,-1-1 1,1 1-1,-1 0 1,1-1-1,-1 1 1,0 0-1,1-1 1,-1 1-1,0-1 1,1 1-1,-1-1 1,0 1-1,0 0 1,1-1-1,-1 1 1,0-1-1,0 0 0,14-42-45,-11 32-299,30-116-459,-18 66 746,28-76 0,12-6 974,-54 139-831,1 1 0,0-1 0,0 0 0,0 1 0,0 0 0,1-1-1,-1 1 1,1 0 0,0 0 0,0 0 0,0 1 0,0-1-1,0 1 1,1 0 0,-1 0 0,1 0 0,-1 0 0,1 0 0,0 1-1,0 0 1,6-2 0,-8 3-39,-1 0 0,0-1 0,1 1 0,-1 0 1,0 0-1,1 1 0,-1-1 0,0 0 0,1 0 0,-1 0 0,0 1 0,0-1 0,1 1 0,-1-1 0,0 1 0,0 0 0,1 0 0,2 1 34,5 2 39,-1 0 0,0 1 0,-1 0 0,1 0 0,-1 1 0,0-1 0,-1 2 1,1-1-1,-1 1 0,0 0 0,7 12 0,2 6 134,0 0-1,11 32 1,-15-27-283,-1 0 1,-2 1 0,-2 0-1,5 43 1,-9-55-303,0-8-147,-2 0 0,0 1-1,-1 11 1,1-19-150,-1 0 0,1 0-1,-1 0 1,0 0-1,0-1 1,-3 7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31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92 5280,'0'0'-124,"-3"-1"56,3 1 86,0 0 0,0 0 0,-1 0 0,1 1 0,0-1 0,0 0 0,-1 0 0,1 0 0,0 0 0,-1-1 0,1 1 0,0 0 0,0 0 0,-1 0 0,1 0 0,0 0 0,0 0 0,-1 0 0,1 0 0,0-1 0,0 1 0,-1 0 0,1 0 0,0 0 0,0 0 0,0-1 0,-1 1 0,1 0 0,0 0 0,0-1-1,0 1 1,0 0 0,0 0 0,-1-1 0,1 1 0,0 0 0,0 0 0,0-1 0,0 1 0,0 0 0,0 0 0,0-1 0,0 1 0,0-1 0,14-7 410,-6 5-243,1 0 0,-1 0 0,13-1 0,28-3 417,65-20 0,-24 11-1990,-44 7-1433,-27 5 617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33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6 5464,'0'0'700,"-1"3"-479,-1 2-33,1 0-1,-1 0 1,1 0 0,0 0-1,0 0 1,1 1-1,0-1 1,0 0-1,0 0 1,1 8-1,-1 27 608,-13 167 1027,11-179-1935,3 30 0,-1-23-498,3-27 357,-3-8 222,0 0 0,0 0 0,0 0-1,0 0 1,0 0 0,0 0 0,1 0-1,-1 0 1,0 0 0,0 0 0,0 0-1,0 0 1,0 0 0,0 0 0,1 0 0,-1 0-1,0 0 1,0 0 0,0 0 0,0 0-1,0 0 1,1 0 0,-1 0 0,0 0-1,0 0 1,0 0 0,0 0 0,0 0-1,0 0 1,0 0 0,1 0 0,-1 0-1,0 0 1,0-1 0,0 1 0,0 0-1,0 0 1,0 0 0,0 0 0,0 0-1,0 0 1,0 0 0,1-1 0,-1 1-1,0 0 1,0 0 0,0 0 0,0 0-1,0-1 1,16-35-419,-1-1 0,14-58 0,-22 71 382,7-20 153,34-79-1,-45 116 57,0 0 0,0 1-1,1 0 1,0-1-1,0 1 1,0 1 0,0-1-1,1 1 1,0 0-1,1 0 1,-1 0 0,12-8-1,-15 13-93,0-1 0,0 0 0,0 1 0,0 0-1,0-1 1,-1 1 0,1 0 0,0 0 0,0 0 0,0 0-1,0 0 1,0 0 0,0 1 0,0-1 0,0 1 0,0-1 0,-1 1-1,4 1 1,0 0 59,0 1 0,-1 0 0,1 0 0,-1 0 1,5 4-1,2 4 149,0 0 1,-1 1 0,-1 0-1,14 23 1,27 58 485,-41-74-634,2 6-38,8 27-1,4 11-2413,-23-63 2079,1 1 1,-1 0 0,1 0-1,-1-1 1,1 1 0,-1 0-1,1-1 1,-1 1-1,1 0 1,0-1 0,-1 1-1,1-1 1,0 1 0,0-1-1,-1 1 1,1-1 0,0 0-1,0 1 1,0-1 0,1 0-1,-2 1 284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33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5 259 6529,'0'0'-183,"-4"-7"-41,4 4 416,7 3 977,37 17-1061,-43-16-126,4-3-46,6-1-149,1-1 0,-1-1 0,0 0-1,0 0 1,-1-1 0,12-8-1,-17 10 114,0 0-1,0-1 1,0 0-1,0 1 1,-1-2-1,0 1 1,0-1-1,0 1 1,-1-1-1,0 0 1,0 0-1,-1-1 1,3-8-1,-3 9 103,0-1 0,-1 1 0,0-1 0,0 0-1,-1 1 1,0-1 0,0 0 0,-2-11 0,1 14 66,0 0 0,0-1 1,-1 1-1,0 0 0,0-1 1,0 1-1,0 0 0,0 0 0,-1 1 1,0-1-1,0 1 0,0-1 1,-4-3-1,-6 0 405,10 6-377,0 0 216,-2 1 12,1 0-218,0 0 1,0 1 0,0-1 0,0 1 0,0 0 0,1 0 0,-1 0-1,0 0 1,0 1 0,1-1 0,-1 1 0,1 0 0,0 0-1,-1 0 1,1 1 0,0-1 0,0 1 0,0 0 0,-4 5-1,2 0 68,1 0-1,-1 0 0,1 0 0,0 1 0,1-1 0,0 1 0,1 0 0,0 0 1,0 0-1,1 1 0,-1 12 0,2-10-98,0 0 1,1-1-1,0 1 1,1-1-1,0 1 0,1-1 1,0 0-1,8 19 1,-5-19-138,-4-4-80,1-1 1,0-1-1,0 1 0,7 8 1,-8-12 28,0 0 0,0 0 0,0 0 1,0 0-1,0-1 0,1 1 1,-1-1-1,0 0 0,1 0 0,-1 0 1,1 0-1,-1 0 0,1 0 1,-1-1-1,5 1 0,-1 0-229,5 1-728,0-1 0,0 0-1,11-2 1,0-2-1557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33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400 36 6069,'-1'-26'1240,"1"21"-1285,0 5 135,-1 0 0,1-1 1,0 1-1,0 0 1,0 0-1,0-1 0,-1 1 1,1 0-1,0 0 0,0 0 1,-1-1-1,1 1 0,0 0 1,0 0-1,-1 0 1,1 0-1,0-1 0,0 1 1,-1 0-1,1 0 0,0 0 1,-1 0-1,1 0 0,0 0 1,-1 0-1,1 0 0,0 0 1,0 0-1,-1 0 1,1 0-1,0 0 0,-1 0 1,-23 6 388,16-2 2,-6 14 308,-24 25-1,-5 5 54,-107 175 700,101-145-2564,46-73 597,0 0 0,-1 0 0,0 0 0,0 0 0,0-1 0,-1 0 0,1 1 0,-1-2 0,-10 7 0,13-9-699,-9 2-2825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34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2 124 6461,'-1'-17'-259,"1"10"290,0 1 1,0-1 0,0 0-1,1 0 1,2-12-1,-2 17 78,0-1 1,0 1-1,-1-1 0,0 0 0,1 1 0,-1-1 1,0 1-1,0-4 0,-1 5-39,1-1 0,0 1-1,0 0 1,0 0 0,0 0-1,0 0 1,0-1 0,1 1 0,-1 0-1,0 0 1,1 0 0,-1 0-1,0 0 1,1 0 0,-1 0 0,1 0-1,0 0 1,-1 0 0,1 0-1,0 0 1,0 0 0,1-1-1,-1 0 896,6 4-481,9 4-105,0 1-1,0 0 1,-1 1 0,0 0 0,0 2 0,22 18 0,73 69-540,-4-4-3306,-49-44-1338,-47-38 2016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34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1 696 6161,'0'0'-290,"1"0"255,0 1 0,0-1 0,0 1-1,0-1 1,0 0 0,0 1 0,0-1 0,0 0-1,0 0 1,0 0 0,0 0 0,0 0 0,0 0-1,3 0 1,3-3 43,0 0 1,0 0-1,-1-1 0,1 0 1,-1 0-1,0 0 0,0-1 1,0 0-1,0 0 0,-1 0 0,0-1 1,0 0-1,-1 0 0,1 0 1,-1 0-1,-1-1 0,5-8 0,4-13-16,-2-1 0,15-59 1,-20 63-1,3-46 0,-4 20 96,-1 16 258,-2 0 1,-5-47-1,0-8 952,0 24 39,4 64 13,0 10-1044,0 37 385,8 58 0,7 19-106,5 33-615,-11-111-498,-1-6-436,13 40 0,-16-65-454,0-1-1,1 1 1,12 20-1,-10-25-1403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34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67 155 6169,'-11'-6'-182,"-3"-2"739,-27-21 1341,41 29-1879,1 0-1,-1 0 0,0 0 1,1-1-1,-1 1 1,1 0-1,-1 0 0,1 0 1,-1 0-1,0 0 1,1 0-1,-1-1 0,0 1 1,1 0-1,-1 0 1,0 0-1,1-1 0,-1 1 1,0 0-1,1-1 1,-1 1-1,0 0 1,1-1-1,-1 1 0,0 0 1,0-1-1,0 1 1,1 0-1,-1-1 0,0 0 2,0 1 1,1-1-1,-1 0 0,0 1 0,1-1 0,-1 1 0,1-1 0,-1 1 0,0-1 0,1 1 0,-1 0 0,1-1 0,-1 1 0,1-1 0,0 1 0,-1 0 0,1 0 0,-1-1 0,1 1 0,0 0 0,-1 0 0,1 0 0,-1 0 0,1-1 0,0 1 0,-1 0 0,1 0 0,0 0 1,0 1-1,81-7 1055,0-2 1,107-27 0,-148 26-1193,100-16-2033,-90 13-3294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9:16.0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33 2212,'0'0'1302,"15"4"709,21 4 3598,51-5-4685,-87-3-882,150-4 481,92-3-237,-131 2-226,50-2 16,167-5 36,232 4 40,-248 4-97,-149 8-60,-155-4 7,91 11-1,-94-10-1,-1 0 0,1-1 0,-1 0 1,1 0-1,0 0 0,4 0 0,30-1-2,-31 3 5,37 0 6,3 1 2,21 2-5,52 3 9,-99-4-20,15-1-1,26 5 9,-45-8 3,-14 0 12,14 7 17,-43-6-5430,19-1 4199,3-2-1050,-12-12-517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35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36 7073,'-50'-11'1509,"47"10"-635,-6-7 667,9 8-1483,0 0-1,0 0 1,0 0-1,-1-1 1,1 1-1,0 0 1,0 0 0,0 0-1,0 0 1,-1 0-1,1 0 1,0-1-1,0 1 1,0 0-1,0 0 1,0 0-1,0 0 1,0-1-1,0 1 1,-1 0 0,1 0-1,0 0 1,0 0-1,0-1 1,0 1-1,0 0 1,0 0-1,0 0 1,0-1-1,0 1 1,0 0 0,0 0-1,0 0 1,0-1-1,0 1 1,0 0-1,1 0 1,-1 0-1,0-1 1,0 1-1,0 0 1,0 0-1,0 0 1,0 0 0,0 0-1,1-1 1,-1 1-1,0 0 1,0 0-1,0 0 1,0 0-1,0 0 1,1 0-1,-1 0 1,0-1-1,0 1 1,0 0 0,1 0-1,-1 0 1,0 0-1,0 0 1,0 0-1,1 0 1,-1 0-1,33-3-6,0 0 0,0 3 0,0 1 0,36 5-1,-42-3-332,21 5-423,-45-7 638,0 0 0,0 0-1,0 0 1,0 0-1,0 0 1,0 1-1,-1-1 1,1 1 0,0 0-1,-1 0 1,4 3-1,-6-4 52,0-1 0,1 1 0,-1 0 0,0 0-1,0-1 1,0 1 0,1 0 0,-1 0 0,0 0 0,0-1 0,0 1-1,0 0 1,-1 0 0,1 0 0,0-1 0,0 1 0,0 0 0,-1 0-1,1-1 1,0 1 0,-1 0 0,1 0 0,0-1 0,-1 1 0,1-1-1,-1 1 1,-1 1 0,1 0 17,-5 5-55,-1 1 1,0-1-1,0-1 0,-1 0 1,0 0-1,0 0 0,0-1 1,-1 0-1,-12 6 0,-6 3-29,-60 29 44,-17 10 258,103-53-217,1 0 1,-1 0 0,0 1-1,1-1 1,-1 0 0,1 1 0,-1-1-1,0 1 1,1-1 0,-1 1-1,1-1 1,-1 1 0,1-1-1,0 1 1,-1-1 0,1 1-1,-1 0 1,1-1 0,0 1-1,0 0 1,-1-1 0,1 1-1,0 0 1,0-1 0,0 1-1,0 0 1,0-1 0,0 1-1,0 0 1,0 0 0,0-1-1,0 1 1,0 0 0,0-1-1,0 1 1,0 0 0,1-1-1,-1 1 1,1 0 0,0 1 3,1 0 0,-1 0 0,1-1 0,0 1 0,0-1 0,-1 0 0,1 1 0,0-1 0,0 0 0,0 0 0,0 0 0,0 0 0,4 0 0,14 5 10,0 0 0,-1 1 0,1 1 0,-1 1 0,23 15-1,-38-22-2,-1 1 1,0-1-1,0 1 0,0 0 0,0 0 0,-1 0 0,1 0 0,-1 0 0,0 1 0,0-1 0,0 1 0,0 0 0,-1-1 0,1 1 0,-1 0 0,1 5 0,-1-3 24,-1 0 0,0-1 0,0 1 0,0 0 0,-1 0 0,1 0 1,-1-1-1,-1 1 0,1 0 0,-4 6 0,0 0 73,-1-1 0,0 0-1,0 0 1,-1 0 0,-1-1-1,1 0 1,-2-1 0,1 1 0,-16 11-1,16-15-111,-11 9 249,-39 23 1,51-34-502,-1 0 1,0-1-1,0 0 0,0-1 0,0 1 1,0-1-1,0-1 0,-1 0 0,-11 1 0,15-3-321,1 1-1,0-1 0,-1 0 0,1 0 1,0-1-1,0 1 0,-1-1 0,1 0 1,0 0-1,1 0 0,-1-1 0,0 1 0,-5-6 1,0 0-1781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36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6089,'4'16'-8,"-4"-8"20,0 4-28,4 4-88,-4-8-2537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39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68 1552,'0'0'765,"-15"-5"2134,-3-5 915,16 9-2365,0 4-1099,-10 28 59,0-1 1,2 2-1,2-1 0,1 2 1,-5 46-1,-14 79-321,23-138-459,-1 0-1,-10 34 1,13-69-164,1 1 0,1-1 0,3-20 1,74-292-412,-71 301 1228,1 1 0,1 0 0,16-30 0,-24 54-251,-1 1 0,1-1 0,0 1 0,0-1 1,-1 1-1,1-1 0,0 1 0,0 0 0,0-1 0,-1 1 0,1 0 0,0 0 0,0-1 0,0 1 0,0 0 0,0 0 0,-1 0 0,1 0 0,0 0 0,0 1 0,0-1 0,0 0 1,0 0-1,1 1 0,17 5 282,-19-6-339,4 3 77,-1-1 0,1 0 0,-1 1 0,0 0 0,0 0 0,0 0 0,-1 0 0,1 0 0,-1 0 0,1 1 0,-1 0 0,0-1 0,-1 1 0,3 4 0,2 5 86,10 20 212,13 36-1,-16-37-217,2 6-500,-2 0 0,17 77-1,-29-108-354,1 0 0,0 0 0,0-1-1,1 1 1,3 6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1 259 6769,'0'0'-238,"6"-13"382,-3 11 31,0 0-1,0 1 0,0 0 0,1 0 0,-1 0 1,0 0-1,1 0 0,-1 1 0,1-1 1,-1 1-1,1 0 0,-1 0 0,7 1 1,33-3 219,-31 0-431,0-1 0,1-1 0,-1 0 0,0 0 0,-1-1 0,1-1 0,13-9 0,-17 11-47,-1-1 1,-1 0-1,1 0 1,-1-1-1,0 0 1,0 0-1,0-1 0,-1 0 1,0 0-1,0 0 1,-1 0-1,5-12 1,-7 16 86,-1 0 0,-1 0 0,1 0 0,0 0 1,-1 0-1,1 0 0,-1 0 0,0 0 0,0 0 1,0 0-1,-1 0 0,1 0 0,-1 0 0,0 0 1,1 0-1,-1 0 0,-1 0 0,1 1 0,0-1 0,-1 0 1,1 0-1,-1 1 0,0 0 0,0-1 0,0 1 1,0 0-1,0 0 0,0 0 0,-1 0 0,1 0 1,-1 0-1,1 1 0,-1-1 0,0 1 0,1-1 0,-1 1 1,0 0-1,0 1 0,0-1 0,-3 0 0,-28-3 592,31 4-361,-2 1 12,2 0-178,0-1 1,0 1-1,0 0 1,0 0-1,0 0 1,0 1-1,1-1 1,-1 1-1,0-1 1,1 1-1,-1 0 1,1 0-1,-1 0 1,1 0-1,0 0 1,0 1-1,0-1 1,0 1-1,1-1 1,-1 1-1,1 0 1,-1 0-1,0 3 1,0 3 67,0 0 1,0 0 0,1 0 0,0 0 0,1 0 0,0 1-1,0-1 1,1 0 0,0 0 0,5 16 0,3 6 114,24 51 1,-21-53-285,-9-20-155,1 0 0,1 0 0,0 0 0,0-1 0,11 14 0,-14-20-40,1 1 0,-1 0 0,1-1 0,0 0 0,0 0 0,0 0 0,0 0 0,0 0 0,1 0 0,-1-1 0,1 0 1,-1 0-1,1 0 0,-1 0 0,1 0 0,-1-1 0,1 1 0,4-1 0,-2-2-2233,16-8-714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40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 7 6769,'0'0'44,"0"-1"1,-1 1 0,1-1-1,0 1 1,-1-1 0,1 1 0,-1-1-1,1 1 1,-1 0 0,1-1-1,-1 1 1,1 0 0,-1-1 0,1 1-1,-1 0 1,0 0 0,1 0-1,-1-1 1,1 1 0,-1 0 0,0 0-1,1 0 1,-1 0 0,1 0-1,-1 0 1,0 0 0,1 0 0,-1 0-1,0 1 1,-1 0 20,0 0 0,1-1-1,-1 2 1,0-1 0,1 0 0,-1 0 0,1 0-1,-1 1 1,-1 2 0,-3 3 271,0 1-1,1 0 1,-6 13-1,-36 59 1210,11-21-864,-66 107 512,77-125-2220,-42 54 0,66-94 741,-8 10-1361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40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16 119 6461,'-2'-10'-157,"0"0"1,1 0-1,0-10 1,-5-27 1128,5 47-911,1-1 0,0 0 0,-1 0-1,1 0 1,0 0 0,0 1 0,-1-1-1,1 0 1,0 0 0,0 0 0,0 0-1,0 0 1,0 0 0,0 1 0,0-1-1,0 0 1,0 0 0,1 0 0,-1 0-1,0 0 1,1 1 0,-1-1 0,1-1-1,0 2 10,0 0-1,-1-1 1,1 2 0,0-1-1,0 0 1,0 0-1,-1 0 1,1 0-1,0 0 1,0 1 0,-1-1-1,1 0 1,0 0-1,-1 1 1,1-1-1,0 1 1,-1-1 0,1 1-1,0-1 1,0 1-1,4 3 201,0 1-1,0-1 1,-1 1 0,9 11-1,14 30 646,-12-22-537,-1 1 0,14 35 0,-2 2-706,49 82-1,-27-69-2937,-29-47-980,-11-19 1148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41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0 932 6489,'0'0'-382,"5"-3"-311,2-1 690,-1 0-1,1-1 1,-1 0 0,0 0 0,0 0-1,9-12 1,-7 6 40,-1-1-1,0 0 1,-1-1-1,0 1 1,-1-1-1,5-21 1,13-83 54,-16 71-44,0-10 282,-2 0 1,-2 0 0,-3 0 0,-2 0 0,-15-90-1,-2 1 1886,11 110-1551,8 34-646,0 1 0,0 0 0,0-1 0,0 1 0,0 0 0,0 0 0,0-1 0,0 1 0,0 0 0,0 0 0,0-1-1,0 1 1,-1 0 0,1 0 0,0-1 0,0 1 0,0 0 0,0 0 0,-1-1 0,1 1 0,0 0 0,0 0 0,0 0 0,-1 0-1,1-1 1,0 1 0,0 0 0,-1 0 0,1 0 0,0 0 0,-1 0 0,1 0 0,0 0 0,0 0 0,-1 0 0,1 0 0,0 0 0,-1 0-1,1 0 1,0 0 0,0 0 0,-1 0 0,1 0 0,0 0 0,0 0 0,-1 0 0,1 0 0,0 0 0,-1 0 0,1 1 0,0-1 0,0 0-1,-1 0 1,-2 7 39,1-1-1,0 0 1,0 1-1,0 0 1,1-1 0,-1 1-1,2 0 1,-1 9-1,4 47 268,15 88 0,1 4-365,10 16-962,-14-97-30,8 11-806,-3-15-899,-19-59 248,-1 2 723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41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94 255 4616,'-74'-78'432,"72"76"-316,0 0 0,1 0 1,-1 0-1,1 0 0,0-1 1,0 1-1,-1 0 1,1-1-1,-1-3 0,-2-4 313,4 9-355,0 0 0,0 0 0,0-1 0,0 1 0,-1 0 0,2 0 0,-1 0 0,0-1 0,0 1 0,0 0 0,0 0 0,1 0 0,-1-1 0,1 1 0,-1 0 0,1 0 0,-1 0 0,1 0 0,-1 0 0,1 0 0,0 0 0,0 0 0,0 0 0,-1 0 0,1 1 0,0-1 0,0 0 0,0 0 0,0 1 0,0-1 0,0 1 0,1-1 0,-1 1 0,2-1 0,110-37 2333,0 12-1392,-96 21-1214,42-13-1378,-22 3-4301,-26 11 2736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41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6873,'-4'0'-152,"-33"0"906,33 0 1619,15 1-2273,10 1-4,0 1 0,26 6 1,-38-6-84,0-1-1,0 1 1,0 1 0,-1 0 0,1 0 0,8 6-1,-15-8-12,0 0 0,0 0 0,0 0 0,0 0 0,0 1 0,0-1-1,-1 0 1,1 1 0,-1 0 0,1-1 0,-1 1 0,0 0 0,0-1 0,-1 1 0,1 0-1,0 0 1,-1 0 0,0 0 0,1 0 0,-1 0 0,0-1 0,-1 1 0,0 5 0,-4 16 32,-1-1 1,-1 0 0,-1 0 0,-1-1-1,-17 33 1,10-22 213,-17 46 0,31-72-218,0-1 37,0 0-1,0 1 1,1-1-1,-2 13 1,3-17-56,0-1 0,0 0 0,0 0 0,0 1 0,0-1 0,0 0 0,0 0 0,1 1 0,-1-1 0,0 0 0,1 0 0,-1 0 0,1 0 1,-1 1-1,1-1 0,0 0 0,0 0 0,-1 0 0,1 0 0,0-1 0,0 1 0,0 0 0,0 0 0,0 0 0,0-1 0,0 1 0,0 0 0,0-1 0,0 1 0,0-1 0,1 1 0,-1-1 0,0 0 0,2 1 0,8 0-91,0-1 1,-1 1-1,1-2 0,0 0 1,0 0-1,-1-1 0,14-3 1,76-28-2582,-93 29 1657,1 0 0,-1 0 0,10-7 1,-7 3-1479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43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5557,'0'0'3190,"5"3"-2976,4 2-123,-5-4-20,-1 1 0,1 0 0,-1 0-1,0 0 1,0 1 0,5 4 0,8 1 377,-15-7-432,0-1-1,0 0 1,0 1-1,0-1 0,0 1 1,0-1-1,0 1 1,0-1-1,0 1 0,0-1 1,-1 1-1,1 0 1,0-1-1,0 1 0,-1 0 1,2 2-1,9 6 207,2 1 3,7 15 54,-12-16-179,-1 0 0,0 1 0,0 0 0,-1 0 0,8 18 0,-6-9-10,-5-14-67,-1 1-1,0-1 0,0 1 1,-1-1-1,1 1 1,-1-1-1,0 1 0,-1 6 1,0 25 58,-8 63 1,4-74-304,-1 40-1,0-18-881,5-46 903,-5-19-3091,-17-81 2068,18 67 998,3 18 170,-1-1 0,0 2 1,-5-16-1,6 25 53,1 1 1,-1-1 0,1 0-1,-1 0 1,1 0 0,0 0-1,0 0 1,1-4-1,0 5 1,-1 0-1,0 0 0,0-1 1,0 1-1,0 0 0,0 0 0,0 0 1,0 0-1,-1-1 0,1 1 1,-1 0-1,0-2 0,-1-2 18,1 0 0,1 1 0,-1-1 0,1 0 0,0 0 0,2-6 1,-2-8 17,-4-15 106,0-53-1,5 61 7,-2 24-120,1 0-15,0 1 0,0-1 1,0 1-1,0-1 0,1 1 0,-1-1 0,1 1 0,0 0 0,0-1 1,-1 1-1,2 0 0,-1-1 0,0 1 0,0 0 0,1 0 0,-1 0 1,1 0-1,-1 0 0,1 0 0,0 1 0,0-1 0,0 0 0,4-1 1,8-8 23,-12 9-12,0 0-1,1 0 1,-1 1-1,0-1 1,1 1-1,-1 0 1,0-1-1,5 0 1,-6 2 0,0-1 19,1 0-1,-1 0 1,1 0 0,0 1-1,-1-1 1,1 1 0,-1-1-1,1 1 1,0 0 0,-1-1 0,1 1-1,0 0 1,-1 0 0,1 0-1,2 1 1,29 9 236,-31-10-173,1 2 10,2 0-36,-1 0 0,0 0 1,0 1-1,0-1 1,0 1-1,-1 0 0,1 0 1,-1 0-1,1 1 1,-1-1-1,0 1 0,-1 0 1,5 7-1,8 8 247,-13-17-286,0 0-1,0 0 0,0 1 1,-1-1-1,1 0 1,0 1-1,-1-1 1,0 1-1,1-1 0,-1 1 1,0 0-1,-1-1 1,1 1-1,0 3 1,7 11 194,-3-8-154,0 6 80,-1 1-1,3 18 0,4 18 116,1-4-84,-10-37-156,1-1 1,0 0-1,0 0 1,9 17-1,-9-18-20,0 1-1,-1-1 1,0 1-1,0-1 1,-1 1-1,0 12 1,-2-16-11,1-5-3,0 1 1,-1-1-1,1 1 0,0-1 1,0 1-1,0-1 0,0 1 1,1-1-1,-1 1 1,0-1-1,1 1 0,-1-1 1,1 1-1,-1-1 0,1 1 1,1 2-1,3 33-1339,-3-32 1205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9:19.5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45 6009,'-6'-14'-1010,"5"13"1212,-1-1 1,1 1-1,0-1 1,0 0-1,0 0 0,0 1 1,0-1-1,1 0 0,-1 0 1,1 0-1,-1 0 0,1 0 1,-1-5 3770,3 12-3752,7 16-9,-9-20-200,1 0 1,-1 0 0,0-1-1,1 1 1,-1 0 0,1-1-1,-1 1 1,1 0 0,-1-1-1,1 1 1,-1-1-1,1 1 1,0-1 0,-1 1-1,1-1 1,0 0 0,-1 1-1,1-1 1,0 0 0,0 1-1,-1-1 1,1 0-1,0 0 1,0 0 0,1 1-1,0-1 38,16 8 270,1 0 1,38 8-1,102 24-7,-47-9-455,-72-15 40,-38-15 77,4 4 4,-5-5 20,0 0 0,-1 0 0,1 0 1,0 1-1,-1-1 0,1 0 0,-1 1 0,1-1 0,-1 1 0,1-1 0,0 1 0,-1-1 0,0 1 0,1-1 1,-1 1-1,1-1 0,-1 1 0,0 0 0,1-1 0,-1 1 0,0-1 0,1 1 0,-1 0 0,0-1 0,0 2 1,0 0 2,0 0 1,-1 0 0,1 0 0,-1-1-1,0 1 1,1 0 0,-1 0 0,0 0-1,0-1 1,0 1 0,0 0 0,0-1 0,0 1-1,-2 1 1,-25 23 74,7-7-38,-51 51 60,60-60-88,-27 22 10,22-19-4,-25 25 1,31-26-10,-2-2 1,-18 14-1,19-16-2,0 1-1,1 1 1,-16 17-1,-8 3-3,34-28 7,-2-2-16,-5 3 12,5-2 218,3-2-221,0-42 107,8-68 1,6-25-63,-13 111-51,20-72-138,-20 83 125,7-15 22,-8 27-5,0-3-48,0-7-86,0 9 77,-1 5 31,-8 35 5,1 0 0,3 0 0,-3 57 1,6-66-12,1-21 1,1 0 0,-1 0 1,1 0-1,0 0 1,1 0-1,2 13 1,-3-18-7,0-2 1,0 0 30,0 0 0,0 0 0,0 1 0,0-1 0,0 0 1,0 0-1,0 1 0,0-1 0,0 0 0,0 0 0,0 0 0,0 1 0,0-1 0,0 0 0,1 0 0,-1 0 1,0 1-1,0-1 0,0 0 0,0 0 0,0 0 0,0 0 0,0 1 0,1-1 0,-1 0 0,0 0 0,0 0 1,0 0-1,0 0 0,1 0 0,-1 1 0,0-1 0,0 0 0,0 0 0,1 0 0,-1 0 0,0 0 0,0 0 0,0 0 1,1 0-1,-1 0 0,0 0 0,0 0 0,1 0 0,-1 0 0,0 0 0,0 0 0,0 0 0,1 0 0,-1 0 1,0 0-1,0 0 0,0 0 0,1-1 0,-1 1 0,0 0 0,0 0 0,0 0 0,0 0 0,1 0 0,-1-1 1,0 1-1,0 0 0,0 0 0,4-4-28,0 1 1,0-1-1,-1 0 0,0 0 1,0 0-1,0-1 0,3-5 1,-4 7 3,0 0 1,0 0 0,-1 0-1,2 1 1,-1-1 0,0 1-1,3-3 1,4-5-69,12-20-110,-16 23 166,-1-1-1,1 1 1,11-11-1,-4 2-137,-17 24 179,0-1-2,1 1 0,0 1 0,0-1 1,0 0-1,-2 10 0,-20 59-31,21-60-63,6-22-122,5-20 94,11-16 20,-13 35 88,-1 0 0,-1 0 0,1 0 0,-1-1 0,0 1 0,-1-1 0,2-10 0,-3 17 3,0-1 0,0 0-1,1 0 1,-1 0 0,0 0-1,1 1 1,-1-1-1,0 0 1,1 0 0,-1 1-1,1-1 1,-1 0 0,1 1-1,0-1 1,-1 0 0,1 1-1,0-1 1,-1 1-1,1-1 1,0 1 0,0 0-1,-1-1 1,2 1 0,-2 23 7,0-17-8,-1-3-7,1-2-12,-2 20-34,2-11-191,0-10 249,0 0 1,0 0-1,0 0 0,0 0 0,0 0 0,0 0 0,0 0 0,0 0 0,0 0 0,0 0 0,0 1 1,0-1-1,1 0 0,-1 0 0,0 0 0,0 0 0,0 0 0,0 0 0,0 0 0,0 0 0,0 0 1,0 0-1,0 0 0,0 0 0,0 0 0,0 0 0,0 0 0,1 0 0,-1 0 0,0 0 1,0 0-1,0 0 0,0 0 0,0 0 0,0 0 0,0 0 0,0 0 0,0 0 0,0 0 0,1 0 1,-1 0-1,0 0 0,0 0 0,0 0 0,0 0 0,0 0 0,0 0 0,0 0 0,0 0 1,0 0-1,0 0 0,0 0 0,1 0 0,-1 0 0,0 0 0,0 0 0,0 0 0,0 0 0,0-1 1,11-8-19,-4 4-24,0 0 0,0-1 0,-1 0 0,0 0 0,10-14 0,6-10 194,-14 21-135,-6 7-11,-2 3-79,0 0 84,1 1-1,-1-1 1,1 0 0,-1 1-1,1-1 1,-1 0-1,1 0 1,0 0 0,0 1-1,0-1 1,1 2-1,0-1 2,0 2 5,4 6 91,0-3-88,-5-5 88,0-2-98,-1 0 0,0 0 1,1 0-1,-1-1 0,1 1 1,-1 0-1,0 0 0,1 0 1,-1 0-1,0 0 0,1 0 1,-1 0-1,1 0 0,-1 0 1,1 0-1,-1 0 0,0 0 1,1 0-1,-1 0 0,1 0 1,-1 0-1,0 0 1,1 0-1,-1 1 0,0-1 1,1 0-1,0 1-6,-1-1 0,0 0 0,1 0 1,-1 0-1,1 1 0,-1-1 0,0 0 0,1 0 1,-1 0-1,1 0 0,-1 0 0,0 0 0,1 0 1,-1 0-1,1 0 0,-1 0 0,0 0 0,1 0 1,-1 0-1,1 0 0,-1 0 0,0 0 0,1-1 1,-1 1-1,1 0 0,-1-1 0,1 1 5,-1 0 1,0 0-1,0 0 0,0 0 1,0 0-1,0 0 0,0 0 0,0 0 1,0 0-1,0 0 0,0 0 1,0 0-1,0 0 0,1 0 0,-1 0 1,0 0-1,0 0 0,0 1 0,0-1 1,0 0-1,0 0 0,0 0 1,0 0-1,0 0 0,0 0 0,0 0 1,0 0-1,0 0 0,0 0 0,0 0 1,1 0-1,-1 0 0,0 0 1,0 0-1,0 0 0,0 0 0,0 1 1,0-1-1,0 0 0,0 0 1,0 0-1,0 0 0,0 0 0,0 0 1,0 0-1,0 0 0,0 0 0,0 0 1,0 0-1,0 0 0,0 1 1,0-1-1,0 0 0,0 0 1,0 0 0,0 0 0,0 0 0,0-1 0,0 1 0,1 0 0,-1 0 0,0 0 0,0 0-1,0 0 1,0 0 0,1 0 0,-1 0 0,0 0 0,0 0 0,0 0 0,0 0 0,0 0 0,1 0 0,-1 0 0,0 0 0,0 1 0,0-1 0,0 0 0,0 0-1,1 0 1,-1 0 0,0 0 0,0 0 0,0 0 0,0 0 0,0 1 0,0-1 0,1 0 0,-1 0 0,0 0 0,0 0 0,0 0 0,0 0 0,0 1 0,0-1-1,0 0 1,0 0 0,-19 22-55,-5-6 89,22-15-27,0 0 0,0 0 0,0 0-1,0 0 1,0 1 0,0-1 0,1 0-1,-1 1 1,-2 3 0,3-4-2,-1 0 0,1 0-1,0 0 1,0 0 0,-1 0 0,1 0 0,0 0 0,-1 0 0,1 0 0,-4 0-1,-3 4 15,-18 10 52,25-14-85,-1 0 0,0 0 0,0 0 0,1 0 0,-1 0 0,0-1 0,0 1 0,0-1 0,0 1 0,0-1 0,0 1 0,0-1 0,0 0 0,0 0 0,0 0 0,0 0 0,0-1 0,1 1 0,-1 0 1,0-1-1,0 1 0,0-1 0,-2-1 0,1 1 49,1 0-46,0 0-1,0 0 1,0-1-1,0 1 0,0-1 1,1 1-1,-1-1 1,0 0-1,1 0 1,-1 1-1,1-1 0,0 0 1,0 0-1,-2-3 1,-5-8-48,-6-6 31,13 17 25,1 1 2,0 0 0,-1 0 0,1 0 0,0 1 0,0-1 0,-1 0 0,1 0 0,-1 0 0,1 0 0,-1 0 0,1 1-1,-1-1 1,1 0 0,-1 0 0,0 1 0,1-1 0,-2 0 0,1 0 0,1 1 0,-1-1 0,0 0 0,1 0 0,-1 1 0,0-1 0,1 0 0,-1 0 0,1 0 0,-1 0 0,1 0 0,0 0 0,-1 1 0,1-1 0,0 0 0,-1 0 0,1-2 0,-12-14-21,11 15 8,-3-24-516,24 1 318,-18 24 194,0 0-3,7-4-19,0 0 1,1 1-1,-1 0 0,20-4 1,-27 7 33,0 0 9,7-1-8,-7 1 4,-1 1 1,0 0 0,0 0-1,0 0 1,1-1 0,-1 1-1,0 0 1,0 0 0,1 1-1,-1-1 1,0 0 0,0 0-1,0 1 1,1-1 0,0 1-1,2 0 1,0 0-6,14 3 10,-15-3 0,36 25 46,-37-25-50,8 8-26,-8-8 25,7 11 10,-8-10-2,1-1-18,7 4 11,-7-3 33,1 0-8,-3-2-22,0 0 0,0 0 0,0 0 0,1 0 0,-1 0 0,0 0-1,0 0 1,0 1 0,1-1 0,-1 0 0,0 0 0,0 0 0,0 0 0,0 0 0,1 1 0,-1-1 0,0 0 0,0 0 0,0 0 0,0 0 0,0 1 0,0-1 0,1 0 0,-1 0 0,0 0 0,0 1 0,0-1 0,0 0 0,0 0 0,0 0 0,0 1 0,0-1 0,0 0-1,0 0 1,0 1 0,0-1 0,0 0 0,0 0 0,0 0 0,0 1 0,0-1 0,-1 0 0,1 0 0,0 1 0,-42 23 94,-66 28 0,78-32-206,28-19 94,-14 12-135,-7 4 73,22-15 85,-8 18 251,4-7-192,-2 2 122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49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16301 5344,'0'-5'-281,"0"0"-1,0 1 0,0-1 0,1 1 0,-1-1 0,1 1 0,0-1 0,1 1 0,1-5 0,-2 7 2345,-1-5-2451,0 7 443,0 0 1,0 0-1,0 0 0,0 0 0,0 0 0,0 1 0,0-1 276,0 0-276,0 0 0,0 0 0,1 0 0,-1 0 0,0 0 0,0 0 0,0 0 0,0 0 0,0 0 0,0 0 1,0 0-1,0 0 0,0 0 0,0 0 0,0 0 0,1 0 0,-1 0 0,0 0 0,0 0 0,0 0 0,0 0 1,0 0-1,0 0 0,0 0 0,0 0 0,0 0 0,0 0 0,1 0 0,-1 0 0,0 0 276,0 0-276,0 0 0,0 0 0,0 0 0,0-1 0,0 1 0,0 0 0,0 0 1,0 0-1,0 0 0,0 0 0,0 0 0,0 0 0,0 0 0,0 0 0,0 0 0,0-1 0,0 1 0,0 0 1,0 0-1,0 0 0,12 10 52,1 0-1,0-1 1,24 13 0,39 22 116,-21-19-148,94 38 43,-69-35-72,100 27 28,130 18-18,110 0 22,-160-32-60,26-6 41,-193-27-42,303 5 26,-346-13-39,636-35 169,-505 20-147,67-7 12,34-20 79,508-146 0,-689 154-92,-1-4 0,-3-4 0,99-59 0,-152 75-24,-2-3-1,-1-1 1,-2-2-1,48-50 1,-69 62-2,0-1-1,-2-1 1,-1-1-1,0 0 1,-2-1 0,0 0-1,9-29 1,50-185-18,-71 233 18,39-171 49,21-212 0,-50 277 3,-5 0-1,-5 0 0,-13-112 1,0 121-30,-38-154 1,-26-58 17,-26-179 151,23 91-65,36 194-124,21 93 15,-7-27 14,-15-216 0,33 201-32,-3-88 8,9 65 14,4 114-31,0 5 17,8-65 1,-2 77-7,4-31 33,25-106-1,-21 129-16,-2-1 0,4-81 0,-10-120-6,-23-96-15,5 159 4,8 115 0,-1-13-4,9-145-1,8 83-4,8-75-11,10-53 10,-5 47 5,-1-47-32,-15 156 25,15-516-25,-15 322 60,-3-65 130,9-65-65,-1 258-98,4-137 23,-4-110 177,-9 186-119,-3-163 17,-1 260-79,-14-462 40,14 553-52,5-125-14,8 21 25,-5 53-4,-3-68-13,-5 161 3,-1-47 0,0 10-16,8-71 0,6-46-45,0 7 14,-5 102 34,16-110-26,14 31 0,-24 100 24,-7 27 8,15-30 0,-1 3-8,4-9-46,54-94 1,-51 103 40,69-110-187,-90 148 191,87-153-258,-1 3 117,-55 100 114,-22 34 22,-10 15 13,1 0 1,14-17-1,37-58-41,-28 49 33,2 1 0,58-51 0,83-56-26,-118 101 37,210-155-18,-204 165 28,-29 13-4,1 2 0,48-21 1,77-20 1,-116 44 9,169-51-18,-123 41 9,202-42-22,3 26 17,397 2-15,-385 42 24,361 21-9,-61 60 108,-508-63-47,0 5 0,-2 4 0,-1 4 0,111 57 0,-184-80-41,47 24 58,-1 3 0,77 58 0,25 22 15,-103-75-48,-8-2-21,82 50 20,-112-74-18,-18-10-12,-1-1 0,1-1 0,17 8 0,15 7 8,-13-4-5,-5-4-6,46 28 2,0-9 31,-54-24-29,0 0 0,32 8 0,-11-4-7,65 25 6,-98-34-4,13 7 4,56 12 10,-47-16-16,3 3-2,55 18 15,-82-25-17,17 4 202,-13-3-768,-9-3-1565,-32-4 1752,26 4-26,8 0 346,0 1 0,0-1 0,0 1 0,0-1-1,-1 1 1,1 0 0,0 0 0,0-1 0,0 1 0,-1 0 0,1 0 0,-2 0 0,2 0-59,-3 0-490,0 0-274,-16-1-574,4-2 51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50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4116,'0'0'-264,"3"0"-697,12 3 7378,-14-3-6123,1 7 581,-1-6-840,0 1 0,0 0 1,0 0-1,0-1 0,0 1 0,0 0 1,1-1-1,-1 1 0,0-1 0,1 0 1,2 2-1,6 8 77,-3-4-57,-1 0-1,1 0 1,0-1 0,1 0 0,7 5 0,19 16 53,-17-13-57,76 75 126,-38-37-170,-9-6-49,-45-45 36,0 0-23,-1-1 27,1 0 0,-1 0 0,1 0 0,-1 1 0,0-1 0,1 0-1,-1 0 1,1 1 0,-1-1 0,0 0 0,1 1 0,-1-1 0,0 0 0,1 1 0,-1-1 0,0 1 0,0-1 0,1 0 0,-1 1 0,0-1-1,0 1 1,0-1 0,0 1 0,0-1 0,1 1 0,-1-1 0,0 1 0,0-1 0,0 1 0,0 16-48,0-16 52,0 1-10,-6 12-26,2-9 33,0 0 0,-1 0-1,0-1 1,0 1 0,0-1 0,0 0 0,-1-1-1,0 1 1,1-1 0,-1 0 0,0-1 0,-1 1-1,1-1 1,-12 2 0,-10 5 7,4-1-6,-40 9-1,-24 6-4,86-23 2,-1 0 4,-45 12-63,46-12 19,-2 0-215,-14 0 118,14 0-28,2 2 61,0 0-1,0-1 1,-1 1 0,1-1 0,0 1 0,-1-1 0,1 0 0,-4 1 0,-5 4-489,-2 3-412,11-8 523,-1 1 1,1 0-1,0-1 0,-1 1 1,1 0-1,0 0 0,-2 3 0,-3 5-1977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0:42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1027 5248,'0'0'-414,"1"-6"-1047,3-26 1210,-6 30 476,-3-3-607,5 5 442,0 0 1,0 0 0,0 0-1,0 0 1,0 0 0,0 0-1,0 0 1,0 0-1,0-1 1,0 1 0,0 0-1,0 0 1,0 0 0,0 0-1,0 0 1,0 0-1,0 0 1,0 0 0,0 0-1,0-1 1,0 1-1,0 0 1,0 0 0,0 0-1,0 0 1,0 0 0,1 0-1,-1 0 1,0 0-1,0 0 1,0 0 0,0 0-1,0 0 1,0 0-1,0 0 1,0-1 0,0 1-1,0 0 1,1 0 0,-1 0-1,0 0 1,0 0-1,0 0 1,0 0 0,0 0-1,0 0 1,0 0 0,0 0-1,0 0 1,1 0-1,-1 0 1,0 0 0,0 0-1,0 1 1,0-1-1,0 0 1,0 0 0,0 0-1,1 0 1,27 0-43,-21 0-1,-2-1-3,6-2-9,0 1 8,0-1-1,0 1 1,17-1 0,22-3 5,55-16 0,-86 18-8,32-1 0,0-1-6,468-88 20,-246 37-128,-222 46 61,60-15-42,73-18-105,104-25-251,-212 52 380,71-23-79,-22 5 73,17-8 11,-24 7-36,-20 6 1,270-84-266,-277 83 317,-35 10 10,-9 5 33,80-24-5,8 3-41,-80 19 33,-40 13 7,-1 0 1,2 0-1,-1 2 0,26-4 0,-39 7 4,0 0 0,0 0-1,0 0 1,0-1-1,0 1 1,0-1-1,0 1 1,0-1-1,0 0 1,3-1-1,19-7-1,112-23 30,-116 25-21,-12 4 2,0 1 1,1 0 0,-1 0-1,0 1 1,16 0 0,-21 0-7,12 0 57,-1-1-1,21-5 0,28-11 454,-61 17-447,2 0-46,10-5 3,-11 4 95,0 1-84,8-2-8,-9 2 142,1 1-153,0-2-339,12-3 961,-4 3-4302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0:43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15 3656,'0'0'-32,"-12"-11"923,12 11-838,-1-1-1,1 1 0,-1 0 1,1-1-1,-1 1 1,0 0-1,1-1 1,-1 1-1,1 0 1,-1 0-1,0 0 0,1 0 1,-1 0-1,1-1 1,-1 1-1,0 0 1,1 0-1,-1 0 1,0 1-1,1-1 0,-1 0 1,1 0-1,-1 0 1,0 0-1,1 1 1,-1-1-1,1 0 1,-1 0-1,1 1 0,-1-1 1,1 0-1,-1 1 1,1-1-1,-1 1 1,1-1-1,-1 1 1,1-1-1,0 1 1,-1-1-1,1 1 0,0-1 1,-1 1-1,1-1 1,0 1-1,0 0 1,0-1-1,-1 1 1,1 0-1,-14 41 354,12-35-142,-5 14 17,-3 20 154,-6 53 253,12-61-512,-1 29 99,3-17-217,1-29-323,0 0 0,1 1 0,3 16 0,-2-2-1410,-1-31 1597,0 0 1,0 1-1,0-1 1,0 0 0,0 0-1,0 1 1,0-1-1,0 0 1,0 0-1,0 1 1,0-1 0,0 0-1,0 0 1,0 1-1,0-1 1,0 0-1,0 0 1,1 0 0,-1 1-1,0-1 1,0 0-1,0 0 1,0 0-1,1 1 1,-1-1 0,0 0-1,0 0 1,0 0-1,1 0 1,-1 0-1,0 1 1,0-1 0,1 0-1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0:44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53 5084,'-4'-26'-1085,"3"23"1015,1 2 122,-1 0 24,1 0 1,0 0-1,0 0 0,0-1 0,1 1 1,-1 0-1,0 0 0,0 0 0,0 0 1,2-2-1,-2 2-50,0 1-1,0-1 1,0 1 0,0 0 0,1-1-1,-1 1 1,0-1 0,0 1 0,1 0 0,-1-1-1,0 1 1,1 0 0,-1-1 0,0 1 0,1 0-1,-1 0 1,1-1 0,-1 1 0,0 0-1,1 0 1,-1 0 0,1-1 0,-1 1 0,1 0-1,-1 0 1,1 0 0,-1 0 0,0 0 0,1 0-1,-1 0 1,1 0 0,-1 0 0,1 0-1,-1 0 1,1 0 0,-1 1 0,1-1 0,-1 0-1,0 0 1,1 0 0,-1 0 0,1 1 0,72 15 388,53-9 98,-64-5-313,74 13 0,-122-12-179,1 0 0,-1 1 0,-1 0 0,1 1-1,0 1 1,-1 0 0,20 14 0,-29-18-14,-1 0 0,0 0 1,1 1-1,-1 0 0,-1 0 0,1-1 1,0 2-1,-1-1 0,1 0 0,-1 0 1,0 1-1,0-1 0,0 1 0,-1 0 0,1 0 1,-1-1-1,0 1 0,0 0 0,0 0 1,0 0-1,-1 0 0,0 0 0,0 0 1,0 1-1,0-1 0,-1 0 0,1 0 0,-1 0 1,0 0-1,0-1 0,-4 9 0,-1 0 41,0 0 1,-1 0-1,-1 0 0,0-1 0,0 0 0,-1-1 0,-19 18 0,-81 57 311,63-51-215,-143 103 363,167-120-444,9-6-81,0 0 0,-1-2-1,-23 13 1,11-3-468,24-18 225,1 1-283,-1 7 639,7-7-3146,23-5 1587,-21 2 58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0:45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15 4056,'0'0'-254,"-5"0"-84,-16 0 241,16 0 196,0 3 12,-5 5 14,-3 0 116,2 0 1,-1 1 0,2 1-1,-1 0 1,1 0 0,-14 19-1,8-5-10,2-1-1,0 2 0,2 0 1,-15 42-1,22-54-152,-6 30 194,11-40-254,0 0 0,0 0 1,0 1-1,0-1 1,1 0-1,-1 0 0,1 0 1,0 0-1,0 0 1,0-1-1,0 1 1,3 4-1,-4-6-14,1-1 0,0 1 0,-1 0 0,1 0 0,0-1 0,0 1 1,0 0-1,0-1 0,0 1 0,0-1 0,0 1 0,0-1 0,0 0 0,0 1 0,0-1 0,2 0 0,0 1 6,0 0-17,1 0-1,0 0 0,0 0 0,-1 0 1,1-1-1,0 0 0,0 1 1,0-1-1,0-1 0,0 1 0,-1-1 1,1 1-1,0-1 0,0 0 0,-1 0 1,7-4-1,3 1-55,-5 2 7,-1-1 1,1 0 0,-1 0 0,0-1 0,0 0 0,0 0 0,0-1-1,-1 0 1,1 0 0,-1 0 0,-1-1 0,9-9 0,-4-1-56,0 1-1,-1-1 1,0-1 0,8-21 0,-14 29 75,1 0-1,-1 0 1,-1 0 0,3-16-1,-2-55-145,-3 62 178,-1 15-3,0 0 0,1 0 1,-1 0-1,-1 0 0,1 0 0,0 0 1,-1 0-1,1 0 0,-1 0 0,0 1 1,0-1-1,0 1 0,0-1 0,-1 1 1,-3-4-1,3 5-60,-1 4-2862,-18 13 2511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0:46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2816,'0'0'2174,"-1"7"-1866,-1 9-180,1 4 239,-2-1 1,-6 24 0,3-19-99,1 1 1,-2 36 0,3-26-105,-5 114-1321,9-146 886,3-11-1975,3-8 2055,0 1-1,-2-1 1,0 0 0,0 0-1,0-19 1,-2 2 220,8-46 0,-2 41 567,-7 36-468,-3-6-55,2 8-44,0 0 0,0-1 0,0 1-1,0 0 1,1 0 0,-1 0-1,0-1 1,0 1 0,0 0-1,0 0 1,0 0 0,0-1 0,0 1-1,0 0 1,0 0 0,0 0-1,1 0 1,-1-1 0,0 1-1,0 0 1,0 0 0,0 0 0,1 0-1,-1 0 1,0 0 0,0-1-1,0 1 1,0 0 0,1 0 0,-1 0-1,0 0 1,0 0 0,0 0-1,1 0 1,-1 0 0,0 0-1,0 0 1,1 0 0,-1 0 0,0 0-1,0 0 1,0 0 0,1 0-1,-1 0 1,0 0 0,0 0-1,0 0 1,1 1 0,-1-1 0,0 0-1,0 0 1,0 0 0,0 0-1,1 0 1,-1 0 0,0 1-1,0-1 1,8 3 52,-1 1 0,0 0 0,0 1 0,-1-1 0,1 1 0,-1 0 0,8 8 0,101 97 715,-80-79-766,1-2-668,-15-14-1008,-18-14 981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0:46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29 3388,'1'-5'-44,"0"4"34,-1 0 0,0 0 0,0 0 0,0 0 0,0 0 0,0 0 0,0 0 0,0 0 0,0 0 0,0 0 0,0 0 0,-1 0 0,1 0 0,0 0 0,-1 0 0,1 1 0,-1-1 0,1 0 0,-1 0 0,1 0 0,-3-2 1833,3 10-1575,-5 127 1203,0 8-684,4-107-668,0-12-389,2 1-1,4 36 0,1-22-3295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0:47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5 3820,'0'0'-206,"-4"-1"42,-10-2 40,11 2 454,3 2-322,0-1 1,-1 1 0,1-1-1,0 0 1,0 1 0,0-1-1,0 0 1,0 1 0,0-1-1,0 1 1,-1-1-1,1 0 1,0 1 0,0-1-1,-1 0 1,1 0 0,0 1-1,0-1 1,-1 0 0,1 1-1,0-1 1,-1 0 0,1 0-1,0 0 1,-1 1 0,1-1-1,-1 0 1,0 0-1,1 0 1,0 1 0,-1-1 0,1 0 0,-1 0 0,1 0-1,-1 1 1,1-1 0,-1 0 0,1 1 0,0-1-1,-1 0 1,1 1 0,-1-1 0,1 1 0,0-1 0,0 0-1,-1 1 1,1-1 0,0 1 0,0-1 0,-1 1-1,1-1 1,0 1 0,0-1 0,0 1 0,0-1 0,0 1-1,0-1 1,0 2 0,-2 13 345,0 0 0,-8 26 1,-2 13 6,4 9-705,0 74 1,11-128-120,-1-5-1532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0:47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6 123 2984,'-5'-47'-441,"9"31"540,-3 13 701,5 4-675,19 6-6,-19-6-3,-1-1-20,48-4 162,-26 0-394,1-1 0,-1-2 0,0-1 0,-1 0 0,33-17 0,-42 21-268,-12 4 317,-1-1-295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49:33.4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5465 908,'0'0'489,"-14"5"532,14-4-951,0-1 0,0 0 0,0 0-1,0 0 1,0 1 0,0-1 0,0 0-1,0 0 1,0 1 0,0-1 0,0 0-1,0 0 1,0 1 0,0-1 0,0 0-1,0 0 1,0 0 0,0 1 0,0-1 0,0 0-1,1 0 1,-1 0 0,0 1 0,0-1-1,0 0 1,0 0 0,0 0 0,1 0-1,-1 1 1,0-1 0,0 0 0,0 0-1,1 0 1,-1 0 0,0 0 0,0 0 0,0 0-1,1 1 1,-1-1 0,0 0 0,0 0-1,1 0 1,-1 0 0,0 0 0,18 3 4681,0 1-1703,-4-14-2819,54-33 203,2 3 0,78-32 0,152-47-404,-263 105 20,81-29-33,86-34-19,227-86-25,-121 48 0,248-123-20,-158 63 30,-242 109-36,272-111-231,-189 78 120,84-32-10,201-62 39,-63 5 67,-404 162 68,389-155 3,-137 57 4,-298 119-1,394-173 8,-312 139-15,-31 14-7,152-54 32,119-48-29,-202 75-4,12 0-4,134-47 14,-37 11 18,-42 12-9,211-74 4,-8 29-7,-312 95-12,39-8 1,75-24-4,28-7 19,-115 34-10,74-10 5,-32 7-28,85-16 13,22-7 2,-21 0-7,-94 23 32,980-170-62,-462 101 44,87-62-11,-435 97-9,-114 26 28,-63 15-18,78-15 19,83-18-24,-81 10 4,245-64 27,-6-36-76,-315 98 72,223-83-20,-310 114 6,295-93 28,-149 54-25,-106 36 0,-41 11-5,133-23-43,-6 7-160,-61 11 74,-92 13 107,44-9-53,-49 7-5,51-4 1,2 0-69,-53 6 61,52-1 0,-13 2 12,46-5-15,-89 4 68,-17 4 24,0 0-1,0 0 0,0 1 1,11 0-1,-6 1 1,-8-1 1,0 1 0,-1-1 0,1-1 0,-1 1 0,1-1 0,9-2-1,-11 2 4,-1 1-1,1-1 0,0 1 0,0-1 0,0 1 0,0 1 0,0-1 0,5 1 0,-7-1-2,13 2-7,21 0 1,93 2-20,-121-5 29,24 3-15,74 6 29,-99-6-16,26-1 13,65 3-16,-79-1 9,-16-1-4,1-1-1,-1 0 1,1-1 0,-1 1 0,0-1 0,1 1-1,-1-1 1,1 0 0,3-1 0,-3 1-6,3 1 11,-4-3-4,25 4-13,-15 1 12,-8-1 6,21 8-3,-23-10-4,30 5 23,-28-5-20,33 10 10,-26-8-7,14 8 6,4 2-12,-9-4 2,29 6 0,19 4-1,-38-10-2,-29-7 4,2-1-6,17 4 5,55 8-9,-65-11 9,28 5-8,19-2 8,-55-4-3,14 4-4,-14-3 4,9 2-2,-7-2-1,4 2-5,-4-2 2,7 2 6,-9-3-4,2 1 1,-1-1 0,1 1 1,0 0-1,-1 0 0,1 0 0,-1 1 1,1-1-1,-1 1 0,0 0 1,1 0-1,-1 1 0,7 5 0,46 30 9,-30-14 20,-25-22-27,1 3-1,-1-2 1,4 2 1,33 27-16,-36-29 24,-2-1-5,0-1 0,1 1-1,-1 0 1,0-1 0,1 1 0,-1-1 0,1 0 0,0 1 0,-1-1 0,1 0-1,0 0 1,0 0 0,0 0 0,0-1 0,0 1 0,3 0 0,10 7-12,-13-7 17,0 1-6,29 15 12,-29-16-14,0 0-7,0 0 0,-1 0 0,1-1 0,0 1 0,-1 0-1,1 1 1,-1-1 0,1 0 0,-1 0 0,2 3 0,11 7-134,-8-8-102,8 5-168,-5-4-7012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0:47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6 2160,'-2'2'-104,"-8"12"-43,9-13 176,0 0 1,1-1-1,-1 1 0,1 0 0,-1 0 1,1-1-1,-1 1 0,1 0 0,0 0 1,-1 0-1,1 0 0,0-1 0,0 1 1,0 0-1,-1 0 0,1 0 1,0 0-1,0 0 0,0 0 0,1 1 1,3 1 31,0-1 0,0 0 1,0 0-1,1-1 1,-1 1-1,1-1 0,-1 0 1,1 0-1,0 0 1,0-1-1,-1 0 1,1 1-1,0-2 0,-1 1 1,7-2-1,14-1 111,38-10 0,54-15-695,-61 19-542,-48 8 392,10 1 100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0:48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34 2064,'-1'0'29,"0"1"0,1-1-1,-1 0 1,0 1 0,1-1 0,-1 1-1,0 0 1,1-1 0,-1 1 0,1-1-1,-1 1 1,1 0 0,-1-1 0,1 1-1,0 0 1,-1-1 0,1 1 0,0 0-1,-1 0 1,1 0 0,0-1 0,0 3-1,13-1 1111,-1-2-1343,-5 1 388,-1 0-11,24 0 73,0-1-1,1-2 1,48-8-1,-39 5-168,191-31-1953,-226 35 1001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0:49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14 2824,'0'0'-97,"-1"-2"34,-3-10 2317,4 19-2019,-10 125 736,-1 17-382,5-49-338,1 13-244,3-97-52,2-12 21,-1-1 0,1 0 0,-1 0 0,1 1 0,0-1-1,1 1 1,-1-1 0,0 0 0,2 6 0,-1-7-74,-1-2 87,0 0 0,0 0 1,0 0-1,0 0 1,1 0-1,-1 0 0,0 0 1,0 0-1,0 0 0,0 0 1,0-1-1,0 1 1,0 0-1,0 0 0,0 0 1,1 0-1,-1 0 1,0 0-1,0 0 0,0 0 1,0 0-1,0 0 0,0 0 1,0 0-1,0 0 1,1 0-1,-1 0 0,0 0 1,0 0-1,0 0 1,0 0-1,0 0 0,0 0 1,0 0-1,0 0 1,1 1-1,-1-1 0,0 0 1,0 0-1,0 0 0,0 0 1,0 0-1,0 0 1,0 0-1,0 0 0,0 0 1,0 0-1,0 0 1,0 1-1,1-1 0,-1 0 1,0 0-1,0 0 0,0 0 1,0 0-1,0 0 1,0 0-1,0 0 0,0 1 1,0-1-1,0 0 1,0 0-1,0 0 0,0 0 1,11-14-128,-8 9 119,0 0 0,0-1 0,0 0 0,-1 1 0,4-12 0,-1-4-48,0 1 0,1-1 0,1 2 0,19-38 0,-20 48 72,-1-1-1,2 1 0,-1 0 0,1 0 0,1 1 0,-1 0 0,15-11 0,11-7 113,-30 24-84,1 1-1,-1-1 1,1 1 0,0 0-1,0 0 1,-1 0 0,1 0-1,8 0 1,-8 1 40,0 3 7,0-1-45,-1 1-1,1 0 1,-1 1-1,1-1 1,-1 1-1,0-1 0,-1 1 1,1 0-1,0 0 1,-1 0-1,0 1 1,0-1-1,2 9 1,0 3 79,0 0 1,1 28-1,-1-13 44,-3-15-76,-1-1 0,-1 23 0,0-25-65,1 1 1,0-1-1,2 19 0,-1-30-247,4 24 61,-5-25-21,0 0 0,0-1 1,1 1-1,-1-1 0,0 1 1,0 0-1,0-1 0,1 1 0,-1-1 1,0 1-1,1-1 0,-1 1 0,0-1 1,1 1-1,-1-1 0,0 1 0,1-1 1,-1 0-1,2 1 0,11-1-966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0:50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11 304 3760,'0'0'-158,"14"-11"-342,17 1 312,55-27-1,-75 31 127,-4 3 10,-1 0 0,1-1 0,-1 0-1,0 0 1,0 0 0,0-1 0,-1 0-1,1 0 1,-1 0 0,4-7 0,-3 5-41,-4 4 29,0-1 0,0 1 0,0 0 0,0-1 0,-1 1 1,0-1-1,3-7 0,-4 8 14,1-1 0,-1 0-1,1 0 1,-1 1 0,0-1 0,0 0 0,-1 0 0,1 1 0,-1-1 0,-1-6-1,-1 2 106,0 1-1,-1-1 0,1 1 1,-1 0-1,-1 0 0,1 1 1,-9-9-1,12 14-41,-1-2 40,-1 1 0,1-1 0,-1 1 0,0 0 0,0 0 0,0 0 0,0 0 0,0 1 0,0-1 0,0 1 0,-1 0 0,1 0 0,-6-1 0,-35-2 360,39 4-299,1 1 11,-1-1-99,1 1 42,0-1 0,0 1 0,0 0 0,1 0 0,-1 0 0,0 0 0,0 1 1,1 0-1,-1 0 0,1 0 0,-1 0 0,1 0 0,0 0 0,0 1 0,-4 4 0,2 0 76,1 0 0,0 0-1,0 0 1,1 1 0,0 0 0,0 0-1,1-1 1,0 2 0,0-1-1,1 0 1,0 0 0,0 1-1,1-1 1,1 13 0,2 56 741,3 2-217,-5-51-480,-2-23-149,1 0 0,1 0 0,-1 0 0,1 0 0,-1 0 0,4 8-1,6 19 193,-9-25-194,0-1 0,1 1 0,0-1 1,1 0-1,-1 0 0,1 0 0,0 0 1,1 0-1,-1-1 0,8 9 0,5-5 34,-11-8-61,-3 0-9,0 1 0,0-1 1,0 0-1,0 0 0,0 0 0,0-1 0,1 1 0,-1 0 0,0-1 1,0 0-1,1 1 0,-1-1 0,3 0 0,1 0-8,-2 0-15,0 1 0,1-1 0,-1 0 0,1-1 0,-1 1 0,8-2 0,4 0-76,-10 1 43,-1 1-1,1-1 1,-1 0-1,0 0 0,1 0 1,-1-1-1,8-3 0,28-8-661,-19 8-64,-1 0-1,25-12 0,-45 17 374,15-10-1624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0:50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337 15 3260,'0'0'-117,"0"-3"46,0-9 2733,-4 18-2380,-15 25 94,-42 66 742,-2 0-599,27-49-275,-30 55 1,31-46-383,-17 33-3044,51-89 2428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0:51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40 3828,'-5'-30'-582,"5"27"472,0 0 10,0 3 131,0 0 1,0 1-1,1-1 0,-1 0 0,0 0 0,0 0 0,0 0 0,0 0 0,0 0 0,1 0 1,-1 0-1,0 0 0,0 1 0,0-1 0,0 0 0,1 0 0,-1 0 0,0 0 1,0 0-1,0 0 0,0 0 0,1 0 0,-1 0 0,0 0 0,0 0 0,0 0 0,1 0 1,-1-1-1,0 1 0,0 0 0,0 0 0,0 0 0,0 0 0,1 0 0,-1 0 1,0 0-1,0 0 0,0-1 0,0 1 0,0 0 0,0 0 0,1 0 0,-1 0 1,0 0-1,0-1 0,0 1 0,0 0 0,0 0 0,0 0 0,0 0 0,0-1 0,0 1 1,0 0-1,0 0 0,0 0 0,0 0 0,0-1 0,0 1 0,0 0 0,0 0 1,0 0-1,0 0 0,0-1 0,16 24 688,15 37 310,-1 17 78,-8-20-281,56 103-1,11 4-259,-46-97-584,12 16-2499,-53-81 1842,-2 8-4359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35.3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131 87 968,'30'-50'2238,"-30"50"-2227,1 0 0,-1 0 0,0 0 0,0-1 0,1 1 0,-1 0 0,0-1 0,0 1 0,0 0 1,1 0-1,-1-1 0,0 1 0,0 0 0,0-1 0,0 1 0,0 0 0,0-1 0,0 1 0,0 0 0,0-1 1,0 1-1,0 0 0,0-1 0,0 1 0,0 0 0,0-1 0,0 1 0,0-1 0,0-8 543,9-10 4934,-8 30-3721,-8 46-2208,4-39 1321,0 6-635,-2 0 0,0 0 1,-14 38-1,13-46-109,-6 33 1,3-15-11,-17 84 167,12-43-216,8-32-156,3-30-15,2-4-194,-1 1 0,0-1-1,0-1 1,-1 1 0,-5 12 0,7-19-221,-1 1-83,1-1 367,0 0-1,0 0 1,-1 0-1,1-1 1,-1 1-1,1 0 1,-1-1-1,1 1 1,-4 2-1,3-4-977,-14 0-4005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35.8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10 148 6209,'-1'-2'-6,"0"1"0,0 0 0,0-1 0,0 1 1,0-1-1,1 1 0,-1-1 0,0 1 0,1-1 1,-1 0-1,1 1 0,0-1 0,0 0 0,-1-2 1,2 4 139,0 0 0,0 0-1,0-1 1,0 1 0,-1 0 0,1 0 0,0 0 0,0 0 0,0 0 0,0 0 0,-1 0 0,1 0 0,0 0 0,0 1-1,0-1 1,0 0 0,-1 0 0,2 1 0,33 5 259,-18-4-244,-8-1 3,-1 0 1,1-1-1,0 1 0,12-2 0,-3-2-52,12-1 204,59-16 0,-5-9-91,-31 8-221,-32 14-236,32-17 0,-14 2-863,-37 20 694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36.1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41 124 4212,'-29'12'-735,"27"-10"689,-6 3-51,7-2 349,9-3 1274,70-12-652,44-28 423,-40 2-685,-57 25-808,1 1-1,28-8 1,-51 19-97,0 0-49,11-2-37,-10 2-54,11-3-3570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36.8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53 157 4036,'0'0'-162,"-5"0"-60,-12 0 172,12 0 391,1-1-218,-18-3 454,27-15-107,-1 16-317,20-20 138,-15 13-195,0 1 0,1 0 0,0 1 0,1 0 0,0 1 0,12-7 0,2 2 9,-17 7-70,0 1 0,1 0 0,0 0 0,0 1 0,10-3 0,21 3 59,-39 3-90,0 0-1,1 0 1,-1 0 0,0 1-1,1-1 1,-1 0 0,0 1-1,1-1 1,-1 1 0,0 0 0,0-1-1,0 1 1,1 0 0,-1 0-1,0 0 1,0 0 0,0 0-1,0 0 1,-1 0 0,1 0-1,0 0 1,1 2 0,-1 0 4,1 0 0,-1 0 0,0-1 0,0 1 0,0 0 1,-1 0-1,1 0 0,-1 0 0,1 4 0,-2-1-1,1 0 1,-1 0 0,0 0-1,0 0 1,0 0-1,-4 9 1,-1-1 15,-2-1 0,1 0 0,-1 0 0,-16 17 1,21-26 2,-1 0 1,0 0 0,0-1 0,-1 0-1,-4 4 1,-13 9 98,21-15-120,1-1-1,-1 1 1,1-1 0,-1 0 0,0 1-1,1-1 1,-1 1 0,1-1 0,-1 0-1,0 1 1,1-1 0,-1 0 0,0 0-1,0 0 1,1 1 0,-1-1 0,0 0-1,1 0 1,-2 0 0,-11 1 108,-1 2-44,11-2 57,-2-2-62,-16-2-14,19 2-61,1 1 0,0-1 0,-1 0 0,1 0 1,0 0-1,0 0 0,0 0 0,0 0 0,0 0 0,0 0 0,0 0 0,0-1 0,0 1 0,0 0 0,1-1 0,-1 1 0,1 0 0,-1-1 0,1 1 0,-1-1 0,1 1 0,0-1 0,0-2 0,-1 2-83,2-1 1,-1 0-1,0 0 1,0 0-1,1 1 1,0-1-1,-1 0 1,1 1-1,0-1 1,0 1-1,1-1 1,-1 1-1,2-4 0,0 2-1,0-2-375,0-1-1,0 1 1,1 0 0,6-9-1,-6 11-28,6-10-901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49:34.5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247 1 5240,'0'0'-326,"-3"1"-120,-1 0 117,2 0 491,0 0 0,-1-1 0,1 1 0,0 0 0,0 0 0,0 0 0,0 0 0,0 1 0,0-1 0,0 0 0,0 1 0,-5 7 6718,14-2-6553,0 3-52,0-2-109,-2 0 1,1 0 0,-1 1-1,-1 0 1,1 0 0,-1 0-1,4 15 1,-4-14-100,57 169 491,-44-129-519,-6-23-35,-7-9-5,-5-12 6,2-5-6,-1 0 1,0 0-1,0-1 0,0 1 0,0 0 1,0 0-1,0 0 0,0-1 0,0 1 1,0 0-1,0 0 0,-1 0 0,1-1 1,0 1-1,0 0 0,-1 0 0,1-1 1,0 1-1,-1 0 0,1-1 0,-1 1 1,1 0-1,-1-1 0,1 1 0,-1-1 1,0 2-1,-3 0-11,2 1 11,0-2-2,1 1 0,-1 0-1,0 0 1,0-1 0,0 1-1,0-1 1,0 0 0,0 1 0,0-1-1,0 0 1,0 0 0,-1 0-1,-3 0 1,-25 9-4,-128 30-9,114-30-3,9-6-22,33-3 26,-7 3-8,-3 0-927,-8 0-8582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37.4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4096,'0'0'108,"5"4"153,12 15 29,-14-15-103,0 0-1,0 0 1,0 1-1,-1-1 1,0 0-1,0 1 1,2 7-1,0-2 109,0 1-91,0 1-1,0 0 1,-1 0-1,-1 0 1,0 1 0,-1-1-1,0 22 1,-2 0-92,-10 52 0,-15 3-1189,13-63 206,11-24 572,-3 5-351,5-8 632,0 1 0,0 0 0,0 0 0,0 0 0,0 0 1,0 0-1,0-1 0,0 1 0,0 0 0,0 0 0,0 0 0,0 0 0,0 0 0,0-1 0,0 1 0,0 0 1,0 0-1,0 0 0,0 0 0,0 0 0,0-1 0,0 1 0,0 0 0,0 0 0,0 0 0,0 0 0,0 0 0,0 0 1,0-1-1,0 1 0,-1 0 0,1 0 0,0 0 0,0 0 0,0 0 0,0 0 0,0 0 0,0 0 0,-1 0 0,1 0 1,0 0-1,0 0 0,0-1 0,0 1 0,0 0 0,-1 0 0,1 0 0,0 0 0,0 0 0,0 0 0,0 0 1,0 0-1,-1 0 0,1 1 0,0-1 0,0 0 0,0 0 0,0 0 0,0 0 0,-1 0 0,1 0 0,0 0 0,0 0 1,0 0-1,0 0 0,0-5 17,-1 0 16,1 0 1,0 1 0,1-1 0,-1 0-1,1 0 1,0 0 0,0 1-1,0-1 1,1 0 0,0 1-1,2-6 1,8-11 549,1-1 0,29-35 1,26-10 431,40-16-341,-103 79-939,0 1 0,1-1 0,-1 1 0,1 0 0,-1 1 0,8-3 0,0 0-971,-9 4-163,5 1 73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38.4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264 0 4156,'0'0'76,"1"6"109,-1 1-40,0 1 0,0-1-1,0 1 1,-1-1 0,0 1 0,-1-1-1,1 1 1,-6 11 0,-6 18 459,2-6 13,-28 57 0,-1-9-156,-15 28 143,-8-14-490,60-88-125,1-1 0,-1 1 0,1 0 0,-1 0 0,2 0 0,-4 8-1,-7 21-5079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39.1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265 52 4516,'14'-17'-668,"-3"3"544,-10 12 110,0 1 32,1 1 0,-1-1 0,1 0 0,-1 0 0,1 0 0,-1 0-1,0 0 1,0 0 0,1 0 0,-1 0 0,0 0 0,0-1 0,0 1-1,2-4 2106,-5 11-1871,-7 20 209,-1 0 0,-22 37-1,-10 25 332,-5 15-220,-11 41-116,50-122-407,-16 49 93,-11 37-3,2-4-187,32-100 47,-2 8-85,1 0 0,0 0 1,-1 16-1,2-25 61,1-1 0,0 0 1,0 0-1,1 0 0,-1 0 0,0 0 1,1 0-1,-1 1 0,1-1 0,-1 0 1,1 0-1,0 0 0,0-1 0,0 1 1,0 0-1,0 0 0,1 0 0,-1-1 1,0 1-1,1-1 0,-1 1 0,1-1 1,0 1-1,-1-1 0,4 2 0,-2-2-15,0-1 0,0 1 0,-1-1 0,1 0 0,0 0 0,0 0 0,0 0 0,-1 0 0,1 0 0,0-1-1,0 1 1,-1-1 0,1 0 0,0 0 0,3-2 0,37-20-464,-41 22 480,17-10-315,26-21 1,-41 29 292,1-1 0,-1 0 0,0-1 0,0 1 0,0-1 0,-1 1 1,1-1-1,-1 0 0,0-1 0,4-9 0,-1-2-36,-4 14 73,-1-1 0,1 0-1,-1 1 1,0-1 0,0 0 0,0 0-1,0-4 1,0-11 43,0 17-15,-1-1 0,1 1 0,-1-1 1,0 1-1,0-1 0,0 1 1,0-1-1,-1 1 0,1 0 1,-1-1-1,1 1 0,-1-1 1,0 1-1,0 0 0,0 0 1,0-1-1,0 1 0,-2-2 1,1 2-4,1-1 16,-1 0-1,0 1 1,0-1 0,0 1-1,0 0 1,-1-1-1,1 1 1,-1 0 0,1 0-1,-1 1 1,0-1 0,0 0-1,1 1 1,-1 0 0,-4-2-1,5 3-21,-13-6 93,0 1 0,0 0 1,-1 2-1,-29-4 0,4 2-1147,37 5 690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39.9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48 4084,'-13'-11'-428,"12"9"469,-1 0 1,1 0-1,0 0 1,-1 0-1,1 0 1,0 0-1,0 0 1,0 0-1,1-1 1,-1 1-1,1 0 1,-1-1 0,0-3-1,1 4 2013,0 9-1724,8 128 1243,0 21-660,-8 146-488,-5-203-929,5-98 478,0 0-1,0 1 1,0-1-1,0 0 1,0 1 0,0-1-1,0 0 1,0 1-1,-1-1 1,1 0 0,-1 0-1,1 1 1,-1-1-1,1 0 1,-1 0 0,0 0-1,1 0 1,-1 0-1,0 1 1,0-1-1,0-1 1,0 1 0,0 0-1,0 0 1,0 0-1,0 0 1,0-1 0,-2 2-1,0-1-131,0-8-334,0 1 462,1 3 14,1 0 1,0 0 0,0 0 0,-1-1-1,2 1 1,-1 0 0,0 0 0,1-1 0,-1-4-1,2-2-20,1-1 0,0 1 0,1-1 0,0 1 0,0 0 0,1 0-1,1 1 1,-1-1 0,12-15 0,-5 6 31,-5 9 9,1-1 0,1 1 0,0 0-1,0 1 1,1 0 0,0 0 0,19-14 0,-20 18 5,-1 0-1,0 1 0,1-1 0,0 2 1,0-1-1,1 1 0,-1 0 0,0 0 1,1 1-1,0 1 0,15-2 0,-19 3 14,0 0 1,0 1-1,0 0 0,0 0 0,0 0 0,0 0 0,0 1 0,0 0 0,-1 0 0,1 0 1,-1 0-1,1 1 0,-1 0 0,0 0 0,0 0 0,0 0 0,-1 1 0,1 0 0,5 7 1,-4-5 19,-1 1 0,-1-1 0,1 1 0,-1 0 0,0 0 0,0 0-1,-1 0 1,0 1 0,-1-1 0,1 1 0,-1-1 0,-1 11 0,0-5 64,-2 0-1,0 0 0,0-1 1,-1 1-1,-1-1 0,-8 20 1,6-17-2,4-11-80,0 0-1,-1-1 0,1 1 1,-1-1-1,1 1 0,-1-1 1,0 0-1,-1 0 0,1 0 1,0-1-1,-1 1 0,0-1 1,1 0-1,-1 0 0,-4 2 1,-4 1 22,0-1 0,0 0 1,0 0-1,-18 2 1,21-5-61,-4 2-62,-1-2 0,0 0 0,0 0 1,1-1-1,-1-1 0,-15-2 0,23 2-34,3 1-58,0-1-1,-1 1 0,1-1 1,0 0-1,-1 0 0,1 0 1,0-1-1,0 1 0,0-1 0,0 0 1,-3-2-1,4 3-490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40.3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0 4740,'0'0'1253,"-3"3"-938,2-2-238,0 0 0,-1 0 0,1 0-1,0 0 1,0 1 0,0-1 0,0 0 0,0 0 0,0 1 0,1-1 0,-2 2 0,3-2 12,0 1 0,0-1 1,-1 0-1,1 0 0,0 1 1,1-1-1,-1 0 0,0 0 1,0 0-1,0 0 0,1-1 1,1 2-1,13 13 530,12 14 216,-7 6-615,-13-25-6560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40.6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32 105 4892,'-1'-5'-21,"1"1"-1,-1-1 1,0 1-1,0 0 1,0-1-1,0 1 1,-1 0-1,-3-6 1,-3-9 600,-3-21 4584,16 45-5250,3 0 25,-6-3 9,0-1 0,1 1 0,-1 0 0,0 0 0,0 0 0,0 0 0,-1 0 0,1 1 0,0-1 0,1 4 1,-2-4-315,7 5-348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41.1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39 5236,'24'-32'-836,"-22"31"888,-2 1-4,1-1-1,-1 1 1,0 0-1,0-1 0,0 1 1,0 0-1,1-1 0,-1 1 1,0 0-1,0-1 1,1 1-1,-1 0 0,0 0 1,1 0-1,-1-1 0,0 1 1,1 0-1,-1 0 0,0 0 1,1 0-1,-1-1 1,0 1-1,1 0 0,-1 0 1,0 0-1,1 0 0,-1 0 1,1 0-1,-1 0 1,0 0-1,1 0 0,-1 0 1,0 0-1,1 0 0,-1 1 1,1-1-1,-1 0 1,7 19 233,-6-17-247,-1-1-1,0 1 1,1 0 0,-1-1 0,0 1-1,0-1 1,0 1 0,-1 0 0,1-1-1,0 1 1,-1 0 0,1-1 0,-1 1-1,1-1 1,-1 1 0,0-1-1,-1 2 1,-1 6 128,-22 93 935,18-73-898,-9 71 266,12-68-315,-2 33 0,4-33-46,-7 32 1,7-46-71,0 1-1,1 0 1,2 26 0,-1-21-26,-2 31 1,2 12-60,1-30-15,-1-29 29,0 0-1,1 0 1,0 0-1,0 0 1,1-1-1,3 11 1,-3-15 19,0-1 0,0 1 1,0-1-1,0 1 0,1-1 1,-1 0-1,1 0 0,-1 0 1,1 0-1,0 0 0,0-1 1,0 1-1,0-1 0,0 0 1,0 0-1,4 1 0,2 0-85,0 0-1,1-1 0,17 0 1,13-5-378,-24 2 232,-1-1 0,1-1 1,18-5-1,-28 7 19,0 1 0,-1-1 1,1 0-1,0 0 1,-1 0-1,0-1 1,1 0-1,-1 0 0,0 0 1,0-1-1,-1 0 1,1 0-1,6-7 0,-8 7-922,6-4 220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41.4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19 119 3680,'-3'-2'-50,"-7"-5"39,4 0 551,6 7-501,0 0 0,0 0 0,0 0-1,0 0 1,0-1 0,0 1 0,0 0 0,0 0-1,0 0 1,0 0 0,0-1 0,0 1 0,0 0-1,0 0 1,0 0 0,0 0 0,0 0 0,0-1-1,0 1 1,1 0 0,-1 0 0,0 0 0,0 0-1,0 0 1,0 0 0,0-1 0,0 1 0,0 0-1,0 0 1,1 0 0,-1 0 0,0 0 0,0 0-1,0 0 1,0 0 0,0 0 0,1 0 0,-1 0-1,0-1 1,0 1 0,0 0 0,0 0 0,0 0-1,1 0 1,86-13 1285,0 3-1061,90-22 0,-118 13-1285,-7 0-2088,-32 15 1343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43.4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 0 4668,'0'0'272,"6"4"-54,15 12 32,-16-12 27,5 22 913,-9-19-1053,0 0 0,-1 0 0,1 0 0,-1 0 1,0 0-1,-1 0 0,0 0 0,-3 12 0,1-2 59,-38 199 842,14-82-1117,25-121-45,2-10 52,0 0 0,-1 0 0,1 0 0,-1 1 0,0-1 0,0 0-1,-2 3 1,2-4-110,1-4-512,1 0 670,-1 0 1,0 0 0,1 0 0,-1 0-1,1 0 1,-1 0 0,1 0 0,0 0-1,2-4 1,-2 5 10,0-1 0,0 0 1,0 0-1,0 0 0,0-1 0,-1 1 1,1 0-1,-1 0 0,1 0 0,-1 0 1,0-1-1,0-3 0,11-145-621,-11 137 600,2-1 0,6-26-1,-2 7 15,11-13 20,-13 38 13,0-1 0,1 1 1,0 0-1,1 1 1,0-1-1,0 1 1,1 1-1,13-14 1,3-2 163,-21 20-116,1 0 1,-1 0-1,1 0 1,0 1-1,0-1 0,0 1 1,0 0-1,0 0 1,7-3-1,-7 3 516,3 5-416,-2-2-108,0 1 0,0 0 0,0 0 0,-1 0-1,1 1 1,-1-1 0,1 1 0,-1 0 0,0 0 0,0 0 0,-1 0 0,1 0 0,0 1 0,2 5 0,-1-1 66,0 1 1,-1 0-1,0 0 1,0 1-1,-1-1 1,2 19-1,-1 61 252,-3-77-323,-4 18 28,4-15-54,4 48-346,0-49 47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44.1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15 5068,'-5'-12'-274,"5"10"604,-2 8-109,-7 47 465,4 32 580,4-50-978,1-15-93,0-1-1,5 37 1,-1-31-124,-3-18-84,0 1 0,0-1 0,0 0-1,1 0 1,1 0 0,-1 0 0,7 11 0,-8-15-15,0-1-9,-1-1 0,0 0 0,1 1-1,-1-1 1,1 0 0,-1 1 0,1-1-1,0 0 1,0 0 0,-1 0 0,1 0-1,0 0 1,0 0 0,0 0 0,0 0-1,0 0 1,1 0 0,-1-1 0,0 1-1,0 0 1,0-1 0,1 1 0,-1-1-1,0 1 1,0-1 0,1 0 0,-1 1-1,1-1 1,-1 0 0,0 0 0,1 0-1,-1 0 1,0 0 0,1 0 0,-1 0 0,2-1-1,3-1-54,0-1 1,0 1-1,0-1 0,0-1 0,-1 1 0,1-1 0,-1 0 0,0 0 0,0 0 0,6-8 1,18-31-233,-3-1 1,-1-1 0,20-54 0,-43 94 332,18-41 432,-19 44 435,4 53-234,-16 87 214,6-50-615,5-85-305,0 1 1,0-1 0,0 1 0,1 0-1,-1-1 1,1 0 0,1 4 0,4 5-3788,-5-10 2573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06.4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380 33 6405,'0'0'-537,"6"-10"-1643,13-12 9775,-27 22-7525,0-1-1,0 2 1,0-1-1,-11 3 1,14-1-15,2-2-3,-92 23 270,84-20-293,1 1 0,0 0-1,0 1 1,1 0 0,-1 1-1,1 0 1,-10 8-1,12-9-20,-11 8 7,1 0 1,1 1-1,0 1 0,0 0 1,-25 35-1,36-41-3,1 0 1,0 0-1,0 0 0,1 0 0,0 1 1,0-1-1,1 1 0,1 0 0,0 0 1,-1 19-1,2-22-19,1-1-1,-1 1 1,1 0 0,0 0 0,1 0 0,0-1-1,0 1 1,0 0 0,1-1 0,3 7 0,1 1-34,-5-9 18,0-1 0,0 0 0,1-1 0,0 1 0,-1 0 0,1-1 0,0 1 0,1-1 0,-1 0 0,1 0 0,-1 0 0,1-1 0,0 1 0,0-1 0,0 0 0,0 0 0,0 0 0,1-1 0,5 2 0,6 0-71,-1 0-1,1-2 1,0 1 0,17-2-1,-25-1 48,-1 1 1,0-2-1,1 1 0,-1-1 0,0 0 0,0 0 0,0 0 0,0-1 0,-1-1 0,1 1 0,7-6 0,-2 1-59,-1-1 0,0-1-1,0 0 1,15-18 0,-24 26 91,0 0 0,0 0 1,0-1-1,0 1 1,-1-1-1,1 0 0,-1 1 1,1-1-1,-1 0 0,0 0 1,0 0-1,0 0 1,-1 0-1,1-4 0,-1 6 10,0 0 0,0-1 0,0 1-1,0 0 1,-1 0 0,1-1 0,-1 1 0,1 0-1,-1 0 1,1-1 0,-1 1 0,0 0 0,1 0-1,-1 0 1,0 0 0,0 0 0,0 0-1,0 0 1,-1-1 0,-7-8-15,7 8 17,-1 0 0,1 0-1,-1 1 1,0-1 0,0 1 0,1-1-1,-1 1 1,0 0 0,0 0-1,0 0 1,-4 0 0,-4-3-4,8 3 7,-4-1-2,-24-3 0,-37-10-70,65 14-2,0 0-37,-8-1-40,8 1-47,-2 2-1803,-12 5 1369,12-5-313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48.2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223 25 836,'-9'-12'2948,"13"5"-2880,-4 7-10,0 0 0,0 0 0,0 0-1,0 0 1,0 0 0,0-1 0,0 1-1,0 0 1,1 0 0,-1 0 0,0 0-1,0-1 1,-1 1 0,1 0-1,0 0 1,0 0 0,0 0 0,0-1-1,0 1 1,0 0 0,0 0 0,0 0-1,0 0 1,0 0 0,0-1 0,0 1-1,0 0 1,-1 0 0,1 0 0,0 0-1,0 0 1,0 0 0,0 0-1,0-1 1,0 1 0,-1 0 0,1 0-1,0 0 1,0 0 0,0 0 0,0 0-1,-1 0 1,1 0 0,0 0 0,0 0-1,0 0 1,0 0 0,-1 0 0,1 0-1,0 0 1,0 0 0,0 0 0,0 0-1,0 0 1,-1 0 0,1 0-1,0 0 1,0 0 0,0 1 0,0-1-1,0 0 1,-1 0 0,1 0 0,0 0-1,-27 5 17,25-4-66,0-1 0,1 1-1,-1-1 1,0 1 0,0 0 0,0 0 0,0 0 0,0 0 0,1 0 0,-1 0 0,0 0 0,-1 2 0,-10 5 21,-5 0-18,1 1 1,-22 15-1,14-9-57,-13 7-108,29-12-29,10-5 29,3-4 143,-1 0 1,0-1-1,0 1 0,0-1 1,1 0-1,6 0 0,96 5-147,-93-3 103,0 0-1,0 1 1,0 0 0,0 1 0,-1 1 0,17 8 0,-22-10 11,-1 0 0,-1 1 0,1 0 0,0 0 0,-1 1 1,7 7-1,-10-10 38,0 1 0,0-1 0,-1 0 0,1 1 0,-1-1-1,0 1 1,0 0 0,0-1 0,0 1 0,0 0 0,0-1 0,-1 1 0,1 0 0,-1 0 0,0 0 0,0 0 0,0-1 0,0 1 0,-2 6 0,1-3 13,-1 0 0,0-1 0,0 1 0,0 0 0,-1-1 0,0 1 0,0-1 1,0 0-1,-1 0 0,1 0 0,-1 0 0,-7 6 0,8-8 3,-1 0-7,1 1 0,-1-1 0,0 0 0,0 0 0,0 0 0,-1-1 1,1 1-1,0-1 0,-1 0 0,0 0 0,-7 1 0,-18 4-27,23-6-17,0-1 0,-1-1-57,0 1 1,1-1-1,-1 0 1,0-1-1,1 0 0,0 0 1,-14-6-1,18 7-1,-1-1 1,1 0-1,0 0 0,0 0 1,0 0-1,0-1 0,0 1 0,0-1 1,0 0-1,1 0 0,-1 0 1,1 0-1,0 0 0,0 0 1,0-1-1,1 1 0,-1-1 0,1 1 1,-1-1-1,0-4 0,-4-24-1211,9 20 1036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45.0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9 4080,'-3'-8'1358,"2"11"-627,1 25-374,0 21 271,0 2 9,-1-45-570,1-1 0,0 1 1,0 0-1,2 8 0,-1-8-9,0 0-1,0 0 0,-1 0 1,-1 8-1,-3 85 405,4-97-458,-5 75-583,5-75 417,4-8-1275,-4 5 1430,6-7-92,0-1 1,-1 0-1,0 0 0,5-16 1,0 0-112,0 1 1,17-27-1,-1 0 80,0 6 249,-18 34 65,-1-1 0,10-21 0,-16 31-89,1-1 88,-2 3-165,0-1-1,0 1 1,1 0 0,-1-1-1,0 1 1,0 0-1,0 0 1,1-1 0,-1 1-1,0 0 1,0 0-1,1-1 1,-1 1 0,0 0-1,1 0 1,-1 0-1,0-1 1,1 1-1,-1 0 1,0 0 0,1 0-1,-1 0 1,0 0-1,1 0 1,-1 0 0,0 0-1,1 0 1,-1 0-1,1 0 1,-1 0 0,0 0-1,1 0 1,-1 0-1,0 0 1,1 0 0,-1 0-1,0 0 1,1 1-1,0-1 1,16 13 135,-16-13-143,-1 1 1,1-1 0,0 1 0,-1-1 0,1 1 0,0 0-1,-1-1 1,1 1 0,-1 0 0,1-1 0,-1 1 0,0 0-1,1 0 1,-1 0 0,0-1 0,1 1 0,-1 0 0,0 0-1,0 0 1,0-1 0,0 1 0,0 2 0,1 0 32,2 10 98,0-1 1,-1 1 0,0 25-1,3 9 63,-2-22-127,0 38 0,2-20-367,-5-43 272,0 0 0,0 1 0,0-1-1,0 0 1,-1 1 0,1-1 0,0 0 0,0 0-1,0 1 1,0-1 0,0 0 0,0 1-1,0-1 1,0 0 0,1 0 0,-1 1-1,0-1 1,0 0 0,0 0 0,0 1-1,0-1 1,0 0 0,1 0 0,-1 1-1,0-1 1,0 0 0,0 0 0,0 1 0,1-1-1,-1 0 1,0 0 0,0 0 0,1 0-1,-1 1 1,0-1 0,0 0 0,1 0-1,-1 0 1,0 0 0,0 0 0,1 0-1,-1 0 1,0 0 0,1 0 0,-1 0 0,0 0-1,0 0 1,1 0 0,-1 0 0,0 0-1,1 0 1,-1 0 0,0 0 0,0 0-1,1 0 1,-1 0 0,0-1 0,0 1-1,1 0 1,-1 0 0,0 0 0,0 0-1,0-1 1,1 1 0,-1 0 0,0 0 0,0-1-1,7-5-68,-1 0 0,0-1 0,0 0 0,0 0 0,5-11 0,45-77-491,-38 62 550,-11 18 123,1 1 0,11-17 1,7-11 643,-24 40 230,4 5-733,19 6-4,-24-9-218,-1 1 0,1-1 0,0 0 0,0 1 0,0-1-1,-1 1 1,1-1 0,0 1 0,-1-1 0,1 1-1,0-1 1,-1 1 0,1 0 0,-1-1 0,1 1 0,-1 0-1,1-1 1,-1 1 0,1 0 0,-1 0 0,0-1-1,1 1 1,-1 0 0,0 0 0,0 0 0,0 1 0,1 0 36,2 9 124,0 1 0,-1 0-1,0 0 1,-1 0-1,0 20 1,-1-12-38,-1-12-104,1 0 0,0 0-1,0 0 1,1 1-1,3 13 1,-1 2-208,-3-22 115,-1 0-1,1 0 1,0 0 0,0 0 0,1 0 0,-1 0 0,0 0-1,1 0 1,-1 0 0,1 0 0,1 3 0,-1-4 2,-1-1 0,0 1-1,1-1 1,-1 1 0,0-1 0,1 0 0,-1 1 0,0-1-1,1 0 1,-1 1 0,1-1 0,-1 0 0,1 1 0,-1-1-1,1 0 1,-1 0 0,1 1 0,-1-1 0,1 0 0,-1 0-1,1 0 1,-1 0 0,1 0 0,-1 0 0,1 0 0,-1 0-1,1 0 1,-1 0 0,1 0 0,0 0 0,0-1 0,14 3-1793,-11-6 124,13-16-94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45.7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14 4836,'0'-12'-199,"0"10"739,2 8-265,2 9-25,-1-1 1,0 0-1,-1 1 1,-1-1-1,0 22 1,4 257 1596,-5-38-1297,0-47-1005,-5-148-445,5-58 663,-3 0-360,3-2 581,0-1 0,0 1-1,0 0 1,0 0 0,0 0 0,0-1-1,0 1 1,0 0 0,0 0 0,0 0-1,0 0 1,0-1 0,0 1 0,-1 0-1,1 0 1,0 0 0,0 0 0,0-1-1,0 1 1,0 0 0,-1 0 0,1 0-1,0 0 1,0 0 0,0 0 0,0 0-1,-1 0 1,1-1 0,0 1 0,0 0-1,0 0 1,-1 0 0,1 0 0,0 0-1,0 0 1,0 0 0,-1 0 0,1 0-1,0 0 1,0 0 0,0 0 0,-1 0-1,1 0 1,0 1 0,0-1 0,0 0-1,0 0 1,-1 0 0,1 0 0,0 0-1,0 0 1,0 0 0,0 0 0,-1 1-1,1-1 1,0 0 0,0 0 0,0 0-1,0 0 1,0 1 0,0-1 0,0 0-1,-1 0 1,1 0 0,0 1 0,0-1-1,0 0 1,0 0 0,-1-9-47,0 0-1,1-1 1,0 1 0,0 0-1,1-1 1,0 1 0,1 0 0,0-1-1,0 1 1,1 0 0,4-8-1,2-5-42,4-4-2,-4 13 57,-3 5 39,0 0 1,1 0 0,-1 0-1,1 1 1,14-12-1,-13 14 49,1-1-1,-1 1 0,1 1 0,0-1 0,16-4 0,-22 8-17,0 0 1,0 0-1,0 1 0,0-1 1,0 1-1,0-1 0,0 1 1,0 0-1,0 0 0,0 1 1,1-1-1,-1 1 0,0-1 0,0 1 1,0 0-1,-1 0 0,1 0 1,0 1-1,0-1 0,0 1 1,4 3-1,-3-1 21,1 1 1,0 0 0,-1 0-1,0 0 1,0 1 0,0-1-1,-1 1 1,0 0 0,0 0-1,0 0 1,-1 0-1,0 1 1,0-1 0,-1 1-1,0-1 1,0 1 0,0-1-1,-1 13 1,0-9 30,-1-1-1,0 0 1,0 0 0,-1 0-1,0 0 1,-1-1 0,0 1-1,-6 14 1,2-10 47,-1-1 1,0 1-1,-1-1 0,-17 18 0,21-26-105,-1 1 0,1-1 0,-1 0 0,0-1 0,-1 1 0,1-1 0,0-1 0,-1 1 0,0-1 0,-7 2 0,-10 3-73,22-6 52,1 0 0,0-1 0,0 0-1,-1 1 1,1-1 0,0 0 0,-1 1 0,1-1 0,0 0 0,-1 0 0,1 0-1,0 0 1,-1 0 0,-2-1 0,0 0-21,0 1-83,0-2-40,0 1 101,3 1 1,-1 0 1,0-1-1,1 1 0,-1-1 0,0 1 1,1-1-1,-1 0 0,1 1 0,-1-1 1,1 0-1,-1 0 0,1 0 0,0 0 1,-1-1-1,1 1 0,0 0 0,0 0 1,0-1-1,0 1 0,0-1 0,0 1 1,0-1-1,1 1 0,-1-1 0,0 1 1,1-1-1,-1-3 0,1 2-115,1-1-1,0 1 0,0 0 1,0-1-1,1 1 1,-1 0-1,1-1 0,2-3 1,3-6-1223,-6 11 309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46.7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1 327 3720,'3'-2'-157,"2"1"132,0-1 1,0 1-1,0 0 1,10-1-1,-11 2 87,0-1-20,0 1 1,0-1-1,0 1 0,0 0 1,0 0-1,0 1 1,6 1-1,-3-1 66,-1 0 0,0 0 0,1-1 0,-1 0 0,9 0 0,70-8 627,-14-4-331,-46 9-321,29-8 0,-19 2-242,0-1 0,50-25-1,-75 31 99,0-1 0,-1 0 0,0-1 0,-1 0-1,1-1 1,-1 0 0,0 0 0,-1-1 0,0 1-1,0-2 1,0 1 0,-1-1 0,7-13 0,-7 10 10,0-2 0,-1 1 0,6-23 0,-11 34 60,0 1 1,1-1-1,-1 1 1,0-1-1,0 0 1,0 1-1,0-1 1,0 1 0,0-1-1,0 0 1,0 1-1,-1-1 1,1 1-1,-1-1 1,1 1-1,-1-1 1,0 1-1,1-1 1,-1 1-1,0 0 1,0-1-1,0 1 1,0 0 0,0 0-1,0-1 1,0 1-1,-1 0 1,1 0-1,0 1 1,-1-1-1,1 0 1,0 0-1,-1 0 1,1 1-1,-1-1 1,1 1-1,-1-1 1,0 1 0,-1 0-1,-45 0 521,41 0-431,1 2 0,-1-1 0,1 1 0,-1 0 0,1 0 0,0 0 0,0 1 0,0 0 0,0 0 0,-9 7 0,4-2 147,2-3-66,0 2 1,1-1-1,0 1 0,0 0 1,1 1-1,0 0 0,0 0 1,1 1-1,0 0 0,0 0 1,-7 17-1,5-7 68,1 0 0,1 0 0,1 0 0,1 1 0,-3 25 0,5-27-152,2-1 0,0 1 0,0-1 0,2 1 0,0-1 0,1 0 1,1 0-1,0 0 0,1 0 0,9 18 0,-13-32-128,1 1 1,0-1-1,0 1 0,0-1 0,0 0 1,1 0-1,-1 1 0,1-2 0,0 1 1,0 0-1,0-1 0,0 1 1,0-1-1,0 0 0,1 0 0,-1 0 1,1 0-1,0-1 0,-1 1 1,1-1-1,0 0 0,0 0 0,7 0 1,-3 0-106,-4 0 54,-1-1-1,1 1 1,-1-1-1,0 0 0,1 0 1,-1 0-1,1-1 1,-1 1-1,0-1 0,1 0 1,4-1-1,5-2-86,-2 1-122,0-1 0,0 0 0,-1-1 0,1 0 0,16-11-1,-15 7-25,0-2 0,-1 1 0,0-2 0,-1 1 0,11-16 0,-10 10 24,0-1 1,10-22-1,6-12 67,17-42 1254,-42 88-691,2-6-81,-4 12-212,0 0-1,0 0 1,0 1 0,0-1 0,0 0 0,0 0 0,0 0 0,0 0 0,0 0 0,0 0 0,0 0 0,0 0-1,0 0 1,1 0 0,-1 0 0,0 0 0,0 0 0,0 0 0,0 0 0,0 0 0,0 0 0,0 0 0,0 0-1,0 0 1,0 0 0,0 0 0,0 0 0,1 0 0,-1 0 0,0 0 0,0 0 0,0 0 0,0 0 0,0 0-1,0 0 1,0 0 0,0 0 0,0 0 0,0 0 0,0 0 0,1 0 0,-1 0 0,0 0 0,0 0 0,0 0-1,0 0 1,0 0 0,0 0 0,0 0 0,0-1 0,0 1 0,0 0 0,2 11 73,0-1-1,-1 1 1,0 0 0,-1-1 0,-2 20-1,0-5 155,1 39 0,2-40-182,-6 47-1,1-12-405,7-48 279,-3-11-1,0 0 1,0 0-1,0 0 1,-1 0 0,1 0-1,0 0 1,0 0-1,0-1 1,1 1 0,-1 0-1,0 0 1,0 0-1,0 0 1,0 0-1,0 0 1,0 0 0,0 0-1,0 0 1,0 0-1,0 0 1,0 0-1,0 0 1,0 0 0,0-1-119,0 1 118,0 0 1,0 0 0,0 0-1,0 0 1,0 0-1,0 0 1,0 0-1,1 0 1,-1 0 0,0 0-1,0 0 1,0 0-1,0 0 1,0 0-1,0 0 1,0 0 0,0 0-1,0 0 1,0 0-1,0 0 1,0 0-1,0 0 1,-3-31-82,2 27 101,1-1-1,0 1 0,0 0 1,0 0-1,1 0 1,-1-1-1,1 1 0,0 0 1,2-5-1,1-5-30,1-12 49,-3 13 95,1 0 1,1 0 0,0 0-1,0 1 1,11-20-1,-9 21-8,2 0-1,-1 1 0,1 0 1,1 1-1,0-1 1,0 2-1,1-1 0,13-8 1,-1-4 58,-17 17-109,-1 0 1,1 0-1,-1 0 1,9-5-1,28-14-17,-1-2-1,61-49 0,-99 72-92,0 1 0,0-1 0,0 1 0,0 0-1,0 0 1,1 0 0,-1 0 0,4-1-1,3-1-293,-7 2-90,2 2-3113,18 7 1909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47.1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148 0 4464,'0'0'1503,"0"18"-363,0-8-977,-1 1 0,0-1 0,0 0 0,-1 1 0,-1-1 0,1 0 1,-2 0-1,-8 19 0,-1-3-360,11-21 85,0 0 0,0 0 0,-1 0 0,0 0 1,-4 4-1,-9 11-1728,-27 22 1,13-18-333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48.7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304 8 5100,'-6'-6'-628,"3"4"948,4 8 1705,8 22-1458,0 1 0,8 54 0,-1 40 183,-10-63-517,-2-30-118,0 30 0,7 196-586,-6-170-488,0-25-2449,-9-68 3228,-27-46-212,23 36 357,-1 1 0,-1 0 1,-1 0-1,0 1 0,-13-14 0,20 26 63,0 1 1,0 0-1,0-1 0,0 1 1,0 1-1,0-1 1,-1 0-1,-8-1 1,12 3-16,-1 0 1,1-1 0,-1 1-1,1 0 1,-1 0-1,1 0 1,-1 0 0,0 0-1,1 0 1,-1 0-1,1 1 1,-1-1 0,1 1-1,-3 0 1,0 1 30,-6 0 72,1 0 1,0 1-1,1 0 0,-1 1 0,1 0 0,-1 0 0,1 1 0,0 0 0,1 0 0,-1 1 0,1 0 0,0 1 0,1-1 0,0 1 0,-10 14 0,10-14-10,0 0-1,1 1 0,1-1 1,-1 1-1,1 0 0,0 0 1,1 0-1,-5 17 0,1 2 87,5-21-137,0 1 0,1 0-1,0 0 1,-1 9 0,0 15 85,2-23-100,-1 1 0,1 0 0,0-1-1,2 12 1,0-7-1,-2-10-32,1-1 0,-1 0 1,0 1-1,1-1 0,0 1 1,0-1-1,-1 0 0,1 1 0,1-1 1,-1 0-1,0 0 0,0 0 0,3 3 1,-2-4-17,0 1 0,-1-1-1,1 1 1,0-1 0,0 0 0,1 0 0,-1 0 0,0 0 0,0 0 0,0 0 0,1 0 0,-1-1-1,0 1 1,1-1 0,-1 0 0,1 0 0,-1 0 0,0 0 0,1 0 0,3-1 0,0 0-51,0 0 0,0-1 1,1 1-1,-1-1 1,0-1-1,0 1 0,7-5 1,9-7-334,-1 0 0,31-29 1,-47 37 271,1 1 0,-1-1 0,0 0 0,7-12 0,0 0-314,-11 17 305,0-1 0,0 1 0,-1 0 0,1-1 0,-1 1 1,1-1-1,-1 1 0,1-1 0,-1 1 0,0-1 0,1 1 1,-1-3-1,1-4-992,3 1 307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49.5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164 24 3452,'-14'-21'392,"12"18"657,-4 6-834,-19 10 25,24-13-220,0 1 0,0-1 0,0 1 0,1-1 0,-1 1 0,0-1 0,0 1 0,0-1 0,1 1 0,-1 0 0,0-1 0,1 1 0,-1 0 0,1 0 0,-1-1 0,1 1 0,-1 0 0,1 0 0,-1 0 0,1 0 0,-1 1 0,-1 3 65,-11 13 235,0 1 0,2 0 0,0 1 0,1 0 0,0 1 0,-6 23 0,12-26-243,0 1 0,1 0 0,0-1 1,2 1-1,1 28 0,0-47-77,0 3-17,0 0 0,1 0 0,-1-1 0,1 1 0,-1 0 0,1-1 0,0 1 0,0-1 0,1 1 0,-1-1 1,0 0-1,1 1 0,-1-1 0,1 0 0,0 0 0,0 0 0,0 0 0,0 0 0,0-1 0,0 1 0,4 1 0,-1 1-81,1-1 0,0 0 0,0-1 0,0 1 0,0-1 0,12 2 0,10-3-255,-21-1 284,-5 0 40,0 0 1,0 0 0,0 0-1,0 0 1,0 0 0,0-1-1,0 1 1,0-1 0,0 1-1,0-1 1,2-1 0,5-1-42,-4 2 27,1 0-1,-1-1 0,1 0 1,-1 1-1,0-2 0,0 1 1,0-1-1,0 0 0,0 0 1,0 0-1,-1 0 0,1-1 1,-1 0-1,0 0 1,0 0-1,-1 0 0,1-1 1,-1 0-1,0 1 0,0-1 1,-1 0-1,1-1 0,-1 1 1,0 0-1,0-1 0,-1 1 1,0-1-1,0 1 0,0-1 1,-1 1-1,1-1 0,-1 0 1,-2-9-1,0-12 73,2 21 12,0 0 0,-1 0 0,1 0 0,-4-9-1,-10-41 299,13 55-389,1 0 0,-1 0 0,0-1 0,0 1 0,0 0 0,0 0 0,-1 1 0,1-1 0,0 0 0,0 0 0,0 0 0,-1 1 0,1-1 0,0 1 0,-1-1 0,1 1 0,-1-1 0,1 1 0,-1 0 0,-2-1 0,3 1 107,-2 0-410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49.9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45 143 3132,'-5'0'-15,"-12"0"40,12 0 427,1 0-286,-9-2 245,17-1 865,24-6 797,-18 6-2648,66-18 828,2-2-240,26-9-371,-24 7-616,-23 7-1948,-46 12 1821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50.3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45 3912,'0'-3'43,"0"0"0,-1 0-1,1 0 1,-1 0 0,0 0-1,0 0 1,-2-5 0,0 2 92,2 3 344,-4-2-242,5 5-196,0 0 0,0 0 1,0 0-1,0 0 0,0-1 0,0 1 1,-1 0-1,1 0 0,0 0 0,0 0 0,0 0 1,0 0-1,0 0 0,0 0 0,-1 0 1,1 0-1,0 0 0,0 0 0,0 0 1,0 0-1,-1 0 0,1 0 0,0 0 1,0 0-1,0 0 0,0 0 0,0 0 1,-1 0-1,1 0 0,0 0 0,0 0 1,0 0-1,0 0 0,0 0 0,0 0 0,-1 0 1,1 0-1,0 1 0,0-1 0,0 0 1,0 0-1,0 0 0,0 0 0,0 0 1,-1 0-1,1 1 0,0-1 0,0 0 1,0 0-1,0 0 0,0 0 0,-5 51 685,3-1 0,3 53 0,1-18-275,3 83 119,3-47-293,0-5-241,-2-7-745,-5-100 289,0 1-1,1-1 1,0 0 0,6 15-1,-8-24 288,0 0 0,1 1 0,-1-1 0,0 0 0,1 1 0,-1-1 0,0 0 0,1 1 0,-1-1 0,1 0 0,-1 1 0,0-1 0,1 0 0,-1 0 0,1 0 0,-1 0 0,1 1 0,-1-1 0,1 0 0,0 0 0,0 0-383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51.0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43 6061,'0'-3'-362,"-1"-4"190,1 5 104,0-1 0,0 1 0,0-1 0,0 0 0,0 1 0,1-1 0,-1 1 0,1-1 1,0 1-1,1-4 0,-1 5 427,2 7-177,2 4-65,-2 0 0,1 0 0,-1 0 0,-1 1 0,0-1 0,0 1-1,-1 0 1,0 14 0,10 197 1033,-11-187-1034,-10 264 436,-1-185-590,10-102-39,0 1-1,2 22 0,0-14-240,-2-21 308,1 1-1,0-1 0,0 0 1,0 1-1,0-1 1,0 1-1,0-1 1,0 0-1,0 1 1,0-1-1,1 0 1,-1 1-1,0-1 1,0 0-1,0 1 1,0-1-1,0 0 1,1 1-1,-1-1 1,0 0-1,0 0 1,0 1-1,1-1 1,-1 0-1,0 0 1,0 1-1,1-1 1,-1 0-1,0 0 1,1 0-1,-1 1 1,0-1-1,1 0 1,-1 0-1,0 0 1,1 0-1,-1 0 1,0 0-1,1 0 1,-1 0-1,0 0 1,1 0-1,-1 0 1,1 0-1,-1 0 1,0 0-1,1 0 1,-1 0-1,0 0 0,1-1 1,3-2 2,1 0-7,1-1-1,-1-1 0,0 1 0,-1-1 0,1 0 1,-1 0-1,5-8 0,61-89-124,-35 53 100,28-45 205,-28 49 44,-35 44-195,0 0 1,0 1-1,1-1 1,-1 0-1,1 0 1,-1 1-1,1-1 1,-1 0-1,1 0 1,-1 1-1,1-1 1,0 1-1,-1-1 1,1 0-1,0 1 0,-1-1 1,1 1-1,0 0 1,0-1-1,0 1 1,-1 0-1,1-1 1,0 1-1,0 0 1,0 0-1,0 0 1,0 0-1,0 0 1,-1 0-1,1 0 0,0 0 1,0 0-1,0 0 1,0 0-1,0 0 1,1 1-1,0 1 21,1-1 0,-1 1 0,1 0-1,-1 0 1,0 0 0,0 0 0,0 0-1,3 5 1,0 0 41,0 1 0,-1-1-1,-1 1 1,1 0 0,-1 1-1,-1-1 1,3 10 0,9 67 291,-9-46-275,2 6-253,-4-31 42,-2-8-164,0-1 0,1 1-1,-1-1 1,1 0 0,2 6-1,-3-10-374,12 3-2043,-10-3 857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51.5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1 210 4800,'0'0'-246,"2"-2"-217,-1 1 476,0 0-1,0 0 1,0 0-1,0 0 1,1 0-1,-1 1 1,0-1-1,0 0 1,1 1 0,-1-1-1,1 1 1,-1 0-1,0-1 1,1 1-1,-1 0 1,1 0-1,-1 0 1,1 0 0,-1 0-1,1 0 1,-1 0-1,1 1 1,1 0-1,-2-1-22,4 0 84,1-1-31,-1 1-1,1-1 0,0 1 1,8 0-1,-9 1-26,0-1 1,-1 0-1,1 0 1,-1-1-1,7 0 0,20-7 5,9-3-144,-28 5 30,47-23-487,-55 26 509,1 0 0,-1-1 0,0 1 0,0-1 0,0 0 0,0 0 0,0 0 0,-1-1 0,4-6 0,-5 8 58,-1 1-1,-1-1 1,1 0 0,0 0-1,-1 0 1,0 0 0,1 0 0,-1 0-1,0 1 1,0-1 0,-1 0-1,1 0 1,-1 0 0,1 0-1,-1 0 1,0 1 0,0-1 0,0 0-1,0 0 1,-1 1 0,1-1-1,-1 1 1,-2-3 0,0-2 31,1 5 12,0 0-1,0-1 1,-1 1-1,1 0 1,-1 1-1,0-1 1,1 1 0,-1-1-1,-4 0 1,7 2-19,0-1 1,0 1 0,1 0 0,-1-1-1,0 1 1,0 0 0,0 0 0,0-1-1,0 1 1,0 0 0,0 0 0,0 0-1,0 0 1,0 0 0,0 0 0,0 1-1,-1-1 1,-1 1 30,0-1 104,-4 1 11,-2 0-99,1-1 85,1 1 1,-1 0 0,0 1 0,1-1 0,-1 2 0,1-1 0,0 1 0,-1 0 0,-7 5-1,10-4-28,0 1 0,0 0 1,1 0-1,-1 0 0,1 0 0,0 1 0,1 0 0,-1 0 0,1 0 0,0 0 0,1 0 0,-3 9 0,-2 7 245,2 0 1,-5 35 0,9-37-181,0 1-1,2-1 1,5 38-1,-3-47-126,-1 0 1,1 0-1,1-1 0,7 15 1,2 6-32,-12-26-86,1-1 0,-1 0-1,1 1 1,0-1 0,0 0-1,0 0 1,1 0 0,-1-1-1,1 1 1,0-1-1,0 1 1,1-1 0,-1 0-1,0 0 1,1 0 0,0-1-1,0 1 1,0-1 0,0 0-1,0 0 1,0-1-1,0 1 1,7 1 0,-6-2-160,0 0-1,0-1 1,0 1 0,0-1 0,0 0 0,0-1-1,0 1 1,0-1 0,6-2 0,7-1-1140,8 0-543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48.9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2564,'0'0'-100,"5"0"62,40 10 736,-42-8-544,-2-2-96,1 0 0,-1 0 0,0 1-1,0-1 1,0 1 0,0-1 0,0 1-1,0-1 1,0 1 0,0-1-1,0 1 1,0 0 0,0 0 0,0 0-1,0-1 1,0 1 0,-1 0 0,1 0-1,0 0 1,-1 0 0,1 0 0,0 2-1,13 30 1297,-6-12-783,-3-9-305,0 0-1,-2-1 1,1 2 0,-1-1-1,-1 0 1,1 22 0,0-12-39,-1-2-66,4 39 221,-5-31-185,7 35 1,-4-35-70,0 36 1,1 102-48,-5-158-104,0 0-186,0-1 1,0 0 0,0 0 0,-4 15 0,4-21 98,-1 1-1,1 0 1,0-1-1,0 1 1,0 0-1,0 0 1,0-1-1,1 1 1,-1 0-1,0 0 1,2 2-1,0 10-4031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52.2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484 5 4764,'-3'-1'-274,"-11"-2"61,10 2 59,-3 3 35,-21 8 178,25-9-32,0 0 0,0 0 0,0 1 1,0-1-1,0 1 0,1 0 0,-5 3 0,-3 2 76,-16 9 355,1 2 0,1 0 0,-33 32 1,35-30-162,7-7-136,3-2-19,-1 0-1,2 0 1,0 1-1,0 1 1,-16 25-1,9-12-18,14-20-94,-1 0 1,1 1-1,0-1 0,-3 9 1,-19 36 64,24-47-98,0 1-29,0-1 0,0 1 0,0-1-1,1 1 1,-1 0 0,1-1 0,-1 11-1,2-13-41,1-2 72,-1 0 1,0 0-1,0 0 0,0 0 0,1 0 1,-1 0-1,0 1 0,0-1 0,0 0 1,1 0-1,-1 0 0,0 0 1,0 0-1,0 0 0,0 0 0,1 1 1,-1-1-1,0 0 0,0 0 0,0 0 1,0 0-1,0 1 0,0-1 1,1 0-1,-1 0 0,0 0 0,0 1 1,0-1-1,0 0 0,0 0 0,0 0 1,0 1-1,0-1 0,0 0 1,0 1-3,0-1 1,0 1 0,0-1 0,0 1 0,1-1 0,-1 1-1,0-1 1,0 0 0,0 1 0,1-1 0,-1 1 0,0-1-1,1 0 1,-1 1 0,0-1 0,1 0 0,-1 1 0,0-1 0,1 0-1,-1 1 1,1-1 0,-1 0 0,0 0 0,1 0 0,-1 1-1,1-1 1,-1 0 0,1 0 0,21 5-123,2-1-91,26 10-1,-24-3 99,0 1 1,25 15-1,-50-26 126,0 0 0,0 0 0,-1 0 0,1 0 0,0 0 0,-1 0 0,1 0 0,0 0-1,-1 0 1,0 0 0,1 0 0,-1 0 0,0 1 0,1-1 0,-1 0 0,0 0 0,0 0 0,0 1 0,0-1-1,0 0 1,0 0 0,-1 2 0,-5 22 147,1-17-90,-1-1 1,1 0-1,-2-1 1,1 0-1,0 0 1,-1 0-1,0-1 1,-1 0-1,-13 8 1,-16 11 125,19-12-70,-31 15 0,-1 1-210,32-21-44,17-7-5,0 0 1,0 0-1,0 0 1,1 0-1,-1 1 0,0-1 1,0 0-1,0 0 1,1 1-1,-1-1 1,0 0-1,0 1 0,1-1 1,-1 1-1,0-1 1,1 1-1,-1 0 1,1-1-1,-1 1 0,0-1 1,1 1-1,-1 1 1,9-5-1167,31-13 150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52.9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251 12 3860,'0'0'-125,"-3"-1"49,-7-6 43,7 6 80,0 0 24,1 1 38,-1-1-1,0 1 0,0 0 1,0 0-1,1 0 0,-1 0 0,0 1 1,0-1-1,0 1 0,1-1 1,-1 1-1,0 0 0,1 0 1,-1 0-1,1 1 0,-1-1 1,-2 3-1,-10 10 349,0 1 0,1 0 1,1 1-1,1 0 0,-17 29 0,19-28-310,-2 5 72,0-1 0,1 2 0,-13 41 0,23-60-198,-2 8 26,0 0 1,-3 21-1,6-28-63,0-1 1,0 0-1,0 0 1,1 0-1,-1 1 1,1-1-1,0 0 1,1 0-1,-1 0 1,0 0-1,4 6 1,-4-10 3,0 1 1,0 0-1,0-1 1,0 1-1,0-1 0,0 0 1,0 1-1,0-1 1,0 0-1,0 1 1,0-1-1,0 0 0,0 0 1,0 0-1,0 0 1,2 0-1,17 2-261,-15-3 212,0 1-138,2-2-15,3-1 83,1 0 0,0-1 0,-1-1 0,0 0 0,0 0 0,0-1 0,-1 0 0,1-1 0,13-13 0,-11 5 22,0 0-1,-1 0 1,-1-1 0,-1 0-1,0-1 1,-1 0-1,10-32 1,18-44 834,-36 92-700,0 1 1,0 0-1,0 0 0,0 0 0,0 0 0,0-1 0,0 1 0,0 0 0,0 0 0,0 0 1,0 0-1,0-1 0,0 1 0,0 0 0,1 0 0,-1 0 0,0 0 0,0 0 1,0-1-1,0 1 0,0 0 0,1 0 0,-1 0 0,0 0 0,0 0 0,0 0 0,0 0 1,1 0-1,-1 0 0,0 0 0,0 0 0,0 0 0,0-1 0,1 1 0,-1 0 1,0 0-1,0 0 0,0 1 0,0-1 0,1 0 0,-1 0 0,0 0 0,0 0 0,0 0 1,1 0-1,-1 0 0,0 0 0,0 0 0,0 0 0,0 0 0,0 0 0,1 1 1,-1-1-1,9 14 360,6 29-30,17 123 459,-29-143-1232,-2-18 146,-1 0-1,1 0 1,1 0 0,-1 0-1,3 6 1,-1-2-403,-2-6-357,10 1-3297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54.1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2 170 5452,'0'0'-249,"-1"-8"-109,2 4 485,1 9 620,0-2-724,1 4 70,0 0-1,-1 1 1,1-1 0,-1 1-1,-1-1 1,2 9 0,7 137 1271,-10-144-1385,0-1 1,1 1-1,0 0 0,0 0 0,6 16 0,-7-24 6,0-1 1,1 1-1,-1 0 0,0 0 0,0 0 0,1-1 1,-1 1-1,0 0 0,0 0 0,0 0 1,0 0-1,0-1 0,0 1 0,0 0 1,0 0-1,-1 1 0,1 0-36,0 1-166,1 0-133,-1-3 330,0 0 1,0 0-1,0 0 1,0 1 0,0-1-1,0 0 1,0 0-1,0 0 1,0 0-1,0 1 1,0-1-1,0 0 1,0 0-1,0 0 1,0 0 0,0 0-1,0 1 1,0-1-1,1 0 1,-1 0-1,0 0 1,0 0-1,0 0 1,0 1 0,0-1-1,0 0 1,1 0-1,-1 0 1,0 0-1,0 0 1,0 0-1,0 0 1,1 0-1,-1 0 1,0 0 0,0 0-1,0 0 1,0 0-1,1 0 1,-1 0-1,0 0 1,0 0-1,0 0 1,0 0 0,1 0-1,-1 0 1,0 0-1,0 0 1,0 0-1,0 0 1,1 0-1,-1 0 1,0 0-1,0 0 1,0 0 0,0-1-1,0 1 1,1 0-1,-1 0 1,0 0-1,0 0 1,0 0-1,0 0 1,0-1 0,9-14-298,0 0 0,-2-1 0,7-18 1,4-12-150,33-60 0,0 23 1046,-33 68-178,-11 11-244,-6 3-130,-1 1 0,1-1 0,0 1 0,-1-1 0,1 1 1,0 0-1,-1-1 0,1 1 0,0 0 0,0 0 0,-1-1 0,1 1 0,0 0 1,0 0-1,0 0 0,-1 0 0,1 0 0,0 0 0,0 0 0,0 0 0,-1 0 1,1 0-1,0 0 0,0 1 0,-1-1 0,1 0 0,0 1 0,0-1 0,-1 0 1,1 1-1,0-1 0,-1 1 0,1-1 0,-1 1 0,2 0 0,0 2 53,1-1 0,-1 1-1,0-1 1,0 1-1,-1 0 1,4 6 0,-3-4 21,-1 1 0,1-1 0,-1 1 1,0 0-1,0 10 0,1 2 96,3 58 404,-4-61-477,0 0 0,-4 27 0,1-1-92,3-36-143,-1 0 1,1 1-1,0-1 0,0 0 1,3 10-1,-4-15 84,0 0 0,1 1 1,-1-1-1,0 1 0,0-1 0,1 0 1,-1 1-1,0-1 0,0 0 0,1 0 0,-1 1 1,0-1-1,1 0 0,-1 1 0,0-1 1,1 0-1,-1 0 0,0 0 0,1 1 0,-1-1 1,1 0-1,-1 0 0,1 0 0,-1 0 1,0 0-1,1 0 0,-1 0 0,1 0 0,-1 0 1,0 0-1,1 0 0,-1 0 0,1 0 1,-1 0-1,1 0 0,-1 0 0,0-1 1,1 1-1,-1 0 0,0 0 0,1 0 0,-1-1 1,1 1-1,-1 0 0,0-1 0,1 1 1,6-6-102,0-1 1,0 1-1,-1-1 1,0 0-1,0-1 1,4-7-1,30-57-674,-28 49 719,0 1 0,28-38 0,-28 45 263,16-16 412,-27 30-373,0 0-191,-1 1 1,0 0-1,1-1 0,-1 1 1,0 0-1,1-1 0,-1 1 1,1 0-1,-1 0 0,1-1 0,-1 1 1,0 0-1,1 0 0,-1 0 1,1 0-1,-1-1 0,1 1 1,-1 0-1,1 0 0,-1 0 1,1 0-1,-1 0 0,1 0 1,-1 0-1,1 1 0,-1-1 0,1 0 1,-1 0-1,0 0 0,1 0 1,-1 1-1,1-1 0,-1 0 1,1 0-1,-1 1 0,1-1 1,3 2 27,-1-1-24,-1 0-1,0 0 1,1 0-1,-1 0 1,0 0-1,0 1 1,0-1-1,0 1 1,0-1-1,0 1 1,0 0-1,-1 0 1,1 0 0,-1 0-1,1 0 1,-1 0-1,0 0 1,1 1-1,0 2 1,10 32 307,7 32 93,-13-46-430,1-1 1,11 28-1,-8-25-411,-9-23 355,1 0-1,0 0 1,0 0 0,0 0-1,0 0 1,0-1 0,0 1-1,0-1 1,1 0 0,-1 1-1,0-1 1,1 0 0,-1 0-1,4 0 1,-2 1-8,0-1-42,-1-1 3,11 0-1,-10 0 14,2-1-54,-4 0 135,3 0-12,1 0 0,-1-1 0,1 0 0,-1 0-1,0-1 1,0 1 0,6-5 0,-10 6 10,1-1 1,0 1-1,0 0 1,0 0-1,0 0 1,0 0-1,0 0 0,4-1 1,12-7-21,17-14-20,-23 16 23,0-1 0,-1 0 0,18-16 0,76-68-395,-95 82 365,0-1 0,-1-1 0,0 0 0,-1 0-1,0 0 1,-1-1 0,-1 0 0,0-1 0,-1 1-1,7-29 1,-6 24 11,-5 15 43,0 0 0,0 1 1,-1-1-1,1 0 0,-1 1 1,1-1-1,-1 0 0,0 0 1,0 1-1,0-1 0,0 0 0,0 0 1,-2-3-1,1 1 38,-1 0 0,0 1 0,0-1 0,0 1-1,0-1 1,-5-5 0,5 8 608,-5 4-392,-21 4 13,28-6-256,-1 0 0,1 0 0,0 0 0,-1 0 0,1 0 0,-1 0 0,1 0 0,0 0 0,-1 0 0,1 1 0,0-1 1,-1 0-1,1 0 0,0 0 0,-1 0 0,1 1 0,0-1 0,-1 0 0,1 0 0,0 1 0,0-1 0,-1 0 0,1 0 0,0 1 0,0-1 0,-1 1 0,-11 20 364,1-3 30,2 0 0,0 0 0,0 1 1,-7 29-1,10-25-129,0-3-68,1 0-1,1 0 0,1 0 0,0 1 1,2-1-1,0 1 0,3 23 0,-1-29-82,2-1-1,0 0 1,6 17 0,-7-26-95,0-1 1,0 0 0,0 1 0,0-1-1,1 0 1,-1 0 0,1-1-1,0 1 1,1 0 0,-1-1 0,0 0-1,1 0 1,0 0 0,5 4-1,-2-4-26,0 0 0,0 0 0,0-1 0,14 3 0,0 1-79,-15-5 30,-1-1 1,0 1-1,0-1 1,0 0-1,1 0 0,-1-1 1,0 1-1,10-4 0,-11 4 12,6-2-267,-1 0 0,1 0-1,0 0 1,-1-1 0,0-1-1,1 1 1,-1-2-1,-1 1 1,1-1 0,8-7-1,-1-6-2821,-11 12 643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55.3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515 65 5925,'0'0'-147,"-3"-2"62,1 0 117,0 1 1,0 0-1,0-1 1,-1 1 0,1 0-1,0 0 1,-1 0-1,1 0 1,-1 1 0,-2-2-1,-4-9 247,6 7-176,0 1 1,-1 1 0,1-1-1,-1 0 1,1 1-1,-1 0 1,0 0-1,0 0 1,0 0-1,0 1 1,0-1-1,-7 0 1,-1-2 41,11 3-132,0 0-1,-1 1 1,1-1-1,-1 1 0,1 0 1,0-1-1,-1 1 0,1 0 1,-1 0-1,1 0 1,-1 0-1,1 0 0,-1 0 1,1 0-1,0 1 0,-2-1 1,-2 1 22,-14-1 65,1 2-1,-1 0 0,0 1 0,1 0 0,-1 2 0,1 0 0,0 1 1,0 1-1,1 0 0,0 2 0,0 0 0,1 1 0,-17 13 1,27-18-53,1 0 1,0 0 0,0 1 0,0-1 0,0 1-1,1 1 1,0-1 0,-4 9 0,-2 6 174,-9 31 0,9-16-62,1 1-1,2 1 0,-2 44 1,8-53-68,6 51 1,-4-71-86,10 75-11,-8-68-48,0 1 0,2-1 0,0 0 0,10 23-1,-1-4-146,36 74-1521,-26-65-3512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55.6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26 308 4784,'-3'-3'-78,"-1"-1"-1,1 1 0,0-1 0,0 0 1,0 1-1,-3-7 0,5 8 166,4-1 27,0 1-73,3-4 116,0 1 1,0 1 0,0-1-1,1 1 1,-1 0 0,9-3 0,17-5 365,65-16 0,-4 3-128,105-32 100,-52 15-265,-133 39-244,179-50-1510,-160 43-1369,-20 6 1435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56.9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126 143 4160,'-4'0'-166,"-36"-4"71,37 3 779,-2 0-457,-12-2 28,13 2 1336,1-6-1296,2 6-270,1 0 0,-1 0 1,1 0-1,0 0 0,-1 0 0,1 0 1,0 0-1,0 0 0,-1 0 0,1 0 1,0 0-1,0 0 0,0 0 0,0 0 0,0 0 1,0 0-1,1 0 0,-1 0 0,0 0 1,0 0-1,1 0 0,0-1 0,4-7-5,1 1-1,0 0 0,0 0 1,0 1-1,1 0 0,12-10 1,-14 13-43,-1 0 1,1 0 0,0 0-1,0 1 1,0-1 0,1 1-1,-1 1 1,1-1 0,9-2-1,-12 4 6,1 1-31,14 0 1,-14 0 5,5 15-31,-7-14 66,-1 1-1,0 0 1,1 0-1,-1 0 1,0 0-1,0 0 1,-1 0-1,1 0 0,0 0 1,-1 1-1,1-1 1,-1 0-1,0 3 1,0 3 3,-1-1 1,0 0-1,0 1 1,-1-1-1,0 0 1,-1 0-1,1 0 1,-1 0-1,-1 0 1,-7 12-1,-4 2 145,-30 33 1,41-49-102,-1-1 7,0 1 0,0-1-1,-1 0 1,-7 5 0,-9 6 120,19-13-148,1-1-1,-1 0 1,1 0 0,-1 0-1,0 0 1,1 0 0,-1-1-1,-5 1 1,1 1 1,4-2-29,-7-9-210,-5-8-52,15 15 245,-1 1 0,1 0 0,0 0-1,0 0 1,0-1 0,0 1 0,0 0-1,0 0 1,1 0 0,-1 0 0,0-1 0,0 1-1,1 0 1,-1 0 0,1 0 0,0-2-1,0 1-52,5-18-1129,1 0 0,17-32 0,-13 29-272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57.4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10 4204,'21'-9'173,"-16"11"66,16 8 39,-19-9-233,-1-1-1,0 1 0,0 0 1,0 0-1,1 0 0,-1 0 1,0 1-1,0-1 0,-1 0 1,1 0-1,0 1 0,0-1 1,0 0-1,-1 1 0,1-1 1,-1 1-1,1-1 0,-1 1 1,0-1-1,0 1 0,1-1 1,-1 1-1,0-1 0,0 1 1,0-1-1,-1 1 0,1 1 1,0 6 98,1 2 47,0 0 0,-1 0 0,-2 17 1,1-16-71,1 0 0,1 20 1,1 0-117,-3 53 0,-1-23-586,3-38 258,0-17 120,-1 0 1,1 1 0,-1-1-1,-1 1 1,1-1 0,-1 0-1,-1 1 1,-1 6-1,1-4-155,2-9-4,1-4-1818,-1-11 2249,1-1 0,1 0 0,0 1 0,1-1 0,0 1 0,6-15 0,6-10 324,-12 30-265,1 0 0,0-1-1,0 2 1,1-1 0,9-14 0,11-10 262,43-49 413,-59 74-743,0-1 0,0 1 0,0 1 0,1 0 0,0 0 0,19-8 0,95-41-1772,-119 55 796,13-3 401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59.1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18 2956,'0'0'-60,"13"-11"997,-10 7-993,-3 4 144,0-1 0,0 1 0,1 0-1,-1 0 1,0 0 0,1-1-1,-1 1 1,1 0 0,-1 0 0,0 0-1,1 0 1,-1 0 0,0 0-1,1 0 1,-1 0 0,1 0 0,-1 0-1,0 0 1,1 0 0,-1 0-1,0 0 1,1 0 0,-1 0 0,1 0-1,-1 0 1,0 1 0,1-1 0,0 0-1,6 5 56,-3-4 14,0 1-1,-1 0 0,1 1 1,-1-1-1,1 1 1,-1-1-1,0 1 0,0 0 1,0 0-1,0 1 1,-1-1-1,4 6 0,4 16 405,-2-1 0,0 1 0,-2 1 0,4 26 0,6 110-88,-5-36-1102,9-18-2257,-20-105 2543,1 3 152,-2-1-2710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2:59.9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21 176 6197,'-8'-13'-760,"6"11"709,1 0 1,-1-1 0,1 1-1,0-1 1,0 1-1,-1-1 1,2 0-1,-1 0 1,-1-2-1,3 3 86,-1 0-1,0 0 1,0 1-1,1-1 0,-1 0 1,1 1-1,-1-1 1,1 0-1,0 1 0,0-1 1,-1 1-1,1-1 1,0 1-1,1-1 0,-1 1 1,0 0-1,0-1 1,0 1-1,3-2 1,5-3 8,1 1 1,-1-1-1,1 1 1,0 1-1,0 0 1,1 0 0,-1 1-1,14-2 1,18-7 26,82-16 94,-81 19-112,-25 5-38,0 1 1,0 1-1,0 1 0,0 0 0,1 1 0,-1 1 0,0 1 0,0 1 0,22 5 1,-38-8-16,-1 1 1,1-1-1,0 1 1,-1-1-1,1 1 1,-1-1-1,1 1 1,-1 0-1,1 0 1,-1 0-1,1 0 1,-1 0-1,0 0 1,1 0-1,-1 0 1,0 1 0,0-1-1,0 0 1,0 1-1,0-1 1,0 1-1,-1-1 1,1 1-1,0-1 1,-1 1-1,1-1 1,-1 1-1,0 0 1,1-1-1,-1 1 1,0 0-1,0-1 1,0 4 0,-1-1-3,0 0 0,-1 0 1,1 0-1,-1 0 0,1 0 1,-1-1-1,-1 1 1,1-1-1,0 1 0,-1-1 1,1 0-1,-1 0 1,-4 3-1,-139 112-104,142-116 60,0 1 0,0 0-1,-1 1 1,2-1 0,-1 0 0,0 1-1,1 0 1,0 0 0,-1 0-1,2 0 1,-5 7 0,6-8-30,5-2-61,4 2 99,1-1 1,0 0-1,0 0 1,-1-1 0,1 0-1,0-1 1,13 0-1,31 1-51,-21 0 32,-24 0 50,0-1 0,0 1 0,-1 0 0,1 1 1,9 3-1,-9-4 13,0 1 1,0 0-1,-1 1 1,1 0-1,-1 0 1,1 1-1,-1 0 1,7 5-1,1 0 42,-14-9-44,0 1 0,0-1-1,0 1 1,0-1 0,0 1-1,0 0 1,0-1 0,-1 1-1,1 0 1,0 0 0,0-1-1,0 1 1,-1 0 0,1 0-1,0 1 1,4 6 22,-3-6-10,1 1-1,-1 0 1,0 0 0,-1 0 0,1 0-1,0 0 1,-1 0 0,0 0-1,0 0 1,0 1 0,0-1 0,0 0-1,-1 1 1,1-1 0,-1 1 0,0-1-1,0 1 1,-1 5 0,-2 4 31,3-8-8,-1 0 1,0 0-1,0 0 0,-1 0 1,1 0-1,-1 0 0,0-1 1,-1 1-1,1-1 1,-6 8-1,1-3 64,-1-1 1,0 0-1,-1 0 0,0-1 0,0 0 1,0-1-1,-1 1 0,0-2 1,0 0-1,-1 0 0,1-1 1,-22 6-1,10-5 23,-1-1-1,-32 1 1,37-5-201,1-2-1,-1 0 1,1-1-1,0-1 1,-33-11-1,-26-7-2072,45 14-133,29 7 1416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3:00.9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2 138 3568,'-1'-2'1873,"3"4"-787,8 8-491,-6-7-552,-1 1 0,0 0 0,0 0 1,0 0-1,0 1 0,0-1 1,1 5-1,5 16 119,-2 1 0,-1 0 0,0 0 0,-2 0 0,-1 1 0,-1 40 0,-2-59-222,0 1 0,1 0-1,0 0 1,0 0 0,5 16 0,-4-12-147,-2-13 190,-1 1 0,1 0 0,0-1 1,0 1-1,0 0 0,0 0 0,0-1 1,0 1-1,0 0 0,0 0 0,0-1 1,1 1-1,-1 0 0,0-1 0,0 1 0,1 0 1,-1-1-1,0 1 0,1 0 0,-1-1 1,1 1-1,-1-1 0,2 2 0,-3 5-135,2-7 132,-1 0-1,0 0 0,0 0 0,0 0 0,0 0 1,0 0-1,0 0 0,0 0 0,0 0 0,0 0 0,0 0 1,0 0-1,0 0 0,0 0 0,1 0 0,-1 0 1,0 0-1,0 0 0,0 0 0,0 0 0,0 0 1,0 0-1,0 0 0,0 0 0,0 1 0,0-1 0,0 0 1,8-33-158,2-36 0,-8 46 142,2 1 1,0 0-1,1 0 1,0 0-1,2 1 1,15-32 0,24-17 35,-13 21 0,-19 31-292,1 0 1,0 1 0,28-22 0,-37 34 12,-3 2-194,-2 2 378,-1 0-1,1 1 1,-1-1 0,1 0 0,0 1 0,0-1-1,-1 1 1,1-1 0,0 1 0,0 0-1,-1-1 1,1 1 0,0 0 0,0-1 0,0 1-1,0 0 1,0 0 0,-1 0 0,3 0 0,10 0-521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51.2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16 4232,'-22'-16'4692,"29"16"-4497,119 4 816,-81-4-939,-30 0-162,0 1 0,0 0 0,0 2-1,0-1 1,17 6 0,-31-7 79,0-1 0,0 0 0,0 0 1,0 1-1,1-1 0,-1 0 0,0 1 0,0-1 0,0 1 0,0 0 1,0-1-1,0 1 0,-1 0 0,1 0 0,0-1 0,0 1 1,0 0-1,-1 0 0,1 0 0,0 0 0,-1 0 0,1 0 0,-1 0 1,1 0-1,-1 0 0,0 0 0,1 0 0,-1 0 0,0 1 1,0-1-1,1 0 0,-1 0 0,0 0 0,0 0 0,-1 0 0,1 1 1,0-1-1,0 0 0,0 0 0,-1 0 0,1 0 0,-1 0 1,1 0-1,-1 0 0,0 2 0,-4 5-34,0-1 0,0 0-1,0 0 1,-11 10 0,12-12 8,-20 18-222,-33 26 1,6-6-192,45-37 373,-18 18-225,24-22 257,0 1-63,-1-3 105,1 0 1,0 0-1,0 1 1,0-1 0,0 0-1,0 1 1,0-1 0,0 0-1,0 1 1,0-1-1,0 0 1,0 1 0,0-1-1,0 0 1,0 0-1,0 1 1,0-1 0,0 0-1,0 1 1,0-1 0,1 0-1,-1 0 1,0 1-1,0-1 1,0 0 0,0 1-1,1-1 1,-1 0 0,0 0-1,0 0 1,1 1-1,-1-1 1,0 0 0,12 3-17,-9-2 2,1-1 7,20 5-28,0 1 1,0 1-1,22 10 0,-44-16 37,0 0 0,0 0 0,-1 0 0,1 0 0,-1 1 0,1-1 0,-1 0 0,1 1 0,-1 0 0,0-1 0,0 1 0,0 0 0,0-1 0,0 1 0,0 0 0,0 0 0,-1 0 0,1 0 0,-1 0 0,1 0 1,-1 3-1,1 4 9,-1-1 1,0 1 0,-1 12 0,0-8 33,-1-9-24,1 0 0,-1 0 1,0 0-1,0-1 0,-1 1 0,1 0 0,-1-1 1,0 0-1,-5 5 0,5-4 5,-4 3 6,-1 0 0,1-1 0,-1 0 1,-1 0-1,1-1 0,-1 0 0,0-1 0,-10 5 0,-5 0 50,-46 10 0,47-15-91,-31 2 1,-2 0-961,53-5 551,0-1-83,-12 0-283,11 0-789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3:01.4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127 203 3028,'-13'11'-226,"0"5"512,12-14 432,4 0-541,10 10 409,-5-14-492,56-10 1,-53 9-228,-1-1 1,0 0 0,0 0-1,0-1 1,0-1-1,-1 1 1,0-1 0,0-1-1,0 0 1,-1 0-1,0-1 1,0 0 0,8-12-1,-13 16 76,-1 0-1,0 1 1,0-1-1,0 0 1,-1 0-1,0-1 1,0 1-1,0 0 1,0 0-1,0-1 1,-1 1-1,0 0 1,0-1-1,0-3 1,-1 5 53,1 0 0,-1 0 0,0 1 0,1-1 0,-2 0 0,1 1 0,0-1 0,0 0 0,-1 1-1,1 0 1,-1-1 0,0 1 0,0 0 0,0 0 0,0 0 0,0 0 0,0 0 0,0 0 0,-1 1 0,1-1 0,-1 1 0,1 0 0,-1 0 0,-3-2 0,3 2 7,-5-2 62,1 0-1,-1 1 1,1 0 0,-1 0-1,0 1 1,1 0-1,-1 0 1,0 0 0,0 1-1,-9 1 1,6 2-1,-2 0 167,0 1 1,0 0-1,0 0 1,-17 10-1,16-6 138,1 0 0,-17 15 0,26-18-254,0-1 1,0 0-1,0 1 0,0 0 1,1 0-1,-1 0 0,1 0 0,0 0 1,-2 8-1,3-7-16,0 2 0,0-1 1,0 0-1,1 0 0,0 0 0,1 1 0,0-1 1,0 0-1,0 0 0,1 1 0,0-1 0,0 0 1,1 0-1,0 0 0,0 0 0,1 0 0,0 0 1,0-1-1,6 9 0,-3-6-80,0-1-1,1 0 1,0-1 0,1 0 0,8 7-1,-5-4-66,-3-5-74,0 0 0,1 0 0,0 0 0,0-1 0,0-1 0,0 1 0,1-2 0,-1 1 0,12 1 0,-9-2-149,-7-1 87,1 0 1,-1-1-1,0 0 0,1 0 0,-1 0 0,0 0 1,0-1-1,1 0 0,-1 0 0,9-4 0,2 1-1397,15-4 347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3:02.4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358 1 3860,'-5'0'-150,"-5"0"221,0 1-1,0 0 1,-1 0-1,1 1 1,0 1-1,1 0 1,-1 0-1,0 1 1,1 0-1,0 0 1,0 1-1,0 1 1,0-1-1,-10 10 1,-102 107 1926,107-105-1676,-21 33 0,27-37-229,-12 28-69,19-39-76,4 1-28,19 13-162,-20-16 67,4 0-24,6 0-29,1-1 1,-1-1 0,1 0-1,-1-1 1,0-1-1,0 1 1,21-11 0,-27 10 137,0 0 1,0-1-1,-1 0 1,0 0 0,0 0-1,0 0 1,0-1-1,-1 0 1,0 0-1,0 0 1,5-12-1,-5 10 85,-2 4 55,-1-1 1,0 0-1,0 0 0,0 1 0,-1-10 0,0 12 44,-4-3 31,3 4-91,1 1 1,0-1-1,0 0 1,0 1-1,-1-1 1,1 1-1,-1-1 1,1 0-1,0 1 0,-1-1 1,1 1-1,-1-1 1,1 1-1,-1-1 1,1 1-1,-1 0 1,1-1-1,-1 1 1,-1-1-1,-12-5 104,11 4 958,4 9-963,2 18-18,-2-22-87,0 0-1,0 0 1,0-1 0,0 1-1,0 0 1,1 0 0,-1-1-1,1 1 1,0-1-1,0 1 1,3 3 0,1 1 25,7 12 74,-1 0 0,-1 0-1,11 27 1,-18-22-29,-2-9-48,-2-10-27,0 1 0,-1-1 0,1 0 0,-1 0 1,0 0-1,0 0 0,0 0 0,-1 0 0,-4 9 0,4-7 10,-1-1-9,0 1-1,-1-1 0,1 0 0,-1-1 0,0 1 1,-1-1-1,1 1 0,-1-1 0,0-1 0,0 1 0,-9 5 1,-8 5 43,-41 19 0,15-9-77,0-1-898,46-23 534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3:02.8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8 4308,'0'0'-126,"5"-6"93,-5 6 60,0 0 0,0 0 0,1-1 0,-1 1 0,0 0 0,0 0 0,0 0 0,0 0-1,0 0 1,0 0 0,0 0 0,0 0 0,1-1 0,-1 1 0,0 0 0,0 0 0,0 0-1,0 0 1,0 0 0,1 0 0,-1 0 0,0 0 0,0 0 0,0 0 0,0 0-1,0 0 1,1 0 0,-1 0 0,0 0 0,0 0 0,0 0 0,0 0 0,0 0 0,1 0-1,-1 0 1,0 0 0,0 0 0,0 1 0,0-1 0,0 0 0,0 0 0,1 0 0,-1 0-1,0 0 1,0 0 0,0 0 0,0 0 0,0 1 0,0-1 0,0 0 0,0 0-1,0 0 1,0 0 0,1 0 0,-1 1 0,0-1 0,0 0 0,0 0 0,0 0 0,0 0-1,0 0 1,0 1 0,0-1 0,0 0 0,0 0 0,0 7 52,0-4-39,1-1-1,-1 1 1,1 0-1,-1-1 1,1 1 0,0 0-1,0-1 1,2 6-1,-2-7-1,0 1 0,-1 0 0,1-1 0,-1 1 0,0 0 0,1-1 0,-1 1 0,0 0 0,0 0 0,0-1 0,-1 4 0,1-4-17,0 1 0,0-1 0,0 1 1,0-1-1,0 1 0,0-1 0,0 1 0,1-1 0,-1 1 0,0-1 1,2 2-1,-1-1 10,0 1 1,0-1 0,-1 1 0,1-1-1,0 0 1,-1 1 0,0-1 0,1 4-1,3 12 100,-2-13-188,-1 1 1,0-1-1,0 1 1,0-1-1,-1 10 1,0-13-187,10 11-914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3:03.1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 38 4048,'-2'-2'-108,"-22"-33"1869,21 39-1606,-7 15-25,7-14-23,3-3-119,0 0 0,0 0 0,0 0 1,1 1-1,-1-1 0,0 0 0,1 0 1,0 0-1,-1 0 0,1 0 1,0 0-1,0 0 0,0-1 0,0 1 1,0 0-1,1 0 0,-1-1 0,1 1 1,1 1-1,0-1-202,1 0 1,-1 0-1,0 0 0,1 0 0,-1-1 1,1 1-1,0-1 0,5 1 0,-1-2-950,14-4 250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3:03.5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138 8 3528,'6'-6'-222,"-4"4"442,-5 7 1130,-8 8-1261,-45 51 1349,49-56-1287,1 0 0,0 0 0,0 0 0,-6 12-1,10-16-141,0 1 0,0-1 0,1 0 0,-1 0 0,1 1 0,1-1 0,-1 1 0,0-1 0,1 1-1,0 7 1,0-10-27,1 0 0,-1-1 0,0 1 0,1 0 0,-1-1-1,1 1 1,-1-1 0,1 1 0,0-1 0,0 1 0,-1-1 0,1 1-1,0-1 1,0 0 0,1 1 0,-1-1 0,0 0 0,2 1 0,27 17-261,-21-14 128,5 3-5,-2 1-1,16 12 0,-27-20 168,0 1 1,0-1-1,0 0 0,0 1 0,-1-1 1,1 1-1,0 0 0,-1-1 0,1 1 1,-1-1-1,0 1 0,1 0 0,-1-1 1,0 1-1,0 0 0,0-1 0,0 1 1,0 0-1,-1-1 0,0 3 0,1 2 44,0-3-9,-1 1 0,1-1 0,-1 0 1,0 0-1,0 1 0,0-1 0,0 0 0,0 0 0,-1 0 1,1 0-1,-4 4 0,-25 28 381,16-19-226,-9 4 61,19-17-253,0 0 0,0-1 0,0 2 0,1-1 0,-1 0 0,1 1 0,-3 4 0,-11 2-687,8-5 69,7-4 111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3:03.8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62 4588,'0'0'-183,"4"0"320,13 0 27,-12 0 8,0-1-11,131-23 181,-124 23-629,-1-2-1,1 0 1,0 0-1,-1-1 1,0 0-1,16-9 1,-15 8-658,-9 4 377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3:04.2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8 3008,'-5'-6'-314,"5"6"371,0 0 0,0 0 0,0 0 0,0 0 0,0-1 0,0 1 0,-1 0 0,1 0 0,0 0 0,0 0 1,0 0-1,0 0 0,0 0 0,-1 0 0,1 0 0,0-1 0,0 1 0,0 0 0,0 0 0,-1 0 0,1 0 0,0 0 1,0 0-1,0 0 0,-1 0 0,1 0 0,0 0 0,0 0 0,0 0 0,0 1 0,-1-1 0,1 0 0,0 0 1,0 0-1,0 0 0,0 0 0,0 0 0,-1 0 0,1 0 0,0 0 0,0 1 0,0-1 0,0 0 0,0 0 0,0 0 1,-1 0-1,1 0 0,0 1 0,0-1 0,0 0 0,0 0 0,0 0 0,0 0 0,0 1 0,0-1 0,0 0 0,0 0 1,-2 6 124,0 0 1,1 0 0,0 0-1,0 0 1,0 0 0,1 8-1,9 56 1128,-2-9-833,3-1-1,21 73 0,-19-100-2010,2-1 0,22 38 0,-33-66-174,6 8-148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3:04.5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1 181 4776,'1'-3'-250,"0"1"215,1-1-1,-1 1 1,1 0-1,0 0 1,0 0-1,0 0 1,0 0-1,0 0 1,0 1-1,0-1 1,1 1-1,-1-1 1,0 1-1,1 0 1,3-1-1,52-18 9,-23 9-97,-19 3-89,0 0 1,-1-1-1,0-1 0,-1-1 1,21-18-1,-14 1-779,-15 14 437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3:04.9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249 105 1884,'1'-5'8,"0"1"0,0 0 0,-1 0 0,1-1 0,-1 1 0,0-1 0,0 1 0,-1 0 0,1-1 0,-1 1 1,0 0-1,0 0 0,0-1 0,-1 1 0,0 0 0,1 0 0,-1 0 0,-1 1 0,1-1 0,-4-5 0,5 8 23,0 0 0,-1 0 0,1 0 0,0 0 0,-1 0 0,1 0 0,0 1 0,-1-1 0,1 0 0,-1 1 0,1-1 0,-1 0 0,1 1 0,-1 0 0,1-1 0,-1 1 0,0 0 0,1 0-1,-1 0 1,-3 1 0,4-1-10,-3 0 202,-2 0 37,0 0-114,-1 0 0,1 1-1,0-1 1,-1 2 0,1-1 0,-10 4 0,9-1 90,1 0-1,0 0 1,0 0 0,0 1 0,1 0 0,0 0-1,0 0 1,-9 13 0,-9 9 436,19-22-539,0 1 0,0 0 0,1 0 0,-1 0 0,1 1 0,1-1 1,-4 11-1,1 1 266,-5 32 0,8-36-296,2 1 0,-1-1 0,2 0 0,0 1 0,0-1 0,2 0 0,0 0 0,0 0 0,8 19 1,-9-30-138,-1 0 1,1 1 0,0-1 0,0 0 0,0-1 0,0 1 0,0 0 0,1 0 0,-1-1-1,1 0 1,0 1 0,0-1 0,0 0 0,0-1 0,0 1 0,0 0 0,0-1-1,1 0 1,-1 1 0,1-1 0,-1-1 0,1 1 0,-1 0 0,1-1 0,-1 0 0,1 0-1,5 0 1,4-1-364,-1 0 0,1-1 0,-1 0 0,0-1 0,0-1-1,0 0 1,11-5 0,-1-1-1449,-1 1-263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3:05.3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41 5196,'10'-21'-484,"-9"19"450,0-14 438,-1 16-368,0 0 1,0 0-1,0-1 0,0 1 0,0 0 0,0 0 0,0 0 0,0 0 0,0 0 0,0 0 0,0 0 0,0 0 0,0 0 0,0 0 0,0 0 0,0 0 0,0 0 0,0 0 0,1 0 0,-1 0 0,0 0 0,0 0 0,0 0 0,0 0 0,0 0 0,0-1 0,0 1 0,0 0 0,0 0 0,0 0 0,0 0 0,0 0 0,1 1 0,-1-1 0,0 0 0,0 0 0,0 0 0,0 0 0,0 0 0,0 0 1,0 0-1,0 0 0,0 0 0,0 0 0,0 0 0,0 0 0,0 0 0,0 0 0,1 0 0,-1 0 0,0 0 0,0 0 0,0 0 0,0 0 0,0 0 0,0 0 0,0 1 0,0-1 0,0 0 0,0 0 0,0 0 0,0 0 0,0 0 0,0 0 0,0 0 0,0 0 0,0 0 0,0 0 0,3 11 445,-1 12-489,1 9 632,-1 0 0,-5 56-1,3-78-558,0 0 0,2 19 0,1 7-46,-4-4-116,0-21-107,0 0 1,1 0-1,0 0 1,1 1 0,5 21-1,-1-5-939,-4-26 823,1 5-352,-2-7 652,0 0 1,0 0-1,0 0 1,0 0 0,1 0-1,-1 0 1,0 0 0,0 1-1,0-1 1,0 0 0,0 0-1,0 0 1,0 0 0,1 0-1,-1 0 1,0 0 0,0 0-1,0 0 1,0 0 0,0 0-1,1 0 1,-1 0 0,0 0-1,0 0 1,0 0 0,0 0-1,0 0 1,1 0 0,-1 0-1,0 0 1,0 0 0,0 0-1,0 0 1,0 0 0,1 0-1,-1 0 1,0 0-1,0 0 1,0 0 0,0-1-1,0 1 1,0 0 0,0 0-1,1 0 1,-1 0 0,0 0-1,0 0 1,0 0 0,0-1-1,0 1 1,0 0 0,0 0-1,0 0 1,0 0 0,0 0-1,0-1 1,0 1 0,0 0-1,0 0 1,0 0 0,0 0-1,0 0 1,0-1 0,0 1-1,0 0 1,0 0 0,0 0-1,0-1 1,34-73-85,-27 61 250,0 0 1,0 1 0,2 0-1,-1 1 1,1 0 0,1 0-1,0 1 1,17-13-1,13-8 587,45-25-1,-56 38-491,66-30 293,-51 25-1151,-42 22 290,14 15-5666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52.8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200 68 4484,'-18'0'-208,"14"0"38,3 0 154,0-1-1,0 1 1,0-1 0,0 1 0,0 0-1,0-1 1,0 1 0,0 0 0,0 0 0,0 0-1,0 0 1,0 0 0,0 0 0,0 0 0,-2 0-1,1 1 80,-1-1-1,1 1 1,0-1-1,-1 1 1,1 0-1,0 0 0,0 0 1,0 0-1,0 0 1,0 1-1,0-1 1,0 0-1,0 1 1,1 0-1,-1-1 0,1 1 1,-1 0-1,1 0 1,-1 0-1,1 0 1,0 0-1,-2 3 0,-39 74 1595,28-57-1259,2 1 1,-12 29-1,16-33-201,-6 21 156,13-32-278,1 0 0,-1-1-1,2 15 1,0-5 5,-1-16-74,0 0-1,0 1 1,1-1-1,-1 0 1,1 0-1,-1 0 0,1 0 1,-1 0-1,1 0 1,0 0-1,0 0 1,-1 0-1,1 0 0,2 1 1,4 7 40,-4-2-15,-1-5-26,-1 0 0,0 0-1,0 0 1,1 0 0,-1 0 0,1 0 0,-1-1 0,1 1-1,0-1 1,-1 1 0,1-1 0,0 0 0,3 2 0,1 1-31,0 0 1,0-1-1,0 0 1,0-1-1,1 1 1,-1-1-1,1 0 1,-1-1 0,1 1-1,0-1 1,0-1-1,13 0 1,-11-1-67,-1-1 1,1 0 0,0 0-1,-1-1 1,1 0 0,-1-1-1,0 0 1,0 0 0,0-1-1,9-8 1,-6 5-65,-2-1 0,1-1-1,-1 0 1,-1 0 0,0-1 0,0 0-1,-1 0 1,12-25 0,-17 30 115,6-10-49,-2 0 0,1 0 1,-2-1-1,-1 0 0,0 0 0,3-32 1,-2 14 92,-4 31 7,0 0 1,0 0-1,-1 1 0,1-1 1,-1 0-1,0 0 0,0 0 1,0 1-1,0-1 0,0 0 1,-1 0-1,0 0 0,0 1 1,0-1-1,0 0 0,-1 1 1,1-1-1,-1 1 0,-3-5 1,1 1 27,2 5-26,1-1 0,-1 1 0,1 0 0,-1 0 0,0 0 0,0 0 0,0 0 0,0 0 0,0 0 0,-3-1 0,3 0-5,-28-5 20,18 5 73,-40-6-1997,49 9 1296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3:05.6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0 5304,'-18'20'1865,"5"-12"3084,13-4-3650,0 4-967,3-3 3389,5 4-3496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1:23:12.6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2308 2086 7009,'0'0'-531,"-4"1"-669,-40 3 498,37 0 941,7-4-222,0 1 0,-1-1 0,1 0 0,0 1 0,-1-1 0,1 0 0,0 1 0,-1-1 0,1 0 0,-1 1 0,1-1 0,0 0 0,-1 0 0,1 1 0,-1-1 0,1 0 0,-1 0 0,1 0 0,-1 0 0,1 0 0,-1 0-1,1 0 1,-1 0 0,1 0 0,-1 0 0,1 0 0,-1 0 0,0 0 0,-20 0 539,-38 6 0,-21 6 81,22-6-254,33-3-158,0-1 1,0-1 0,-25-2-1,-51-3 363,60 4-331,-43-6 1,62 3-183,-250-42 649,35-23-232,138 37-323,-12-7 47,-182-89 0,56 0-123,211 112-91,1 0-1,0-2 1,1-1 0,1 0-1,-39-43 1,36 32-7,9 11 0,0-1 0,-16-27 1,16 20 0,7 10-8,-16-32 0,10 12-25,1-1 0,-11-47 0,22 70 17,2 0-1,-1 0 1,2-1-1,0 1 1,1 0-1,0 0 0,1 0 1,1-1-1,5-22 1,-2 21 7,0 1 0,1 0 1,1 0-1,0 0 1,1 0-1,0 1 0,2 1 1,-1-1-1,15-14 1,76-76 76,-51 66-64,-30 23-2,0 2 0,0 1 0,1 0 0,31-12-1,-2-1 0,36-16 0,117-39 0,97-15-3,-280 89 6,397-83-46,154 17 5,-353 49 8,-78 16 6,-10 0-19,223-21-197,-173 10 55,314-16-319,-237 14 364,-65 3 75,188-13-76,-264 20 48,85-3 4,-37 6 77,0 0-68,130 2-110,-122 12 109,-5 0 46,-101-6 18,49-1-10,-8 1-10,-32 2-17,69 5-50,-120-6 90,22 2-18,132 15-43,-90-7 65,-51-8 5,-1 1 1,37 11-1,-47-8 7,3-1-1,0 2-1,40 20 0,-47-18-1,-1 0 0,36 27 0,-50-32 4,1-1 0,-1 1 1,0 0-1,-1 1 0,1-1 0,-1 1 1,0 0-1,-1 1 0,0-1 0,0 1 1,3 10-1,19 45 2,-20-49-1,0 0 0,0 1 0,-2 0 1,7 29-1,-9-14 6,-1 0 0,-1 0 0,-2 0 1,-7 37-1,5-30 16,2-27-16,1 0-1,-1 1 1,-1-1-1,-3 10 1,0 4-2,-1 4 15,-9 8 12,3-7 65,-1-1 0,-29 44 0,0-15 51,5-1-5,-50 53 205,80-100-307,-14 15 124,0 0 0,-2-1 0,-1-2 0,-49 35 0,-46 6 46,55-30-100,41-21 8,-47 14 0,11-5 17,-33 9 30,0-1-43,2-1 76,62-21-139,-23 8 68,24-4-6,-33 6-1,28-8-75,17-4-19,-46 12 126,-90 12-1,96-20-72,-56 16 1,26-5 46,-225 33 427,61-18-347,-142 14-50,317-40-125,-60-4 74,2 1 16,54-5-65,0 1-24,50-1-31,4-2 8,15 2-6,1 0-1,-1 1 1,0 0-1,-17 3 1,-226 26 388,157-12-268,-40 10 23,97-19-82,-29 4 37,-22 7-16,22-6-21,10-3 19,45-10-61,1 1 1,-1 1-1,-13 4 1,17-4-6,0-1 0,0 0 0,-17 2 0,5 0 3,-60 19 44,-24 4-49,24-7 182,78-19-175,-1-1-4,-13 0-24,12 0-21,5 0-28,0 1-1,-1-1 1,1 1-1,0-1 0,-1 1 1,1-1-1,-1 1 1,1-1-1,-1 1 0,1-1 1,0 0-1,-1 1 1,0-1-1,1 0 1,-1 1-1,1-1 0,-1 0 1,1 0-1,-1 0 1,0 1-1,1-1 0,-1 0 1,1 0-1,-1 0 1,0 0-1,1 0 0,-1 0 1,1 0-1,-1 0 1,0 0-1,1-1 0,-1 1 1,1 0-1,-1 0 1,0 0-1,0-1 0,-16-4-1455,15 4 1065,1 0-1,0 0 1,0-1-1,0 1 1,0 0 0,0-1-1,0 1 1,0-1-1,0 1 1,0-1 0,1 1-1,-1-1 1,1 0-1,-1 1 1,1-1-1,0-2 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8:23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298 12 108,'0'0'281,"-10"-3"-104,3 2 2864,-8 1-2778,12 0 222,-1 0-269,-5 2-13,0 0 0,1 0 0,-1 1 0,1 0 0,-1 1 0,1 0 0,0 0 0,-13 9 0,-5 3 118,20-13-252,0 2 0,1-1 1,-1 1-1,1 0 1,0 0-1,-6 7 1,-11 12 89,14-15-114,0 0 0,0 1-1,1 0 1,1 0 0,0 1 0,0 0-1,1 0 1,0 0 0,1 0 0,1 1 0,0 0-1,-3 19 1,5-23-23,0-1 0,0 1-1,1 0 1,0 0 0,1-1-1,0 1 1,0 0 0,1 0 0,3 12-1,-3-16-14,-1-1 0,1 1 0,0-1 0,0 1 0,0-1 0,0 0 0,0 0 0,1 0 0,-1 0 0,1 0 0,0-1 0,0 1 0,0-1 0,0 0 0,0 1 0,1-2 0,-1 1 0,1 0 0,-1-1-1,7 3 1,2-2 3,0 0 0,1 0-1,-1-1 1,0-1 0,1 0-1,-1-1 1,1 0 0,-1-1 0,17-4-1,-7 0-15,0-2 0,0 0 0,-1-1 0,22-14 0,-33 17 2,-1 0 0,0-1 0,0 0 0,0 0-1,-1-1 1,0-1 0,-1 1 0,0-1 0,0 0 0,-1-1-1,0 1 1,0-1 0,-1-1 0,-1 1 0,0-1 0,0 1 0,3-16-1,-5 14 0,-1 0 0,1-23 0,-2 31 0,-1-1 1,0 1-1,0-1 1,0 1 0,0 0-1,-1-1 1,1 1-1,-1 0 1,0 0-1,-5-7 1,4 6-10,-1-1 0,0 1 0,0 1 0,-7-8 0,2 6-183,0 0 1,0 0 0,0 1-1,0 1 1,-1-1-1,0 1 1,0 1 0,-19-4-1,26 6-241,-12-2-923,11 2-46,-3-3 70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8:24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0 4076,'0'0'874,"1"3"-635,0-2-175,0 1 0,-1-1 0,1 1 0,0 0 0,-1-1 0,0 1 0,1 0 0,-1-1 0,0 1 0,0 0 0,0-1 0,0 1 0,0 0 0,0-1 0,-1 1 0,1-1 0,-1 1 0,1 0 0,-1 1 0,-3 11 328,-26 74 1011,8-25-827,14-45-442,2 1 0,0 0 0,-4 25 0,3-1 2,2-20-755,2 0 1,-1 26 0,8-38 115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8:25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 5012,'0'0'-190,"0"3"362,1-2-102,-1 1-1,0-1 1,0 0-1,0 1 1,0-1-1,0 0 0,0 1 1,0-1-1,0 0 1,0 0-1,-1 1 1,1-1-1,0 0 0,-1 1 1,1-1-1,-1 0 1,-1 2-1,-8 23 1053,-7 54 814,13-51-1522,-2-1 0,-12 36 0,-20 70 136,20-62-482,16-68-78,-2 13-267,-1 0-1,-14 31 1,14-28-1010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8:25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367 17 5252,'-8'1'-367,"-25"1"62,25-1 69,3 0 197,0 1 168,0 0 0,1-1 1,-1 2-1,0-1 0,1 0 0,-1 1 1,1 0-1,0 0 0,0 0 0,0 1 1,-5 5-1,-6 8 490,0 0-1,-32 26 1,27-25-361,1 0 0,-19 23-1,15-13-65,13-18-121,1 1-1,1 0 1,-1 1-1,2 0 1,-9 18-1,9-16-23,6-11-34,-1 1 1,0 0-1,1 0 0,-1 0 1,1-1-1,0 1 0,1 0 1,-2 9-1,2-12-9,0 7 14,0-1-1,1 0 1,-1 1-1,3 8 1,-2-13-16,0 0 0,0-1 0,0 1 0,1 0 0,-1-1 0,1 1 0,0-1 0,-1 1 0,1-1-1,0 0 1,0 0 0,1 0 0,-1 0 0,3 2 0,0-1-14,1 0 0,0 0 0,0 0 0,0-1 0,0 0 0,0 0 0,0-1 0,0 1 0,1-1 0,-1-1 0,0 1 0,12-2 0,6 0-94,0-2 0,25-6-1,-30 4 47,-1 0-1,1-1 0,-1-1 1,0 0-1,-1-2 0,0 0 1,26-18-1,-32 18 59,0 0 0,0 0 1,-1-1-1,0 0 0,-1 0 0,0-2 0,-1 1 0,0-1 1,-1 0-1,0 0 0,7-19 0,-12 26 19,-1-1-1,0 1 1,0-1-1,-1 0 1,1 0 0,-1 1-1,0-1 1,-1 0-1,0 1 1,0-1-1,0 0 1,-3-7 0,-3-8 81,-17-35 1,22 51-81,-1 1-10,0-1 0,0 1 1,0-1-1,0 1 0,-1 0 0,0 0 1,0 0-1,0 1 0,0 0 0,-8-6 1,-5 0-188,-28-13 0,29 16-55,10 4-48,0 0-1,0 1 1,0 0 0,0 1 0,0-1-1,0 1 1,-10 1 0,-8-1-2526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8:27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0 4120,'0'0'-205,"-3"2"50,1-2 213,0 1-1,1-1 0,-1 1 0,1 0 1,-1 0-1,1 0 0,0 0 0,-1 0 1,1 0-1,0 0 0,0 0 0,-1 0 1,1 1-1,0-1 0,0 0 0,0 1 0,1-1 1,-1 1-1,0-1 0,0 1 0,1-1 1,-1 1-1,1 0 0,-1-1 0,1 1 1,0 0-1,0 1 0,-1 6 183,0 0 0,-1-1 1,0 1-1,0-1 0,-7 17 0,-1 4 71,-52 178 162,40-120-3029,19-80 1004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8:33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68 3332,'0'0'-242,"6"-13"-284,-5 11 627,0 1-1,-1-1 0,1 0 1,0 1-1,0-1 0,-1 0 0,1 1 1,-1-1-1,1 0 0,-1 0 1,0 0-1,0 1 0,0-1 1,0-3-1,0 3 1155,-7 5-1143,-2 2-8,-1 1 0,1-1 0,0 1 0,-11 11 1,-40 45 437,51-50-476,0 0 0,0 1 1,1 0-1,-10 23 1,-20 61 62,28-70-108,8-22-19,0 0 0,1 0 1,0 0-1,0 0 0,0 0 0,0 0 0,1 0 0,0 0 0,0 0 0,0 0 0,2 8 0,-1-11-3,0 1-1,0 0 0,0 0 1,0-1-1,0 1 1,1-1-1,-1 1 1,1-1-1,0 1 0,-1-1 1,1 0-1,0 0 1,0 0-1,1 0 1,-1 0-1,0 0 0,1-1 1,-1 1-1,5 1 1,0-2-11,1 0 1,-1-1-1,0 0 1,1 0-1,-1-1 1,0 0-1,0 0 1,0-1-1,11-3 1,-4 1-16,0 0 1,0-1-1,-1-1 1,1 0-1,-1-1 0,-1 0 1,21-15-1,-18 8 21,84-82-54,-88 84 67,-1 0-1,-1-1 0,0 0 0,0 0 0,-2-1 0,10-23 1,-9 7 69,-7 29-74,-1 0 1,0 0-1,0 0 0,0 0 0,0 1 1,0-1-1,0 0 0,0 0 0,0 0 0,0 0 1,0 0-1,0 0 0,0 1 0,-1-1 1,1 0-1,0 0 0,-1 0 0,1 0 0,-1 1 1,1-1-1,-1-1 0,-5-10 29,5 9-26,-1-1-1,1 1 0,-1 0 1,0 0-1,0 0 0,-1 0 1,1 0-1,0 1 0,-1-1 1,0 1-1,0 0 1,1-1-1,-1 1 0,-1 0 1,1 1-1,-6-3 0,1 1 1,-12-4 7,9 5-23,-28-12-204,37 13 116,-5-5-538,10 1-2429,19-8 2078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8:33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1 3660,'0'0'206,"1"0"-157,-1 0 0,1 0 1,-1 0-1,0 0 0,1 1 1,-1-1-1,0 0 0,1 0 1,-1 1-1,0-1 0,1 0 1,-1 0-1,0 1 0,0-1 0,1 0 1,-1 1-1,0-1 0,0 0 1,0 1-1,1-1 0,-1 0 1,0 1-1,0-1 0,0 0 1,0 1-1,0-1 0,0 1 1,0-1-1,0 0 0,0 1 1,0-1-1,0 1 0,0-1 1,0 1-1,-46 71 1454,36-57-1332,2-1 0,-1 1 0,-6 20-1,-2 2 49,-48 102-167,48-81-1776,16-57 1214,1 9-1829,0-8 719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8:34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64 4440,'0'0'312,"-2"4"-127,-10 10 229,0 0 0,-1-1 0,-28 21 0,28-23-318,0 1 0,1 0 0,0 1 0,1 0 0,1 1 0,0 0 0,1 1 0,0 0 0,1 0 0,1 1-1,0 0 1,1 0 0,1 0 0,0 1 0,-2 23 0,6-35-100,1 0 0,-1 0-1,1 0 1,0 0 0,1 0 0,-1 0-1,1 1 1,0-1 0,0 0 0,1-1-1,-1 1 1,1 0 0,3 5 0,-4-7-24,1-1 0,1 1 0,-1 0 0,0 0 1,1-1-1,-1 1 0,1-1 0,0 0 1,0 0-1,0 0 0,0 0 0,0 0 1,0-1-1,0 1 0,1-1 0,-1 0 1,0 0-1,1 0 0,6 0 0,0 0-70,0 0-1,0-1 1,0 0-1,0-1 1,0 0-1,0 0 1,-1-1-1,1 0 1,0-1-1,17-8 1,-15 5 30,0 0 0,-1-1 0,0-1 0,0 0 0,0 0 0,-2-1 0,18-19 0,-19 18 101,0 1 0,0-2 0,-1 1 1,0-1-1,-1 0 0,0 0 0,-1-1 0,0 1 0,-1-1 1,-1 0-1,5-23 0,-5 13 120,-2 15-92,1 0 0,-1 0 0,-1-1-1,1 1 1,-1 0 0,0-1 0,-1 1-1,0 0 1,0-1 0,-1 1 0,1 0-1,-2 0 1,-2-8 0,-1 5-11,0-1-1,0 1 1,-1 0-1,0 1 1,-1 0-1,0 0 1,-16-13-1,12 13-233,9 7-42,1-1 0,-1 1 1,1 0-1,-1 1 0,0-1 1,0 0-1,0 1 1,0-1-1,0 1 0,-4-1 1,-1-6-2937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54.4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125 80 3468,'0'0'-114,"9"-11"5988,-74 77-4265,54-50-1304,3-3-152,2-5-78,1-1 0,-1 1 0,2 0-1,-1 0 1,1 0 0,1 1 0,-1-1 0,2 1 0,-1 0 0,-2 16-1,4-17-45,0 0-1,0 0 1,1 0-1,0 0 0,1 0 1,-1 0-1,2 0 0,-1 0 1,1 0-1,0-1 0,1 1 1,5 12-1,-1-8-12,-1-1 1,2-1-1,-1 1 0,10 9 1,-12-16-33,-1 1 1,1-1 0,1 0 0,-1 0 0,0-1-1,1 0 1,0 0 0,-1 0 0,13 4-1,-10-6-60,0 1 0,-1-1 0,1 0 0,0-1 0,0 0-1,0 0 1,0-1 0,-1 0 0,1 0 0,0-1 0,-1 0-1,1 0 1,-1-1 0,0 0 0,12-6 0,-9 3-75,0 1 1,-1-2-1,0 0 1,0 0-1,0 0 1,-1-1-1,0 0 1,0-1-1,-1 0 1,6-10-1,-4 5 3,-2 0-1,1 0 1,-2-1-1,0 0 1,-1 0-1,0 0 1,-1-1-1,-1 0 1,-1 1-1,0-1 1,-1 0-1,0 0 1,-3-21-1,1 28 135,-1 0-1,0 0 0,-1 1 0,0-1 1,0 1-1,-1 0 0,-4-8 0,4 11 10,1-1-1,-1 1 0,0 0 0,-1 0 0,-5-5 0,6 7 0,0 0-7,0 0 0,0 1 0,0 0 0,-1 0 0,1 0 0,-1 0 1,1 1-1,-1-1 0,0 1 0,1 0 0,-1 1 0,-8-1 0,-7-2-123,17 3 27,-16 0-193,15 0 130,1-1-34,-12-2-26,11 3-47,1 0-1527,-12 0 668,11 0 238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8:38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9 4372,'-10'-9'-301,"22"11"3708,6 2-3169,0 0 0,22 11-1,-39-15-231,-1 0-1,1 1 0,0-1 0,-1 0 0,1 0 0,0 1 0,-1-1 0,1 0 0,0 0 1,0 0-1,-1 0 0,1 0 0,0 0 0,-1 0 0,1 0 0,0 0 0,0 0 1,-1 0-1,2-1 0,15 1 82,43 10 67,-46-8-126,-1-1-1,1 0 0,-1-1 0,17-2 0,-11 1-26,93-3-194,-50-3-603,-58 6 577,9 4-183,-9-2-3430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8:39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40 4056,'-18'0'-266,"14"0"44,-5 2-411,7 0 834,10-2 1062,65 0-1209,-71 0-50,-1 0-1,1 1 1,-1-1-1,1 0 1,-1 0 0,1 1-1,-1-1 1,1 1 0,-1-1-1,1 1 1,-1 0-1,3 1 1,10 3 55,-13-5-57,0 0 1,-1 1-1,1-1 0,0 0 0,-1 0 1,1 0-1,0 1 0,-1-1 0,1 0 1,0 1-1,-1-1 0,1 0 0,-1 1 1,1-1-1,-1 1 0,1-1 0,-1 1 1,1-1-1,-1 1 0,1 0 0,-1-1 1,0 1-1,1-1 0,-1 1 0,0 0 1,1 1-1,2 14 82,-3-13-72,-16 22 158,-19-11 308,33-13-255,-2-1-111,-14 0 3,13 0-12,3-1-71,-1-1 0,0 1 1,1-1-1,-1 0 0,1 0 0,0 0 1,-4-3-1,4 3 0,1 0-15,0 0 0,-1 0 1,1 0-1,0 0 0,0 0 1,0 0-1,1-1 1,-1 1-1,0-4 0,-3-6 74,3 10-85,1 0 1,0-1 0,0 1 0,0 0-1,0-1 1,0 1 0,1 0 0,-1-1-1,1 1 1,-1 0 0,1 0 0,0-1-1,0 1 1,0 0 0,2-2 0,-3 2-49,2-11-204,19-2-3084,-17 12 2225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8:40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9 124 3592,'0'0'-271,"11"-22"-683,25 4 876,-34 18 108,16-4 332,-15 3-269,26-2 534,-26 3-405,1 0-181,10 0 1,-10 0 2,7 9 95,-9-7-128,0-1 0,-1 1 0,1 0-1,0 0 1,-1 0 0,1 0 0,-1 0 0,0 0 0,0 1 0,0-1 0,0 0-1,0 0 1,0 1 0,0 2 0,-1-4-3,1 1 0,-1-1 0,0 0 0,1 0 0,-1 1 0,0-1 0,0 0 0,0 0 0,0 1 0,0-1 0,0 0 0,-1 1 0,1-1 0,0 0 0,-1 0 0,1 0 0,-1 1 0,1-1 0,-1 0 0,1 0 0,-1 0 0,0 0 0,1 0 0,-1 0 0,0 0 0,0 0 0,0 0 0,0 0 0,-2 1 0,-3 4 99,0 2 19,2-6-63,1 0-24,1 0 0,-1-1 1,0 1-1,0 0 0,1-1 0,-1 0 0,0 0 1,0 0-1,0 0 0,0 0 0,0-1 1,-1 1-1,1-1 0,0 0 0,0 0 0,0 0 1,0 0-1,-4-1 0,2-1-7,1 1 0,-1-1 0,1 0 0,0-1 0,0 1 0,0-1 0,0 0 0,0 0 0,1 0 0,-1 0 0,1-1 0,0 1 0,0-1 0,0 0 0,0 0 0,1 0 0,0 0 0,-1 0 0,0-5 0,1 5-20,1 1 1,0-1-1,1 1 0,-1-1 1,1 1-1,-1-1 0,1 0 1,0 1-1,1-1 0,-1 0 1,0 1-1,1-1 1,0 1-1,0-1 0,0 1 1,0-1-1,1 1 0,-1 0 1,1-1-1,0 1 0,0 0 1,0 0-1,0 0 1,1 1-1,-1-1 0,4-3 1,-1 3-1,0 0 0,0 0 0,1 0 0,-1 0 0,1 1 0,-1 0 0,1 0 0,7-1 0,-10 2 1,1 2-6,0-1-5,-1 1-1,0 0 1,0 0 0,0 0-1,0 0 1,0 1-1,0-1 1,0 1 0,0 0-1,-1-1 1,1 1-1,4 5 1,-7-6 5,1-1 0,-1 1 0,1 0 0,-1 0 1,0 0-1,1 0 0,-1-1 0,0 1 0,0 0 0,0 0 0,0 0 1,0 0-1,0 0 0,0 0 0,0 0 0,0 0 0,0-1 0,-1 1 1,1 0-1,0 0 0,0 0 0,-1 0 0,0 1 0,0 0 20,0 0-1,0 0 1,0 0-1,0 0 1,0 0-1,-1-1 1,1 1-1,0 0 0,-4 2 1,-35 19 266,19-15-278,16-8-40,2-1 4,0 1-111,-12-10-469,14 9 507,0 0 1,1 0 0,-1 1 0,0-1 0,0 0-1,0 0 1,0 0 0,1 0 0,-1 0 0,1 0-1,-1-1 1,1 1 0,-1 0 0,1 0 0,-1 0-1,1 0 1,0-1 0,0 1 0,0 0-1,0 0 1,0-2 0,-1-3-809,-3-9-710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8:44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44 4324,'0'0'-252,"-3"-1"412,-27-5 3183,27 5-3085,-1 2-148,-6 0-49,1 0 0,0 1-1,-1 0 1,1 0-1,0 1 1,0 1 0,1 0-1,-1 0 1,1 0 0,-1 1-1,1 0 1,-7 7-1,5-3-48,1 0-1,1 0 0,-1 1 0,2 0 1,-1 1-1,2 0 0,-1 0 0,1 0 0,1 1 1,0 0-1,1 0 0,0 0 0,1 0 1,0 1-1,1-1 0,0 1 0,1 23 0,1-27-53,0-1-1,1 1 1,0 0-1,1 0 1,0-1-1,0 1 1,1-1-1,0 0 0,1 1 1,-1-2-1,6 9 1,-7-14 26,-1 0 0,1-1 0,0 1 0,-1-1 0,1 1 0,0-1 0,0 1 0,0-1 0,0 0 0,0 0 1,0 0-1,1-1 0,-1 1 0,0 0 0,0-1 0,1 1 0,-1-1 0,0 0 0,1 0 0,-1 0 0,0 0 0,1 0 0,2-1 0,4 0-42,1 0-1,-1-1 1,0 0-1,13-5 0,-2 0-117,0-1 0,0-1 0,-1-1 0,34-23 0,-39 21 62,5-2-88,27-28 0,-39 36 176,0-1-1,-1 0 1,0 0 0,0 0-1,-1-1 1,0 0-1,0 0 1,-1 0 0,0-1-1,-1 1 1,1-1-1,1-11 1,-4 13 24,0 0-1,0 0 1,-1 0 0,0 0-1,-1 0 1,0 0 0,0 0-1,0 0 1,-1 0 0,0 1-1,0-1 1,0 0 0,-1 1-1,0 0 1,-1-1 0,1 1-1,-6-6 1,-13-27-472,22 38 271,-5-11-2667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8:45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76 2936,'0'0'558,"-4"4"-404,0 2-116,1-3 21,0 0-1,0 0 0,0 1 0,1-1 1,0 1-1,0 0 0,0-1 1,0 1-1,0 0 0,-1 8 1,2-8-21,0-1 0,1 1 0,-2-1 1,1 1-1,0-1 0,0 0 0,-1 0 0,0 1 1,-4 4-1,-4 11 69,-24 88 395,33-101-483,0 0 0,0 0 0,1 0 0,-1 0 0,1 0 0,1 0 0,-1 0 0,1 0 0,0-1 0,0 1 0,1 0 0,-1 0 0,2-1 0,2 8 0,-3-9-39,0-1 1,0 1 0,0-1 0,0 0 0,1 0 0,-1 0 0,1 0 0,0 0 0,0-1 0,0 1 0,0-1 0,0 0-1,0 0 1,1 0 0,-1 0 0,1-1 0,-1 1 0,1-1 0,0 0 0,0 0 0,-1 0 0,1 0 0,0-1 0,4 0-1,4 0-95,-1-1 0,0 0 0,0-1 0,19-5-1,-22 4 63,-1 0 0,0-1-1,-1 0 1,1-1 0,-1 1-1,1-1 1,-1 0 0,-1-1-1,1 1 1,-1-1 0,5-7-1,-2 1 11,-1 0 1,0-1-1,-1 1 0,9-28 0,-12 26 87,0 0-1,-1-1 0,-1 1 0,0-1 0,-1 0 0,0 1 1,-1-1-1,-4-16 0,4 22-13,-1 1 1,0 0-1,0 0 0,-1 0 0,0 1 1,0-1-1,-1 1 0,0-1 0,-6-8 1,-16-22-684,25 36 475,-3-6-1646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8:45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1 2336,'0'0'66,"-1"15"906,-7-1-476,0-1-1,-1 1 1,-15 16 0,1-1-53,12-12-316,0-1 0,2 1 0,0 1 0,1 0 0,1 0 1,1 1-1,0 0 0,-3 23 0,8-35-120,0 0 0,1 0 0,0 0 0,0 0 0,2 9 0,-2-13-17,1 0 1,-1 0 0,1 0-1,0 0 1,0 0 0,0 0-1,1 0 1,-1 0-1,1 0 1,0-1 0,-1 1-1,1-1 1,3 3 0,-4-4-5,1 0 1,0 0-1,0 0 1,0-1-1,0 1 1,1-1-1,-1 1 1,0-1-1,0 0 1,0 0-1,0 0 1,0 0 0,3 0-1,-2-1-33,4 1 9,0-1 0,0 0 1,1 0-1,-2-1 0,1 0 0,0 0 0,0-1 0,-1 0 0,1 0 0,-1-1 0,0 1 1,0-1-1,8-7 0,-5 3-6,1-1 0,-1 0 0,-1-1 0,0 1 1,0-2-1,9-16 0,-11 17 50,0 0 30,-1 0 0,1-1 1,3-13-1,-8 21-5,0-1 0,0 1 0,0-1 0,-1 0 1,0 0-1,1 1 0,-1-1 0,-1 0 0,1 0 1,0 1-1,-1-1 0,0 0 0,0 1 0,-2-7 1,0 4 17,1 1 1,-1-1 0,-1 1 0,1 0 0,-1 0 0,1 1 0,-1-1-1,-7-5 1,-33-18 190,22 16-118,1-5-296,14 9-436,15-8-1231,-5 15 455,12-6 42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8:46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80 4076,'5'1'-166,"12"1"51,-12-1 568,-4 2-140,-1-2-279,1-1-1,-1 0 1,0 0-1,0 1 1,0-1-1,1 0 1,-1 0-1,0 1 1,0-1-1,0 0 1,0 1-1,0-1 1,0 0-1,1 1 1,-1-1 0,0 0-1,0 0 1,0 1-1,0-1 1,0 0-1,0 1 1,0-1-1,-1 0 1,1 1-1,0-1 1,0 0-1,0 1 1,0-1-1,0 0 1,0 1-1,-1-1 1,1 0-1,0 0 1,0 1 0,0-1-1,-1 0 1,1 0-1,0 1 1,0-1-1,-1 0 1,1 0-1,-11 9 205,2-1 0,-1 2 0,1-1 0,-13 19 0,7-5 177,-20 41-1,30-54-369,1-1 1,1 1-1,0 0 0,0 0 0,1 0 1,0 0-1,-1 18 0,3-25-49,0 1 1,0-1-1,0 1 0,0 0 1,1-1-1,-1 1 0,1 0 0,0-1 1,0 1-1,0-1 0,1 0 0,-1 1 1,1-1-1,0 0 0,0 0 1,0 0-1,0 0 0,0 0 0,1-1 1,-1 1-1,1 0 0,0-1 1,0 0-1,0 0 0,0 0 0,0 0 1,0 0-1,1-1 0,-1 1 1,0-1-1,1 0 0,4 1 0,2-1-58,1 0-1,-1 0 0,1-1 1,-1-1-1,1 0 0,17-4 1,2 0-48,-22 4 75,0-1 1,-1 0-1,1-1 1,-1 0-1,0 0 1,13-9-1,39-29-89,-48 32 126,0 0-1,-1-1 1,-1-1 0,0 1 0,0-2 0,11-18 0,-15 21 35,0 0 1,0 0-1,-1 0 1,-1-1-1,0 1 0,0-1 1,-1 0-1,0 0 1,1-19-1,-3 23-12,0 0 0,-1 0 1,0 0-1,0-1 0,-1 2 0,1-1 1,-1 0-1,-1 0 0,1 0 0,-1 1 0,0-1 1,-7-9-1,4 8-35,-1-1 1,1 1 0,-2 0-1,1 1 1,-1 0-1,-16-10 1,18 13-365,1 1 1,-1 0-1,-1 1 0,-10-3 0,10 3 47,4 1-203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8:47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0 3860,'0'0'-188,"3"2"-34,11 15 450,-13-16 132,1 1-200,-1 1-47,0 0-1,1 0 0,-1-1 0,0 1 1,-1 0-1,1 0 0,0 0 1,-1 0-1,0 0 0,0 1 0,0-1 1,0 0-1,0 0 0,0 0 1,-1 0-1,1 0 0,-1 0 0,0 0 1,-2 5-1,-5 10 256,0 0 0,-11 18 0,6-11-90,-67 110 405,66-107-699,4-9-468,1 0-1,0 1 0,-11 41 1,17-39-2474,7-17 1217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8:48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75 104 4576,'0'0'-277,"4"2"-80,11 6 474,-12-6 160,-3 0-127,-11 29 524,-19 38 1,9-20-403,14-33-231,1 0 0,1 0 0,0 1-1,1 0 1,1 0 0,-2 31 0,5-46-47,0-1 0,0 1-1,0 0 1,1 0 0,-1-1 0,0 1 0,1 0 0,-1-1 0,1 1 0,0 0 0,-1-1 0,1 1 0,0-1 0,0 1 0,0-1 0,0 1 0,0-1 0,1 0 0,-1 1 0,0-1 0,2 1 0,0 0-28,0 0 1,0-1-1,1 0 1,-1 1 0,0-1-1,1 0 1,-1 0-1,1-1 1,6 1-1,6 0-192,-1-2-1,1 0 1,25-5-1,-40 6 208,15-4-122,1-1 1,-1 0-1,0-1 1,0 0-1,-1-2 1,0 0-1,0 0 0,-1-2 1,0 1-1,0-2 1,-1 0-1,-1-1 1,0 0-1,16-20 1,-24 26 173,0 0 0,0 0 0,-1-1 0,1 0 0,-1 1 0,-1-1 0,1 0 1,-1-1-1,0 1 0,-1 0 0,0-1 0,0 1 0,-1 0 0,0-1 0,0 1 0,0-1 1,-1 1-1,0 0 0,-1-1 0,1 1 0,-2 0 0,1 0 0,-1 0 0,0 0 0,0 0 1,-7-9-1,1 3-19,-1-1 0,-1 1 0,0 1 0,-1 0 1,-15-12-1,22 19-180,-21-8-1519,23 11 1521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8:48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0 2484,'0'0'1400,"-4"5"-1128,-14 14-2,16-17-185,0 1 0,0 0-1,1-1 1,-1 1 0,1 0 0,0 0 0,0 0 0,0 0 0,0 0 0,0 1 0,0 5 0,-1 1 77,-21 62 641,22-69-787,-50 193 755,46-166-1708,1 0 0,0 55 0,5-81-385,2 2 114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56.2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160 21 3528,'0'0'2287,"-3"5"-1967,-29 45 1504,2-13-679,16-21-835,-22 37 441,19-26-522,13-18-177,-1 0 1,2 0 0,-1 1 0,1 0 0,1-1-1,0 1 1,0 0 0,1 0 0,0 0 0,1 18-1,0-20-28,0-5-16,-1 0 0,1 0 0,0 0 0,0 1 1,1-1-1,-1 0 0,1 0 0,-1 0 0,1 0 0,0 0 0,0 0 0,1 0 0,-1 0 0,0-1 0,1 1 0,2 3 0,-2-3-9,1-1 1,-1 0-1,1 1 1,-1-1-1,1 0 1,0 0-1,0 0 0,0-1 1,0 1-1,0-1 1,0 1-1,1-1 0,-1 0 1,0 0-1,7 0 1,-3 0-44,0-1 1,-1 0-1,1-1 0,0 1 1,-1-1-1,1-1 1,11-3-1,-2-1-137,0-1 0,0-1-1,0 0 1,-1-1 0,21-17 0,-22 13-3,0 0 0,-2 0 0,1-1 0,-2-1 0,0 0 0,-1 0 0,0-1 0,-1 0 0,-1-1 1,11-35-1,-17 48 175,-1 1 0,1-2 0,-1 1 0,-1 0 0,1 0 0,0 0 0,-1 0 0,0-1 0,0 1 0,0 0 0,-1 0 0,1 0 0,-1 0 0,0-1 0,0 1 0,-1 0 0,1 0 0,-1 1 0,0-1 0,0 0 0,-3-4 0,2 3 24,-1 1 0,0 0 0,0 0 0,0 0 1,-1 0-1,1 0 0,-1 1 0,0 0 0,0 0 0,0 0 1,0 1-1,-1 0 0,1 0 0,0 0 0,-1 0 1,-9 0-1,-1-1-7,-1 1 0,1 1 1,0 1-1,-22 2 0,-32 9-1127,67-11 733,-1 0-75,-11 0-104,12 0-274,0-1-502,-8-6 140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8:50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92 3812,'0'0'-240,"-4"4"-250,-10 12 520,10-12 68,-23 26 1143,24-25-1071,1 0-1,-1 0 1,0 0-1,-1-1 1,-6 8-1,10-11-154,-1-1-1,1 1 1,-1 0-1,1-1 1,-1 1-1,1-1 1,0 1-1,-1 0 1,1-1-1,0 1 0,0 0 1,-1-1-1,1 1 1,0 0-1,0 0 1,0-1-1,0 2 1,0-1 0,0 0 0,-1 0 1,1 0-1,0-1 0,0 1 1,0 0-1,-1 0 0,1-1 1,0 1-1,-1 0 0,1 0 1,0-1-1,-1 1 0,1 0 1,-1-1-1,0 1 0,0 1 1,-3 2 83,0 1 0,1 0 1,0 0-1,0 1 1,-4 9-1,-10 17 241,9-18-190,1-1 0,-10 29 0,12-27-90,0 0 0,1 1-1,1 0 1,-2 21-1,4-29-60,1 0-1,0 0 1,0-1 0,1 1-1,0 0 1,0-1-1,1 1 1,0-1-1,0 1 1,7 13-1,-7-18-9,0 0-1,1 0 0,-1 0 0,1 0 1,0 0-1,0-1 0,0 0 1,0 1-1,0-1 0,0 0 0,1 0 1,-1-1-1,1 1 0,-1-1 1,1 0-1,0 0 0,3 1 0,-1 0-1,-4-2 3,1 1-1,-1-1 1,1 1 0,0-1 0,-1 0 0,1 0 0,0 0 0,-1 0 0,4-1 0,12 0-46,-10 1 19,1-1 0,-1-1 0,0 1 0,0-2 0,0 1 0,15-7 0,44-25-119,-59 29 142,-1 0-1,1-1 1,-1 0 0,0 0 0,0-1 0,-1 1 0,0-1 0,0-1 0,-1 1 0,9-16 0,-6 6 38,0 0 1,-2-1 0,1 0-1,4-24 1,-10 33 27,0 0 1,0 0 0,0 0-1,-1 0 1,-1 0 0,-2-17-1,-17-53 402,13 55-350,3 12-190,0 1 0,-1 0-1,0 0 1,-1 1 0,0-1 0,-1 1-1,0 1 1,-1-1 0,0 1-1,0 0 1,-1 1 0,0 0 0,-13-9-1,20 16-195,0 0-1,-1-1 1,1 1 0,0 0-1,-1 1 1,1-1-1,0 0 1,-1 1 0,1-1-1,-1 1 1,-2 0-1,3 0-1035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14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4088,'0'0'-138,"2"2"-24,29 16 747,-29-18 701,10 9 4118,16-5-5216,0-2 0,0 0 0,50-5-1,-10 1-133,-26 0-283,0-3 0,-1-1 0,45-13 0,27-4-2150,-88 19-2376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14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4740,'0'0'-414,"-4"26"-770,12-10 1854,-8-14-440,11 7 873,-4-6-821,-1-1-1,0 1 1,1-1-1,0-1 1,12 3 0,-15-4-105,1 0-24,82 0 506,-7-4-363,21 3-109,99-10-309,-118 7-65,-22 0-400,-57 4 426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25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21 3768,'0'0'-270,"2"-1"52,12-10 485,-7 3 3905,-7 8-4088,-29 13-24,23-10-28,0 0-1,0 1 0,0-1 1,1 1-1,-1 0 0,1 1 1,-9 9-1,-1 1 19,8-8-38,0-1 0,0 1 1,1 1-1,0-1 0,1 1 0,0 0 0,0 0 1,1 1-1,0-1 0,-5 15 0,7-16-10,0 0 0,1 0 0,0 0 0,0 0-1,1 1 1,0-1 0,0 0 0,1 0 0,-1 0 0,2 0 0,-1 0-1,1 0 1,0 0 0,4 9 0,-4-13-6,0 1-1,0-1 1,1 0-1,-1 0 1,1 0-1,-1-1 1,1 1-1,0-1 1,0 1-1,0-1 1,0 0-1,1 0 1,-1-1 0,1 1-1,-1 0 1,1-1-1,-1 0 1,1 0-1,4 1 1,9 1-117,-1-1 1,1 0 0,22-2-1,-27 1 37,1-2 1,-1 0-1,1 0 0,-1-1 0,1-1 0,-1 0 0,0-1 0,0 0 0,0 0 0,-1-2 0,1 1 1,16-13-1,-22 14 57,0-1 0,-1 1-1,0-2 1,0 1 0,0 0 0,0-1 0,-1 0 0,0 0 0,0-1 0,-1 1 0,1-1 0,-2 1 0,1-1 0,-1 0 0,0 0 0,0-1 0,0 1 0,-1 0 0,-1 0 0,1-15 0,-7 0-36,2 11 24,2 5 14,0 1 1,0-1-1,-1 1 1,0 0-1,0 0 1,0 0-1,0 0 1,-1 1 0,0-1-1,0 1 1,0 0-1,-1 0 1,1 0-1,-9-4 1,11 6-85,-1 2-19,-8-1-824,0 0 0,-22 3 0,29-2 273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26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45 3136,'0'0'2339,"-5"2"-2194,-16 6 0,16-6-3,3-1-10,-4 3-46,1 1 1,-1-1-1,1 1 1,1 0 0,-1 0-1,1 0 1,0 1-1,0 0 1,-4 7 0,-3 7 70,9-17-141,0-1 1,0 1 0,1 0 0,-1-1-1,1 1 1,0 0 0,0 0 0,0 0-1,0 0 1,1 0 0,-1 0 0,0 3-1,1 5 26,0-8-31,-1 1 1,1-1-1,0 1 0,0-1 0,0 0 1,1 1-1,-1-1 0,1 1 0,0-1 1,0 0-1,0 0 0,0 1 0,1-1 1,-1 0-1,1 0 0,0 0 0,0 0 1,0-1-1,4 6 0,0-4-22,0-1-1,-1 1 1,1-1 0,0 0-1,1 0 1,-1-1 0,0 0-1,1 0 1,-1-1 0,1 0-1,10 1 1,10 3-72,-25-5 77,-1 0-1,0 1 1,1-1 0,-1 0 0,0 0 0,0 0 0,1-1 0,-1 1 0,0 0 0,0 0 0,1-1-1,-1 1 1,0-1 0,0 1 0,0-1 0,2 0 0,2-2-12,5 0-5,0 0 0,0-1 0,0-1 1,0 0-1,-1 0 0,1-1 0,-2 0 1,1 0-1,0-1 0,-1 0 1,-1-1-1,1 0 0,-1 0 0,0 0 1,-1-1-1,0 0 0,-1-1 0,7-12 1,-9 13 62,1 0 1,-2 0 0,1 0-1,-1-1 1,-1 1 0,0 0-1,1-13 1,-3 20-26,1 0-1,0 0 1,-1 0 0,0 0 0,1 0-1,-1 0 1,0 1 0,0-1 0,0 0-1,0 0 1,0 1 0,0-1 0,0 0-1,-1 1 1,1-1 0,-1 1 0,1 0-1,-1-1 1,1 1 0,-1 0 0,0 0-1,-3-1 1,-1-1 20,0 0 1,0 0-1,0 1 0,-9-2 0,-7 0 25,19 3-36,-1 1-23,-55 0-1539,56 0 1159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2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96 4096,'0'0'1540,"-5"3"-1405,-16 7-6,16-7-6,2-2-5,-2 2-46,1 1 0,-1-1 0,0 1 0,1 0 0,0 0 0,0 0 0,0 1-1,1 0 1,-1-1 0,1 1 0,0 0 0,-2 6 0,3-6-36,1 0-1,0-1 1,0 1 0,0 0-1,1 0 1,0 0 0,0 8-1,0-4 17,1-4-51,0 0-1,0 1 1,0-1 0,1 0-1,-1 0 1,5 8-1,-4-11-9,0-1-1,0 1 1,0-1-1,0 1 0,0-1 1,0 0-1,1 1 1,-1-1-1,0 0 1,1 0-1,-1-1 0,5 2 1,3 1-65,-7-2 60,-1 0 0,0-1 0,1 1 0,-1-1 1,1 0-1,-1 0 0,0 1 0,1-2 0,-1 1 1,1 0-1,2-1 0,7 0-84,-2 0 37,-1-1-1,1 0 1,0 0 0,-1-1 0,1 0 0,-1-1 0,0 0 0,0 0 0,9-7 0,-12 7 64,0 0 0,-1-1 0,0 0 0,1 0-1,-1 0 1,-1 0 0,1-1 0,-1 0 0,0 0 0,-1 0 0,1 0 0,-1-1 0,0 1 0,-1-1 0,1 0-1,-1 0 1,-1 0 0,0 0 0,1 0 0,-2 0 0,1 0 0,-1 0 0,-1-1 0,1 1 0,-1 0 0,0 0-1,-1 0 1,1 0 0,-1 0 0,-1 0 0,1 1 0,-6-9 0,8 11-1,-17-13 24,-14-3-300,30 20 107,-12 12-4004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28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20 3224,'0'0'218,"3"1"-92,8 4 29,-8-3 1268,-7 1-1243,-36 22 519,28-18-448,0 1 0,0-1 0,1 2 0,0-1 0,-14 16 0,8-6 52,13-14-259,0-1 0,1 1-1,0-1 1,-1 1-1,2 0 1,-1 0-1,0 1 1,1-1-1,-1 0 1,-2 10-1,-2 13 123,5-21-143,0 0 1,1 0 0,-1 0-1,1 0 1,1 0 0,-1 0-1,1 0 1,0 0 0,1 9-1,0-10-34,0 1 0,0-1 0,0 0-1,1 0 1,0 0 0,0 0 0,0 0 0,0-1-1,1 1 1,0 0 0,0-1 0,0 0-1,0 0 1,1 0 0,0 0 0,0-1-1,0 1 1,0-1 0,0 0 0,1 0-1,-1 0 1,1-1 0,0 0 0,0 1-1,0-2 1,0 1 0,0-1 0,10 2-1,-7-2-10,0-1-1,0 0 0,0 0 0,-1-1 0,1 0 1,0-1-1,0 1 0,9-5 0,7-6-48,-2-2 1,0 0-1,0-1 1,-1-2-1,-1 0 0,-1-1 1,0-1-1,-2-1 1,31-43-1,-45 57 88,0 0-1,0-1 1,0 0-1,-1 0 1,0 0-1,0 0 1,-1 0-1,0 0 1,0 0-1,0-15 1,-2 20-9,1 1 0,-1-1-1,0 0 1,1 0 0,-1 0 0,0 0-1,0 1 1,0-1 0,0 0 0,-1 1-1,1-1 1,0 1 0,-1 0 0,-1-2-1,-21-17 69,22 19-72,-3-2 6,0 0-1,0 0 1,-1 1 0,1 0-1,-1 0 1,0 0 0,1 1-1,-9-2 1,-8-2-91,20 5-13,-38-8-2289,36 5 690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33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18 4704,'1'-2'-291,"5"-14"2912,-7 24-2554,0-5-31,1 0-1,-1 1 1,0-1 0,0 0-1,0 0 1,-1 0 0,-1 4 0,-3 21 534,-39 119 194,7-31-1184,12-17-3289,25-91 2303,-3-4 76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34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12 3976,'0'0'22,"-3"5"102,-5 6 214,-1 1-1,-14 14 0,21-24-280,1 0 1,-1-1-1,1 1 0,0 0 1,0 0-1,0 0 0,0 0 1,-2 3-1,-8 12 301,-2-3-88,1 0 0,0 1 1,1 0-1,-10 18 0,-3 4 45,21-33-287,-10 15 111,0 0 0,-9 22-1,19-36-117,1-1-1,0 1 1,1-1 0,-1 1-1,1 0 1,0 0 0,0 0-1,0 0 1,0-1-1,1 1 1,0 0 0,0 0-1,1 0 1,-1 0-1,3 9 1,-2-11-29,1 0 0,-1-1 0,1 1-1,0 0 1,-1-1 0,1 1 0,1-1 0,-1 1 0,0-1-1,0 0 1,1 0 0,-1 0 0,1 0 0,0 0 0,0-1 0,-1 1-1,1-1 1,0 0 0,0 0 0,0 0 0,1 0 0,-1-1-1,0 1 1,0-1 0,0 1 0,0-1 0,1 0 0,4-1-1,5 0-106,0-1-1,0 0 0,0-1 0,0-1 0,20-7 1,-21 5 79,1 1 0,-1-1 0,0-1 0,0 0 1,-1-1-1,0 0 0,0-1 0,-1 0 1,0-1-1,-1 0 0,0 0 0,0-1 0,-1 0 1,-1-1-1,0 1 0,0-1 0,-1-1 0,-1 1 1,0-1-1,-1 0 0,0-1 0,-1 1 0,-1 0 1,0-1-1,1-27 0,-3 28 56,-1-14 11,-12-15-295,11 39 139,0 0 1,-1 1 0,1-1 0,0 1 0,-1-1 0,-3-2 0,1 1-46,4 3-126,-1 0-24,-7-5-36,7 5-46,-1 0-1126,-8-6 952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35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2944,'0'0'-118,"17"4"1144,-16-4-1082,27 3 2044,-27-3-1940,0 0 0,-1 1 0,1-1 0,0 0 0,-1 0 0,1 1 0,-1-1 0,1 0 0,0 1 0,-1-1 0,1 0 0,-1 1 0,1-1 0,-1 1 0,1-1 0,-1 1 0,1-1 0,-1 1 0,0-1 0,1 1 0,-1 0 0,0-1 0,1 1 0,-1 0 0,0-1 0,0 1 0,1 0 0,-1-1 0,0 1 0,0 0 0,0-1 0,0 1 0,0 0 0,0-1 0,0 1 0,0 0 0,-1-1 0,1 1 0,0 0 0,0-1 0,-1 2 0,0 3 95,-1 1-1,1-1 1,0 1-1,0 0 1,1 0-1,0 5 1,0-6-98,0 0 1,0 0 0,-1 0 0,1-1-1,-1 1 1,0 0 0,-1 0 0,-1 5 0,-6 12 106,1 1 0,-10 46 0,5-13-262,-9 29-998,13-33-1130,9-50 1724,-4 5-1768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58.5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 3888,'0'0'348,"10"-4"0,-4 6 3887,-4-1-3966,0 1-1,0-1 0,-1 1 0,1-1 0,0 1 0,-1 0 0,1 0 0,-1-1 0,2 5 0,-2-4 12,2 2-65,0 0 1,1 0 0,-1 0 0,8 5 0,14-1 268,-14-6-407,-9-2-4,2 0-6,22 0 97,33-7 1,-20 3-85,-32 4-72,-1 0-1,1 0 0,-1-1 1,0-1-1,1 1 0,5-3 1,-10 4-14,20-4-30,-18 4 8,-1 0-13,22 0 135,-7-1-2029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35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0 4248,'0'0'979,"1"4"-661,5 9-13,-5-10 282,-19 48 1204,16-42-1642,-1-1-1,0 1 1,0-1-1,-1 0 0,-6 10 1,6-11-44,0 1-1,0 0 1,1 0 0,-4 13 0,-6 16 124,5-19-167,1 0 0,1 0 0,1 1-1,0 0 1,1 0 0,1 1 0,0 22-1,3-23-72,-1-14-3,1 0 1,0 1-1,0-1 1,0 0 0,2 8-1,-1-11 8,0 0 0,0 0 0,0-1 0,0 1-1,0 0 1,0 0 0,0 0 0,0-1 0,1 1 0,-1 0 0,1-1-1,-1 0 1,1 1 0,-1-1 0,1 0 0,0 0 0,2 2 0,3 0-39,-1 0 0,1-1 0,0 1 0,0-1 0,-1-1 1,1 1-1,0-1 0,0 0 0,1-1 0,8 0 0,-4-1-36,1 0-1,-1-1 0,0-1 0,0 0 1,17-7-1,-8 1-10,0-1-1,-1 0 1,0-2-1,-1 0 1,-1-2-1,18-15 1,-28 20 88,0 0 1,0 0-1,-1 0 1,-1-1-1,0 0 1,0 0-1,-1-1 1,0 0-1,6-21 0,-10 28 29,-1 0 0,0 0-1,0-1 1,0 1-1,0 0 1,-1 0-1,1-1 1,-1 1-1,-3-8 1,2 4-7,-1 2 7,1-1-1,-1 1 0,0 0 1,-1 0-1,0 1 0,0-1 1,-8-9-1,6 10-27,1 0 1,-1 1-1,-10-8 0,-7-5-272,18 14-285,-1-1-1,1 1 1,0 0-1,-1 1 1,-11-5-1,8 5-1134,7 1-61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37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4708,'0'0'-210,"-10"9"-51,10-9 312,0 0-1,-1 0 1,1 1 0,0-1 0,0 0-1,0 0 1,0 0 0,-1 0-1,1 0 1,0 0 0,0 1-1,0-1 1,0 0 0,0 0 0,0 0-1,-1 0 1,1 1 0,0-1-1,0 0 1,0 0 0,0 0-1,0 1 1,0-1 0,0 0 0,0 0-1,0 0 1,0 1 0,0-1-1,0 0 1,0 0 0,0 0-1,0 1 1,0-1 0,0 0 0,0 0-1,0 0 1,0 1 0,0-1-1,0 0 1,1 0 0,-1 0-1,0 0 1,0 1 0,0-1 0,0 0-1,0 0 1,1 0 0,-1 0-1,0 0 1,0 1 0,12 2 3048,-8-2-4073,0 1 961,-7 0 9,0 0 5,-2 2 13,0 0 0,0-1-1,-1 0 1,1 0 0,-9 3-1,12-5 26,-1 0-2,2 0-47,1-1-1,0 0 1,-1 1 0,1-1-1,0 0 1,-1 1 0,1-1-1,0 0 1,-1 0 0,1 1 0,0-1-1,-1 0 1,1 0 0,-1 0-1,1 1 1,-1-1 0,1 0 0,-1 0-1,1 0 1,0 0 0,-1 0-1,1 0 1,-1 0 0,1 0 0,-1 0-1,1 0 1,-1 0 0,1-1-1,-1 1 1,0 0 0,-10-11-238,8 9-46,3-26-4419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38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69 4452,'0'0'-258,"-1"2"66,1-2 250,0 1-1,0-1 0,0 0 0,0 0 0,0 1 1,0-1-1,0 0 0,0 0 0,0 1 1,0-1-1,0 0 0,0 1 0,0-1 0,0 0 1,0 0-1,0 1 0,0-1 0,0 0 0,0 0 1,1 0-1,-1 1 0,0-1 0,0 0 1,0 0-1,0 0 0,1 1 0,-1-1 0,0 0 1,0 0-1,0 0 0,1 0 0,-1 1 0,0-1 1,0 0-1,1 0 0,-1 0 0,0 0 1,0 0-1,1 0 0,-1 0 0,0 0 0,0 0 1,1 0-1,-1 0 0,0 0 0,0 0 0,1 0 1,-1 0-1,0 0 0,0 0 0,1 0 1,-1 0-1,0 0 0,0 0 0,1-1 0,-1 1 1,29-8-155,3-2 315,1 3-160,-29 7-68,13 0-404,2 0 374,-15 0 112,-10 2-36,-18 9-3,18-8 114,3-7-416,-12-12 112,11 12-58,4 0-152,1 1-1,-1 0 1,1 0 0,0 0 0,0 0 0,0 0-1,0 0 1,0 0 0,2-3 0,5-4-731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39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32 3636,'0'0'306,"-6"-2"-183,-30-15 1131,33 17-166,9-2-1068,14-6-14,-15 6-19,-8 7-274,-19 28 325,20-32-30,1 0-1,0 0 1,0 0-1,-1 0 0,1 0 1,0 0-1,-1 0 1,1-1-1,-1 1 1,1 0-1,-1-1 1,-2 1-1,-1 1 40,3-2 11,-1 2 1,-8 1 18,1 0 0,0 0 0,-1-1 0,-16 1 0,24-3-70,-4-3-137,7 3 100,0 0 1,-1 0-1,1 0 1,-1 0-1,1 0 1,0 0 0,-1 0-1,1 0 1,-1 0-1,1-1 1,0 1-1,-1 0 1,1 0-1,0 0 1,-1 0 0,1-1-1,0 1 1,-1 0-1,1 0 1,0-1-1,0 1 1,-1 0-1,1 0 1,0-1 0,0 1-1,-1 0 1,1-1-1,0 1 1,0 0-1,0-1 1,0 1-1,-1-1 1,1 1 0,5-17-2545,3 0 1311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40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53 3960,'-5'-2'-226,"-38"-8"3923,42 10-3669,0 1 1,0-1-1,0 1 0,0-1 0,0 1 0,0 0 0,0-1 0,0 1 0,1 0 0,-1-1 0,0 1 0,0 0 1,1 0-1,-1 0 0,1 0 0,-1 0 0,1 0 0,-1 1 0,-13 26 405,8-15-285,-3 4-47,2 0 0,-1 1 0,2-1-1,1 1 1,-5 24 0,6-25-61,1-6-68,0 1 0,1-1 0,0 1 0,1-1 1,1 1-1,0 0 0,0-1 0,1 1 0,1 0 0,0-1 1,0 1-1,6 13 0,-7-22 0,0-1 1,1 0-1,-1 0 0,1 0 1,-1 0-1,1 0 0,0 0 1,-1 0-1,1-1 0,0 1 1,0-1-1,0 1 0,0-1 1,1 0-1,-1 0 1,0 0-1,1 0 0,-1 0 1,0 0-1,1 0 0,-1-1 1,1 0-1,-1 1 0,1-1 1,-1 0-1,1 0 0,-1 0 1,5-1-1,7-1-149,1-1 1,-1-1-1,26-10 0,-32 12 118,4-3-18,-1-1 0,0 0 0,1-1 0,-2 0 0,1 0 0,-1-2 0,0 1 0,-1-1 0,0 0 0,-1-1 0,13-17 0,-5 3 11,-1-1 0,-1 0 0,-1-1 0,10-31 0,-18 45 150,-2 1 1,1-1-1,-1 1 0,1-16 1,-4 24-54,0-1 0,-1 1 1,1 0-1,-1 0 0,1 0 1,-1 0-1,0-1 0,0 1 1,0 0-1,-1 1 0,1-1 1,-1 0-1,1 0 0,-1 0 1,-4-4-1,-34-13 26,38 19-130,-1 1-172,-1-1-283,0 1 0,-1 0 0,1 0 0,0 1 0,0-1-1,-8 3 1,8-2-588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41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88 3896,'0'0'-72,"6"-5"-110,-4 3 636,-7 4 2353,-8 6-2655,-1 1 1,2 1-1,-1 0 0,1 0 0,1 1 0,0 1 1,0 0-1,1 0 0,1 1 0,-9 16 0,13-21-161,1 0-1,0 1 0,1-1 1,0 1-1,-4 15 0,7-22-5,-1 0-1,1 0 1,0 0 0,0 0-1,-1 0 1,1 0-1,1 0 1,-1 0-1,0 0 1,0 0-1,1 0 1,-1 0-1,1 0 1,0 0-1,-1 0 1,1 0-1,0-1 1,0 1-1,0 0 1,0-1 0,1 1-1,-1 0 1,0-1-1,1 1 1,-1-1-1,1 0 1,-1 1-1,1-1 1,0 0-1,0 0 1,-1 0-1,1 0 1,2 0-1,7 3-149,0 0 0,1 0 0,0-2 0,-1 1 0,17 0 0,-7-3-116,0-1 1,0-1 0,35-7-1,-48 7 230,1-1-1,-1 0 0,0 0 1,0 0-1,0-1 0,-1 0 1,1-1-1,-1 1 0,0-2 0,0 1 1,7-9-1,-8 8 58,-1-1 0,0 1 0,0-1 0,-1-1 0,0 1 0,0-1 0,-1 1 0,0-1 0,0 0 1,-1-1-1,0 1 0,0 0 0,-1 0 0,0-1 0,-1 1 0,1-1 0,-3-15 0,1 19 19,-1 0 1,1 1-1,-1-1 1,0 0-1,0 1 0,0 0 1,-1-1-1,0 1 1,1 0-1,-8-7 1,1 2-65,-1 0 1,-19-15 0,-10-8-1275,37 31 981,-6-7-1365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42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0 2588,'0'3'0,"-1"-1"1,1 0-1,0 1 0,-1-1 0,0 0 1,1 1-1,-1-1 0,-2 4 0,1-3 136,-22 27 1284,15-20-1173,0 0-1,-1-1 1,0 0 0,-14 9 0,12-10-69,0 1 1,1 1 0,0 0-1,-12 14 1,6-3 13,12-15-155,0-1 0,0 1 0,1 0-1,-1 1 1,-2 6 0,6-11-38,0 0 0,1 0 1,-1 0-1,1 0 0,-1 0 0,1 0 0,0 1 1,-1-1-1,1 0 0,0 0 0,1 0 0,-1 0 0,0 0 1,1 0-1,-1 0 0,1 0 0,-1 0 0,1 0 1,0 0-1,0 0 0,0 0 0,2 2 0,0-1-34,0 0 1,0-1-1,0 0 0,0 0 0,0 0 1,1 0-1,-1 0 0,1-1 0,-1 1 0,1-1 1,6 1-1,-6 0 6,10-1-107,0-1 1,-1 0-1,1-1 0,0-1 1,13-3-1,-21 4 117,5-1-25,1-1-1,-1 0 0,0-1 0,0-1 1,0 1-1,-1-2 0,0 1 0,0-2 1,0 1-1,-1-1 0,0-1 0,0 1 1,0-2-1,8-10 0,-15 16 55,0 0 0,0 0 0,-1 0 0,1-1 0,-1 1 0,1 0 0,-1-1 0,-1 1 0,1-1 0,0 1 0,-1-1 0,0 0 0,1 1 0,-1-1 0,-1 1 0,1-1-1,-2-5 1,0 1 14,0 0-1,-1 0 0,0 0 0,-1 1 0,0-1 0,0 1 0,-7-11 0,-14-12-2661,18 20 2051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42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12 2912,'0'0'-164,"2"1"152,-1 0 57,-1-1-1,1 1 1,-1-1 0,1 1-1,-1-1 1,0 1-1,1 0 1,-1-1 0,0 1-1,1-1 1,-1 1-1,0 0 1,0-1 0,1 1-1,-1 0 1,0-1-1,0 1 1,0 0-1,0 0 1,0-1 0,0 1-1,0 0 1,0-1-1,0 1 1,-1 0 0,1-1-1,0 1 1,0 0-1,0-1 1,-1 1 0,1 0-1,0-1 1,-1 1-1,1-1 1,-1 1-1,1-1 1,-1 1 0,0 0-1,-29 33 979,9-10-446,-3 3-142,19-22-349,0 0 0,0 1 0,1-1 0,-6 10 0,3-3 8,2-5-31,1 1 1,0 0 0,1 0-1,-1 0 1,-2 11-1,6-17-58,-1 1 0,1-1 0,0 1 0,0-1 0,0 1 0,0-1 0,0 1 0,1-1-1,-1 1 1,1-1 0,-1 1 0,1-1 0,0 0 0,0 1 0,0-1 0,0 0 0,1 0 0,-1 0 0,1 0 0,-1 0 0,1 0 0,-1 0-1,4 2 1,0 0-47,0 0-1,0-1 0,1 0 1,-1 0-1,1-1 0,-1 0 1,1 1-1,0-2 1,0 1-1,0-1 0,0 0 1,0 0-1,0-1 0,7 1 1,2-2-109,0 0 0,0 0 0,-1-1 0,29-8 0,-31 6 115,0-1-1,0 0 1,0 0-1,-1-1 1,1 0-1,-2-1 1,1-1-1,-1 0 1,0 0-1,0-1 0,-1 0 1,0 0-1,-1-1 1,0 0-1,-1-1 1,0 0-1,8-17 1,-13 24 60,-1 0 1,0 1-1,0-1 1,-1 0-1,1 0 1,-1 0-1,1 1 1,-1-1-1,-1 0 1,1 0-1,0 0 1,-1 0-1,0 1 1,0-1 0,0 0-1,0 1 1,-1-1-1,1 1 1,-1-1-1,0 1 1,0 0-1,0-1 1,0 1-1,-1 0 1,1 1-1,-1-1 1,0 0-1,0 1 1,0-1-1,0 1 1,0 0-1,0 0 1,-5-2-1,-5-1-144,1 1 1,-1 0-1,0 0 0,-1 1 0,1 1 0,-1 1 0,-19-1 0,15-2-2573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44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1 3308,'0'0'838,"-6"3"-658,5-2-224,-7 3 268,0 1 0,0 0-1,1 0 1,0 1-1,-9 8 1,5-2 205,0 0-1,-25 17 1,20-17-86,-22 23 1,29-26-261,0 1 1,0 1 0,1-1 0,0 1-1,1 1 1,-8 16 0,14-26-80,0 1 1,0-1-1,0 1 1,0-1-1,1 1 1,-1 0-1,1-1 1,0 1-1,0 0 1,0 0-1,0-1 1,0 1-1,0 0 1,1-1-1,0 1 0,-1 0 1,1-1-1,0 1 1,0-1-1,0 1 1,0-1-1,1 0 1,-1 1-1,1-1 1,0 0-1,-1 0 1,1 0-1,0 0 1,0 0-1,0 0 1,0-1-1,1 1 1,-1-1-1,0 0 1,1 1-1,-1-1 1,1 0-1,-1 0 1,6 1-1,5 1-70,0-1 0,0-1 0,0 1 0,0-2 0,0 0 0,1-1 0,-1 0-1,23-5 1,-26 4 14,0-1-1,0 1 0,-1-2 1,1 1-1,-1-1 0,1-1 1,-1 0-1,-1 0 0,1-1 1,-1 0-1,9-8 0,-12 9 40,0 0 0,0-1 0,-1 1 0,0-1 0,0 0 0,-1 0 0,0-1 0,0 1 0,0-1 0,-1 1 0,0-1 0,0 0 0,-1 0-1,1 0 1,-2 0 0,1-12 0,-3-26 54,2 43-47,0-1 1,-1 1 0,1-1 0,-1 1-1,0-1 1,0 1 0,1 0 0,-2-1-1,1 1 1,0 0 0,0 0-1,-1 0 1,-1-2 0,-9-12-208,11 15 147,0-1 1,0 0-1,0 0 0,-1 1 1,1-1-1,0 1 1,-1-1-1,1 1 1,-1 0-1,0 0 0,-1-2 1,-36-11-3097,36 14 2300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45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12 3356,'-5'-4'-36,"4"3"62,0 1-1,0-1 1,-1 0 0,1 0 0,0 1 0,0-1 0,0 0 0,0 1 0,-1-1 0,1 1 0,-3-1 0,4 1 35,-1 0-1,1 0 1,-1 0 0,1 0 0,-1 1-1,1-1 1,0 0 0,-1 0-1,1 0 1,-1 0 0,1 1 0,0-1-1,-1 0 1,1 0 0,-1 1-1,1-1 1,0 0 0,-1 1-1,1-1 1,0 0 0,0 1 0,-1-1-1,1 0 1,0 1 0,0-1-1,-1 1 1,1-1 0,0 0 0,0 1-1,0-1 1,0 1 0,0-1-1,0 1 1,0-1 0,0 1 0,0-1-1,0 0 1,0 1 0,0-1-1,0 1 1,0-1 0,0 1 0,0 0-1,4 13 1054,-3-14-1056,-1 1 1,0 0-1,0-1 1,0 1-1,0-1 1,0 1-1,0 0 1,0-1-1,0 1 1,0 0-1,0-1 1,0 1-1,0-1 1,0 1-1,0 0 0,0-1 1,-1 1-1,1-1 1,0 2-1,-2 11 699,6 44 601,-3-50-1244,-1 1 0,0 0 0,0 0 0,-1-1-1,0 1 1,-4 15 0,3-12-4,0 0 1,-1 21-1,-6 100-130,4-79-772,4-41 341,2 4-280,-1-5 277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59.3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56 5709,'-6'6'4511,"13"-5"-2895,15-3-2734,-18 2 1756,41 1 198,-15 1-372,221-22 882,-174 8-1242,-51 5-140,-23 6 1,2 1 4,84-11-697,-85 10 569,12-3-1469,-16 4 1326,0 0 1,1 0-1,-1 0 1,0-1-1,5-5-5126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46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5220,'0'0'3878,"-3"4"-3549,-12 12-10,14-14-240,0 1 1,0-1 0,0 0 0,0 1 0,0-1 0,0 1-1,1-1 1,0 1 0,-1 0 0,1-1 0,0 1-1,1 3 1,-1-4-49,-10 68 671,1 93 0,8-137-791,0-17-27,1 1 0,0-1 1,0 0-1,1 0 0,0 0 1,3 11-1,2 23-1758,-5-41 1539,1 2 316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47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0 5000,'0'0'-412,"-1"3"-530,0 2 1639,-1 0 0,0-1 0,0 1 0,-1 0 0,-4 6 0,-37 40 307,22-28-484,17-16-438,0 1-1,0-1 0,0 1 0,-5 13 1,-8 16 93,10-22-151,1 0 1,1 1-1,1 0 1,0 0-1,1 0 1,-3 33-1,5-39-55,2-6 8,-1 0 1,1 0 0,0 0 0,1 0 0,-1 0 0,1 0 0,-1 0 0,1-1 0,0 1 0,1 0 0,1 4-1,-2-5-1,0-1-1,1 0 0,-1 0 0,0 0 1,1 0-1,-1 0 0,1 0 0,0 0 1,0 0-1,-1 0 0,1-1 0,0 1 1,1-1-1,-1 1 0,0-1 0,4 2 1,2-2-44,0 1 1,0-2 0,0 1 0,-1-1 0,1 0 0,0-1 0,0 0 0,0 0 0,0 0 0,-1-1 0,1 0 0,-1-1 0,1 0 0,-1 0 0,0-1 0,12-7 0,-10 5 21,0 0 1,-1 0 0,0-1 0,0 1 0,-1-2 0,1 1 0,-2-1 0,1 0 0,-1-1 0,0 1 0,-1-1-1,6-14 1,-7 14 57,0 1-1,-1-1 0,-1 0 0,1 0 0,-2 0 1,1 0-1,-1-1 0,0 1 0,-1 0 1,-2-17-1,1 14-9,0 7-23,1 0 0,-1 0-1,0 1 1,0-1-1,0 0 1,-1 0 0,1 0-1,-1 1 1,0-1 0,-1 1-1,1-1 1,-1 1-1,0 0 1,0 0 0,0 0-1,-5-3 1,5 4-329,0 0 0,-1 0 0,1 1 1,-1 0-1,0-1 0,0 1 0,0 1 0,0-1 0,0 0 0,0 1 0,-6-1 1,6 2-1021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0:01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345 1 2872,'-10'3'-267,"4"-1"5488,-239 101-4207,222-91-981,19-10-69,0 1-1,0-1 1,0 0 0,0 0 0,0 0-1,0-1 1,0 0 0,-1 0 0,1 0-1,-7 1 1,72 6-62,-48-6 84,2-1 37,0 1-1,27 8 0,-38-9-9,-1 0 0,1 0 0,0 1 0,-1 0 0,0 0 0,1 0 0,-1 0 0,0 0 0,0 1 0,0-1 0,0 1 0,-1 0 0,1 0 0,-1 0 0,4 5 0,-5-5-1,0 0 0,0 0 0,-1 1-1,1-1 1,-1 0 0,0 0 0,1 0-1,-2 0 1,1 0 0,0 0 0,-1 1-1,1-1 1,-1 0 0,0 0 0,0 0-1,0 0 1,0-1 0,-1 1 0,1 0-1,-1 0 1,1-1 0,-1 1 0,-2 2-1,-6 8 30,0-1 0,-1 0-1,-15 13 1,18-19-89,0-1-1,1 0 1,-2 0 0,-8 4-1,-6 3-340,22-11 353,0-1 1,0 1-1,0-1 0,0 1 1,0-1-1,0 1 0,0-1 1,-1 0-1,1 0 1,0 1-1,0-1 0,0 0 1,0 0-1,-2 0 0,0 0-75,-1 0-281,0-1-51,-14-4-60,17 4 456,1 1 1,-1-1-1,0 1 0,0-1 0,1 1 0,-1-1 0,0 1 1,1-1-1,-1 0 0,1 1 0,-1-1 0,1 0 0,-1 1 0,1-1 1,-1 0-1,1 0 0,0 0 0,-1 1 0,1-1 0,0 0 1,0 0-1,0 0 0,0 0 0,-1-1 0,1 1-134,-2-12-1400,-2 1-97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0:01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32 4424,'0'-1'114,"0"-18"-1075,3 8 5859,1 15-4757,-1 0 0,0 1 0,0 0 0,-1 0 0,0 0 0,1 0 1,-1 0-1,-1 0 0,1 0 0,0 6 0,1 28 330,-1 0 1,-2 1-1,-2-1 1,-6 39-1,0 2-137,0-22-438,-27 101 0,25-120-462,5-17-67,1-11-265,2 0-1,0 0 1,0 0 0,0 17 0,2-24-1321,4 2-526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0:02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48 5853,'0'0'-412,"-4"4"-41,-10 12 644,10-12 19,-25 26 1489,-60 71 158,81-91-1777,0 0 0,2 0 0,-1 1-1,-6 14 1,0 1 20,-8 16-58,22-39-58,-1 1-1,0-1 1,1 1 0,0-1-1,0 0 1,0 0 0,0 1-1,0-1 1,0 0 0,3 4-1,0-5-23,0 0 1,0 0-1,1-1 0,-1 0 0,0 1 0,7 0 0,-11-2 36,5 1-42,0-1 0,0 0 0,0 1-1,0-2 1,0 1 0,0 0 0,0-1-1,6-2 1,11 0-79,-12 1 83,-1 0 1,0 0-1,0-1 0,0 0 0,0 0 1,0-1-1,-1-1 0,0 1 1,1-1-1,-2-1 0,1 1 0,-1-1 1,1-1-1,-2 1 0,1-1 0,-1 0 1,0-1-1,-1 0 0,1 0 0,-1 0 1,6-15-1,-11 22 40,6-10-18,-2 0 1,1 0-1,-2-1 1,1 1-1,-2-1 1,1 0-1,-2 0 1,1-14-1,-2 21 19,0 0 0,0 0 0,0 0 0,-1 0 1,0 0-1,0 0 0,-1 0 0,1 0 0,-1 0 0,0 0 0,-4-6 0,3 7-14,-1-1-1,0 1 0,0 0 0,0 0 0,0 1 1,-1-1-1,1 1 0,-1 0 0,0 0 1,-8-3-1,-20-15-926,31 19 653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0:03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 1 3472,'0'0'14,"3"0"116,-2 0-82,-1 0 0,1 0 0,-1 0 0,1 0 0,-1 0-1,1 0 1,-1 0 0,1 0 0,-1 0 0,1 0 0,-1 1-1,1-1 1,-1 0 0,0 0 0,1 0 0,-1 1 0,1-1-1,-1 0 1,1 1 0,-1-1 0,0 0 0,1 1 0,-1-1-1,0 1 1,1-1 0,-1 0 0,0 1 0,0-1 0,1 1-1,-1-1 1,0 1 0,0-1 0,0 1 0,0-1 0,0 1-1,1-1 1,-1 1 0,0-1 0,0 1 0,0-1 0,0 1-1,0-1 1,-1 1 0,1-1 0,0 1 0,0-1 0,0 1-1,0-1 1,-1 1 0,1-1 0,0 1 0,-1 0 0,1 0-197,-1 3 537,-1 4-57,-2 1 1,1-1-1,-1 1 0,0-1 0,-1-1 0,-9 14 0,10-15-231,-33 55 767,-18 24-259,39-61-436,-22 43 0,4-6-19,25-43-129,1 0-1,1 0 1,-9 35 0,14-48-42,1 1 1,0-1-1,0 1 1,1-1 0,-1 1-1,1-1 1,0 1-1,1 0 1,0-1-1,1 8 1,2-2-138,0 0 0,0 0 1,11 18-1,-14-28 140,0 0-1,0 0 1,0-1-1,0 1 1,-1 0 0,1 0-1,0-1 1,0 1-1,0 0 1,1-1 0,-1 1-1,0-1 1,0 1-1,0-1 1,2 1 0,0 0-29,1 1-12,1-1 0,-1 1 0,0-1 0,1 0-1,-1 0 1,1 0 0,0-1 0,-1 0 0,1 0 0,-1 0 0,1 0 0,-1 0 0,1-1 0,0 0 0,-1 0 0,0 0-1,1-1 1,-1 0 0,0 1 0,0-2 0,0 1 0,0 0 0,0-1 0,7-5 0,2-13-96,-8 11 107,-4 8 43,-1 1 0,0 0 0,0 0 0,1-1 0,-1 1 0,0 0-1,0-1 1,0 1 0,0 0 0,0 0 0,-1-1 0,1 1 0,0 0 0,-1-1 0,1 1 0,-1 0 0,1 0-1,-1 0 1,0-2 0,-1 0 8,1 1 0,-1-1 0,0 1 0,0-1 0,0 1 0,0 0 0,0 0 0,-4-3-1,-7-3 32,-1 2 1,0 0-1,0 1 0,0 0 0,0 1 0,-23-4 0,33 7-39,-39-13-1735,40 13 1189,-4-6-1948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0:03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4808,'0'0'409,"9"0"-155,57 7 562,-63-7-754,0 1 0,0-1 0,0 0 0,0 0-1,0 0 1,0 0 0,4-2 0,20 0 454,196-11 853,-173 6-1539,-28 3-423,33 0 1,-2-4-3222,-38 8 2172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0:04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4384,'-5'10'-579,"5"-9"591,0-1 0,0 1 1,0-1-1,0 1 0,-1-1 0,1 1 0,0-1 0,0 1 1,0-1-1,0 1 0,0-1 0,1 1 0,-1-1 0,0 1 1,0-1-1,0 1 0,0-1 0,1 1 0,-1-1 1,0 1-1,0-1 0,1 1 0,-1-1 0,0 0 0,1 1 1,-1-1-1,0 1 0,1-1 0,-1 0 0,1 1 0,-1-1 1,1 1-1,23 6 478,26-4 127,-47-3-620,13-2 144,12 1 214,132 4-25,-113-3-1025,4-4-1947,-46 4 1698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0:05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415 0 3512,'0'0'3879,"-4"5"-3505,-17 19 624,-25 23 1,14-18-374,1 1 0,-26 34 0,-43 63 164,76-95-654,11-16-101,1 1-1,0 0 1,1 1 0,1 1 0,-15 37 0,19-37-53,4-11-14,-1 0 1,1 1 0,-2 15-1,4-21 10,0-1 0,0 1-1,0-1 1,1 1 0,-1-1 0,1 1 0,-1-1-1,1 1 1,0-1 0,0 1 0,0-1-1,0 0 1,0 0 0,1 1 0,-1-1 0,1 0-1,1 2 1,0-1-28,1-1 0,-1 1-1,1-1 1,-1 1 0,1-1-1,0 0 1,-1 0 0,1-1-1,0 1 1,0-1 0,0 0-1,1 0 1,-1 0 0,0-1 0,0 1-1,6-1 1,5 0-90,0-1-1,0-1 1,17-4 0,-19 4 62,0-1 0,1-1 1,-1-1-1,0 0 0,15-8 0,-24 11 80,-1 0-1,1 0 1,-1 0-1,0 0 1,0-1-1,0 1 1,-1-1-1,1 0 1,0 0-1,-1 0 1,0 0-1,0 0 1,0 0 0,0-1-1,0 1 1,-1-1-1,1 1 1,-1-1-1,0 0 1,0 1-1,-1-1 1,1 0-1,0-4 1,-1 6 3,-1 1 1,1-1 0,0 1 0,-1-1 0,1 1-1,0-1 1,-1 1 0,0 0 0,1-1 0,-1 1-1,0 0 1,0-1 0,0 1 0,0 0 0,0 0-1,0 0 1,0 0 0,-2-2 0,-25-14 63,18 11-42,4 4-23,1-1 1,-1 1-1,1 1 0,-1-1 1,0 1-1,0 0 0,-8-1 1,-39 0-313,51 2 287,-8 1-393,1-1 0,0 1 0,0 1 0,0-1 0,0 2 0,-11 3 0,3 0-2363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8:55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0 3872,'-29'4'-827,"27"-4"666,-2 1 38,-24 4 324,0 0 0,1 2-1,-45 18 1,-29 15 103,71-29-253,28-9-42,7 0-2,9 1-7,-1 0 1,0-1-1,1 0 1,0-1-1,27-1 1,-17-1 9,37 5 0,-58-4-10,-1 0 0,1 1-1,0-1 1,0 0 0,-1 1 0,1 0 0,0 0 0,-1 0 0,1 0 0,0 0 0,-1 0 0,4 3 0,0 0 1,-3-1 9,0 0 0,-1-1 0,1 1 0,-1 1 1,0-1-1,0 0 0,0 0 0,0 1 0,-1-1 1,3 7-1,-4-8-8,0-1-1,1 1 1,-1-1 0,0 0 0,0 1 0,0-1 0,0 1 0,-1-1 0,1 1 0,0-1-1,0 1 1,-1-1 0,0 2 0,-2 6 6,2-6-3,0 0-1,0 0 0,-1 0 1,0 0-1,1 0 0,-1 0 0,0-1 1,0 1-1,-1 0 0,1-1 1,-1 0-1,-2 3 0,-36 23-28,36-24 4,-39 17-287,40-19 206,0-1 0,0 0 0,0 0 0,0 0 1,0-1-1,0 1 0,0-1 0,0 0 0,0 0 0,-6-1 1,-13-5-698,6 2 112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00.2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45 5809,'0'0'-431,"-4"0"-1156,-14 0 5457,23 3-3712,1 0-107,14 11 343,-17-14-247,12 0-11,-11 0-12,0 0-8,6 0-59,10 0 209,35-4 0,26-8 80,-11 0-150,-67 12-182,81-9 108,-26-1-87,-3 0-8,-18 4 98,-24 5-6313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8:56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2356,'1'-4'35,"4"-15"-374,-5 19 382,0-1 0,-1 1-1,1 0 1,0 0 0,0-1-1,0 1 1,0 0 0,0 0-1,0-1 1,0 1 0,0 0-1,1 0 1,-1-1 0,0 1 0,0 0-1,0 0 1,0 0 0,0-1-1,0 1 1,0 0 0,0 0-1,1 0 1,-1-1 0,0 1-1,0 0 1,0 0 0,0 0-1,1-1 1,-1 1 0,0 0-1,0 0 1,0 0 0,1 0-1,-1 0 1,0 0 0,0 0 0,1 0-1,-1-1 1,0 1 0,0 0-1,1 0 1,-1 0 0,0 0-1,0 0 1,1 0 0,-1 1-1,6 8 95,-1 0-1,0 1 1,-1-1-1,0 1 0,-1 0 1,0 1-1,0-1 0,1 15 1,-1 3 147,-1-1 0,-3 36 0,-21 207 535,19-177-870,-3 28-1397,6-70-1251,0-49 1796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8:57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2 3336,'1'0'-10,"0"0"0,0-1 0,0 1 0,0 0 0,0 0 0,0 0 0,0-1-1,0 1 1,1 0 0,-1 1 0,0-1 0,0 0 0,0 0 0,0 0 0,0 1-1,0-1 1,0 0 0,0 1 0,0-1 0,0 1 0,0-1 0,-1 1 0,1 0 0,0-1-1,0 1 1,0 0 0,-1 0 0,1-1 0,0 1 0,0 2 0,0-1 61,0 0 0,0-1-1,-1 1 1,1 0 0,-1 0 0,0 0 0,1 0 0,-1 0 0,0 0 0,0 0-1,0 0 1,-1 0 0,1 0 0,0 0 0,-1 0 0,1 0 0,-1 0 0,0 0-1,0 1 1,-16 30 796,-37 53 0,1-1-180,30-46-457,5-9-43,2 1 0,-18 47-1,18-34-51,-26 91 113,41-130-234,-2 10-26,0 0 0,-1 20 1,4-32 15,0 0 1,0 0-1,0 0 0,0 0 1,0 0-1,1 0 0,-1 0 0,1 0 1,0 0-1,0 0 0,0 0 1,1 0-1,-1 0 0,1-1 1,-1 1-1,1 0 0,3 3 1,-1-3-23,0-1 0,-1-1 0,1 1 0,0 0 0,0-1 0,0 0 0,0 0 1,0 0-1,0-1 0,1 1 0,-1-1 0,0 0 0,0 0 0,0 0 0,0-1 1,1 1-1,-1-1 0,0 0 0,0 0 0,0-1 0,6-2 0,-3 1-11,0-1-1,-1 0 1,1 0-1,-1 0 0,0-1 1,0 0-1,0 0 1,0 0-1,-1-1 1,0 0-1,-1 0 1,9-13-1,-12 16 52,1-1-1,0 0 1,-1 0-1,1 0 1,-1 0-1,0 0 0,-1 0 1,1 0-1,-1 0 1,1-1-1,-1 1 1,0 0-1,-1 0 1,1 0-1,-1-1 1,0 1-1,0 0 1,0 0-1,-1 0 1,1 0-1,-1 1 1,0-1-1,0 0 1,0 1-1,-3-4 1,1 1 28,0 0 0,0 1 0,0 0 0,-1 0 0,0 0 0,0 0 0,0 1-1,-1-1 1,1 1 0,-1 1 0,0-1 0,0 1 0,-11-4 0,-27-10 112,18 7-136,23 8-88,0 2-50,-14-4-142,6 0-2733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8:59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67 235 3264,'0'0'-221,"0"5"251,-5 98 1284,-13-17-800,-4 22-129,19-83-377,-2-1-1,-8 29 1,12-51-59,3-10-622,49-266-140,-30 176 718,3-23 198,-21 105-53,0 1 1,1-1 0,9-24-1,-5 18-3,-8 21-33,0-1-1,0 1 1,0-1 0,1 1-1,-1-1 1,1 1 0,-1 0-1,1-1 1,0 1 0,-1 0-1,1 0 1,0 0 0,0-1-1,0 1 1,0 0 0,0 0-1,0 0 1,0 0 0,0 0-1,1 1 1,-1-1 0,0 0-1,0 1 1,1-1-1,-1 0 1,0 1 0,1 0-1,-1-1 1,1 1 0,-1 0-1,1-1 1,-1 1 0,0 0-1,3 0 1,-1 0 61,0 2-5,2 2-23,0 0 0,-1 0 0,0 0 0,0 0 1,0 1-1,0 0 0,-1 0 0,0 0 0,0 0 0,3 6 1,3 10 180,8 30 1,-3-10-59,-8-22-48,7 37 1,-5-16 7,8 28 16,9 35-368,-17-69-1123,-4-28-718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8:59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28 3360,'-3'-1'-161,"-8"-4"37,8 3 1548,13 3-1266,-8-1-158,26 2 293,45-4 0,18-7-234,-88 9-171,0 0 0,1-1-1,-1 1 1,0-1-1,0 0 1,5-2-1,-4 2 69,-1 0-246,12-2-1489,-12 2 1233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8:59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3040,'-1'0'29,"0"1"-1,0-1 0,1 1 0,-1-1 1,1 1-1,-1-1 0,0 1 0,1 0 1,-1 0-1,1-1 0,-1 1 1,1 0-1,0 0 0,-1-1 0,1 1 1,0 0-1,-1 1 0,1-1 35,1 0-1,-1-1 0,1 1 1,-1-1-1,0 1 1,1-1-1,-1 1 1,1-1-1,-1 1 0,1-1 1,-1 1-1,1-1 1,0 0-1,-1 1 1,1-1-1,-1 0 0,1 1 1,0-1-1,0 0 1,2 1 144,1-1-18,-3 0-162,26 0 464,35-4 0,5-6-359,-36 6-929,-1 1 0,37 1 0,-64 2-351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00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20 3476,'0'0'-166,"0"1"61,0-1 107,0 0-1,0 1 0,-1-1 1,1 0-1,0 1 1,0-1-1,0 0 1,0 1-1,0-1 1,0 1-1,0-1 1,0 0-1,0 1 0,0-1 1,0 0-1,0 1 1,0-1-1,0 1 1,1-1-1,-1 0 1,0 1-1,0-1 1,0 0-1,1 1 0,-1-1 1,0 0-1,0 1 1,0-1-1,1 0 1,-1 0-1,0 1 1,1-1-1,-1 0 1,0 0-1,1 0 1,0 1-1,16 0 148,0 0 0,0-1-1,0-1 1,0 0 0,23-6 0,-16 3 63,45-2 0,52-4-775,-100 8 136,-1-2-1121,2 4 1366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01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 2432,'0'0'-135,"2"4"41,7 12 45,-7-13 58,0 9 335,-2-11-307,1 1 1,-1-1-1,0 0 0,1 0 0,-1 0 1,0 0-1,0 1 0,0-1 1,0 0-1,0 0 0,0 0 0,0 1 1,0 0-1,-5 15 734,-5 32 1,-1 7 16,-5-1-281,-30 68 1,16-42-542,-1 19-2361,30-98 1241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01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0 3464,'0'0'-221,"-1"3"-222,-1 6 509,-1-1-1,-1 0 1,1 0-1,-2 0 0,1 0 1,-1-1-1,-6 9 1,10-15-45,0 0 1,0 0-1,0 0 1,0 1-1,1-1 1,-1 0-1,0 1 1,1-1 0,-1 1-1,0 2 1,-6 12 157,2-8-61,-1 1 0,1-1 0,0 1-1,1 1 1,-6 17 0,-12 25 201,12-35-246,1 0 0,1 0 0,0 1 0,2 0 0,-6 22 0,11-37-69,1 0-1,-1 0 1,1-1 0,0 1 0,0 0-1,0 0 1,0 0 0,0 0 0,1 0-1,0 3 1,0-5-7,-1 0 0,1 0 1,0 1-1,0-1 0,0 0 0,0 0 0,0 0 1,0 0-1,0 0 0,0 0 0,1-1 0,-1 1 1,0 0-1,1 0 0,-1-1 0,0 1 0,1-1 1,-1 0-1,1 1 0,-1-1 0,0 0 0,1 0 0,-1 1 1,1-1-1,-1 0 0,1-1 0,1 1 0,14-1-64,0 0-1,0-1 1,0-1-1,0-1 0,-1 0 1,1-1-1,-1-1 1,0-1-1,20-11 0,-28 14 49,0-1 0,0 0-1,0 0 1,-1-1-1,0 0 1,0 0 0,0-1-1,-1 0 1,0 0 0,0 0-1,-1-1 1,0 0 0,0 0-1,-1 0 1,0 0-1,-1-1 1,1 0 0,-2 0-1,3-11 1,-4 11 15,0 0 0,-1 0-1,-1 0 1,1 0 0,-1 0 0,-1 0 0,0 1-1,0-1 1,-1 0 0,0 1 0,-4-9 0,5 11 7,-1 1 1,0 0 0,0 0 0,0 0-1,-1 0 1,0 0 0,0 1-1,0 0 1,0-1 0,-1 2 0,0-1-1,0 0 1,0 1 0,0 0 0,0 0-1,-1 1 1,-5-3 0,-16 1-7,-5 2 10,24 5-5,0-1 0,-11 1-20,10-2-37,1 0 0,0 1 0,0 0 1,-8 3-1,-22 12-876,36-16 478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02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1 2128,'0'0'-149,"4"1"-559,11 4 722,-12-3 1180,-6 1-987,-2 1-172,-7 7 396,0 0 0,-18 23 0,-9 6 186,24-21-376,1 1 0,1 0 0,-17 36 0,4 11 57,24-61-279,-26 80 209,21-60-209,3-14-40,0 1 1,1 1-1,1-1 0,0 0 0,1 1 0,1 24 0,2-18-54,-1-14 27,-1 1 0,1 0-1,1-1 1,-1 1 0,4 7-1,-4-12 21,0 0-1,1 1 0,-1-1 1,1 0-1,-1 0 0,1 0 1,0 0-1,0 0 0,0 0 1,0-1-1,0 1 0,0-1 1,1 1-1,-1-1 0,0 0 1,5 2-1,-3-2-39,0 0-1,0 0 1,0 0-1,0-1 1,8 1-1,-11-1 72,3 0-149,1-2-4,2 1 90,0-1 1,0 0-1,0-1 0,0 0 0,-1 0 0,0 0 1,1-1-1,-1 0 0,0 0 0,-1-1 1,1 1-1,-1-1 0,5-7 0,-5 5 13,-1 0 0,0 0 0,0-1 0,3-10 0,-6 16 51,0-1 1,0 0 0,-1 1-1,1-1 1,-1 0 0,0 0-1,1 1 1,-1-1 0,0 0-1,-1 0 1,1 1 0,-1-1 0,1 0-1,-1 1 1,0-1 0,-1-4-1,-1 3 31,-1 0 0,1 0 0,-1 0-1,1 1 1,-1 0 0,0-1-1,0 1 1,0 1 0,-1-1 0,1 0-1,-1 1 1,1 0 0,-1 0 0,0 1-1,0-1 1,0 1 0,0 0 0,-9-1-1,-15 0 150,-35 1-1,38 1-361,14-1 32,4-3-1828,-7 1 1637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07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1 2740,'0'0'-62,"4"0"44,-4 0 62,0 0 0,0 0-1,0 0 1,0 0 0,0 0-1,0 0 1,0 0 0,0 0-1,0 0 1,0 0 0,0 0-1,0 1 1,0-1 0,0 0-1,0 0 1,0 0 0,0 0 0,0 0-1,0 0 1,0 0 0,0 0-1,0 0 1,0 0 0,0 0-1,0 0 1,0 1 0,0-1-1,0 0 1,0 0 0,0 0-1,1 0 1,-1 0 0,0 0-1,0 0 1,0 0 0,0 0 0,0 0-1,0 0 1,0 0 0,0 0-1,0 0 1,0 0 0,0 0-1,0 0 1,1 0 0,-1 0-1,0 0 1,0 0 0,0 0-1,0 0 1,0 0 0,0 0-1,-13 7 1073,-40 13-943,-6 2 10,-76 37-231,133-58-27,2-1 68,0 0 1,-1 0-1,1 0 1,0 0 0,0 0-1,-1 1 1,1-1-1,0 0 1,0 0-1,-1 0 1,1 0-1,0 1 1,0-1-1,-1 0 1,1 0-1,0 0 1,0 1-1,0-1 1,0 0-1,-1 0 1,1 1-1,0-1 1,0 0-1,0 1 1,0-1-1,0 0 1,0 0-1,0 1 1,0-1-1,0 0 1,0 1 0,0-1-1,0 0 1,0 0-1,0 1 1,0-1-1,0 0 1,0 1-1,0-1 1,0 0-1,0 0 1,1 1-1,16 5-22,1-1 0,-1 0 0,1-1-1,0-1 1,24 1 0,-22-3 7,0 1-1,-1 1 1,1 1 0,-1 1 0,27 10 0,-44-14 22,1 0 0,0 0 0,0 1 1,-1-1-1,1 1 0,-1 0 0,0-1 0,1 1 1,-1 0-1,0 0 0,0 1 0,0-1 1,0 0-1,0 1 0,-1-1 0,1 1 1,-1 0-1,0-1 0,0 1 0,0 0 1,0 0-1,0 0 0,0 0 0,-1 0 1,1 0-1,-1 0 0,0 0 0,0 0 1,0 0-1,0 0 0,-1 0 0,1-1 1,-1 1-1,0 0 0,0 0 0,0 0 1,-1 3-1,-3 2 12,-1-1 0,1 1 1,-1-1-1,-1-1 0,1 1 1,-1-1-1,0 0 0,0 0 0,-1-1 1,0 0-1,-15 7 0,1-2-80,1-2 0,-1 0-1,-31 5 1,50-12-80,-4-2-48,3 1 66,0 0 0,0-1 0,-1 0-1,1 0 1,0 0 0,0-1-1,0 1 1,0-1 0,1 0-1,-1 0 1,0 0 0,1-1-1,-1 1 1,1-1 0,0 0-1,0 0 1,0 0 0,0 0 0,0 0-1,1-1 1,-4-5 0,1-6-424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02.2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433 0 5400,'2'2'-174,"-2"-1"206,0-1-1,1 1 1,-1 0 0,0-1 0,1 1 0,-1 0 0,0-1 0,0 1-1,0 0 1,1 0 0,-1-1 0,0 1 0,0 0 0,0 0-1,0-1 1,0 1 0,-1 0 0,1-1 0,0 1 0,0 0-1,0 0 1,-1-1 0,1 1 0,0 0 0,-1-1 0,1 1-1,0-1 1,-1 1 0,1 0 0,-1-1 0,1 1 0,-1-1-1,1 1 1,-1-1 0,1 1 0,-1-1 0,0 0 0,1 1-1,-1-1 1,0 0 0,1 1 0,-1-1 0,0 0 0,1 0-1,-1 0 1,0 1 0,-1-1 0,-57 13 1242,1 4-1,-87 36 1,91-31-1065,29-13-65,-39 22 0,63-31-144,0 0 0,0 1 0,0-1 0,0 1 0,1-1 0,-1 0-1,0 1 1,0 0 0,1-1 0,-1 1 0,0-1 0,1 1 0,-1 0 0,0 0-1,1-1 1,-1 1 0,1 0 0,0 0 0,-1-1 0,1 1 0,-1 0 0,1 0-1,0 0 1,-1 2 0,2-3-1,-1 1 1,1 0-1,-1 0 0,1 0 0,-1-1 0,1 1 0,-1 0 1,1-1-1,0 1 0,-1-1 0,1 1 0,0-1 0,0 1 1,1 0-1,1 1 6,-1-1-5,-1 0 0,1 0 0,-1-1 1,1 1-1,0 0 0,-1-1 0,1 0 1,0 1-1,0-1 0,-1 0 0,1 0 1,3 0-1,3 0-1,48 11-5,-46-10-1,-1 0 1,0 1 0,1 0 0,-1 0 0,9 4-1,-13-4-3,1 0 0,-1 1-1,0-1 1,0 1-1,0 0 1,0 0 0,-1 1-1,1-1 1,-1 1-1,0 0 1,0 0 0,0 1-1,-1-1 1,4 5-1,-6-7 12,0 0 0,0-1-1,-1 1 1,1 0 0,0-1 0,-1 1-1,1 0 1,-1 0 0,1-1-1,-1 1 1,0 0 0,0 3-1,1 3 13,-1-6-9,0-1 1,0 1 0,0-1-1,0 1 1,0-1 0,0 0-1,0 1 1,0-1 0,0 1 0,-1-1-1,1 1 1,-1-1 0,1 0-1,-1 1 1,0-1 0,1 0-1,-1 1 1,0-1 0,0 0-1,0 0 1,-1 2 0,-26 21 84,26-23-88,-3 3-21,0-1 0,0 0 1,0 0-1,-1 0 0,1-1 0,-1 0 1,0 0-1,-7 1 0,-2 0-129,12-2-51,-3-3-60,1 1 34,-1-1-1,1 0 0,0 0 0,1 0 0,-1-1 1,0 0-1,1 0 0,-1 0 0,1 0 1,0-1-1,0 1 0,0-1 0,1 0 1,-1-1-1,1 1 0,0 0 0,-3-7 1,-1-3-1767,2 1-369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07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3000,'1'-15'-122,"-1"15"130,0 0 0,0 0 0,0 0 0,0 0 0,0 0 0,0 0 0,0 0 0,0 0 0,0 0 0,0 0 0,0 0 0,0-1 0,0 1 0,0 0 0,0 0 0,0 0 0,0 0 0,0 0 0,0 0 0,0 0 0,1 0 0,-1 0 0,0 0 0,0 0 0,0 0 0,0 0 0,0 0 0,0 0 0,0 0 0,0 0 0,0 0 0,0 0 0,0 0 0,0 0 0,0 0 0,1 0 0,-1 0 0,0 0 0,0 0 0,0 0 0,0 0 0,0 0 0,0 0 0,0 0 0,0 0 0,0 0 0,0 0 0,0 0 0,0 0 0,0 0-1,0 0 1,1 0 0,-1 0 0,0 0 0,0 0 0,0 0 0,0 0 0,0 0 0,0 0 0,0 0 0,0 0 0,0 1 0,0-1 0,0 0 0,0 0 0,0 0 0,8 20 1101,-5-13-1345,6 19 610,-2 0 0,0 0-1,-2 1 1,-1 0 0,1 29-1,-5-52-348,1 36 291,-3 44-1,-1-5-58,-10 107-1278,13-181 719,0-3 40,0 1-1,0 0 0,0 0 1,0-1-1,0 1 1,-1 0-1,1-1 0,-1 1 1,0-1-1,-2 5 1,-4 6-1112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08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 4020,'0'0'1388,"-3"5"-1166,-25 36 840,-30 61 0,47-79-876,1 1 0,1 0 0,0 1 0,-8 44 0,16-63-182,1 1 1,-1-1-1,1 0 0,0 1 0,1-1 0,0 6 1,0-10-17,-1 1 0,1-1 0,-1 0 0,1 0 1,0 0-1,0 0 0,0 0 0,0 0 0,0 0 0,0 0 1,1 0-1,-1 0 0,1-1 0,-1 1 0,1 0 1,0-1-1,-1 0 0,1 1 0,0-1 0,3 2 0,1-1-44,0-1 0,0 0 0,0 0 0,0 0 0,0 0 0,0-1 0,0 0 0,0 0 0,0-1 0,0 0 0,0 0 0,0 0 0,0-1 0,0 0 0,8-3 0,-8 2 15,-1 0 1,1 0-1,-1 0 0,1 0 0,-1-1 0,0 0 0,-1 0 0,1 0 0,-1-1 0,0 1 0,0-1 1,0 0-1,0-1 0,-1 1 0,0 0 0,0-1 0,-1 0 0,1 0 0,2-11 0,-3 9 29,0-1 0,-1 0 1,0 0-1,-1 1 0,1-1 0,-2 0 0,1 0 0,-1 0 0,-1 0 0,1 1 0,-1-1 0,-1 1 0,-6-17 0,2 9 27,1 0 0,-5-22 0,9 32-25,-1-12-206,-2-1-438,4 18 372,-3-11-2529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09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59 3236,'0'0'-170,"2"2"-88,0 1 312,-1 0 0,1 1-1,-1-1 1,0 0-1,0 0 1,0 1 0,0-1-1,-1 0 1,1 1 0,-1-1-1,0 1 1,0-1 0,0 1-1,-1 5 1,-14 56 922,10-44-785,-19 112 670,18-87-426,-22 80 0,25-115-371,0 1 0,0 0 0,2-1 0,-2 19 0,3-30-66,0 1-1,0-1 1,0 0 0,0 1-1,0-1 1,0 0-1,0 0 1,0 1 0,0-1-1,0 0 1,0 1-1,0-1 1,0 0 0,0 1-1,0-1 1,0 0-1,0 0 1,0 1 0,0-1-1,1 0 1,-1 0-1,0 1 1,0-1 0,0 0-1,0 0 1,1 1-1,-1-1 1,0 0 0,0 0-1,1 0 1,-1 0-1,0 1 1,1-1 0,7-5-111,5-12 27,-13 17 92,5-10-40,0 1 0,0-1 0,-1-1 1,-1 1-1,0-1 0,0 1 0,2-17 0,4-17-31,11-46-66,3-11 124,13-31 277,-31 118-140,1 0 1,1 0-1,12-19 1,-4 7 242,-14 25-254,-1 0-96,1 1-1,-1 0 0,1-1 0,-1 1 0,1 0 1,-1 0-1,1-1 0,-1 1 0,1 0 1,-1 0-1,1 0 0,0 0 0,-1 0 0,1 0 1,-1 0-1,1 0 0,0 0 0,-1 0 0,1 0 1,-1 0-1,1 0 0,-1 0 0,1 0 1,-1 1-1,1-1 0,0 0 0,0 1 0,4 6 70,0-1-1,-1 1 1,0 1-1,0-1 1,-1 0-1,0 1 1,4 13-1,-2 1 231,6 41-1,2-7-50,-10-37-161,9 33 1,-6-32-23,4 32 1,-5-19-36,17 53 1,-5-19-605,-15-59 101,0 0 0,0 0-1,1 0 1,4 11 0,-6-18-31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09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76 4456,'-1'0'20,"1"0"0,0 0 0,0 0 0,-1 0 0,1 0 0,0 0 0,0 0 0,-1 0-1,1-1 1,0 1 0,0 0 0,-1 0 0,1 0 0,0 0 0,0-1 0,0 1 0,0 0-1,-1 0 1,1 0 0,0-1 0,0 1 0,0 0 0,0 0 0,0-1 0,0 1 0,-1 0-1,1 0 1,0-1 0,0 1 0,0 0 0,0 0 0,0-1 0,0 1 0,0 0 0,0-1 0,9-6 278,22-3 322,49-6 328,-4 5-636,-29 1-883,-40 8 447,-4 2-80,0 0-35,-1 0-73,1-1 0,-1 1 0,0 0 0,0-1 0,1 1 0,-1-1 1,0 0-1,0 0 0,4-2 0,0-1-926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10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3912,'39'11'-312,"-38"-10"405,4 0 26,0 0 0,1 0 0,-1 1 0,0 0 0,7 4 0,-7-4 25,-4-2-12,3 1-3,38 5-181,0-3 0,0-1 1,1-2-1,-1-1 0,0-3 0,50-11 1,-34 5-1890,-36 9 1288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10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3112,'0'0'-78,"1"14"344,0-12-187,1 0 0,0 0-1,0 0 1,-1 0 0,1-1-1,0 1 1,0-1 0,1 1-1,-1-1 1,0 0 0,0 0-1,1 0 1,-1 0 0,0 0-1,1 0 1,2 0 0,43 8 964,160-6 610,-110-5-1500,17-3-866,-93 5 277,-12 0-91,0 0 0,0-1 0,11-2 0,-12 1-738,-7 1 156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11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 3744,'-1'4'-173,"-7"53"1237,2-38-329,2-9-410,-13 26 693,-22 57 536,25-56-1212,1-3-462,-14 54 0,19-43-2599,8-43 1809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12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8 4080,'13'-4'-350,"-13"4"287,1 0 91,-1-1 1,1 1-1,0 0 0,-1 0 0,1-1 0,-1 1 1,1 0-1,0 0 0,-1 0 0,1 0 0,0 0 1,-1 0-1,1-1 0,0 2 0,-1-1 0,1 0 1,0 0-1,-1 0 0,1 0 0,-1 0 0,1 0 1,0 1-1,1 2 111,0-1-1,0 1 1,0 0 0,-1 0 0,1 0 0,-1 0-1,0 0 1,0 1 0,0-1 0,0 0 0,-1 0 0,1 1-1,-1-1 1,0 0 0,0 1 0,0-1 0,-1 0 0,1 1-1,-1-1 1,1 0 0,-1 1 0,-2 2 0,-6 28 466,6-21-433,-1-1-1,0 0 0,-10 21 0,9-22-98,0 1 0,1-1 1,1 0-1,-4 17 0,-5 17 65,12-41-153,-1 1 0,1 0 1,0-1-1,0 1 0,0 0 0,0 0 1,1-1-1,0 1 0,0 0 0,0-1 0,1 1 1,0-1-1,3 8 0,-3-10-8,-1 0 1,0-1-1,1 1 0,0 0 0,-1-1 1,1 1-1,0-1 0,0 0 0,0 1 0,0-1 1,0 0-1,0 0 0,0 0 0,0 0 1,0-1-1,1 1 0,-1-1 0,0 1 1,0-1-1,4 0 0,3 1-112,-1-1-1,0-1 1,12-1-1,-9 0-1,0-1 0,-1 0 0,1 0 0,-1-1 0,0 0 0,0-1 0,0 0 0,-1-1 0,1 0 0,-1-1 1,-1 1-1,1-2 0,7-8 0,-9 9 107,-1 0 1,0-1 0,-1 1 0,1-1 0,-2 0-1,1-1 1,-1 1 0,0-1 0,-1 1-1,0-1 1,0 0 0,-1-1 0,0 1 0,-1 0-1,0-11 1,0 16 53,-1-1 1,-1 0-1,1 1 0,-1-1 0,1 0 1,-1 1-1,-1-1 0,1 1 0,-1-1 1,1 1-1,-1 0 0,-1 0 0,1 0 1,-1 0-1,1 0 0,-1 0 0,0 1 1,0-1-1,-1 1 0,1 0 0,-7-5 1,-4 0 32,-1 0 0,-1 1 0,1 1-1,-1 0 1,0 1 0,0 1 0,-18-3 0,15 3-96,16 3-69,1 0-68,-7-4-74,7 3-100,-3-10-2243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49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582 12 4084,'0'0'-212,"6"-4"-134,-6 4 367,-1 0 0,1 0-1,0 0 1,0 0 0,0 0 0,0 0-1,0 0 1,0 0 0,0 0-1,-1 0 1,1 0 0,0 0-1,0 0 1,0 0 0,0 0-1,0 0 1,0 0 0,0 0-1,-1 0 1,1 0 0,0 0 0,0 0-1,0 0 1,0 0 0,0 0-1,0-1 1,0 1 0,0 0-1,0 0 1,0 0 0,0 0-1,-1 0 1,1 0 0,0 0-1,0 0 1,0-1 0,0 1 0,0 0-1,0 0 1,0 0 0,0 0-1,0 0 1,0 0 0,0 0-1,0-1 1,0 1 0,0 0-1,0 0 1,0 0 0,0 0-1,0 0 1,0 0 0,0 0 0,1 0-1,-1-1 1,0 1 0,0 0-1,0 0 1,0 0 0,0 0-1,0 0 1,0 0 0,0 0-1,0 0 1,0 0 0,1-1-1,-22-1 174,16 1-15,0 2-16,-369 121 2213,291-90-2656,81-32 229,9 0-147,19-2 164,-11 1 7,-1 0 1,0 0 0,0 1-1,1 1 1,15 3 0,-30-4 24,1 0 1,-1 0-1,1 1 0,0-1 1,-1 0-1,1 0 1,-1 0-1,1 0 1,0 1-1,-1-1 1,1 0-1,0 0 1,-1 0-1,1 0 1,-1 0-1,1-1 0,0 1 1,-1 0-1,1 0 1,-1 0-1,2-1 1,4 0-3,17 7-11,-20-5 19,-1 0-1,1 0 1,-1 0 0,1 0-1,-1 0 1,0 1 0,1 0-1,-1-1 1,0 1 0,0 0-1,0 0 1,0 0 0,-1 0-1,1 0 1,-1 0 0,1 1-1,-1-1 1,1 0 0,-1 1 0,0-1-1,0 1 1,-1 0 0,1-1-1,0 1 1,-1 0 0,0-1-1,1 1 1,-1 0 0,0-1-1,0 1 1,-1 0 0,0 5-1,-3 1 13,-1 0-1,1 0 0,-2 0 0,1-1 1,-1 1-1,0-2 0,-1 1 0,0 0 1,0-1-1,-1-1 0,0 1 0,0-1 1,0 0-1,-1-1 0,0 0 0,0-1 1,-11 5-1,4-3-11,0 1-49,-29 8 0,40-14-9,-1 0-1,1-1 0,-1 1 0,1-1 1,-1 0-1,1 0 0,-1 0 0,1-1 0,-8-2 1,10 2 6,1 0 1,0 0 0,-1 0 0,1 0-1,0-1 1,0 1 0,0-1 0,0 0-1,0 1 1,0-1 0,1 0 0,-1 0-1,1 0 1,-1 0 0,1 0-1,0 0 1,-1-1 0,1 1 0,1 0-1,-1-1 1,0 1 0,0-1 0,1 1-1,-1-1 1,1-3 0,-1-8-340,0 1 0,1-1 1,2-18-1,-1 24 142,3-18-858,0-4 270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49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3288,'30'-58'-87,"-29"56"218,1-1 102,-2 3-208,0 0-1,0 0 0,0-1 1,0 1-1,0 0 0,0 0 1,0-1-1,0 1 0,1 0 1,-1 0-1,0-1 0,0 1 0,0 0 1,0 0-1,0 0 0,0-1 1,1 1-1,-1 0 0,0 0 1,0 0-1,0 0 0,1-1 1,-1 1-1,0 0 0,0 0 0,0 0 1,1 0-1,-1 0 0,0 0 1,0 0-1,1 0 0,-1 0 1,0 0-1,0-1 0,0 1 1,1 0-1,-1 0 0,0 1 0,0-1 1,1 0-1,-1 0 0,0 0 1,0 0-1,1 0 0,-1 0 1,0 0-1,0 0 0,1 0 1,-1 0-1,0 1 0,0-1 0,1 0 1,7 17 247,-1 0-1,-1 1 1,0 0 0,-1 0 0,4 26-1,8 31 188,41 142 323,-49-178-781,-1-1 0,-2 2 0,-2-1 0,0 56-1,-2-29-732,0-3-3153,-2-61 2629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08.4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230 185 5176,'-15'5'-40,"13"-3"124,0-1 0,0 1 0,1-1 0,-1 1 0,0 0 1,1 0-1,-1 0 0,1 0 0,0 0 0,-2 5 0,2-5 220,0 0 28,-10 32 938,-2 0 1,-1-1 0,-29 50 0,-7 28-322,40-88-725,-9 30 0,13-34-272,-1 1-1,-13 23 1,20-41-79,0-5-746,0 1 841,0 0 0,1-1 1,-1 1-1,1 0 1,0-1-1,-1 1 0,1 0 1,3-4-1,0-3-29,27-104-873,-18 60 567,24-56 0,-21 66 231,1 1 85,25-47 0,9 11 271,-22 37-68,-17 26 77,1 0-1,24-20 1,-36 34-197,-1 1 1,1-1 0,-1 1 0,1 0 0,-1 0 0,1-1-1,-1 1 1,1 0 0,-1 0 0,1-1 0,-1 1 0,1 0-1,-1 0 1,1 0 0,-1 0 0,1 0 0,-1 0 0,1 0-1,0 0 1,-1 0 0,1 0 0,-1 0 0,1 0 0,-1 0-1,1 1 1,-1-1 0,2 0 0,13 14 332,-11-7-237,0 0 1,0 0-1,5 14 0,-4-4 149,0 1 0,2 22 0,2 7 41,-2 9-9,0-3-73,6 40 10,-10-65-171,1-1 1,11 43-1,8 7-223,-23-76-17,8 20 153,-8-20-247,1 0 0,-1 0-1,1 0 1,-1 0 0,1 0 0,-1 0-1,1 0 1,-1 0 0,1 0 0,0-1-1,-1 1 1,1 0 0,0 0 0,0-1-1,0 1 1,0 0 0,1 0 0,-1-6-438,-1 2 489,3-18-609,-8 4-2909,-3 7 1220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02.7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25 5481,'0'0'-270,"0"-1"354,-1-1 0,1 1 0,-1-1-1,1 1 1,0-1 0,-1 1 0,1-1 0,0 1 0,0-1-1,0 1 1,0-1 0,1 1 0,-1-1 0,1-2 0,1 4 4,-1 0-1,1 0 1,0 1 0,0-1 0,-1 0 0,1 1 0,0-1 0,-1 0 0,1 1 0,0 0 0,-1 0 0,1-1 0,-1 1 0,1 0 0,-1 0 0,1 0 0,-1 0 0,0 1-1,1-1 1,-1 0 0,0 1 0,0-1 0,0 0 0,0 1 0,0-1 0,0 1 0,-1 0 0,1-1 0,0 3 0,1 3 99,1 0 0,-2 0 0,1 0 0,-1 1 0,0-1 0,-1 0 0,0 9 0,3 20 374,-2-20-255,-1 0 0,-2 29 1,1-31-163,0-1 1,1 1-1,0-1 1,3 19-1,3 5 248,1 61 0,-1-10-64,-4-64-272,0-1-21,1 0 1,7 22 0,-8-37-109,0-1 0,-1 1 0,1-1-1,-2 1 1,1 0 0,-1 0 0,0-1 0,0 1 0,-3 13 0,-2 20-2469,8-31 1573,7-8-7013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50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1 3860,'0'2'-261,"-8"20"386,-1 0 1,-1-1-1,-15 24 0,17-32 176,1 0-1,-7 19 1,-2 5 153,-45 109 564,55-131-939,2 1 1,-5 22-1,8-31-68,0 0 0,0-1 0,1 1 0,0 0 0,0-1 0,1 1 0,0-1 0,2 11 0,-2-14-19,1 0 0,-1 0 0,1 0 0,0 0 1,0-1-1,0 1 0,0 0 0,0-1 1,1 1-1,-1-1 0,1 0 0,-1 0 0,1 0 1,0 0-1,0-1 0,3 3 0,1-1-51,1 0 0,-1-1 0,0 1 0,0-2-1,1 1 1,8 0 0,-1-1-51,-1-2 0,1 0 0,-1 0 0,1-2 0,-1 1 1,0-2-1,0 0 0,0-1 0,0 0 0,-1-1 0,24-14 0,-29 14 84,0 1 0,-1-2 0,1 1 0,-1-1 0,-1 0 0,1 0-1,-1-1 1,0 0 0,-1 0 0,0 0 0,7-16 0,-7 12 66,0-1 0,0 0 0,-1 0 1,-1-1-1,0 1 0,-1-1 0,1-22 0,-3 29-5,-1 1 0,0 0 0,0-1-1,0 1 1,-1 0 0,0 0 0,0 0 0,-1 0 0,0 0-1,0 1 1,0-1 0,0 1 0,-1 0 0,-7-9 0,0 1 23,10 12-55,1 0 0,0 0 0,-1 1 1,1-1-1,-1 0 0,0 1 0,1-1 0,-1 0 1,0 1-1,1-1 0,-1 1 0,0-1 0,1 1 1,-1-1-1,0 1 0,0 0 0,0-1 0,-1 1 1,-18-8 25,-25-10-742,43 17 381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52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212 166 2932,'0'0'-263,"-2"2"-355,-2 3 432,2-3 263,1-1 0,-1 1 1,1 0-1,-1 1 0,1-1 1,0 0-1,0 0 0,0 1 0,0-1 1,0 0-1,0 1 0,1-1 1,-2 5-1,2-4 50,0 1 1,-1-1 0,0 0-1,0 0 1,0 0-1,0 0 1,-3 5-1,0 0 80,-70 146 2012,63-133-1960,-11 37-1,1-5 13,-5 23 43,8-21-150,17-54-159,1 0 0,0 0-1,-1 0 1,1 0 0,0 1-1,-1-1 1,1 0 0,0 0-1,0 0 1,0 1 0,0-1-1,0 0 1,0 0 0,0 0-1,1 1 1,-1-1 0,0 0-1,1 0 1,-1 0 0,1 0-1,-1 0 1,1 0 0,-1 0-1,2 2 1,-2-3-5,0 0 0,0 0 0,0 0 0,0 0 0,0 0 1,0 0-1,1 0 0,-1 0 0,0 0 0,0 0 0,0 1 0,0-1 0,0 0 0,0 0 0,0 0 0,1 0 1,-1 0-1,0 0 0,0 0 0,0 0 0,0 0 0,0 0 0,0 0 0,1 0 0,-1 0 0,0 0 0,0 0 0,0 0 1,0 0-1,0 0 0,0 0 0,0 0 0,1 0 0,-1-1 0,0 1 0,0 0 0,0 0 0,0 0 0,0 0 0,0 0 1,0 0-1,0 0 0,0 0 0,1 0 0,-1 0 0,0-1 0,0 1 0,0 0 0,0 0 0,0 0 0,0 0 1,0 0-1,0 0 0,0 0 0,0-1 0,0 1 0,0 0 0,0 0 0,0 0 0,0 0 0,0 0 0,11-12-23,-1-1-1,-1 0 1,0 0 0,10-20-1,-2-6-12,-2 0 0,-2-1 0,-2-1 1,8-54-1,5-21 89,-8 45-15,-12 52 9,1 0-1,12-29 0,-14 40-16,1 0 0,0 0 0,1 0 0,-1 1 0,1 0 0,1 0 0,11-12 0,-16 18-10,0 0-1,1 0 1,-1 1 0,1-1 0,-1 0 0,1 1-1,-1-1 1,1 1 0,-1 0 0,1-1 0,-1 1-1,1 0 1,0 0 0,-1 0 0,1 0 0,0 0-1,-1 0 1,1 1 0,-1-1 0,1 0 0,-1 1-1,3 1 1,-1-2-39,0 2 53,-1-1 1,1 1 0,-1-1 0,0 1-1,1 0 1,-1 0 0,0 0-1,0 0 1,0 0 0,0 1 0,-1-1-1,1 0 1,-1 1 0,1 0 0,-1-1-1,2 6 1,-1-3 52,6 15 141,-1 1-1,-1-1 1,0 1-1,3 34 1,3 10 51,-3-16-595,-3-1 0,-1 1 0,-3 54 1,2-75-1613,-4-26 1257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52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0 104 4980,'0'0'-234,"1"0"20,-1 0 225,0 0 0,0 0 0,0 0 0,1 0 1,-1 0-1,0 0 0,0 0 0,1 0 0,-1 0 1,0 0-1,0 0 0,0 0 0,1 0 1,-1 0-1,0-1 0,0 1 0,0 0 0,0 0 1,1 0-1,-1 0 0,0 0 0,0-1 1,0 1-1,0 0 0,0 0 0,1 0 0,-1-1 1,0 1-1,0 0 0,0 0 0,0 0 1,0-1-1,0 1 0,0 0 0,0 0 0,0 0 1,0-1-1,0 1 0,0 0 0,0 0 1,0-1-1,0 1 0,0 0 0,0 0 0,0 0 1,0-1-1,0 1 0,0 0 0,0 0 1,-1 0-1,1-1 0,0 1 0,0 0 0,0 0 1,0 0-1,0-1 0,-1 1 0,1 0 0,0 0 1,0 0-1,0 0 0,0 0 0,-1 0 1,1 0-1,0-1 0,0 1 0,-1 0 0,130-34 1489,4 3-975,-55 11-1555,-75 20 832,0-1-224,12-2 208,-11 3 7,-1-1-487,26-2-1003,-26 3 941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53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2644,'0'0'60,"-11"9"843,11-8-852,0-1-1,-1 1 1,1-1 0,0 1-1,-1-1 1,1 1-1,0-1 1,0 1 0,-1 0-1,1-1 1,0 1 0,0-1-1,0 1 1,0 0-1,0-1 1,0 1 0,0-1-1,0 1 1,0 0 0,0-1-1,0 1 1,0-1-1,0 1 1,1 0 0,-1-1-1,0 1 1,0-1 0,1 1-1,-1-1 1,0 1 0,1-1-1,-1 1 1,0-1-1,1 1 1,-1-1 0,1 0-1,-1 1 1,1-1 0,-1 1-1,1-1 1,-1 0-1,1 0 1,-1 1 0,1-1-1,-1 0 1,1 0 0,1 1-1,8 1 174,1 0-1,1 0 0,-1-1 1,15-1-1,25-1 116,-34 2-288,0-1 1,0-1 0,21-4-1,-12 2-114,20-3-383,-20 2-408,32-1 1,-44 3-49,-6-1-737,3 0 553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53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9 3780,'-1'0'24,"1"1"0,0-1-1,0 0 1,-1 1-1,1-1 1,0 1-1,0-1 1,-1 1 0,1-1-1,0 1 1,0-1-1,0 1 1,0-1 0,0 0-1,0 1 1,0-1-1,0 1 1,0-1 0,0 1-1,0-1 1,0 1-1,0-1 1,0 1-1,0-1 1,0 1 0,0-1-1,1 1 1,-1 0-1,5 1 109,0 1-1,-1-1 0,1-1 0,0 1 0,0-1 0,0 1 0,0-1 0,0-1 0,0 1 0,1-1 0,4 0 1,68-6 771,-42 2-633,215-16 196,-202 19-1221,-39 1 406,0 0 1,0 0-1,0-1 0,14-3 0,-7 2-1312,-13 3 1237,-1-1-813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53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4120,'0'0'-65,"-3"4"164,-12 12 31,11-12 28,-1 10 875,2-6-621,-6 15 564,2 0 1,-9 40 0,-9 77-10,17-86-971,3-23-773,-1 41 0,5-61 112,1-10 442,0 0 0,-1 0 0,1 0 1,0 0-1,0 0 0,0 0 0,0 0 0,1 0 0,-1 0 0,0 0 0,0 0 0,0-1 0,1 1 0,-1 0 0,1 1 0,3 8-1915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9:54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0 5080,'0'0'129,"0"6"136,-8 49 920,2-36-634,0-1 0,-12 26 0,8-22-229,-8 29 0,12-30-176,0-1 0,2 2 0,-3 38-1,7-54-169,0 0-1,0 0 0,1 0 1,-1 0-1,2 0 1,-1 0-1,0 0 0,1 0 1,0 0-1,1-1 0,-1 1 1,1-1-1,0 0 1,0 0-1,1 0 0,-1 0 1,1 0-1,5 4 1,-7-7-28,0-1 1,0 0 0,0 0 0,1 0-1,-1 0 1,0 0 0,0 0 0,1 0 0,-1-1-1,1 1 1,-1-1 0,0 0 0,1 0 0,-1 0-1,1 0 1,-1 0 0,1 0 0,-1-1 0,0 1-1,5-2 1,1-1-125,0 0 0,0 0 0,0-1 1,10-5-1,-11 4 77,0 0 1,0-1-1,0 0 1,-1 0-1,0 0 0,-1-1 1,1 1-1,-1-1 1,0-1-1,4-7 1,-1-1 12,-1 0 1,0-1 0,7-32-1,-10 31 185,-2 0 0,0 0 0,-1-30 0,-1 46-85,-1-1 0,1 1-1,-1-1 1,0 1 0,0-1 0,0 1-1,0 0 1,0 0 0,0-1 0,-1 1-1,1 0 1,-1 0 0,1 0 0,-1 0-1,0 0 1,-4-2 0,-31-22-56,34 24 2,-5-2-631,-1 0 0,1 1-1,-11-2 1,14 3-98,-6-1-160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10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19857 124 576,'0'0'4395,"-6"2"-4315,-18 9-1,18-8 5,-31 18 468,18-9-347,7-4-60,-1 0-1,0-1 0,-19 7 1,30-13-127,-12 6 56,-57 36 497,-15-2-23,29-21-348,57-20-198,-1 0 1,1 1-1,-1-1 0,1 0 0,-1 0 0,1 0 1,-1 1-1,1-1 0,-1 0 0,1 0 1,-1 0-1,1 0 0,-1 0 0,1 0 1,-1 0-1,1 0 0,-1 0 0,1 0 1,-1 0-1,1 0 0,-1-1 0,0 1 1,0 0 0,1-1 1,-1 1-1,0 0 1,1 0 0,-1 0-1,0 0 1,0-1 0,1 1-1,-1 0 1,0 0-1,1 1 1,-1-1 0,0 0-1,0 0 1,1 0 0,-1 0-1,0 1 1,1-1-1,-2 1 1,-16 4 115,-37 6 0,-12 3 30,42-11-106,-1-1-6,-27 3 13,27-3-24,1 1 1,-37 9-1,56-10-25,-1-1 0,0 0 0,0-1-1,-10 0 1,-9 1-4,9 2 7,0-2 0,2-3 3,-15 7-6,27-4 3,-1-1-2,-38 3-12,34-2 8,5-1 2,-4-1 4,3 4 4,-24-1-3,12-2-6,10 1-4,-6 1 2,9-1-3,1 0 2,-10 1 4,9-1 13,-2-1-14,-32 2 10,-4 3 0,23-3-10,-49 1-6,-19 4 5,7-7-7,-70-6-346,31 5 212,54 2 101,-288 10-112,-363 5 49,418-24 16,1 0-6,-89 0 43,64 3-19,-9-1 50,-255-31-53,294 17 52,166 11 18,-139-6-18,-78-5 1,119 5 14,-189-13 162,-245-28 316,418 32-394,65 8-36,-165-15 25,-299-17-26,353 31-18,129 7-18,-576-31 28,383 29-31,-769-4-252,248 28-653,-552 25 398,869-20 419,121-2 18,260-5 45,42-1 17,-357 24-47,122-6 35,-84 9 13,11-1-32,228-15 19,62-4-12,-61 10-7,167-20 45,-27 6 7,-30 3-3,-80 10 13,13-2-16,24-3 20,37-4-6,-54 12-14,125-21-12,0 1 0,-46 19-1,-6 2-1,-214 62 17,203-63-7,2 4 0,2 5 0,-95 50 0,2 30-5,142-87 14,-9 7 17,1 3 0,2 1 0,2 3 0,-58 68 0,96-101-14,1 1-1,0-1 0,1 2 0,1-1 1,0 1-1,0 0 0,1 1 0,-7 26 1,3-1 23,7-32-32,1 1 0,0 0 0,0 0-1,1 0 1,-1 10 0,3-8 2,-1 0-1,1 0 0,1 0 0,0 0 1,0 0-1,1 0 0,0-1 0,6 13 1,2-1 16,1-1 1,22 28-1,-24-36-18,0-2 1,1 1-1,0-1 1,13 9-1,12 10 21,-25-22-22,-1 0 0,1-1 0,0 0 0,1-1 0,-1-1 0,1 0 0,0 0 0,13 2 0,202 21 49,-137-19-40,176 12 64,-225-19-103,-23 2 17,-12-2-5,0 0 1,0 0 0,0-1 0,9 0 0,-7 1 5,42 6-245,-47-6 220,-16 28-1034,12-26 820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10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 0 3576,'0'0'-212,"-6"1"-104,-4 0 313,1 0-1,-1 1 1,1 0 0,-16 6 0,23-7 69,0 0 28,0 0 0,0 0 0,-1 0 0,1 0 0,0 0 0,0 0 0,0 1 0,0-1 0,0 1 0,1 0 0,-1-1 0,0 1 0,-2 3 0,4-3 540,-2 9-159,2-9-407,0 0 1,-1 0-1,1 0 0,0 0 0,0 0 1,0 0-1,1 0 0,-1 0 1,0 0-1,1 0 0,0 3 1,3 1 22,-1 1 1,1-1 0,0 0 0,1 0-1,-1 0 1,1 0 0,10 8 0,42 30 205,-50-40-274,0 1 1,0-1-1,-1 2 0,0-1 1,0 1-1,0-1 0,7 11 1,-11-14-17,-1 1 1,1-1-1,-1 1 1,1 0 0,-1 0-1,0-1 1,0 1-1,0 0 1,0 0 0,-1 0-1,1 0 1,-1 0-1,0 0 1,0 0-1,0 0 1,0 0 0,0 0-1,0 0 1,-1 0-1,0 0 1,0 0 0,0 0-1,-1 4 1,-7 9 44,0-1 1,-1 0 0,0-1-1,-1 0 1,-1 0 0,-13 12-1,-86 68 203,110-93-253,-57 40 57,35-26-321,-27 24 1,37-31-303,3 0-474,9-7 143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12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0 4792,'0'0'-268,"-7"2"-337,-23 6 574,23-6-4,5 0 48,-1 0 52,0 1 0,0 0 0,1 0 0,-1 1 0,1-1 0,0 0 0,0 1 0,0 0 0,0-1 0,0 1 0,1 0 0,0 0 0,-2 8 0,-4 10 131,3-9-54,1 1 0,-4 27 0,-1 5 23,6-38-154,1-1 0,0 1 0,0 0-1,1 0 1,-1-1 0,2 1 0,0 8 0,0-12-17,0 0-1,0 0 1,0 0 0,0 0 0,1 0-1,-1 0 1,1-1 0,0 1 0,0 0-1,0-1 1,1 0 0,0 1 0,4 4 0,-6-7 0,0-1 1,0 1-1,1-1 0,-1 1 1,0-1-1,0 1 1,1-1-1,-1 1 1,0-1-1,0 0 1,1 0-1,-1 0 1,0 0-1,0 0 1,1 0-1,0 0 1,3 0-13,2 0-22,0 0-1,1-1 1,-1 0-1,0 0 1,0 0-1,0-1 1,1 0-1,-2 0 1,1-1 0,0 0-1,0 0 1,-1-1-1,0 0 1,0 0-1,0 0 1,0-1-1,-1 0 1,7-7-1,0-1-20,0 0 0,-1-1 0,-1-1 0,0 0 0,-1 0 0,8-20 0,-9 17 97,10-33-1,-17 45-8,1 0-1,-1 1 0,-1-1 0,1 0 0,-1 0 1,0 0-1,0 1 0,-1-1 0,-2-11 0,2 15-45,-1 0-1,1 0 1,-1 1-1,0-1 1,0 1-1,1-1 1,-1 1-1,0-1 1,0 1-1,-1 0 1,1 0 0,0 0-1,0 0 1,0 1-1,-1-1 1,-3 0-1,3 0-135,-2 2-749,-16 2 594,16-3-126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06.4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380 33 6405,'0'0'-537,"6"-10"-1643,13-12 9775,-27 22-7525,0-1-1,0 2 1,0-1-1,-11 3 1,14-1-15,2-2-3,-92 23 270,84-20-293,1 1 0,0 0-1,0 1 1,1 0 0,-1 1-1,1 0 1,-10 8-1,12-9-20,-11 8 7,1 0 1,1 1-1,0 1 0,0 0 1,-25 35-1,36-41-3,1 0 1,0 0-1,0 0 0,1 0 0,0 1 1,0-1-1,1 1 0,1 0 0,0 0 1,-1 19-1,2-22-19,1-1-1,-1 1 1,1 0 0,0 0 0,1 0 0,0-1-1,0 1 1,0 0 0,1-1 0,3 7 0,1 1-34,-5-9 18,0-1 0,0 0 0,1-1 0,0 1 0,-1 0 0,1-1 0,0 1 0,1-1 0,-1 0 0,1 0 0,-1 0 0,1-1 0,0 1 0,0-1 0,0 0 0,0 0 0,0 0 0,1-1 0,5 2 0,6 0-71,-1 0-1,1-2 1,0 1 0,17-2-1,-25-1 48,-1 1 1,0-2-1,1 1 0,-1-1 0,0 0 0,0 0 0,0 0 0,0-1 0,-1-1 0,1 1 0,7-6 0,-2 1-59,-1-1 0,0-1-1,0 0 1,15-18 0,-24 26 91,0 0 0,0 0 1,0-1-1,0 1 1,-1-1-1,1 0 0,-1 1 1,1-1-1,-1 0 0,0 0 1,0 0-1,0 0 1,-1 0-1,1-4 0,-1 6 10,0 0 0,0-1 0,0 1-1,0 0 1,-1 0 0,1-1 0,-1 1 0,1 0-1,-1 0 1,1-1 0,-1 1 0,0 0 0,1 0-1,-1 0 1,0 0 0,0 0 0,0 0-1,0 0 1,-1-1 0,-7-8-15,7 8 17,-1 0 0,1 0-1,-1 1 1,0-1 0,0 1 0,1-1-1,-1 1 1,0 0 0,0 0-1,0 0 1,-4 0 0,-4-3-4,8 3 7,-4-1-2,-24-3 0,-37-10-70,65 14-2,0 0-37,-8-1-40,8 1-47,-2 2-1803,-12 5 1369,12-5-313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12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 2260,'0'0'-57,"3"0"34,12 0 45,-11 0 448,-2 1-316,7 4 6,-7-3 342,-6 2-338,-8 10 24,1 1 0,1 0 0,0 1 0,0 0 1,-6 17-1,1 2 86,-16 59 0,28-85-266,1-1 0,0 1-1,1 0 1,0 0 0,0 0 0,1 0-1,1 0 1,-1 0 0,4 16-1,-3-23-15,0-1-1,0 1 1,0-1-1,0 0 1,0 0-1,0 1 0,1-1 1,-1 0-1,0 0 1,1 0-1,-1-1 0,1 1 1,-1 0-1,1 0 1,-1-1-1,1 1 0,-1-1 1,1 1-1,0-1 1,-1 0-1,1 1 0,0-1 1,2 0-1,7 2-67,-4-3-36,7-3 69,0 0 1,-1-1 0,0-1-1,0 0 1,0-1 0,0 0-1,-1-1 1,0-1 0,-1 0-1,0 0 1,0-1 0,-1 0-1,-1-1 1,1 0 0,13-23-1,-20 29 61,0 1-1,0 0 0,0-1 0,-1 1 1,0-1-1,0 0 0,0 0 0,-1 0 1,1 0-1,-1 0 0,-1 0 0,1 0 1,-1 0-1,1 0 0,-1 0 0,-1-1 1,1 1-1,-1 0 0,0 0 0,0 0 1,-4-9-1,-15-15-310,19 28 148,-15-13-2052,14 12 1974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13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0 2488,'0'0'-119,"4"14"614,-9-3-195,0 0 0,-1-1 1,-1 0-1,-11 14 0,9-13-146,1 0 0,1 1-1,-12 22 1,14-18-73,0 0 0,1 0-1,0 0 1,1 1 0,0 28 0,3-39-83,1 0-1,-1 0 1,1 0-1,0 0 1,1 0-1,0 0 1,0-1-1,0 1 1,0-1-1,1 1 1,0-1-1,5 7 1,-5-9-11,-1 1 1,1 0-1,1-1 0,-1 0 1,0 0-1,1 0 1,0 0-1,0-1 1,0 1-1,0-1 1,0 0-1,0 0 0,0 0 1,1-1-1,-1 1 1,6 0-1,-6-2 5,0 0 1,1 1-1,-1-2 0,0 1 1,1 0-1,-1-1 0,0 0 0,1 0 1,-1 0-1,0-1 0,0 1 1,0-1-1,0 0 0,0 0 0,-1 0 1,1-1-1,0 1 0,-1-1 0,0 0 1,4-3-1,-4 2 23,1-1 0,-1 1 1,1-1-1,-1 0 0,0 1 0,-1-1 1,1 0-1,-1-1 0,0 1 0,0 0 0,-1-1 1,1 1-1,-1-1 0,-1 1 0,1-8 0,-1-13 410,-8-43-1,3 3-120,5 64-398,0-2-40,0-3 113,2-19-1361,-2 25 1273,0 0 0,1 0 0,-1 0 1,1 0-1,-1 0 0,1 0 1,-1 0-1,1 0 0,0 0 0,-1 0 1,1 0-1,0 1 0,0-1 0,0 0 1,0 1-1,0-1 0,-1 0 1,1 1-1,0-1 0,0 1 0,0 0 1,2-1-1,-1 0-356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13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 2788,'0'0'-141,"2"2"240,-2-1-66,1 0 1,-1 1 0,1-1 0,-1 0-1,0 1 1,1-1 0,-1 0 0,0 1 0,0-1-1,0 0 1,0 1 0,0-1 0,0 1-1,-1-1 1,1 0 0,0 1 0,-1-1 0,1 0-1,-1 1 1,1-1 0,-1 0 0,0 0-1,1 0 1,-2 2 0,0 0-46,-39 85 1190,24-51-876,9-21-159,1 1 0,-9 29 0,9-21-45,3-12-42,0 1 1,1 0-1,-2 22 1,5-33-46,0 0 1,0 0-1,0 0 1,0 0 0,0 0-1,1 0 1,-1 0-1,1 0 1,0 0 0,0 0-1,0 0 1,0 0-1,1-1 1,-1 1 0,1 0-1,0-1 1,0 1-1,-1-1 1,2 0 0,-1 1-1,4 2 1,-1-1 10,0-1-1,0 0 1,0 0 0,0 0 0,0-1 0,1 0-1,-1 0 1,1 0 0,0-1 0,-1 0 0,1 0-1,0 0 1,0-1 0,0 1 0,6-2 0,-1 1-16,0-1 1,0 0 0,0-1 0,0 0 0,0 0-1,0-1 1,-1-1 0,1 0 0,-1 0 0,17-11-1,-14 6 20,0 0-1,0-1 1,-1-1-1,0 0 1,-1-1-1,18-24 1,-24 29 26,-1-1 0,0 1-1,0-1 1,0 0 0,-1 0 0,-1 0-1,4-17 1,-3 5 156,0 1 0,-1-28-1,-3 41-225,0 1-1,0-1 1,0 1-1,-1 0 1,0 0-1,0-1 1,0 1-1,0 1 0,-1-1 1,0 0-1,0 1 1,0-1-1,-1 1 1,1 0-1,-1 0 1,-6-5-1,8 7-279,-9-3-281,-9-2-2727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19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0 2772,'0'0'-148,"-1"3"53,-3 28 96,4-24 52,-1 0 0,1 0 1,-2 0-1,1 0 0,-3 7 1,-32 102 1021,6-55-987,-69 107 0,92-155-243,-6 4-236,-5 11-1086,13-17 1255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20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64 2452,'0'0'-142,"-2"3"27,-1 1 126,0 0 0,0-1 0,0 1-1,-1 0 1,-4 3 0,3-3 95,2-1 0,-1 1-1,0 0 1,1 0 0,-5 6-1,5-5-1,0-1-1,-1 0 0,0 1 1,0-1-1,-5 4 0,-9 8 198,9-6-207,0 1-1,1 1 1,0 0 0,0 0-1,2 0 1,-7 14-1,9-17-59,1 1 0,0 0-1,0 0 1,1 1-1,0-1 1,1 1-1,0-1 1,1 0 0,1 19-1,0-25-39,-1 0 0,1-1-1,0 1 1,0-1 0,0 1 0,0-1 0,0 1 0,1-1-1,0 0 1,0 0 0,0 0 0,0 0 0,0 0-1,0 0 1,1 0 0,-1-1 0,1 1 0,0-1-1,0 0 1,0 0 0,0 0 0,0 0 0,1 0-1,-1-1 1,0 0 0,1 1 0,-1-1 0,1 0-1,-1-1 1,1 1 0,4 0 0,2-1-28,0 1 1,-1-2 0,1 1-1,-1-1 1,1-1 0,-1 0-1,1 0 1,-1-1 0,0 0-1,0 0 1,0-1 0,0-1-1,14-9 1,-12 6 15,1-1-1,-2 0 1,1 0-1,-1-1 1,-1-1 0,0 0-1,-1 0 1,14-23 0,-14 20 57,-1-1 0,0-1 0,-1 1 0,4-18 1,-8 26 19,-1 0 0,1 0 0,-1-1 0,-1 1 1,0 0-1,0-1 0,0 1 0,-1 0 0,0-1 0,0 1 1,-4-11-1,0 2 66,3 10-67,0 1 1,0-1-1,0 1 1,-1 0 0,0-1-1,0 1 1,-7-9-1,5 9-139,-1 0-1,1 1 1,-1-1 0,0 1-1,-1 0 1,1 1 0,-1 0-1,1 0 1,-1 0 0,0 1-1,-11-3 1,16 4-222,-2 1-51,-10-3-178,10 2-386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20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 3012,'15'5'46,"-15"-4"-24,1-1 0,0 1 1,-1 0-1,1 0 0,-1-1 1,1 1-1,-1 0 0,1 0 1,-1 0-1,1 0 0,-1 0 1,0-1-1,0 1 0,1 0 1,-1 0-1,0 0 0,0 2 1,0-1 162,-1 1 24,-20 72 1005,-56 132 0,27-79-1141,41-107-214,5-12-40,0 0 1,1 1-1,0-1 0,0 1 1,-2 18-1,8-5-2307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21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 1 3344,'0'0'34,"3"2"66,-2-2-62,0 1-14,0 0 0,0 0 0,-1 0 0,1 0 0,0-1 0,0 1 0,0 0 0,0-1 0,0 1 0,0-1 0,0 1 0,2 0 0,-4 2 128,-43 66 1270,-2 0-651,4 2 1,-49 110-1,87-173-799,1 1 1,1-1-1,0 1 0,-2 11 0,4-18 6,-1 1 0,1-1 0,0 1 0,0-1 0,0 0 0,0 1 0,0-1 0,1 1 0,-1-1 0,1 0 0,-1 1 0,1-1 0,0 0 0,0 1 0,0-1 0,0 0 0,1 0 0,-1 0 0,2 2 0,1-2-44,0 1 1,0-1-1,1-1 0,-1 1 0,0-1 0,1 1 0,-1-1 1,7 0-1,-4 1-70,-5-2 105,0 1-1,1-1 0,-1 0 0,0 0 1,0 1-1,1-2 0,-1 1 1,0 0-1,0 0 0,0-1 1,5-1-1,1 0-42,5 0-10,-1-1 0,0 0 0,1-1 0,-1 0-1,-1-1 1,1 0 0,-1-1 0,1-1 0,-2 0 0,1 0 0,-1-1-1,0 0 1,12-14 0,-15 14 119,-1 0-1,-1-1 1,0 1 0,0-1-1,-1 0 1,0 0 0,0-1-1,-1 1 1,0-1-1,-1 0 1,2-14 0,-4 18-5,1 0 1,-1 0-1,0 0 0,0 0 1,-1 0-1,0 0 1,0 0-1,0 1 1,-1-1-1,0 0 0,0 1 1,0-1-1,-1 1 1,0-1-1,0 1 1,0 0-1,-1 0 0,1 1 1,-8-8-1,3 5-146,5 4-63,1 0-1,-1 1 1,0-1 0,-1 1 0,1 0 0,0 0 0,-1 0 0,1 0 0,-1 0-1,-4-1 1,4 1-894,-3-4 288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21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12 3384,'-24'8'261,"22"-8"302,1 0-531,1 1 1,0-1-1,0 0 0,-1 0 1,1 1-1,0-1 1,0 0-1,-1 1 1,1-1-1,0 0 0,0 1 1,0-1-1,0 0 1,0 1-1,0-1 1,-1 0-1,1 1 0,0-1 1,0 0-1,0 1 1,0-1-1,0 0 1,0 1-1,0-1 1,0 0-1,0 1 0,1-1 1,-1 0-1,0 1 1,0-1-1,0 0 1,0 1-1,0-1 0,1 0 1,-1 1-1,0-1 1,0 0-1,1 0 1,-1 1-1,0-1 0,1 0 1,11 3 132,0-1 0,0 0 1,0-1-1,0 0 0,17-2 1,73-9 340,-33 3-342,150-9-544,-185 14-113,-25 2 100,1 0 0,-1-1 0,12-3-1,-18 3-280,0 1-543,12 0 178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22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 3560,'-3'-1'-152,"2"1"188,1 0 1,-1 0-1,0 0 1,1-1-1,-1 1 1,0 0-1,0 0 1,1 0-1,-1 1 1,0-1-1,0 0 1,1 0 0,-1 0-1,0 0 1,0 1-1,1-1 1,-1 0-1,0 1 1,1-1-1,-1 0 1,1 1-1,-2 0 1,1 0 24,0 0 0,1 1 0,-1-1 0,0 0 0,1 1 0,-1-1 0,1 0 0,-1 1 0,1-1 0,0 0 0,0 1 0,0-1 0,-1 1-1,2 2 1,-1-2 136,0 1-21,4 14 2,1-1 1,0 1 0,1-1 0,8 17 0,-13-32-323,3 7-53,1 0-2945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22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3932,'15'5'540,"29"1"1927,-42-5-1902,3-1-316,0 0-130,1 1-1,0-1 1,-1 1 0,1 0 0,0 1 0,-1-1-1,1 1 1,8 5 0,16 6 239,-26-11-370,1 0 0,-1 0 0,1 0 0,-1 1 0,7 4 0,-5-1-573,1-1 0,-1 0 0,15 8 0,-20-12 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08.4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230 185 5176,'-15'5'-40,"13"-3"124,0-1 0,0 1 0,1-1 0,-1 1 0,0 0 1,1 0-1,-1 0 0,1 0 0,0 0 0,-2 5 0,2-5 220,0 0 28,-10 32 938,-2 0 1,-1-1 0,-29 50 0,-7 28-322,40-88-725,-9 30 0,13-34-272,-1 1-1,-13 23 1,20-41-79,0-5-746,0 1 841,0 0 0,1-1 1,-1 1-1,1 0 1,0-1-1,-1 1 0,1 0 1,3-4-1,0-3-29,27-104-873,-18 60 567,24-56 0,-21 66 231,1 1 85,25-47 0,9 11 271,-22 37-68,-17 26 77,1 0-1,24-20 1,-36 34-197,-1 1 1,1-1 0,-1 1 0,1 0 0,-1 0 0,1-1-1,-1 1 1,1 0 0,-1 0 0,1-1 0,-1 1 0,1 0-1,-1 0 1,1 0 0,-1 0 0,1 0 0,-1 0 0,1 0-1,0 0 1,-1 0 0,1 0 0,-1 0 0,1 0 0,-1 0-1,1 1 1,-1-1 0,2 0 0,13 14 332,-11-7-237,0 0 1,0 0-1,5 14 0,-4-4 149,0 1 0,2 22 0,2 7 41,-2 9-9,0-3-73,6 40 10,-10-65-171,1-1 1,11 43-1,8 7-223,-23-76-17,8 20 153,-8-20-247,1 0 0,-1 0-1,1 0 1,-1 0 0,1 0 0,-1 0-1,1 0 1,-1 0 0,1 0 0,0-1-1,-1 1 1,1 0 0,0 0 0,0-1-1,0 1 1,0 0 0,1 0 0,-1-6-438,-1 2 489,3-18-609,-8 4-2909,-3 7 1220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24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2 4708,'3'-1'-219,"-1"1"305,-1 0-1,1 0 1,0 0 0,-1 0-1,1 0 1,0 0-1,-1 0 1,1 1 0,0-1-1,-1 0 1,1 1-1,-1 0 1,1-1 0,-1 1-1,1 0 1,1 1 0,0 0 259,-3 1-163,-6 12 24,-1 0 1,0 0-1,0-1 0,-12 16 0,-19 37 85,20-27-187,8-20-126,0 1 0,2 0 0,0 0 0,2 1 0,-5 24 0,10-43-1,1 0 0,-1 0-1,1 0 1,0 0 0,0-1-1,0 1 1,0 0 0,1 0 0,-1 0-1,1 0 1,0 0 0,-1 0 0,1 0-1,1-1 1,-1 1 0,0 0 0,1-1-1,-1 1 1,1-1 0,0 1 0,0-1-1,0 0 1,0 0 0,0 0 0,0 0-1,0 0 1,1 0 0,-1-1 0,1 1-1,0-1 1,-1 1 0,1-1-1,0 0 1,3 1 0,1 0-55,0-1-1,0 0 1,0 0 0,0 0-1,0-1 1,0 1 0,0-2-1,0 1 1,0-1 0,0 0 0,8-3-1,2 0-73,0-2 0,0 0 0,20-10 0,-30 12 122,0 0-1,0 0 1,-1-1 0,1 0 0,-1 0-1,0-1 1,0 1 0,-1-1-1,0 0 1,6-9 0,-8 11 42,-1-1 1,0 1-1,1-1 1,-1 1-1,-1-1 0,1 0 1,-1 0-1,0 1 0,0-1 1,0 0-1,-1 0 1,1 0-1,-1 0 0,-1 0 1,1 0-1,-1 0 0,-1-8 1,-2 0 84,3 6-34,-1-1 0,0 1 1,-1 0-1,0 0 1,0 0-1,0 0 0,-1 0 1,0 1-1,-7-10 1,3 7 5,7 7-52,-1-1 1,0 1-1,0 0 1,0 0-1,0 0 0,-1 0 1,1 0-1,0 0 0,-1 1 1,1-1-1,-5-1 1,7 3-13,-1-1 1,0 1 0,0-1 0,0 1 0,0-1-1,0 1 1,0-1 0,1 1 0,-1-1-1,0 0 1,1 0 0,-1 1 0,0-1 0,1 0-1,-1 0 1,0-1 0,-12-12-4,-19-15-1269,31 28 933,4-2-467,-2 1 631,0 1 100,-1 0 1,1 1 0,-1-1-1,1 0 1,0 0-1,-1 0 1,1 1 0,0-1-1,-1 1 1,1-1-1,0 0 1,0 1 0,0-1-1,0 1 1,0 0-1,0-1 1,0 1 0,0 0-1,1-1 1,17-2-518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24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1 3052,'4'0'-71,"11"3"44,-12-2 343,-2-2-280,-1 1 0,1 0 1,-1 0-1,1 0 0,-1 1 1,1-1-1,-1 0 0,1 0 0,-1 0 1,1 0-1,-1 0 0,1 0 1,-1 1-1,0-1 0,1 0 1,-1 0-1,1 1 0,-1-1 1,0 0-1,1 1 0,-1-1 1,0 0-1,1 1 0,-1-1 0,0 1 1,1-1-1,-1 1 0,-51 83 2373,32-57-2236,2 1 1,1 1-1,1 0 1,-20 58 0,27-44-627,7-40 416,1-1 0,0 0 1,1 1-1,-1-1 1,0 1-1,1-1 1,-1 1-1,1-1 0,0 0 1,0 1-1,0-1 1,0 0-1,0 0 1,0 0-1,3 3 1,-3-3-12,1-1 0,0 0 0,0 1 0,0-1 0,0 0 0,0 0 0,0 0 0,0 0 0,0-1 0,1 1 0,-1 0 0,0-1 0,0 0 0,1 1 0,-1-1 0,0 0 0,0 0 0,1 0 0,-1-1 0,0 1 0,3-1 0,3-1-54,-1 1 0,1-1 0,-1-1 0,0 0 1,13-6-1,-7 1 91,-1-1 0,-1 0 1,0 0-1,0-1 0,-1-1 1,0 1-1,-1-2 0,0 1 1,-1-1-1,0-1 0,-1 1 1,0-1-1,-1-1 0,0 1 1,-1-1-1,-1 0 0,3-18 1,-5 23 24,-1 1 0,-1-1 1,1 1-1,-2-1 0,1 1 0,-1-1 1,0 1-1,-1-1 0,0 1 1,0 0-1,-4-9 0,5 15-193,-8-6-2117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25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28 3028,'0'1'45,"1"-1"1,-1 0-1,0 0 0,0 0 0,1 0 0,-1 1 0,0-1 0,0 0 1,0 0-1,0 1 0,1-1 0,-1 0 0,0 0 0,0 1 0,0-1 1,0 0-1,0 0 0,0 1 0,0-1 0,1 0 0,-1 1 0,0-1 1,0 0-1,0 0 0,0 1 0,0-1 0,0 0 0,-1 1 0,1-1 1,0 0-1,0 0 0,0 1 0,0-1 0,0 0 0,0 0 0,0 1 1,-1-1-1,1 0 0,0 0 0,0 1 0,-50 44 1755,32-30-1500,2 1 0,0 0 0,1 2 0,-22 32 0,30-39-304,0 0 0,1 1 0,0 0 0,1 1 0,0-1 0,1 1 0,-4 18 0,7 8-400,2-38 387,-1 0-1,0 1 1,1-1 0,-1 0 0,0 0 0,1 0 0,-1 0-1,1 0 1,0 0 0,-1 0 0,1 0 0,0 0 0,0 0-1,0 0 1,-1 0 0,1-1 0,0 1 0,0 0 0,0 0-1,0-1 1,0 1 0,1-1 0,-1 1 0,0-1 0,0 0-1,2 1 1,0 0-34,-1 0-1,1-1 1,0 1-1,0-1 1,-1 0 0,1 0-1,0 0 1,0 0-1,-1 0 1,1 0-1,0-1 1,4-1 0,5-3-96,0-1 1,0 0 0,19-14 0,-25 16 122,0-1 0,0 0 1,0 0-1,-1-1 0,1 1 1,-1-1-1,-1-1 0,8-11 1,-11 16 22,5-10 53,1-1 1,-2 1-1,0-1 0,0-1 0,-2 1 1,4-18-1,-6 22 43,0-1 0,-1 1 0,0-1 0,0 0 0,-3-10 0,3 16-62,-1 1 0,0-1 0,0 0 0,-1 1 1,1-1-1,-1 1 0,1 0 0,-1-1 0,0 1 1,0 0-1,-1 0 0,1 0 0,-1 0 0,1 1 0,-6-5 1,-4-2 56,9 7-75,0-1 1,0 1-1,0 0 1,-1 0-1,1 0 0,-1 0 1,1 1-1,-8-3 0,-48-10-895,56 14 594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25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5 4104,'0'0'51,"-4"3"36,-10 10 4,10-9 144,3-2-173,0 1 0,0-1 0,0 1 0,-1-1 0,1 1 0,-1-1 0,1 0 0,-1 1 0,-2 1 0,-11 17 329,-8 29 173,16-36-462,1 0 1,0 0-1,-5 18 1,9-21-117,-1-1 0,2 0 0,0 1 0,0 0 0,1-1 0,0 1 1,1-1-1,0 1 0,3 11 0,-3-18-27,0 0 1,1 1-1,-1-1 1,1 0-1,0 0 1,0-1-1,0 1 1,0 0-1,1-1 0,0 1 1,-1-1-1,1 0 1,1 0-1,-1 0 1,0 0-1,1 0 0,-1-1 1,1 1-1,0-1 1,0 0-1,0 0 1,0-1-1,0 1 0,6 0 1,-3 0-14,1-2 0,-1 1 1,1-1-1,-1 0 0,0-1 0,1 1 0,-1-1 1,0-1-1,1 0 0,-1 0 0,0 0 1,0-1-1,-1 0 0,1 0 0,0 0 0,-1-1 1,0 0-1,7-7 0,-5 5 67,-1 0-1,0-1 0,0 1 1,-1-2-1,0 1 1,0-1-1,-1 0 0,0 0 1,0 0-1,-1-1 1,0 0-1,-1 0 0,5-16 1,-5 14 112,-1 0-1,0 0 1,-1 0 0,0-1 0,-1 1-1,0 0 1,0-1 0,-5-18 0,-16-59 371,20 87-720,1 1 22,-1 0 0,1 1-1,0-1 1,-1 0 0,1 0 0,0 1-1,0-1 1,0 0 0,-1 0-1,1 1 1,0-1 0,0 0 0,0 0-1,0-1 1,8-1-855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26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2 3872,'0'0'348,"-3"-1"-102,2 1-152,-1 0-1,1 0 0,-1 0 0,1 0 0,-1 0 0,1 0 0,0 0 0,-1 1 1,1-1-1,-1 1 0,1-1 0,0 1 0,-1-1 0,1 1 0,0 0 1,0 0-1,-1 0 0,1-1 0,0 1 0,0 0 0,0 0 0,0 1 0,0-1 1,0 0-1,1 0 0,-1 0 0,0 1 0,1-1 0,-1 0 0,0 1 1,0 1-1,-18 39 570,-50 125 410,41-96-878,18-48-349,1 0-1,1 0 1,0 1-1,-3 27 0,10-45-78,1 1-1,0-1 0,1 1 0,0-1 0,0 0 0,0 0 0,0 1 0,1-1 0,3 7 0,-4-12 115,-1 0 0,1 0 0,-1 0 0,1-1 0,0 1 0,-1 0 0,1-1 0,0 1 0,-1 0 0,1-1 0,0 1 0,0-1 0,-1 1 0,1-1 0,0 1 0,0-1 0,0 0 0,1 1 0,-1-1-260,2 2-1391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27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 0 4552,'0'0'-254,"-7"3"-136,-6 3 607,0 0 0,0 0 0,1 2 0,0-1 0,0 2 0,-16 14 0,22-17-105,-8 8 73,1 1 0,0 1 0,1 0 1,0 0-1,-11 24 0,10-13-65,6-14-58,2 0-1,-1 1 0,-3 15 1,6-20-66,1 0 0,1 0 0,0 0 1,0 0-1,0 0 0,1 0 0,2 13 0,-2-19-19,1 0-1,0 0 0,0 0 1,0 0-1,0-1 0,0 1 1,1 0-1,-1 0 0,1-1 1,0 1-1,0-1 0,0 0 1,0 1-1,0-1 0,0 0 1,0 0-1,1 0 0,-1-1 1,1 1-1,0-1 1,-1 1-1,1-1 0,0 0 1,0 0-1,0 0 0,3 1 1,1-1-57,-1 0 0,1-1 1,-1 1-1,1-1 0,-1-1 1,1 1-1,-1-1 1,1 0-1,-1 0 0,1-1 1,6-3-1,-5 2 34,0 0 0,0-1 0,-1 0-1,1-1 1,-1 1 0,0-1 0,0-1-1,-1 0 1,0 0 0,0 0 0,0 0 0,0-1-1,-1 0 1,0 0 0,-1-1 0,0 1 0,6-13-1,-4 2 171,-1 0 0,0-1-1,-2 1 1,0-1 0,0 0-1,-2-35 1,-1 45-110,-1 0 0,0 1 0,-1-1 0,0 0 0,0 0 0,-1 1 0,0-1 0,-1 1 0,-7-15 0,9 21-260,-13-7-2513,8 6 2055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27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1 3436,'0'0'3184,"-3"4"-2811,-9 15 3,11-17-312,0-1 0,0 1 0,1-1 0,-1 1 0,0 0 0,1 0 1,-1-1-1,1 1 0,0 0 0,0 0 0,0 0 0,0 2 0,-1 3 164,-14 60 464,-4-2 0,-29 70 0,33-95-610,-52 174-1788,62-179 464,4-33 1067,1-1-1,0 0 0,0 0 1,0 1-1,0-1 1,0 0-1,0 0 0,0 1 1,0-1-1,1 0 1,-1 0-1,1 1 0,-1-1 1,0 0-1,1 0 1,0 0-1,-1 0 0,1 1 1,0-1-1,0 0 1,1 1-1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27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21 4896,'6'-21'-128,"-74"126"4115,54-81-3847,0-1 1,2 2 0,1 0 0,1 0-1,1 1 1,2 0 0,-7 38-1,12-53-173,2-1-1,-1 0 1,1 1-1,1-1 1,0 0-1,3 13 1,-3-19-8,0-1 0,0 0 0,0 0 1,0 0-1,0 0 0,1 0 1,-1 0-1,1-1 0,0 1 0,0 0 1,0-1-1,0 1 0,1-1 0,-1 0 1,0 0-1,1 0 0,0 0 1,-1 0-1,1 0 0,0-1 0,0 0 1,0 1-1,5 0 0,-2 0-50,0-2-1,0 1 1,0-1 0,0 1-1,0-2 1,0 1 0,1-1-1,-1 0 1,0 0 0,-1 0-1,1-1 1,0 0-1,0 0 1,-1-1 0,1 1-1,-1-1 1,0-1 0,0 1-1,0-1 1,0 1 0,0-1-1,-1-1 1,7-7 0,-5 5 69,0-1 0,0 0 1,-1 0-1,1-1 1,-2 0-1,1 1 1,-1-2-1,-1 1 1,0 0-1,0-1 1,-1 1-1,0-1 1,-1 0-1,1-10 1,-2 8 74,0-7 167,0 0-1,-1 1 0,-5-24 1,4 35-174,1 0 0,-2 1 1,1-1-1,-1 1 0,0 0 1,0 0-1,-1 0 0,0 0 1,0 1-1,0-1 0,-1 1 1,-7-7-1,10 10-104,0 1 0,0 0 0,0-1 0,0 1 0,0 0 0,-1 0 0,1 0-1,0 1 1,-3-1 0,2 0-330,-2 2-758,-16 1 162,16-1-443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28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32 3996,'0'0'38,"-1"0"0,0 1 0,0-1-1,0 0 1,0 0 0,0 1 0,1-1-1,-1 1 1,0-1 0,0 1 0,0-1-1,1 1 1,-1-1 0,0 1 0,1 0-1,-1-1 1,1 1 0,-1 0 0,1 0-1,-1-1 1,1 1 0,-1 0 0,0 3 2634,73-8-1766,90-5 281,-60 1-873,8-3-143,28-1-2289,-93 8-1803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29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 5152,'-24'13'-550,"15"-8"471,0 0 0,1 0 0,-11 9 0,18-13 153,0 0-44,1-1 1,-1 1-1,1-1 1,-1 0 0,1 1-1,-1-1 1,1 1-1,-1 0 1,1-1 0,-1 1-1,1-1 1,0 1-1,0 0 1,-1-1-1,1 1 1,0-1 0,0 1-1,-1 0 1,1-1-1,0 1 1,0 0-1,0 0 1,0-1 0,0 1-1,0 0 1,0-1-1,1 1 1,-1 0 0,0-1-1,0 1 1,0 0-1,1-1 1,-1 1-1,0-1 1,0 1 0,1 0-1,-1-1 1,1 1-1,-1-1 1,1 1-1,-1-1 1,1 1 0,0 0-1,6 3 92,1 0-1,-1 0 1,1-1-1,0 0 1,0 0 0,0-1-1,0 0 1,12 1-1,77 5 438,-67-6-430,342 8 789,-173-5-3312,-174-8-174,-21 2 981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09.0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17 111 5557,'0'0'-410,"-4"0"-250,-9-2 1132,17-3 1580,32-11-480,61-12 95,59-8-289,-116 25-1308,-38 10-85,-1 1 13,-1 0 0,1 1 0,-1-1-1,1 0 1,-1 0 0,1 0 0,-1 0 0,1 0 0,-1 0-1,0 0 1,1 0 0,-1 0 0,1 0 0,-1 0 0,1 0-1,-1 0 1,1 0 0,-1-1 0,1 1 0,-1 0 0,1-1-1,13-2-98,-2 3 7,-9 0-32,0-1-42,48-5-4597,-47 5 2709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31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60 4548,'0'0'978,"-8"2"-809,-24 6-12,29-7-105,1 0 0,0 0 0,-1 0 0,1 0 0,0 0 0,0 0 0,0 1 0,0-1 0,0 1 0,0-1 0,0 1 0,0 0 0,-2 3 0,-3 3 91,-9 8 19,0 1-1,2 0 0,0 1 0,1 1 1,1 0-1,1 0 0,0 1 0,-10 30 1,19-44-198,1 0 0,-1 0 1,1 0-1,0 0 0,0 0 0,1 0 1,0 0-1,0 0 0,0 0 1,1 1-1,0-1 0,0 0 0,0 0 1,1 0-1,4 9 0,-5-14 15,-1 1 0,1-1 0,0 1 0,0-1 0,0 0 0,0 1 0,0-1 0,1 0 0,-1 0 0,0 0 0,1 0 0,-1 0 0,0 0 0,1 0 0,-1 0 0,4 1 0,27 6-348,-19-5 131,-4-3 34,4-3 106,0-1 0,0-1 0,-1 1 1,1-2-1,-1 0 0,-1 0 1,1-1-1,-1-1 0,0 0 0,-1 0 1,0-1-1,0 0 0,14-18 0,-14 13 97,0 0 0,-1-1-1,-1-1 1,0 1 0,-1-1-1,-1-1 1,-1 1 0,0-1-1,-1 0 1,3-20 0,-7 29 35,1-1 0,-1 1 0,-1-1 0,-1-8 1,0-11 38,0 25-98,0-1 0,0 0 0,0 1 0,-1 0 0,1-1 0,-1 1 0,0 0 0,-6-5 0,-10-2-468,17 10 244,-15-4-1844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32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1 2740,'15'5'56,"-14"-4"-18,-1-1 0,1 1 0,0-1 0,-1 1 0,1 0 0,0 0 0,-1-1 0,1 1 0,-1 0 0,1 0 0,-1 0 0,0-1 0,1 1 0,-1 0 0,0 0 0,1 0 0,-1 0 0,0 0 0,0 0 0,0 0 0,0 0 0,0 0 0,0 1 0,-11 19 973,3-9-801,-4 8 253,-1-1 0,-16 18 0,15-21-279,2 1 1,0 0-1,-11 21 0,19-30-186,0 0 0,1 0 0,0 1 0,0-1-1,1 1 1,0-1 0,1 1 0,0 0 0,0 10 0,1-16-22,0 0 0,1 0 0,-1-1 0,1 1 0,-1 0 1,1-1-1,0 1 0,0 0 0,0-1 0,0 0 0,1 1 1,-1-1-1,1 0 0,-1 1 0,1-1 0,0 0 0,0 0 1,0 0-1,0-1 0,0 1 0,0 0 0,1-1 0,-1 1 1,0-1-1,1 0 0,-1 0 0,1 0 0,0 0 0,-1 0 1,1-1-1,0 1 0,-1-1 0,6 1 0,7-1-78,-1 0 0,0 0 0,0-1 0,0-1-1,0 0 1,0-2 0,0 1 0,0-1 0,-1-1 0,0-1-1,0 0 1,0 0 0,-1-1 0,0-1 0,0 0 0,-1 0-1,0-2 1,-1 1 0,1-1 0,-2-1 0,0 1 0,0-2-1,-1 1 1,0-1 0,9-19 0,-15 25 129,0 1 0,0-1 0,-1 1 0,1-1 0,-1 0 0,-1 0 0,1 1 0,-1-1 0,0 0 0,0 0 0,0 0 0,-1 1 0,0-1 0,0 0 0,-1 1 1,0-1-1,1 0 0,-2 1 0,1 0 0,-1 0 0,-4-7 0,-14-8-302,20 20 267,1 0 0,0 0-1,0-1 1,0 1 0,0 0 0,-1-1-1,1 1 1,0 0 0,0 0 0,-1-1 0,1 1-1,0 0 1,0 0 0,-1 0 0,1 0-1,0-1 1,-1 1 0,1 0 0,0 0-1,-1 0 1,1 0 0,0 0 0,-1 0 0,1 0-1,0 0 1,-1 0 0,-8-3-1471,-2-3 1149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32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16 2724,'0'0'-30,"-4"3"122,-14 7 28,14-7 175,2-2-123,-18 11 500,7-6-481,1 2 0,0-1 1,0 1-1,1 1 1,0 0-1,-12 14 0,22-21-179,-9 9 22,1 0-1,0 1 1,1-1-1,0 2 1,1-1-1,1 1 0,0 1 1,-9 26-1,13-30-82,0-1 1,0 1-1,1 0 0,0-1 0,0 13 0,1-20 29,0 1 0,1-1 0,-1 0 0,0 0 0,1 0 0,0 0 0,-1 0 0,1 0 0,0 0 0,0 0 0,0 0 0,0 0 0,0 0 0,0 0-1,1 0 1,-1-1 0,1 1 0,-1-1 0,1 1 0,0-1 0,-1 1 0,1-1 0,0 0 0,0 0 0,0 0 0,0 0 0,0 0 0,0 0 0,0-1 0,0 1 0,3 0-1,2-1-34,0 0-1,0 0 0,0 0 1,1-1-1,-1 0 1,0 0-1,0-1 0,-1 0 1,1 0-1,0 0 0,-1-1 1,1 0-1,-1 0 0,0-1 1,0 0-1,6-5 0,-2 1 80,0 0 0,0 0 0,-1-1 0,0-1 0,0 1 0,-1-1 0,-1-1 0,0 0 0,0 0 0,-1 0 0,0-1 0,-1 1 0,-1-1 0,1-1 0,-2 1 0,0-1 0,0 1 0,-2-1 0,1 0 0,-1 0 0,-1 0 0,-2-17 0,1 26 16,0 0-1,-1 0 1,0 1 0,1-1-1,-1 1 1,0-1-1,-1 1 1,1 0-1,-1 0 1,-2-3-1,3 4-222,0 0 0,0 0 0,0 0 0,0 0 0,-1 0 0,1 0 0,0 1 0,-1 0-1,0-1 1,1 1 0,-1 0 0,0 0 0,1 0 0,-7-1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33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0 2672,'-3'2'26,"-12"8"395,1 0 1,-16 15 0,17-12-82,1 0 1,0 1-1,1 1 1,1-1-1,0 2 1,0 0-1,-6 17 1,3-4-122,2 0 1,2 0 0,-9 42-1,15-56-197,1 1-1,-1 30 0,3-39-39,1 0 0,0 0 0,0 0 0,0 0 0,0 0 0,1 0 0,1-1 0,4 13 0,-5-16-11,1 0 0,-1 1 0,1-1-1,0 0 1,0 0 0,0 0 0,0-1-1,0 1 1,1-1 0,-1 0 0,1 1-1,0-2 1,0 1 0,-1 0 0,1-1-1,0 0 1,0 1 0,0-2 0,1 1-1,7 0 1,0 0-60,1-1 0,-1-1 0,0 0 1,0-1-1,23-5 0,-23 3 106,-1 0 0,0-1 0,0 0 0,0-1 0,0 0 0,-1 0-1,0-1 1,0-1 0,-1 0 0,0 0 0,0 0 0,-1-1 0,0-1 0,-1 1 0,0-1 0,-1-1 0,1 1 0,-2-1 0,0 0 0,0 0 0,-1-1-1,0 1 1,-1-1 0,2-16 0,-4 24 9,-1 0 1,0 0-1,0 0 0,-1 0 0,1-1 0,-1 1 0,0 0 0,0 0 1,0 0-1,-1 0 0,1 1 0,-1-1 0,0 0 0,0 1 1,0-1-1,-1 1 0,1-1 0,-1 1 0,0 0 0,0 0 0,0 0 1,0 1-1,0-1 0,-1 1 0,-4-3 0,-3-1-167,0 0 0,0 1 1,-1 0-1,1 1 0,-1 0 0,-20-3 0,28 6-323,-18 1-2423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43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60 5156,'-27'13'-543,"-6"1"499,31-13 61,-1 1 61,-1 0 0,1 1 0,0-1 0,0 1 0,0 0 0,-4 4 0,-25 30 437,6-3-181,20-27-294,0-1-1,1 1 1,0 1 0,1-1 0,-1 1-1,-3 11 1,0-2 25,6-12-43,0 0 1,0 0 0,0 0-1,-1 10 1,-1 5 15,3-17-31,0 1 1,0-1-1,1 1 1,-1 0 0,1 0-1,0-1 1,0 1-1,0 0 1,0-1-1,1 1 1,-1 0-1,1-1 1,1 5 0,-1-6-17,0 1 0,-1-1 0,1 1 0,0-1 0,0 0-1,1 0 1,-1 1 0,0-1 0,1 0 0,-1 0 0,1-1 0,0 1 0,-1 0 0,1 0 0,0-1 0,0 1 0,0-1 0,1 1 0,-1-1 0,0 0 0,0 0 0,1 0 0,-1 0 0,0-1 0,1 1 0,-1-1 0,1 1 0,-1-1 0,1 0 0,-1 0 0,1 0 0,-1 0 0,1 0 0,-1 0 0,5-2 0,8 0-72,0-1 1,-1-1-1,1 0 1,-1-1-1,26-12 1,-27 10 48,0 0 1,0-1 0,-1 0 0,0-1-1,-1-1 1,0 0 0,0 0 0,-1-1-1,-1 0 1,0-1 0,0 0 0,13-25-1,-16 23 104,0-1-1,-1 0 0,-1 0 0,5-29 0,-9 40-50,1 0 0,-1 0 1,0 0-1,0 0 0,0 0 0,-1 0 1,1 0-1,-1 0 0,0 0 1,0 1-1,-1-1 0,1 0 0,-1 1 1,1-1-1,-1 0 0,0 1 0,-1 0 1,1 0-1,-1 0 0,1 0 0,-1 0 1,0 0-1,0 0 0,0 1 1,0 0-1,-1-1 0,1 1 0,0 0 1,-5-1-1,-7-2-38,0 2 1,-23-4-1,20 4-238,15 2 62,-16-2-615,16 2 440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44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44 3196,'0'0'-98,"-1"3"175,-14 22 1105,-26 35 0,1 7-287,34-57-841,0 1 0,0-1-1,2 1 1,-1 0 0,1 0 0,1 1 0,0-1 0,0 1-1,1 0 1,1 0 0,0 18 0,1-28-55,0-1 0,0 1 0,1-1 0,-1 0 0,0 1 0,1-1 0,-1 0 1,1 1-1,0-1 0,-1 0 0,1 0 0,0 0 0,0 1 0,0-1 0,0 0 0,-1 0 0,2 0 0,-1 0 0,0 0 0,0-1 1,0 1-1,0 0 0,1 0 0,-1-1 0,0 1 0,0-1 0,1 1 0,-1-1 0,1 0 0,2 1 0,3 0-57,0 0 0,1 0-1,-1-1 1,8 0 0,-10 0 28,-3 0 18,1 0 0,-1 0 0,0 0 0,0 0 0,0-1 0,0 1 0,0-1 0,0 1 0,0-1 0,0 0-1,0 0 1,3-1 0,2-2-22,1 1-17,0-1 0,0 0 0,0 0-1,-1-1 1,1 0 0,-1 0 0,0-1-1,-1 0 1,9-9 0,-1-3-27,0-1-1,12-22 1,-18 29 62,-2 0 51,-1 1 0,0-1 0,-1 0 1,0 0-1,-1 0 0,0-1 0,-1 1 0,0-1 1,0-20-1,-2 30-43,0-1 0,-1 1-1,1 0 1,-1-1 0,0 1 0,0 0 0,0 0 0,0-1-1,0 1 1,-1 0 0,1 0 0,-1 1 0,0-1-1,0 0 1,0 0 0,0 1 0,0-1 0,-1 1 0,1 0-1,-1 0 1,0 0 0,1 0 0,-1 0 0,0 0 0,0 1-1,-4-2 1,5 2-164,-16-7-908,0 4-989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44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1 3260,'1'0'22,"0"1"0,-1 0-1,1-1 1,0 1 0,0 0 0,-1 0-1,1 0 1,0 0 0,-1 0 0,1 0-1,-1 0 1,1 0 0,-1 0 0,1 0-1,-1 0 1,0 0 0,1 0-1,-1 0 1,0 1 0,0-1 0,0 0-1,0 0 1,0 0 0,0 0 0,0 0-1,-1 0 1,1 1 0,0-1 0,-1 0-1,1 0 1,0 0 0,-1 0-1,0 1 1,-2 3 125,-1-1-1,0 1 1,0-1-1,0 0 1,-7 6-1,-6 5 316,14-11-368,-20 20 284,2 1 1,0 1-1,2 1 0,-21 40 0,35-57-349,1 0 1,1 1 0,0 0-1,0 0 1,1 0-1,-1 13 1,3-22-34,0 0-1,0 0 1,0 0 0,0 0 0,0 0-1,0 0 1,1 0 0,-1 0-1,1 0 1,0 0 0,-1-1-1,1 1 1,0 0 0,0 0 0,0-1-1,0 1 1,0-1 0,1 1-1,-1-1 1,3 3 0,0-2-22,-1 0 1,1 0-1,0-1 1,-1 1 0,1-1-1,0 0 1,7 1-1,9 2-96,-18-3 104,1-1-1,0 0 1,-1 0 0,1 0-1,0 0 1,0 0 0,-1-1 0,1 1-1,0-1 1,-1 0 0,4-1-1,5-1-56,5 0-20,-1-2 0,0 0 1,0 0-1,0-2 1,-1 1-1,0-2 0,0 0 1,-1-1-1,14-11 0,-18 13 88,-2-1 0,1 0-1,-1 0 1,0 0-1,-1-1 1,0 0 0,0 0-1,-1-1 1,0 1-1,-1-1 1,0 0-1,-1-1 1,0 1 0,3-15-1,-5 20 6,-1 1 0,1-1 0,-1 1-1,0-1 1,0 1 0,0-1 0,-1 0 0,1 1 0,-1-1-1,0 1 1,-1 0 0,1-1 0,-1 1 0,0 0 0,0 0-1,0 0 1,0 0 0,-6-7 0,6 9-158,0-1 1,0 1-1,-1-1 1,1 1-1,-1 0 0,0 0 1,1 0-1,-5-2 1,-7-6-1372,9 5 632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50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1 3372,'4'10'-163,"-3"-8"548,-5 7-158,2-4 2743,-22 19 271,23-23-2500,-9 9-286,-15 43 508,21-44-824,0 1 0,0-1 0,-3 13 0,-1 5 61,-23 64 172,24-76-334,-51 129 194,49-115-305,-6 50 0,3-15-666,12-60 481,-1 0-1,1 0 0,0 0 1,0 0-1,0 1 0,1-1 1,1 6-1,0-10-195,1 0-1,0 0 1,-1 0 0,1 0 0,-1-1-1,1 1 1,0-1 0,-1 0 0,1 0 0,-1 0-1,0 0 1,5-3 0,2-2-2420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58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88 6013,'0'0'-484,"-7"-2"-813,-20-6 1442,21 6 2338,8-1-2280,0 0-128,0 0 1,0 1-1,1-1 1,-1 1-1,1 0 1,-1 0-1,1 0 1,4-3-1,22-11 515,-5 4-385,7 0-18,-28 11-156,14-3 33,-14 4-57,5-3 2,-5 2 5,-2 4-4,-1-2-8,1 0 1,-1 0 0,1 0-1,-1 1 1,0-1 0,0 0-1,0 0 1,0 0 0,0 0-1,0 0 1,0 1 0,0-1-1,0 0 1,0 0 0,-1 0-1,1 0 1,-1 0 0,1 0-1,0 1 1,-1-1 0,0 0-1,1 0 1,-1-1 0,0 1-1,1 0 1,-1 0 0,0 0-1,0 0 1,0-1 0,0 1-1,0 0 1,0-1 0,0 1-1,0 0 1,0-1 0,0 1-1,-2-1 1,2 1 21,-2 0 5,-9 1 17,9-1 10,2 0-43,1-1 0,-1 0 0,0 1 0,0-1 0,1 0 0,-1 1 0,0-1 0,0 0 0,0 0 0,0 0 0,0 0 0,1 0 0,-1 0 0,0 0 0,0 0 0,0 0 0,0 0 0,0 0 0,0-1 0,-1 0-38,-1 0-19,1 0-1,0 0 1,-1 0-1,1 0 0,0-1 1,0 1-1,0-1 1,-3-2-1,5 3-192,-1 0-1,0 0 1,1 0-1,-1 0 1,1 0 0,-1 0-1,1-1 1,0 1 0,0 0-1,-1 0 1,1-1-1,0 1 1,0 0 0,0-1-1,0 1 1,0 0-1,0 0 1,1-1 0,-1 1-1,0 0 1,1-2-1,0 0-1632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58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53 4856,'0'0'-234,"7"-14"854,11 4-196,-17 10-351,2-2-11,50-15 270,-51 16-299,2 1-20,10 0-1,-10 0-18,-1 2 20,-3-2-11,0 0-1,1 0 0,-1 0 1,0 0-1,0 0 1,1 0-1,-1 0 0,0 0 1,0 0-1,1 0 0,-1 0 1,0 0-1,0 0 0,1 0 1,-1 1-1,0-1 1,0 0-1,0 0 0,1 0 1,-1 0-1,0 0 0,0 1 1,0-1-1,0 0 1,1 0-1,-1 0 0,0 1 1,0-1-1,0 0 0,0 0 1,0 0-1,0 1 0,0-1 1,0 0-1,0 0 1,1 1-1,-1-1 0,0 0 1,0 0-1,0 1 0,0-1 1,0 0-1,-1 0 1,1 0-1,0 1 0,0-1 1,0 0-1,0 0 0,0 1 1,0-1-1,0 0 0,0 0 1,0 0-1,-1 1 1,1-1-1,-11 7 148,-1-1-1,0-1 1,0 0-1,0-1 1,0 0-1,-1 0 1,-18 2 0,27-6 6,4-1-157,-1 1 1,0 0-1,1 0 0,-1 0 1,0-1-1,1 1 1,-1 0-1,0 0 0,1-1 1,-1 1-1,1-1 1,-1 1-1,1-1 1,-1 1-1,1-1 0,-1 1 1,1-1-1,-1 1 1,1-1-1,-1 1 0,1-1 1,0 0-1,0 1 1,-1-1-1,1 0 1,0 1-1,0-1 0,0 0 1,-1 1-1,1-1 1,0-1-1,0 0-186,0-1-1,0 1 1,0 0 0,0-1-1,0 1 1,0-1 0,0 1-1,2-4 1,6-12-2949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12.3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36 5649,'0'0'-325,"-3"1"318,-2 0 176,-2 1-121,0-2 3499,2-5-3329,5 4-148,0 1 0,0 0 0,0 0 1,-1 0-1,1 0 0,0-1 0,0 1 1,0 0-1,0 0 0,0 0 0,0-1 1,0 1-1,0 0 0,0 0 0,0 0 1,0-1-1,0 1 0,0 0 0,0 0 0,0 0 1,0-1-1,0 1 0,0 0 0,1 0 1,-1 0-1,0-1 0,0 1 0,0 0 1,0 0-1,0 0 0,0 0 0,0-1 1,1 1-1,-1 0 0,0 0 0,0 0 0,0 0 1,0 0-1,1 0 0,-1 0 0,0-1 1,0 1-1,0 0 0,1 0 0,-1 0 1,0 0-1,0 0 0,0 0 0,1 0 1,-1 0-1,0 0 0,0 0 0,31-3 86,46 0-1,55-6-47,-86 5-145,208-3-535,-240 7 540,30 0-41,-40 0 60,0 0 1,2 1 6,-4 0-1,0-1 0,0 1 0,0-1 0,0 0 1,0 1-1,1-1 0,-1 0 0,0 0 0,4-1 0,8-2-5,-10 3 6,-1 0-6,30 4-96,-29-4 88,-1-1-32,30-2-225,-30 3 260,8 3-16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59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0 3568,'0'0'-139,"-2"4"-7,-7 9 143,7-10 1655,-1 3-1446,3-6-177,0 1 0,0-1 0,-1 0 1,1 0-1,0 0 0,0 0 0,0 0 0,0 0 0,0 1 1,0-1-1,0 0 0,0 0 0,0 0 0,0 0 1,0 0-1,0 1 0,0-1 0,0 0 0,0 0 0,0 0 1,0 0-1,0 1 0,0-1 0,0 0 0,0 0 1,0 0-1,0 0 0,0 0 0,0 1 0,0-1 0,0 0 1,1 0-1,-1 0 0,0 0 0,0 0 0,0 0 1,0 0-1,0 1 0,0-1 0,0 0 0,1 0 0,-1 0 1,0 0-1,0 0 0,0 0 0,0 0 0,0 0 1,1 0-1,-1 0 0,0 0 0,0 0 0,15 0 19,-11 0-10,-3 0-33,1 0-1,-1 0 0,1 0 1,-1 1-1,1-1 0,-1 0 1,1 1-1,-1-1 1,1 1-1,-1-1 0,0 1 1,1 0-1,-1-1 0,0 1 1,0 0-1,1 0 0,-1 0 1,0 0-1,0 0 1,0 0-1,0 0 0,0 1 1,0-1-1,0 0 0,-1 1 1,1-1-1,0 0 0,-1 1 1,1-1-1,-1 1 1,1-1-1,-1 1 0,0-1 1,0 1-1,0 1 0,1 0 2,-1 0-1,0 0 0,0 0 0,-1-1 0,1 1 1,-1 0-1,1 0 0,-1 0 0,0-1 0,0 1 1,0 0-1,0-1 0,-1 1 0,1-1 0,-1 1 1,1-1-1,-4 3 0,2-2 84,-1 0 0,1 0 0,-1 0 1,1-1-1,-1 0 0,0 0 0,0 0 0,0 0 0,0-1 1,0 1-1,0-1 0,-1 0 0,1 0 0,-6 0 0,-7-4 7,12 3 68,4-1-180,-1 0-1,0-1 1,0 1 0,1 0 0,-1 0-1,1-1 1,-1 1 0,-1-4 0,2 5-40,1-1-197,3-2-1764,8-8 978,-8 9-567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00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367 26 4384,'0'-22'-368,"0"20"1042,-4 1-483,-5 1 53,0 0 0,1 0-1,-1 1 1,0 0 0,1 1 0,-15 4-1,3 1-73,1 2-1,0 0 0,0 1 1,1 0-1,0 2 1,1 0-1,1 1 0,0 1 1,0 0-1,2 1 1,0 1-1,0 0 0,2 1 1,0 0-1,-12 25 1,20-36-175,1 1 1,1 0-1,-1 0 1,1 0 0,1 0-1,-1 0 1,0 12 0,2-17-11,0 0 1,0 1-1,0-1 1,0 0 0,0 1-1,1-1 1,-1 0-1,1 0 1,-1 0-1,1 1 1,0-1 0,0 0-1,0 0 1,0 0-1,1 0 1,-1 0 0,0-1-1,1 1 1,-1 0-1,1 0 1,0-1 0,-1 1-1,1-1 1,0 0-1,0 0 1,3 2-1,4 0-98,0 0-1,0 0 0,0-1 0,1-1 0,-1 0 0,0 0 1,1-1-1,-1 0 0,1 0 0,-1-1 0,17-4 0,-14 3 42,-1-1 0,0 0 0,-1-1 0,1 0 0,0-1 0,-1 0 0,0-1 0,-1 0 0,16-12 0,-19 11 98,0 1 0,0-1 0,-1 0 0,0-1 0,0 0 0,0 1 0,-1-2 0,-1 1 0,1 0 0,-1-1 0,-1 1 0,1-1 0,-1 0 0,-1 0 0,0 0 0,0 0 0,-1-18 0,4-50 160,-4 72-631,1 0 1,0 0-1,0 0 1,1 0-1,-1 1 0,1-1 1,3-5-1,-5 9-695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00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 3496,'0'0'1815,"-1"4"-1521,-5 7 56,0 1-1,-1-1 1,0 0-1,0-1 1,-18 18-1,16-19-226,1 1 0,0 0 1,0 0-1,1 1 0,0 0 0,1 0 0,-10 25 0,6-7 2,-4 12-40,14-39-95,-1 1 1,1 0 0,0-1 0,0 1 0,0 0 0,0-1-1,1 1 1,-1 0 0,1-1 0,0 1 0,-1-1-1,1 1 1,3 4 0,-3-5-29,0 0 1,0 0-1,1 0 0,-1 0 0,1 0 0,0 0 1,0-1-1,-1 1 0,1-1 0,0 1 1,0-1-1,0 0 0,1 1 0,-1-1 0,0 0 1,0-1-1,3 2 0,2-1-137,0 0 0,0 0 1,0 0-1,9-1 0,-10 0 88,-4 0 50,0 0 0,-1 0 0,1-1 1,0 1-1,0 0 0,-1-1 0,1 1 0,0-1 1,-1 1-1,1-1 0,0 0 0,1-1 1,5-2-55,3 0 41,-1 0 0,0 0 0,0-1 1,0-1-1,-1 1 0,0-2 0,0 1 0,0-1 0,-1-1 0,0 1 1,-1-1-1,1-1 0,-2 1 0,1-1 0,-1-1 0,0 1 0,-1-1 1,0 0-1,-1 0 0,0 0 0,4-19 0,-7 23 88,0 0-1,-1 0 1,1 0-1,-1-1 1,-1 1-1,1 0 1,-1 0-1,0 0 0,-1 0 1,1 0-1,-1 0 1,0 0-1,-1 0 1,0 0-1,1 1 1,-2 0-1,1-1 1,-8-8-1,9 13-205,0-1-180,0 1 1,0-1-1,0 1 0,0 0 0,-1 0 0,1 0 0,-1 0 1,1 0-1,-4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01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 3252,'0'0'122,"1"0"-42,0 0 0,0 0 0,-1 0 0,1 0-1,0 0 1,0 1 0,0-1 0,0 0-1,-1 1 1,1-1 0,0 1 0,0-1 0,-1 1-1,1-1 1,0 1 0,-1 1 21,0 0 0,0-1 1,-1 1-1,1 0 0,-1-1 0,1 1 0,-1-1 1,0 1-1,0-1 0,1 1 0,-1-1 0,0 0 0,0 1 1,-1-1-1,1 0 0,-2 3 0,-14 18 597,14-17-543,0 1 0,-1 0 0,0-1 0,0 0 0,-8 8 0,-11 14 186,-15 26 127,25-36-331,1 0 1,-17 31-1,23-37-92,5-10-41,0 1 1,0 0-1,0 0 1,0 0-1,0 0 1,0 0-1,1 0 1,-1 0-1,1 0 0,-1 0 1,1 0-1,0 0 1,0 0-1,0 0 1,0 0-1,0 0 1,0 0-1,1 0 1,0 4-1,-1-4-11,1-1 0,-1 1 0,0-1 0,1 1 0,-1-1 0,1 1 0,0-1 0,-1 1 0,1-1 0,0 1 0,0-1 0,0 0 0,0 0 0,0 1 0,0-1 0,2 1 0,0 0-40,0 0 0,0 0 0,0-1 0,0 1 0,1-1 0,-1 0 0,5 1 0,1 0-73,-1-1 1,0-1-1,1 1 1,-1-1 0,1-1-1,-1 0 1,1 0-1,-1 0 1,0-1-1,8-3 1,-1 0-64,0-1 0,0 0 0,-1-1 0,21-13 0,-29 15 198,0 1 1,-1-1 0,1 0-1,-1 0 1,0-1-1,0 0 1,-1 0-1,1 0 1,-1 0-1,-1 0 1,1-1 0,-1 0-1,0 0 1,-1 0-1,0 0 1,0 0-1,0 0 1,-1-1-1,0 1 1,-1 0-1,1-1 1,-1 1 0,-1-1-1,-2-13 1,-3-26 336,3 13-744,3 31 134,-5-15-1305,5 8-483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01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0 3920,'0'0'1073,"-4"4"-798,-5 4-187,-5 4 394,0 1 1,0 1-1,-15 20 0,7-3-68,11-15-97,-17 32 0,24-39-284,0 1 0,0 0-1,2 0 1,-1 0 0,1 0 0,0 0 0,1 0 0,0 16 0,2-24-47,-1 1 1,1 0-1,0-1 1,0 1-1,0 0 0,0-1 1,0 1-1,0-1 1,4 5-1,-1-1-71,-2-4 60,-1-1 1,1 0-1,0 0 1,-1 0-1,1 0 0,0 0 1,0 0-1,0 0 0,0-1 1,0 1-1,0-1 1,3 1-1,-3 0-47,5 0-20,0 0 1,0-1-1,0 0 0,-1 0 1,1-1-1,12-1 0,43-13-339,-54 12 428,0 0 0,0-1 1,-1 0-1,1 0 0,-1-1 1,0 0-1,0 0 1,-1 0-1,0-1 0,1 0 1,-2-1-1,1 1 0,-1-1 1,0 0-1,-1 0 0,1-1 1,-1 1-1,-1-1 1,1 0-1,-1 0 0,3-15 1,-6 19-15,1 0 1,-1 0 0,1 0 0,-1 0-1,-1 0 1,1 0 0,-1 0 0,1 0-1,-1 1 1,0-1 0,0 0 0,-1 0-1,1 1 1,-1-1 0,0 0 0,0 1-1,0 0 1,0-1 0,0 1 0,-1 0-1,0 0 1,0 0 0,-5-4 0,7 6-311,-17-3-2619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02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 4308,'4'-6'15,"-1"0"3730,-58 35-2820,45-23-696,0 0 0,0 1 0,1 0 0,0 1 0,0 0 0,-9 11 0,12-13-164,1 0 1,0 1 0,1 0-1,0 0 1,0 0 0,0 0-1,1 1 1,0 0 0,-3 14-1,5-20-69,1 1-1,0-1 1,-1 1 0,1-1-1,0 1 1,0-1-1,1 0 1,-1 1-1,0-1 1,1 1 0,0-1-1,-1 0 1,1 1-1,0-1 1,0 0-1,0 0 1,0 0-1,3 4 1,-1-3-37,-1-1 0,1 1 0,0-1 0,0 0 0,0 1 0,1-1 0,-1-1 0,0 1 0,1 0 0,6 1 0,2 1-121,0-2 0,1 0 1,-1 0-1,0-1 0,1-1 1,16-1-1,-9-1 3,0 0 0,0-2 0,-1 0 0,0-1 0,0-1 0,0-1 0,0 0 0,33-20 0,-46 23 197,0-2 0,0 1 0,0-1 0,0 1 0,-1-1-1,0-1 1,7-11 0,-10 15-6,0 0-1,0 1 1,-1-1-1,1 0 1,-1 0-1,0 0 1,0 0-1,0 0 1,0-1 0,0 1-1,-1 0 1,0 0-1,1-1 1,-1 1-1,0 0 1,-1 0-1,1-1 1,-1 1-1,1 0 1,-1 0-1,-1-4 1,0 4-24,0 0-1,0 0 1,0-1 0,-1 2 0,1-1-1,-1 0 1,1 0 0,-1 1 0,0 0-1,0-1 1,0 1 0,-1 0 0,1 1-1,0-1 1,-1 1 0,1-1 0,-1 1-1,-5-1 1,-16-11-2514,21 1-600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03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1 4860,'0'0'1441,"-2"4"-1061,-6 11 321,-1-1-1,-1 0 1,-14 15 0,8-11-276,-3 2 103,-30 44 1,37-45-386,-19 33 132,29-48-277,0 0 0,0 1-1,1-1 1,-1 0 0,1 0-1,0 1 1,0-1 0,1 1 0,-1 6-1,1-9-26,1 1 0,-1-1 0,1 1 0,0-1 0,-1 0 0,1 1 0,0-1-1,0 0 1,1 0 0,-1 0 0,0 0 0,1 0 0,-1 0 0,1 0 0,0 0 0,-1-1 0,1 1-1,3 2 1,0-2-59,-1-1 1,0 1-1,0-1 0,1 0 0,-1 0 0,0 0 0,1-1 0,-1 1 0,1-1 0,-1 0 1,1 0-1,-1-1 0,1 1 0,7-3 0,-5 2 18,4-2-65,-1 1 0,0-2 1,-1 1-1,1-1 0,15-9 0,1 0-39,-15 7 188,1 0 0,-1-2 0,-1 1 1,1-2-1,-1 1 0,-1-1 0,1-1 0,-1 1 1,-1-2-1,0 1 0,-1-1 0,0 0 0,0-1 1,-1 1-1,-1-1 0,7-22 0,-11 32-9,-1 0 1,0 0-1,0 0 0,0 0 1,0 0-1,0 0 0,0 0 0,-1 0 1,1 1-1,-1-1 0,1 0 0,-1 0 1,0 0-1,0 1 0,0-1 1,1 0-1,-2 1 0,1-1 0,0 1 1,0-1-1,0 1 0,-1 0 1,1-1-1,-1 1 0,1 0 0,-1 0 1,1 0-1,-1 0 0,0 0 1,0 0-1,1 1 0,-1-1 0,0 0 1,0 1-1,0 0 0,-3-1 0,2 0-97,-3 2-213,4-1 292,-2 0-117,1 1 0,-1-1 0,1 1 1,-1 0-1,1 0 0,-1 0 0,1 0 0,0 1 0,-1-1 0,1 1 0,0 0 0,-4 3 0,-3 0-3234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03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301 0 4256,'0'0'10,"-8"2"191,0 0-237,0-1 264,0 1 0,0 0 0,0 1-1,1-1 1,-1 1 0,-10 6 0,-29 21 1060,31-20-1053,0 0-1,0 1 1,1 1-1,0 0 1,1 1-1,0 1 1,-12 15-1,21-22-204,0 0-1,1 0 1,0 0-1,0 1 1,1-1-1,0 1 1,0 0-1,1 0 1,0 0-1,0 0 1,1 0-1,0 0 1,0 11 0,1-16-43,1-1-1,0 1 1,-1-1 0,1 1 0,0-1 0,0 0 0,0 1 0,1-1 0,-1 0 0,0 0 0,1 0 0,0 0 0,-1 0 0,1 0 0,0 0 0,0-1 0,3 3 0,-2-1-24,-1-2 19,0 0 0,0 0 0,0-1 0,0 1 0,0 0 0,0-1-1,0 1 1,0-1 0,0 0 0,0 0 0,0 0 0,0 0 0,3 0 0,5 0-79,6 1-3,0-1-1,-1-1 0,1 0 1,0-1-1,0-1 1,-1 0-1,1-1 1,-1-1-1,0 0 0,-1-1 1,1 0-1,-1-2 1,0 1-1,-1-2 1,0 0-1,0 0 0,-1-2 1,0 1-1,17-21 1,-26 27 144,1-1 1,-1 1 0,1-1-1,-1 0 1,-1 0 0,1-1-1,-1 1 1,0 0 0,2-10-1,-3 12-43,-1 0 0,0 0 0,0 1 1,0-1-1,-1 0 0,1 0 0,-1 0 0,1 0 0,-1 1 0,0-1 0,0 0 0,0 1 0,-1-1 0,1 1 0,-1-1 0,1 1 1,-1 0-1,0-1 0,0 1 0,1 0 0,-2 0 0,-1-2 0,-5-2-597,1 0 0,-1 0 0,-1 0 0,1 1 0,-1 1 0,-20-8 0,27 11-818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04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28 4220,'0'0'1902,"-5"4"-1495,3-2-338,-23 17 937,0 0-1,1 2 1,-40 48-1,57-60-932,1 1 0,0-1 0,1 1-1,0 1 1,-6 17 0,3 10-292,8-36 202,1 0-1,-1-1 1,1 1-1,0 0 1,-1-1 0,1 1-1,0-1 1,0 1-1,0-1 1,0 1-1,1-1 1,-1 0-1,0 1 1,0-1-1,3 1 1,-1 0-40,-1 0 0,1 0 0,1 0 0,-1-1 0,0 1 0,0-1 0,1 0 0,-1 0 0,0 0 0,1 0 0,-1-1 0,1 1 0,-1-1 0,8 0 0,4-1-170,0-1 0,17-4 0,-16 2 176,-1 0-1,0-1 1,0-1-1,-1 0 0,1-2 1,-2 1-1,1-2 1,-1 1-1,0-2 0,-1 0 1,0 0-1,0-1 0,17-23 1,-25 28 122,0 0-1,-1-1 1,0 1 0,5-13 0,-7 16-40,0 0-1,0-1 1,0 1 0,0-1 0,0 1-1,-1-1 1,0 0 0,1 1-1,-1-1 1,-1-5 0,-1 4-35,-1 0 0,1 1 1,-1-1-1,0 1 0,0 0 1,0 0-1,-1 0 0,1 1 1,-1-1-1,0 1 0,0-1 1,0 1-1,-1 1 0,1-1 1,-8-3-1,-2 0-1323,-1 0 1,0 1-1,-22-4 0,34 8-444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38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1 3904,'0'0'-160,"-2"3"66,0 1 223,0 1 0,0 0 0,0-1 0,1 1 0,-1 7 0,-12 12 729,-18 18 1,17-18-584,-83 143 684,79-129-1715,-15 50 0,16-53-1973,13-26 1451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14.3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102 6 5104,'0'0'-84,"-10"-3"90,4 1 4872,5 2-4750,0 0 0,0 0 0,0 0 0,0 0 0,0 0 0,0 0 0,0 0 0,0 0 0,0 0 0,0 0 0,0 1 0,0-1 0,0 0 0,0 1-1,0-1 1,0 0 0,1 1 0,-1 0 0,0-1 0,0 1 0,0-1 0,1 1 0,-1 0 0,0-1 0,1 1 0,-1 0 0,1 0 0,-1 0 0,1-1 0,-1 2 0,-1 2 83,-12 53 1060,5-21-903,2-1 1,-5 64 0,1-13-170,8-61-699,1 45 1,2-63 230,0-5 21,2 8-1832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39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1 3944,'0'0'-196,"3"0"-54,12 0 192,-11 0 88,-4 0-3,0 1 1,1 0-1,-1 0 1,1-1 0,-1 1-1,0 0 1,0 0 0,1-1-1,-1 1 1,0 0-1,0 0 1,0 0 0,0-1-1,0 1 1,0 0-1,0 1 1,-73 108 2217,-4 8-1211,74-112-1006,-41 81 329,40-77-325,0 0-1,1 1 0,0-1 0,0 1 0,2 0 0,-2 20 0,3-28-43,0 0-1,0 0 0,0 0 0,1 0 0,-1-1 0,1 1 0,0 0 1,0 0-1,0-1 0,0 1 0,1 0 0,-1-1 0,0 1 0,1-1 1,0 0-1,0 1 0,0-1 0,0 0 0,0 0 0,0 0 0,0-1 0,1 1 1,-1 0-1,1-1 0,-1 0 0,1 1 0,-1-1 0,1 0 0,0 0 1,0 0-1,-1-1 0,1 1 0,0-1 0,0 0 0,0 1 0,0-1 1,0-1-1,0 1 0,0 0 0,-1-1 0,5 0 0,-3 0 2,18-5-211,-1 0 1,39-18 0,-43 14 78,-1-1 0,0 0 0,0-1 0,-1 0 0,24-28-1,-32 32 144,0-1-1,0 0 0,-1-1 0,-1 1 0,0-1 0,0 0 0,-1 0 1,0-1-1,0 1 0,-1-1 0,2-17 0,-5 16 71,-1 0 1,0 0-1,-1 1 0,0-1 1,0 0-1,-2 1 0,1 0 0,-1-1 1,-7-11-1,9 19-88,-1 0 0,1 1-1,-1-1 1,1 1 0,-1 0 0,0 0 0,0 0 0,-1 0 0,1 1-1,0-1 1,-1 1 0,-6-4 0,4 3-115,-13-3-880,4 2-1135,11 1 1094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40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0 3544,'-41'0'-230,"33"0"51,5 1 113,-7 5 606,1 0 0,0 0 1,0 1-1,1 0 0,0 1 0,-11 11 1,-13 13 40,-12 10-41,2 2-1,-57 76 1,57-66-310,-22 31 74,55-72-429,1 1 1,0 0-1,1 1 0,-8 22 0,15-36 37,0 1 0,0 0 0,-1 0 0,1 0 0,1 0 0,-1 0 0,0 0-1,0 0 1,1 0 0,-1 0 0,1 0 0,0 0 0,-1 0 0,1-1-1,2 4 1,-2-3-679,3-2-388,14 0-660,-14 0-143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1:41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4908,'0'0'-187,"3"0"10,12 0 233,-11 0 1207,-8 6-1019,-32 33 526,-12 24 389,34-41-1037,0-1 0,1 2 1,2-1-1,0 2 0,1-1 0,1 2 0,2-1 0,0 1 0,-3 27 1,10-48-147,-1 0 0,1 0 1,0 0-1,0 0 1,0 0-1,1 0 0,0 0 1,-1 0-1,3 6 1,-2-9 5,-1 0 1,1 1 0,0-1-1,0 0 1,-1 1 0,1-1 0,0 0-1,0 0 1,0 0 0,0 0 0,0 0-1,1 0 1,-1 0 0,0 0-1,0 0 1,1 0 0,-1-1 0,0 1-1,1 0 1,-1-1 0,1 1 0,-1-1-1,1 0 1,-1 1 0,1-1-1,-1 0 1,1 0 0,-1 0 0,1 0-1,-1 0 1,2-1 0,13-2-118,0-1 0,-1 0 1,0-1-1,0-1 0,0 0 0,-1-1 1,0-1-1,22-16 0,-17 11 35,-2-1 0,0-1 0,-1 0 0,0-1 0,25-34 0,-38 44 131,1 0 0,-1 0 1,0 0-1,0 0 0,-1 0 1,1-1-1,-1 1 0,1-14 0,-2 17 4,-1 0 0,0-1 0,1 1 0,-2 0 0,1-1-1,0 1 1,-1 0 0,1 0 0,-1 0 0,0-1-1,0 1 1,0 0 0,-1 0 0,1 0 0,-1 1 0,0-1-1,1 0 1,-1 0 0,0 1 0,-4-4 0,-6-3 117,0 0 0,0 1 0,-1 1 1,-25-11-1,1 0-174,0 5-4484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16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20993 1 844,'0'0'3016,"-3"4"-2860,1-1-154,0 0 81,0 0 0,0 0 1,0 0-1,1 1 1,-1-1-1,1 0 1,0 1-1,0-1 1,0 1-1,-1 5 1,1 7 114,-1-1-1,-1 1 1,0-1 0,-2 0 0,1 0 0,-12 22 0,-3 15 108,11-28-175,-19 71 166,5-15-141,12-45-77,-23 57 1,4-16-25,20-53-34,-20 37 0,7-16 3,9-18-11,-2-1-1,0 0 0,-2-2 0,-1 0 0,-34 36 1,-115 89 11,99-91-32,-168 133 35,167-141-19,-119 66 1,-33-5 21,149-76-24,-152 46 1,132-50-52,-385 120 101,376-119-53,41-11-1,-80 14 0,31-8-2,47-9-3,-284 54-5,40-37 29,139-20-4,-80 2-31,-45 4-49,26 1 58,126-9 15,-104 11 19,-218 13-2,390-32-12,-100 0-38,-13-5 45,101 2-25,-494-5-7,-275-13 134,557-2 9,180 8-90,-122-7 5,35 3-45,61 3-12,-287-19 165,-501-26-29,90 27-139,296 36-11,399 0-8,-478 21-27,30 8-16,299-15 45,-143 12-12,-420 32-157,219-12 28,386-29 110,-639 41-100,582-41 112,-277 10-30,-153-29-31,314-16-120,-493 39-157,836-22 347,-606 54-321,672-57 355,-439 71-155,390-61 155,-35 9-17,32-4-4,28-8-5,-1 2 0,-73 30 0,22 0-11,56-26 42,0 1-1,1 2 1,-59 40 0,-3 23 1,-119 125-1,196-185 3,0 1-1,2 1 1,0 1-1,1 1 1,2 0-1,1 1 1,0 0-1,-18 55 1,29-66 0,0 0 1,1 0-1,1 0 0,0 0 1,1 0-1,1 1 1,0-1-1,1 0 0,4 17 1,-2-18 5,0 0 1,1-1 0,1 1-1,0-1 1,1 0-1,0 0 1,1-1-1,18 21 1,-13-18 10,0-1 1,1-1 0,1 0-1,0-1 1,0 0-1,22 11 1,29 9 99,96 34-1,-104-44-78,-2-1 0,0-3 1,101 18 0,-64-26 14,165-3 1,-189-7-49,63-7-41,-74 3 23,22 3-186,-76 1 122,1 0 18,-2 0 30,0 0-22,0-1 0,-1 1 0,1 0 0,0 1 0,0-1 0,-1 0 0,1 1 0,0 0 0,-1-1 0,1 1 0,0 0 0,-1 0 0,1 1 0,3 1 0,-5-1-133,-4 0-577,-15 15-6,17-16 154,-2-1-297,-12 4 420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17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12 2848,'0'0'-158,"-2"-1"46,0 0 116,1 0 4,0 0 1,0 0 0,-1 0 0,1 0 0,0 0-1,-1 1 1,1-1 0,0 1 0,-1-1 0,1 1 0,-1-1-1,1 1 1,-1 0 0,1 0 0,-1-1 0,1 1-1,-4 1 1,-80 25 1190,83-25-1102,0-1-60,0 0 0,1 1 0,-1-1 0,0 0 0,1 1 0,-1 0 0,0-1 0,1 1 0,-1 0 0,1 0 0,0 0 0,-1 0 0,1 0 0,0 0 0,-1 0 0,1 0 0,0 0 0,0 1 0,-2 1 0,3-1 189,0-2-221,0 0 1,1 0-1,-1 0 0,0 0 1,0 0-1,1 0 1,-1 0-1,0 0 0,0 1 1,1-1-1,-1 0 1,0 0-1,0 0 0,1 0 1,-1 1-1,0-1 1,0 0-1,0 0 0,1 1 1,-1-1-1,0 0 1,0 0-1,0 1 0,0-1 1,0 0-1,1 0 1,-1 1-1,0-1 0,0 1 4,1 0 0,-1 0 0,1 0 0,-1 0 0,1 0 0,-1 0 0,1-1 0,0 1 0,-1 0 0,1-1 0,0 1 0,0 0 0,-1-1 0,3 2 0,15 6 100,1 0 0,24 6 0,-20-7-24,37 17-1,-40-15-70,-7-3-2,0 1-1,-1 0 1,1 0-1,18 17 1,-16-12-12,-10-8 7,0 1 1,0-1-1,0 1 1,-1 0-1,6 7 1,-7-8-2,0 0-1,-1 1 1,1-1-1,-1 1 1,0-1 0,0 1-1,-1 0 1,1 0 0,-1 0-1,0 0 1,-1 0 0,1 0-1,-1 0 1,0 0 0,0 0-1,0 0 1,-1 0 0,0 0-1,0 0 1,-2 6 0,-1-2 10,0-1 1,0 1-1,-1-1 1,0 0 0,-1-1-1,0 1 1,0-1 0,-10 9-1,-9 5 56,-28 20 0,29-23-30,-96 60 123,59-40-185,57-36-41,0 1 1,0 0-1,0 0 0,0 0 0,1 1 0,-1-1 0,1 1 1,0-1-1,0 1 0,0 0 0,-2 5 0,4-7-167,4 0-89,-1 0 100,0-1 0,0 1 0,1-1 0,-1 0 0,1 0 0,-1 0 0,1 0 0,-1 0 0,1 0 0,4 0 0,8 0-770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18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0 3492,'0'0'-200,"0"3"-189,-2 5 454,0 0 1,0-1-1,0 0 1,-1 1-1,0-1 0,0 0 1,0 0-1,-7 8 1,-10 23 375,13-20-321,0-1-1,1 1 0,0 0 1,2 0-1,0 1 1,1-1-1,1 1 1,1 0-1,1 32 1,3-19-74,-3-22-34,1 0 0,0 0 0,0 0 0,1-1 0,4 13 0,-5-19-12,0-2-2,-1 1 0,0 0 1,1 0-1,0 0 0,-1 0 1,1-1-1,0 1 0,0 0 0,0-1 1,0 1-1,0-1 0,0 1 1,1-1-1,-1 1 0,0-1 1,1 0-1,-1 0 0,1 0 0,-1 1 1,1-2-1,0 1 0,-1 0 1,1 0-1,0 0 0,0-1 1,0 1-1,-1-1 0,1 1 1,0-1-1,4 0 0,0 0-26,-1-1 0,1 0-1,0 0 1,0 0 0,-1-1-1,1 0 1,-1 0 0,1-1-1,-1 1 1,9-7 0,1 0-70,-9 5 56,-1 1-1,1-1 0,-1 0 1,0 0-1,7-8 0,-3 2-1,0 0-1,-1-1 0,0 0 0,0 0 1,-1 0-1,-1-1 0,0 0 1,-1-1-1,0 1 0,3-14 0,-6 16 46,-1 0-1,0 1 0,0-1 1,-1 0-1,0 0 0,-1 0 1,-3-17-1,3 23 5,0 0-1,0 0 1,-1 0 0,1 0 0,-1 1 0,0-1-1,0 0 1,0 1 0,-1-1 0,1 1 0,-1 0-1,0-1 1,0 1 0,0 1 0,0-1 0,0 0-1,-1 1 1,1-1 0,-1 1 0,1 0 0,-7-2-1,-4 0-112,0 0-1,-22-2 1,33 6-26,-1 0-449,-11 3 311,12-2-113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18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2152,'0'0'-138,"3"0"26,-2 0 110,0 0 0,-1 0 1,1 0-1,0 0 0,-1 0 1,1 0-1,0 0 0,-1 0 1,1 0-1,0 0 0,0 0 1,-1 1-1,1-1 0,-1 0 1,1 1-1,0-1 0,-1 0 1,1 1-1,-1-1 0,1 1 1,0-1-1,-1 1 0,1-1 1,-1 1-1,0-1 0,1 1 1,-1-1-1,1 1 0,-1 0 1,1 0-1,-1 1 92,0 1 28,-5 11 201,1 0-1,-12 21 1,8-19-81,1 0 0,-6 22 0,8-14-189,1 0 0,1 1 1,1-1-1,1 1 1,1 0-1,1-1 1,1 1-1,2-1 0,9 37 1,-12-56-64,1 0 0,-1 0 0,1 0 0,1 0 0,-1 0 0,1 0 1,5 7-1,-6-9 0,0-1 0,0 0 1,0-1-1,0 1 0,0 0 0,0-1 1,0 1-1,0-1 0,1 1 1,-1-1-1,1 0 0,-1 0 0,1 0 1,-1 0-1,1-1 0,-1 1 1,1-1-1,0 1 0,2-1 0,1 0-14,0-1 0,1 1 0,-1-1-1,0 0 1,0-1 0,0 0 0,0 0-1,0 0 1,-1 0 0,1-1 0,-1 0 0,1 0-1,-1-1 1,0 1 0,0-1 0,-1 0-1,1-1 1,-1 1 0,0-1 0,0 0-1,0 0 1,-1 0 0,0 0 0,0 0 0,3-7-1,1-6 12,0-1-1,-2 1 0,0-1 1,-1 0-1,-1 0 1,1-23-1,0 6 52,-4 27-19,1-1 0,-2 1 0,1-1 1,-2 1-1,1 0 0,-1-1 0,-6-15 0,6 20-15,-1 1 0,0 0 0,0 0 0,-1 0 0,1 0 0,-8-6 0,11 10-2,-2-2-44,-1 2-18,-12-3-31,11 2-36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19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44 1900,'10'-14'1028,"-13"28"-298,-11 24-296,-2-5-85,-23 67 0,35-87-325,1 1 0,0 0 0,1-1-1,0 1 1,1 0 0,1 0-1,0-1 1,3 17 0,-3-28-30,1 1 1,-1-1-1,1 0 1,0 1 0,-1-1-1,1 0 1,0 0-1,1 1 1,-1-1-1,0 0 1,1 0 0,-1 0-1,1 0 1,-1-1-1,1 1 1,0 0-1,0-1 1,0 1-1,0-1 1,0 0 0,0 1-1,0-1 1,1 0-1,-1 0 1,0-1-1,0 1 1,1 0-1,-1-1 1,1 1 0,-1-1-1,1 0 1,-1 0-1,0 0 1,1 0-1,-1 0 1,1-1 0,4 0-1,5-1-28,0-1 0,-1-1 0,1 0 0,-1 0 0,1-1 0,-1 0 0,16-11 0,-18 9 23,-1 1-1,0-1 1,0-1 0,0 1-1,-1-1 1,0-1 0,-1 1-1,0-1 1,0 0 0,-1-1-1,0 1 1,0-1 0,-1 0-1,-1 0 1,4-14 0,-5 16 25,0-1 0,-1 0 1,1 0-1,-2 1 0,1-1 0,-1 0 1,-1 0-1,1 0 0,-2 0 1,1 0-1,-1 1 0,0-1 1,-1 0-1,0 1 0,-8-16 0,8 18-81,-1 0-1,0 0 0,0 0 0,0 1 0,-7-8 0,9 12-131,-16-7-1905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19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5 2320,'0'0'-130,"3"-1"29,9-2 30,-9 3 399,0 1-165,-3-1-139,0 0 1,1 0-1,-1 0 1,1 1 0,-1-1-1,0 0 1,1 0-1,-1 0 1,1 1-1,-1-1 1,0 0-1,1 0 1,-1 1-1,0-1 1,0 0-1,1 0 1,-1 1-1,0-1 1,1 0-1,-1 1 1,0-1-1,0 1 1,0-1-1,0 0 1,1 1 0,-1-1-1,0 0 1,0 1-1,0-1 1,0 1-1,0-1 1,0 1-1,0-1 1,0 0-1,0 1 1,0-1-1,0 1 1,0-1-1,0 0 1,0 1-1,-1-1 1,1 1-1,0-1 1,0 1-1,-20 20 902,16-18-999,-3 4 225,0 1 0,0 0 0,1 1 0,0-1 0,0 1 0,1 1 0,1-1 0,-1 1-1,-4 17 1,4-11-70,0 1-1,2 1 0,0-1 0,1 0 0,0 19 0,2-21-63,1-1 0,0 1-1,1-1 1,0 1-1,1-1 1,1 0 0,1 0-1,11 26 1,-14-37-24,1 0-1,0 1 1,0-1 0,0 0-1,0-1 1,0 1 0,1 0-1,-1-1 1,1 0 0,0 0-1,0 0 1,0 0 0,0 0 0,0-1-1,0 0 1,0 0 0,0 0-1,0 0 1,9 0 0,0-1-28,0 0 0,1-1 1,-1-1-1,0 0 1,14-4-1,-19 4 34,1-1 0,-1 0 0,1 0 0,-1-1 0,0 0 0,-1 0 0,1-1 0,-1 0 0,0-1 0,0 1-1,0-1 1,-1-1 0,0 1 0,0-1 0,-1 0 0,0 0 0,0-1 0,0 1 0,-1-1 0,0 0 0,-1-1 0,0 1 0,0 0 0,-1-1 0,0 0 0,0 1 0,-1-1 0,0 0 0,-1 0 0,0 0 0,0 0 0,-1 0 0,0 0 0,-4-12 0,3 12-4,0 0 1,-1-1 0,0 2-1,0-1 1,-1 0 0,0 1-1,-1 0 1,0 0 0,0 0-1,-10-11 1,-12 6-656,20 10 447,6 2 165,1 1 0,-1 0 0,1-1-1,-1 1 1,0 0 0,1 0 0,-1-1 0,0 1 0,1 0-1,-1 0 1,0 0 0,1 0 0,-1 0 0,1 0 0,-1 0-1,0 0 1,1 0 0,-1 0 0,0 0 0,0 1 0,-4 0-1806,-10 2 1159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20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9 3128,'0'0'-145,"-2"-2"6,-1 1 285,0 0 0,0 0 0,0 0 0,0 0 0,-1 1 0,1-1 0,-5 1 0,4 0 214,1 0-193,0 0-118,-1 0-1,1 0 0,0 1 1,0 0-1,0-1 1,0 1-1,0 0 1,0 1-1,0-1 0,0 0 1,0 1-1,1 0 1,-1-1-1,1 1 1,-1 0-1,1 0 0,0 1 1,-3 2-1,-3 5 91,0 1-1,1 0 0,-7 15 1,4-8-28,4-2-43,0 0 0,0 0 1,2 0-1,0 1 0,0 0 0,2-1 1,-1 32-1,3-41-60,0 0-1,1 0 1,0 0 0,0 0 0,1-1-1,-1 1 1,2 0 0,4 10-1,-5-13-14,-1-1-1,1 0 0,0 0 0,0-1 0,1 1 0,-1 0 1,0-1-1,1 1 0,0-1 0,-1 0 0,1 0 0,0 0 1,0 0-1,0 0 0,1-1 0,-1 1 0,0-1 0,6 1 1,-2 0-26,0-1 0,1-1 1,-1 1-1,0-1 1,1 0-1,-1-1 0,0 0 1,1 0-1,-1 0 1,0-1-1,0 0 1,0-1-1,0 1 0,0-1 1,-1-1-1,1 1 1,-1-1-1,0 0 0,0-1 1,0 1-1,-1-1 1,1 0-1,-1-1 0,-1 1 1,1-1-1,-1 0 1,0 0-1,0 0 1,0-1-1,-1 0 0,0 1 1,3-11-1,-2 4 61,-1-1 0,0 1 0,-1-1 0,-1 1-1,0-1 1,0 1 0,-3-18 0,2 26-22,-1 1 0,1-1 0,-1 1 0,0-1 0,-1 1 0,1-1 0,-1 1 0,0 0 0,0 0 0,0 0 0,-1 0 0,1 0 0,-1 0 0,0 1 0,0-1 0,0 1 0,0 0 0,-1 0 0,1 0 0,-1 0 0,0 1 0,0-1 0,0 1 0,0 0 0,0 0 0,-5-1 0,2 1-159,0 1 0,-1 0 0,1 0 1,0 1-1,0-1 0,0 2 0,0-1 0,-1 1 0,1 0 1,0 0-1,0 1 0,0 0 0,-9 4 0,3-1-1304,11-5 1010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16.0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111 176 5897,'0'0'6073,"-3"-3"-5917,-12-7-14,11 7 546,1 7-612,-8 12 36,1 1 1,0 0-1,1 0 1,1 1-1,0 1 0,1-1 1,-7 35-1,10-31-64,2-19-39,2 1-1,-1 0 1,0-1 0,1 1 0,-1 0 0,1-1 0,0 1 0,0 0 0,1 0 0,-1-1 0,1 1 0,-1 0 0,3 5 0,0-2-6,0-1 0,0 1 1,1-1-1,0 0 0,0 0 1,0 0-1,8 7 0,-9-10-18,0 0 1,0 0-1,1 0 1,0 0-1,-1-1 0,1 0 1,0 1-1,0-1 0,1-1 1,-1 1-1,0 0 1,7 0-1,2 0-59,-5 0 18,-1-1 0,0-1 0,0 1 0,1-1 0,-1-1 1,12-1-1,-8 0-13,0-1 0,-1 0 0,1 0 0,-1-1 0,1 0 0,-1-1 0,0 0 0,-1-1 0,0 0 0,13-10 1,-15 9 23,1 1 0,-1-1 0,0 0 0,-1-1 0,0 0 1,0 0-1,0 0 0,-1 0 0,-1-1 0,1 0 0,-1 0 1,3-14-1,-1 4-7,-2-1-1,-1 0 1,2-26 0,-5 40 44,0-1 0,-1 0-1,0 0 1,0 0 0,0 1-1,-1-1 1,0 1-1,0-1 1,-1 1 0,1 0-1,-1 0 1,-1 0 0,-5-8-1,-7-5-245,0 1 0,-2 1-1,-29-23 1,4 4-2824,42 35 1887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21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0 2796,'1'1'26,"-1"1"0,1-1 0,0 0 0,-1 1-1,1-1 1,0 0 0,-1 1 0,0-1 0,1 1 0,-1-1-1,0 1 1,0-1 0,0 1 0,0-1 0,0 1-1,0-1 1,0 1 0,0-1 0,-1 0 0,1 1 0,-1-1-1,1 1 1,-1-1 0,1 0 0,-1 1 0,0-1 0,0 0-1,0 0 1,1 0 0,-1 1 0,0-1 0,0 0 0,-2 1-1,-28 39 732,-28 47-1,49-70-660,1 0 0,0 0 1,2 1-1,0 0 0,1 1 0,1-1 0,-3 23 1,7-38-107,1-1 1,0 0 0,0 0 0,0 0-1,0 0 1,1 0 0,-1 0 0,1 0-1,0 0 1,-1 0 0,2 0 0,-1 0-1,0-1 1,0 1 0,1 0 0,0-1 0,-1 1-1,1-1 1,0 1 0,0-1 0,0 0-1,1 0 1,-1 0 0,0 0 0,1 0-1,0-1 1,-1 1 0,1-1 0,0 1 0,0-1-1,0 0 1,-1 0 0,1 0 0,6 0-1,0 1-54,-1 0 0,1-1 0,0-1 0,1 1 0,-1-2 0,0 1 0,0-1 0,0 0 0,0-1 0,11-3 0,-6-1-8,0 1 0,0-2 0,-1 0 0,0-1-1,0 0 1,-1-1 0,0 0 0,-1-1 0,1 0 0,-2-1 0,14-18-1,-18 22 64,-1-1-1,0-1 0,0 1 0,-1-1 0,0 1 0,-1-1 0,0 0 0,0-1 0,-1 1 0,0 0 0,-1-1 0,0 1 0,0-1 0,-1 1 0,0-1 0,-1 0 0,0 1 0,-1-1 0,-2-9 0,1 7 16,-1 0 1,-1 0-1,-6-12 1,9 21-59,0-1 0,0 0 0,0 1-1,-1 0 1,0-1 0,1 1 0,-1 0 0,0 0 0,0 1 0,-1-1 0,1 1 0,-7-4 0,9 5-191,-2 1-907,-12-4 494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21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4 2352,'6'-3'-130,"-5"3"145,-1 0-1,0 0 0,0 0 1,0 0-1,0-1 0,0 1 1,0 0-1,1 0 0,-1 0 0,0 0 1,0 0-1,0 0 0,0 0 1,0 0-1,1 0 0,-1 0 1,0 0-1,0 0 0,0 0 0,0 0 1,0 0-1,1 0 0,-1 0 1,0 0-1,0 0 0,0 0 1,0 0-1,0 0 0,1 0 1,-1 1-1,0-1 0,0 0 0,0 0 1,0 0-1,0 0 0,0 0 1,0 0-1,1 0 0,-1 0 1,0 1-1,0-1 0,0 0 0,0 0 1,0 0-1,0 0 0,0 0 1,0 0-1,0 1 0,0-1 1,0 0-1,0 0 0,0 0 0,0 0 1,0 0-1,0 1 0,0-1 1,-2 7 125,0 0 0,0 0 1,0-1-1,-1 1 0,-6 9 1,-4 3 150,1 1 1,2 0 0,0 0-1,1 1 1,1 0 0,-8 33-1,12-37-212,1 0 0,0 1 0,1-1-1,2 1 1,-1-1 0,2 1-1,0-1 1,7 32 0,-4-32-81,-2-9-1,0 0 0,0 0-1,1 0 1,6 14 0,-8-20-5,1 1-1,0-1 1,0 0 0,0 1-1,0-1 1,0 0 0,0 0 0,0 0-1,1 0 1,-1-1 0,1 1-1,-1-1 1,1 1 0,0-1-1,0 0 1,0 0 0,3 1 0,0-1-23,0 0 0,0 0 0,1-1 0,-1 1 0,0-1 0,0-1 1,0 1-1,0-1 0,0 0 0,0-1 0,0 1 0,0-1 1,0 0-1,-1-1 0,1 1 0,-1-1 0,0 0 0,1-1 0,-1 1 1,-1-1-1,1 0 0,0 0 0,-1 0 0,7-9 0,-5 4 26,1 1-1,-1-2 0,-1 1 0,0-1 0,0 1 0,0-1 1,-2-1-1,1 1 0,-1 0 0,-1-1 0,0 0 0,0 1 1,0-17-1,-2 11 70,-1 1 1,-1-1-1,0 0 0,-1 0 1,0 1-1,-1-1 0,-8-17 1,8 25-60,0 0 0,0 0 0,-1 0 1,0 0-1,0 1 0,-1 0 0,1 0 1,-2 0-1,1 1 0,-1 0 0,0 0 1,0 0-1,-1 1 0,-8-4 0,13 7-15,-5-2-135,0-1 1,0 1-1,0 1 1,-1 0-1,1 0 1,-1 0-1,0 1 1,-12-1-1,18 3-211,-1 1-1686,-18 6 1404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22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3224,'2'-2'-18,"18"-8"1906,-17 12-1565,12 9 5,-14-10-279,0 0-1,-1 0 0,1 0 1,-1 0-1,1 0 0,0 0 1,-1 0-1,0 0 0,1 1 1,-1-1-1,0 0 1,1 0-1,-1 0 0,0 0 1,0 3-1,0-1 132,2 12 97,0-1-1,-2 0 1,0 1 0,-1 14 0,-1 11 111,-7 265 953,5-115-1745,9-168-397,-5-21 713,0 0 0,1-1 0,-1 1 1,0 0-1,0-1 0,0 1 0,1 0 0,-1-1 1,0 1-1,1 0 0,-1-1 0,1 1 0,-1-1 1,0 1-1,1-1 0,-1 1 0,1-1 0,0 1 0,-1-1 1,1 0-1,-1 1 0,1-1 0,0 0 0,-1 1 1,1-1-1,-1 0 0,1 0 0,0 1 0,1-1 1,7-3-1830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22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16 148 5212,'-11'9'-312,"11"-9"326,0 0-1,-1 1 1,1-1 0,0 0 0,-1 0 0,1 1 0,0-1-1,-1 0 1,1 0 0,0 1 0,0-1 0,-1 0 0,1 1-1,0-1 1,0 0 0,0 1 0,0-1 0,-1 0 0,1 1-1,0-1 1,0 1 0,0-1 0,0 0 0,0 1 0,0-1-1,0 0 1,0 1 0,0-1 0,0 1 0,0-1 0,0 0-1,0 1 1,1-1 0,-1 0 0,0 1 0,0-1 0,0 1-1,0-1 1,1 0 0,-1 0 0,0 1 0,0-1-1,1 0 1,-1 1 0,0-1 0,0 0 0,1 0 0,-1 1-1,1-1 1,2 2 94,0-1-1,1 1 0,-1-1 1,0 0-1,1 0 0,5 0 1,45 5 590,22-9-304,0-2 1,137-30-1,140-62-345,-322 87-416,53-16 78,-26 15-4294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23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22 3984,'-7'-3'8,"-1"0"-1,1 0 0,0 1 1,-9-2-1,12 3 74,-11-3 609,12 3-89,9 2-455,14 4-267,-17-4 178,-3-1-55,1 0 0,-1 0 0,0 0 0,1 1 1,-1-1-1,1 0 0,-1 0 0,1 0 0,-1 0 1,1 1-1,-1-1 0,0 0 0,1 0 0,-1 1 1,0-1-1,1 0 0,-1 1 0,0-1 0,1 0 1,-1 1-1,0-1 0,1 0 0,-1 1 0,0-1 1,0 1-1,0-1 0,0 1 0,1-1 0,-1 0 1,0 1-1,0-1 0,0 1 0,0-1 0,0 1 1,0-1-1,0 1 0,0-1 0,0 1 0,0-1 1,0 1-1,0-1 0,-1 0 0,1 1 0,0 0 1,-1 1 8,0-1 1,0 1 0,0-1 0,0 1 0,0-1 0,0 0-1,-1 1 1,1-1 0,-3 2 0,-15 9 167,-1-1 1,0-1-1,-39 14 1,55-22-126,0-1 0,0 0 0,-1 1 1,1-2-1,0 1 0,0 0 0,-1-1 0,1 0 0,0 0 1,0 0-1,-1 0 0,1-1 0,0 1 0,0-1 0,-8-3 1,9 3 29,3 1-80,-1 0 0,1 0 0,-1 0-1,1-1 1,-1 1 0,1 0 0,-1 0-1,1 0 1,0 0 0,-1 0-1,1-1 1,-1 1 0,1 0 0,-1 0-1,1-1 1,0 1 0,-1 0 0,1-1-1,0 1 1,-1 0 0,1-1 0,0 1-1,-1-1 1,1 1 0,0 0 0,0-1-1,-1 1 1,1-1 0,0-18 11,0 17-123,0-1 1,1 1 0,0 0 0,-1-1 0,1 1-1,0 0 1,0 0 0,1 0 0,-1-1 0,0 1-1,1 1 1,-1-1 0,1 0 0,2-2 0,12-10-2552,-8 13 1297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24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84 4012,'-3'1'-196,"3"-1"192,-1 0-1,0 1 1,0-1-1,1 0 1,-1 0 0,0 0-1,1 0 1,-1 0-1,0 0 1,0 0-1,1 0 1,-1 0-1,0 0 1,1 0-1,-1 0 1,0-1-1,1 1 1,-1 0 0,0-1-1,1 1 1,-1 0-1,0-1 1,1 1-1,-1-1 1,1 1-1,-1-1 1,1 1-1,-1-1 1,1 1-1,-1-1 1,1 1 0,-1-1-1,1 0 1,0 1-1,-1-2 1,0-1 192,1 1-66,0-33 954,0 33-723,6-12 183,-4 12-499,1 0 0,0 0-1,0 0 1,0 1 0,1-1 0,-1 1 0,0-1 0,1 1 0,-1 0 0,1 1 0,-1-1 0,1 0 0,-1 1 0,5 0 0,-6 0 15,2 0-12,-1 0-31,0 0 0,-1 0 0,1 1 0,0-1 0,0 1 0,-1 0 1,1-1-1,0 1 0,-1 0 0,1 1 0,-1-1 0,0 0 0,4 3 0,-5-3-3,0 0-1,0 1 0,0-1 0,0 0 1,0 0-1,0 1 0,0-1 0,0 1 1,-1-1-1,1 1 0,0-1 0,-1 1 1,1-1-1,-1 1 0,0-1 0,0 1 1,1 0-1,-1-1 0,0 1 0,0-1 1,-1 1-1,1 0 0,0-1 0,0 1 1,-1-1-1,1 1 0,-1-1 0,0 2 1,0 1 28,0-1 0,0 0 0,-1 0 1,1 0-1,-1 0 0,1 0 0,-1 0 1,0-1-1,0 1 0,0 0 0,0-1 0,-1 0 1,1 1-1,-1-1 0,1 0 0,-6 3 1,6-4 56,-2 0 0,1-1-89,0 1-1,0-1 0,0 0 1,0 0-1,0 0 0,0-1 1,0 1-1,0-1 0,0 1 1,0-1-1,0 0 0,1 0 1,-1-1-1,0 1 0,0 0 1,1-1-1,-1 0 0,1 1 1,-4-5-1,4 5-117,1-1 0,-1 0 0,1 0-1,0 1 1,-1-1 0,1 0 0,0 0 0,1 0 0,-1-1-1,0 1 1,0 0 0,1 0 0,-1-3 0,-3-9-1114,3 11-256,1-7 36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25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64 4128,'0'-4'-79,"0"0"17,-9-14-251,-16-18 1638,24 35-893,-3 4-209,-2 3-93,1 1 0,-1 0 1,1 0-1,0 0 0,1 1 0,0-1 0,-6 17 1,-20 67 520,25-75-594,-6 31-77,2 1-1,2-1 1,2 1-1,2 79 1,3-126 3,0 1 1,0-1-1,0 1 0,0-1 1,0 1-1,0-1 0,1 1 1,-1-1-1,1 1 0,-1-1 1,1 1-1,0-1 0,-1 0 1,1 0-1,0 1 0,0-1 1,0 0-1,0 0 0,0 0 1,0 0-1,0 0 0,1 0 1,-1 0-1,0 0 0,0 0 1,1-1-1,-1 1 0,0-1 1,1 1-1,-1-1 0,1 1 0,-1-1 1,1 0-1,-1 1 0,1-1 1,-1 0-1,1 0 0,-1 0 1,1 0-1,1-1 0,6 0-79,-1 0-1,1 0 1,0-1-1,-1-1 1,14-4-1,-14 3 51,0 0 1,0 0-1,-1-1 0,0 1 0,0-2 0,0 1 0,-1-1 1,1 0-1,-1 0 0,-1-1 0,1 1 0,-1-1 1,6-12-1,-5 9 63,-1-1 0,-1 0 0,0 0 0,0 0 0,-1 0 0,0-1 0,-1 1 0,-1-1 0,1-19 0,-2 20 37,1 3 9,-1-1-1,-1 0 1,1 1-1,-1-1 1,-1 0-1,1 1 1,-2 0-1,-3-12 1,5 17-101,-1 0 0,1 0 0,-1 0 0,0 1 0,0-1 0,0 1 1,0-1-1,0 1 0,0 0 0,0 0 0,-1 0 0,0 0 0,1 0 0,-1 0 1,0 1-1,1-1 0,-1 1 0,-5-2 0,6 3-257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25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13 3516,'19'-11'758,"-16"10"-331,-4 2 14,-23 21 1159,-9 8-999,20-14-455,0 1-1,2 0 0,0 1 0,1 0 1,1 1-1,-8 22 0,14-32-126,1-1-1,-1 1 1,1 0 0,0 0 0,1 0-1,0 0 1,1 0 0,0 13-1,1-18-38,-1 0 0,0 0-1,1 0 1,0 0 0,0 0-1,0-1 1,1 1 0,-1 0-1,1-1 1,0 1 0,0-1-1,0 1 1,0-1-1,0 0 1,1 0 0,0 0-1,-1 0 1,1 0 0,0-1-1,1 1 1,4 2 0,-1-1-83,0-2 1,0 1-1,0-1 1,0 0-1,0 0 0,1-1 1,-1 0-1,1 0 1,-1-1-1,0 0 1,11-1-1,-6-1-89,0 0 1,0-1-1,0 0 1,0-1-1,-1 0 1,14-7-1,-19 7 154,0 1-1,0-1 0,-1 0 1,1-1-1,-1 1 0,0-1 1,0 0-1,-1 0 0,0 0 1,1-1-1,-2 0 0,1 0 1,-1 0-1,0 0 1,0 0-1,0-1 0,-1 1 1,0-1-1,-1 0 0,1 1 1,0-12-1,-2 9 116,-1-1 0,0 1 0,0-1 0,-1 1 0,0 0 1,-1 0-1,0 0 0,-8-16 0,3 10-29,-1 1 0,0 0 0,-1 0 1,-13-12-1,-3 3-1208,24 21 762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26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1 3032,'0'0'385,"-5"3"-204,-33 27 781,22-16-649,1 1-1,0 0 1,1 1 0,1 0 0,1 1-1,-14 24 1,17-26-201,1 0 0,1 0-1,0 1 1,-5 16-1,10-22-112,-1-1 0,1 0 1,1 1-1,0-1 0,0 1 0,1-1 0,0 1 0,3 15 0,-3-23-15,1 0 1,-1 0 0,1 0 0,-1 0-1,1 0 1,0 0 0,0-1-1,0 1 1,0 0 0,0-1-1,0 1 1,0 0 0,1-1 0,-1 1-1,0-1 1,1 0 0,0 0-1,-1 1 1,1-1 0,2 1 0,-1-1-26,0 0 1,1 1 0,0-2-1,-1 1 1,1 0 0,-1-1-1,1 1 1,0-1 0,-1 0-1,7-1 1,-3 0-24,1 0 1,-1-1-1,1 0 0,-1 0 1,0-1-1,0 1 1,0-2-1,0 1 0,-1-1 1,0 0-1,7-5 1,-6 2 84,0 1 1,-1-1-1,0-1 1,-1 1-1,0-1 1,0 0 0,0 0-1,-1 0 1,0-1-1,-1 0 1,0 1-1,0-1 1,-1 0 0,0-1-1,0 1 1,-1 0-1,-1 0 1,1-1-1,-2 1 1,1 0 0,-1-1-1,-1 1 1,1 0-1,-1 0 1,-1 0-1,0 0 1,-7-14 0,2 9 71,-1 1 0,-1 0 0,-15-16 1,20 23-111,-2-2-293,0 1 1,-1 0-1,-8-6 1,14 12-74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26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25 3520,'0'0'2266,"-5"4"-2003,-8 11-66,1 0 1,1 0-1,0 1 1,1 1 0,1 0-1,0 0 1,1 1-1,1 0 1,1 0-1,-7 34 1,12-43-199,1 0 0,1 0 1,0 0-1,0 0 0,0 0 0,1 0 0,1 0 0,0-1 0,0 1 1,5 8-1,-6-13-25,1 0 0,0 0 1,0-1-1,0 1 0,0-1 1,1 0-1,-1 0 0,1 0 1,0 0-1,0 0 0,0-1 1,0 0-1,0 0 0,0 0 0,1 0 1,-1-1-1,1 0 0,-1 0 1,1 0-1,0 0 0,-1-1 1,1 1-1,0-1 0,-1-1 1,1 1-1,0 0 0,-1-1 0,1 0 1,-1 0-1,1-1 0,-1 1 1,1-1-1,-1 0 0,0 0 1,7-5-1,-8 5 15,1-1-1,-1 0 1,1-1 0,-1 1-1,0 0 1,0-1 0,0 0-1,-1 0 1,1 0 0,-1 0 0,0 0-1,3-9 1,0-2 8,-1 1-1,4-26 1,-7 34-4,4-22 59,-1 0 0,-1-1 0,-1 1-1,-5-50 1,3 74-54,-2 1 0,1-1-1,0 1 1,-1 0 0,0-1 0,-2-3-1,-4-7-94,7 12 77,0 1-1,-1 0 1,1 0-1,0 0 1,0 0-1,-1 0 1,1 1 0,0-1-1,-1 0 1,1 1-1,-1-1 1,1 1 0,-4-1-1,1-1-107,-22-5-729,20 6-2072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17.4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359 16 5757,'0'0'-192,"-1"-3"243,-2-7 85,2 7 1623,-4 7-1441,-1 0-207,4-3-62,0 0-1,0 1 1,0-1-1,0 1 1,0 0-1,0-1 0,0 1 1,1 0-1,-1 0 1,-2 5-1,-2-2 263,1 0 0,-1 0 0,0-1 0,-9 6 0,3-2 65,-76 67 1229,57-47-1261,14-12-231,0 0 0,1 1-1,1 1 1,0 0 0,1 1 0,2 1-1,0 0 1,-10 23 0,20-39-138,0 1-1,0-1 1,1 1 0,0-1 0,0 1-1,0 0 1,1 0 0,-1-1 0,1 1-1,0 0 1,1 0 0,-1-1 0,1 1 0,0 0-1,0-1 1,0 1 0,1 0 0,-1-1-1,1 0 1,0 1 0,1-1 0,-1 0-1,1 0 1,-1 0 0,1 0 0,1-1-1,-1 1 1,0-1 0,1 0 0,0 0-1,-1 0 1,1 0 0,0-1 0,1 0-1,-1 1 1,0-1 0,1-1 0,-1 1 0,1-1-1,-1 0 1,10 2 0,-2-3-143,-1 1-1,1-2 1,-1 1 0,1-2 0,20-4-1,-23 3 85,0-1-1,0 0 0,0-1 0,-1 0 0,1 0 0,-1-1 0,-1 0 1,1-1-1,-1 0 0,0 0 0,0 0 0,-1-1 0,0 0 0,6-10 1,-11 17 77,0-1 0,-1 0 1,1 0-1,0 0 0,0 0 1,-1 0-1,1 1 0,-1-1 1,0 0-1,1 0 0,-1 0 1,0 0-1,0 0 1,0 0-1,0 0 0,-1 0 1,1 0-1,-1 0 0,1 0 1,-1 0-1,1 0 0,-1 0 1,0 0-1,-1-2 0,0 1 3,0 1 0,0-1-1,0 0 1,-1 0-1,1 1 1,0 0-1,-1-1 1,0 1 0,0 0-1,1 0 1,-1 0-1,0 1 1,-4-2 0,-10-4-284,-1 2 1,-1 0-1,1 1 1,0 0-1,-1 2 1,0 0 0,0 1-1,-20 2 1,34-1-11,1 0-955,0 0-586,-18 0-126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27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16 4044,'0'0'-77,"7"-9"626,4 2 2943,-8 11-3095,-1 1-286,1-1 1,-1 1 0,0 0 0,-1 0-1,1 0 1,-1 0 0,0 0 0,0 0-1,-1 0 1,0 1 0,1-1-1,-2 0 1,0 10 0,-38 358 333,38-350-1297,2 31 0,0-15-1817,1-29 707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28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38 5184,'-17'-30'-754,"16"28"1065,-1 0-1,2 2-283,0 0-1,0 0 1,0-1 0,0 1-1,0 0 1,-1 0 0,1 0 0,0-1-1,0 1 1,0 0 0,0 0-1,0 0 1,-1 0 0,1-1-1,0 1 1,0 0 0,0 0-1,0 0 1,-1 0 0,1 0-1,0 0 1,0 0 0,0 0-1,-1-1 1,1 1 0,0 0-1,0 0 1,-1 0 0,1 0 0,0 0-1,0 0 1,0 0 0,-1 0-1,1 0 1,0 0 0,0 1-1,-1-1 1,1 0 0,0 0-1,0 0 1,0 0 0,-1 0-1,1 0 1,0 0 0,0 0-1,0 1 1,0-1 0,-1 0 0,1 0-1,0 0 1,0 0 0,0 1-1,0-1 1,-12 20 200,1 0-1,2 1 1,0 0 0,1 1-1,1 0 1,1 0 0,1 1-1,1-1 1,-2 46 0,6-58-273,0 0 1,1 0 0,1 0-1,-1 0 1,1 0 0,7 16-1,-8-22-9,0-1-1,1 0 0,-1 0 0,1 0 1,0 0-1,0 0 0,0 0 0,1 0 1,-1 0-1,1-1 0,-1 1 0,1-1 1,0 0-1,0 0 0,0 0 0,0 0 1,0-1-1,0 1 0,1-1 0,5 2 1,-3-2-65,0-1 0,-1 0 0,1 0 0,0-1 0,0 0 0,-1 0 0,1 0 0,0 0 1,-1-1-1,1 0 0,-1 0 0,0-1 0,0 1 0,0-1 0,0 0 0,0-1 0,-1 1 0,8-8 0,-6 5 55,0 0 0,-1-1 0,0 0 0,0 0 0,0 0 0,-1-1 0,0 1 0,0-1 0,-1 0 0,0 0 0,3-14 0,-4 8 179,1 0 0,-2 0 0,1 0 0,-2 0 0,0 0 0,-3-19 0,2 25-40,0 0 0,-1 1 0,0-1 0,0 1 0,-1 0-1,0 0 1,0 0 0,0 0 0,-1 0 0,-5-6 0,-6 2-312,14 11 66,0-1 0,-1 1 0,1-1 0,0 0-1,0 1 1,0-1 0,0 0 0,0 0 0,0 1 0,0-1 0,1 0 0,-1 0-1,0 0 1,0 0 0,1 0 0,-1 0 0,0-2 0,1-4-459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28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3176,'0'0'3411,"-2"5"-3029,-9 67 1126,1-5-709,-2 2-651,3 0 1,0 107-1,9-172-238,1 55-820,0-53 520,-1 0 0,1 1 0,1-1 0,-1 0 0,1 0 0,4 11 0,2-11-1530,0 1-295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29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10 5328,'0'0'-254,"-1"-7"-120,1 7 394,0 0 0,0 0 0,0 0 0,0 0-1,0 0 1,0-1 0,0 1 0,0 0 0,-1 0 0,1 0-1,0 0 1,0 0 0,0-1 0,0 1 0,0 0 0,0 0 0,0 0-1,0 0 1,-1 0 0,1 0 0,0 0 0,0 0 0,0-1-1,0 1 1,0 0 0,0 0 0,-1 0 0,1 0 0,0 0-1,0 0 1,0 0 0,0 0 0,-1 0 0,1 0 0,0 0-1,0 0 1,0 0 0,0 0 0,0 0 0,-1 0 0,1 0 0,0 0-1,0 0 1,0 1 0,0-1 0,0 0 0,-1 0 0,1 0-1,0 0 1,0 0 0,0 0 0,0 0 0,0 0 0,0 0-1,0 1 1,-1-1 0,1 0 0,0 0 0,0 0 0,0 0 0,-5 6 125,1-1 0,0 1 0,0 0 0,0 0 0,1 0 0,-5 11 1,-11 34 563,2-8-195,-22 85 0,32-94-519,1 0 0,-1 54 0,7-86-18,0 1 0,0 0 1,0-1-1,0 1 0,1-1 1,-1 1-1,1 0 0,0-1 1,-1 0-1,1 1 0,0-1 1,1 1-1,-1-1 0,0 0 1,1 0-1,-1 0 0,1 0 1,0 0-1,0 0 0,-1 0 1,1 0-1,0-1 0,1 1 1,-1-1-1,0 1 0,0-1 1,1 0-1,-1 0 0,1 0 1,-1 0-1,1 0 0,-1-1 1,1 1-1,4-1 0,-2 1-26,0-1-1,1 0 1,-1-1-1,1 1 1,-1-1-1,0 0 1,1 0-1,-1-1 1,0 1-1,0-1 1,0 0-1,0-1 1,0 1-1,-1-1 1,1 0-1,5-5 1,-1-1 33,-1 1 1,0-2-1,0 1 0,-1-1 1,0 0-1,-1-1 1,0 1-1,-1-1 0,7-20 1,-9 23 73,-1-1 1,0 1-1,0-1 1,-1 1-1,0-1 1,0 0-1,-1 0 1,0 1-1,-1-1 1,0 0-1,0 0 1,-1 1-1,0-1 1,-4-9-1,4 12-127,0 0 0,-1 0 0,0 0 1,0 1-1,-1-1 0,0 1 0,0 0 0,0 0 0,0 0 0,-1 1 0,1-1 0,-1 1 0,-1 0 0,1 0 0,-10-5 0,12 8-303,1 0 0,-1 0 0,1 0 0,-1 1 0,0-1 0,1 0 0,-6 1 0,5 0-1428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30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4724,'0'0'-9,"0"0"-1,-1 1 1,1-1-1,0 0 1,0 1-1,-1-1 1,1 0-1,0 1 1,0-1-1,0 0 1,0 1-1,-1-1 0,1 1 1,0-1-1,0 0 1,0 1-1,0-1 1,0 1-1,0-1 1,0 0-1,0 1 1,0-1-1,0 1 0,0-1 1,0 1-1,3 2 154,-1 0-1,1-1 0,-1 0 0,1 1 0,0-1 1,0 0-1,0-1 0,0 1 0,0 0 1,0-1-1,1 0 0,-1 1 0,0-1 0,7 0 1,57 11 1961,-62-11-2073,55 5 681,0-2 0,84-5 1,-38-5-1308,67-5-3225,-156 8 1725,-3-1-445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30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5781,'-5'5'14,"1"-1"0,-1 1 0,1 0 0,0 0 0,0 0 1,1 1-1,0-1 0,0 1 0,0 0 0,-2 7 1,5-11 34,-1-1 1,1 1 0,0-1 0,1 1 0,-1-1 0,0 1-1,0-1 1,1 1 0,-1-1 0,0 1 0,1-1 0,0 1 0,-1-1-1,1 0 1,0 1 0,0-1 0,0 0 0,0 0 0,0 1 0,0-1-1,0 0 1,0 0 0,0 0 0,2 1 0,28 16 750,-13-13-623,0 0-1,0-1 0,1-2 1,-1 0-1,1 0 0,0-2 1,20-2-1,1 1 28,140-8 290,-112 3-1839,116 5-1,-120 2-2017,-43 3 1181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32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73 156 5244,'0'0'2011,"-1"4"-1767,-22 40 522,17-33-632,0-1-1,1 1 1,-6 17-1,5-7-121,1 1 0,1 0 0,1 0-1,1 0 1,2 0 0,0 0 0,0 0-1,2 1 1,8 32 0,-10-52-34,1 1-1,0-1 1,0 1 0,0-1 0,1 0 0,-1 1 0,1-1-1,0 0 1,0 0 0,0 0 0,0-1 0,0 1 0,1 0-1,-1-1 1,1 1 0,-1-1 0,1 0 0,0 0 0,4 2-1,-2-2-23,-1-1-1,0 0 0,1 0 0,0 0 0,-1 0 0,1-1 0,0 0 0,-1 0 0,1 0 1,-1-1-1,1 1 0,0-1 0,-1 0 0,5-2 0,-1 0-24,0 0-1,0 0 1,0-1 0,-1-1-1,1 1 1,-1-1 0,0 0-1,-1-1 1,1 0-1,-1 0 1,9-12 0,-2 2-57,-1-1 0,-1-1-1,15-30 1,-17 29 167,0 0-1,-2-1 1,0 0-1,-1-1 1,-1 1-1,-1-1 1,-1 0-1,-1 0 1,0-1-1,-4-36 1,1 42 3,-1 1 0,0-1 0,-10-29 0,7 28-177,-6-11-616,10 26 425,-13-6-2464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32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51 164 4072,'12'-9'389,"-12"9"-377,0 0 0,0 0 1,0 0-1,0-1 0,0 1 0,0 0 1,0 0-1,0 0 0,0 0 1,0 0-1,0 0 0,1 0 1,-1 0-1,0 0 0,0 0 1,0 0-1,0 0 0,0 0 1,0 0-1,0 0 0,0 0 0,0 0 1,0 0-1,0 0 0,0 0 1,1 0-1,-1 1 0,0-1 1,0 0-1,0 0 0,0 0 1,0 0-1,0 0 0,0 0 1,0 0-1,0 0 0,0 0 0,0 0 1,0 0-1,0 0 0,0 0 1,0 0-1,0 0 0,0 0 1,0 1-1,0-1 0,0 0 1,0 0-1,0 0 0,0 0 1,0 0-1,0 0 0,0 0 1,0 0-1,0 0 0,0 0 0,0 0 1,0 0-1,0 1 0,0-1 1,0 0-1,0 0 0,0 0 1,0 0-1,0 0 0,0 0 1,-10 20 1152,7-14-1456,-7 15 561,0 0-1,-12 39 1,19-49-249,1 0 0,0 0 0,1 0 0,0 1 0,0-1 0,1 0 0,3 16 0,-2-22-55,0 0 0,0-1 0,1 0 0,-1 1-1,1-1 1,0 0 0,1 0 0,-1 0-1,1 0 1,0 0 0,0-1 0,0 1 0,0-1-1,0 0 1,1 0 0,-1 0 0,1 0 0,0 0-1,0-1 1,0 0 0,1 0 0,-1 0 0,0 0-1,1-1 1,-1 0 0,1 1 0,-1-2 0,1 1-1,8 0 1,-12-1 24,1 0-1,-1 0 0,1 0 1,-1 0-1,1-1 0,-1 1 1,0 0-1,1-1 1,-1 1-1,1-1 0,-1 1 1,0-1-1,0 0 1,1 1-1,-1-1 0,1-1 1,3-1-20,1-1-1,1 0 0,-1-1 0,0 1 0,0-1 0,0 0 0,-1-1 0,0 1 0,0-1 0,0 0 1,-1-1-1,1 1 0,-2-1 0,4-7 0,4-10-28,-2-1 0,9-34 0,-16 51 47,30-138-149,-28 114 211,-4 27-47,0 0 0,1 0 1,0 0-1,0 0 0,0 0 1,3-8-1,-4 12-12,1 0 0,-1 0 0,0 0-1,0-1 1,0 1 0,0 0 0,0 0 0,0 0 0,0 0-1,0 0 1,-1 0 0,1 0 0,0 0 0,-1 0 0,1 0-1,-1 0 1,1 0 0,-1 0 0,1 0 0,-1 0 0,0 0-1,1 0 1,-1 0 0,-1-1 0,-18-15-593,18 16 352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33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181 108 2452,'0'0'1563,"-1"3"-1238,-1 1-211,0-1-1,0 1 1,-1-1-1,0 0 0,1 0 1,-1 0-1,0 0 1,0 0-1,-1 0 0,-2 1 1,-22 20 629,15-11-505,1 1 0,0 0 0,2 0 0,-1 1 0,-15 31 0,19-32-173,2 1 0,-1 0 0,2 1 1,0-1-1,-2 21 0,5-29-83,0 0 0,1-1 0,0 1 0,0 0-1,1 0 1,-1 0 0,2-1 0,-1 1 0,1 0-1,0-1 1,0 1 0,1-1 0,-1 0 0,2 0 0,3 6-1,-5-9-18,1 0-1,-1-1 0,1 0 0,0 0 1,0 0-1,0 0 0,0 0 0,0 0 1,0-1-1,0 1 0,0-1 0,1 0 1,-1 0-1,0 0 0,1-1 0,-1 1 1,1-1-1,-1 0 0,4 0 0,3 0-84,-1 0-1,1-1 0,-1-1 0,1 0 0,-1 0 0,10-4 0,-10 2 47,0 0 0,0-1 0,0 0 0,-1 0 0,0-1 0,0 0 0,0 0 0,-1-1 0,0 0 0,0-1 0,-1 1 0,1-1 0,-2 0 0,9-17-1,-8 13 70,0 1 0,-2-1 0,1-1-1,-2 1 1,1 0 0,-2-1-1,1 0 1,-2 0 0,0 0-1,-1 0 1,0-13 0,-2 4 74,1 6 6,0 1-1,-1-1 1,-1 1 0,0 0-1,-1 0 1,-7-16 0,5 16-19,6 13-53,-1-1 1,0 1-1,0 0 0,-1-1 0,1 1 0,0 0 1,-1 0-1,-1-3 0,-10-17-193,13 20 160,-1 0 0,0 1-1,1-1 1,-1 0 0,0 1 0,0-1 0,0 1 0,0-1-1,0 1 1,-1-1 0,1 1 0,0 0 0,-1-1 0,-1 0-1,-7-18-2731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34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72 2724,'0'0'-8,"4"1"57,30 9 1386,-32-9-871,-7 6-136,-1 5 325,-6 2-469,1 1 0,1 0 0,0 1 0,1 0 1,-8 19-1,14-28-265,1 0 1,-1 0-1,1 0 0,1 0 1,-1 0-1,1 1 1,0-1-1,1 0 0,0 1 1,0-1-1,0 1 0,1-1 1,0 0-1,1 0 1,0 1-1,3 8 0,-3-13-43,0 0 0,0 0-1,0 0 1,0-1-1,1 1 1,-1 0-1,1-1 1,0 0-1,0 0 1,-1 0 0,1 0-1,1 0 1,-1 0-1,0-1 1,0 0-1,1 1 1,-1-1-1,1 0 1,-1-1-1,1 1 1,-1-1 0,1 1-1,-1-1 1,7-1-1,7 1-174,-1-2-1,1 0 1,29-7-1,-36 6 154,1-1 1,-1 0-1,0 0 0,0-1 1,-1 0-1,1-1 1,-1 0-1,0 0 0,-1-1 1,0 0-1,0-1 0,0 0 1,-1 0-1,0-1 1,11-18-1,-14 22 86,-1-1-1,0 0 1,0-1-1,-1 1 1,0 0-1,0-1 1,0 1-1,-1-1 1,0 0-1,0 1 1,-1-1-1,1 0 1,-2 0-1,1 1 1,-1-1-1,0 0 1,0 1-1,-1-1 1,1 0-1,-2 1 1,1 0-1,-1 0 1,0 0-1,0 0 1,0 0-1,-7-8 1,8 11-136,-8-9 326,0 0 0,-14-12 1,21 21-541,0 1 0,0-1 0,0 1 0,0 0 0,0 0 1,-1 0-1,1 1 0,-1-1 0,1 1 0,-1-1 1,0 1-1,1 1 0,-1-1 0,-6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17.5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327 1 1408,'0'0'9522,"-8"2"-9416,0-1-87,-2 1 57,0 1-1,0-1 1,1 2-1,-19 8 0,-61 25 146,23-10-209,14-5-37,17-4-60,33-17 52,12-2-32,77-11 40,-82 10 23,29-2-14,-11 2 14,-8 0-4,-14 1 5,1 1 0,-1 0 0,1 0 1,-1-1-1,1 1 0,-1 0 0,1 0 1,-1 0-1,1 1 0,-1-1 0,1 0 1,-1 1-1,0-1 0,1 1 0,-1-1 1,0 1-1,1-1 0,-1 1 0,0 0 1,1 0-1,0 1 0,4 7-2,-6-5 5,0 0 0,0 0 0,-1 1 1,1-1-1,-1 0 0,0 0 0,0 1 0,0-1 1,-1 0-1,1 0 0,-1 0 0,0-1 0,0 1 1,0 0-1,-1-1 0,1 1 0,-1-1 0,-6 6 1,-4 4 11,0 0 0,-30 22 0,33-27-60,-22 12-292,30-19 123,0 0-59,1-1 165,0 0 1,0 0-1,1 0 1,-1 0-1,0 0 1,0 0-1,1 0 1,-1 0-1,0 0 1,1 0-1,-1 0 1,0 0-1,0-1 1,1 1-1,-1 0 0,0 0 1,1-1-1,-1 1 1,1 0-1,-1-1 1,0 1-1,1-1 1,-2 0-1,1 0-133,1-1-1,-1 1 0,0 0 0,1 0 1,-1-1-1,1 1 0,-1 0 0,1-1 1,0 1-1,-1-1 0,1 1 0,0 0 1,0-1-1,0-1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34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16 3632,'16'-5'145,"-4"-1"26,-9 5 29,4-2-93,-7 3-52,0 0 1,0 0 0,0 0 0,0 0-1,0 0 1,1 0 0,-1-1-1,0 1 1,0 0 0,0 0-1,0 0 1,0 0 0,1 0-1,-1 0 1,0 0 0,0 0 0,0 0-1,0 0 1,0 0 0,1 0-1,-1 0 1,0 0 0,0 0-1,0 0 1,0 0 0,0 0 0,1 0-1,-1 0 1,0 1 0,0-1-1,0 0 1,0 0 0,0 0-1,0 0 1,1 0 0,-1 0-1,0 0 1,0 0 0,0 1 0,0-1-1,0 0 1,0 0 0,0 0-1,0 0 1,0 0 0,0 0-1,0 1 1,0-1 0,0 0-1,1 0 1,-1 0 0,0 0 0,0 0-1,0 1 1,0-1 0,-1 0-1,1 4 41,-2 0-1,1 0 0,0 0 1,-1 0-1,0 0 0,0-1 1,0 1-1,0-1 0,-1 1 1,1-1-1,-1 0 0,-5 5 1,2-2 64,1 0-1,0 0 1,-7 11 0,-3 4 125,10-14-225,-1 1 0,2-1 1,-1 1-1,1 0 0,1 0 0,-1 1 1,2-1-1,-1 1 0,1 0 0,0-1 1,1 1-1,0 0 0,0 0 0,1 0 1,1 15-1,0-19-78,-1 0 1,1 0-1,0 0 0,1 0 1,-1 0-1,1-1 0,0 1 1,1 0-1,-1-1 0,1 0 1,-1 1-1,1-1 0,0 0 1,1-1-1,-1 1 0,1 0 1,0-1-1,0 0 0,0 0 1,0 0-1,0-1 0,1 1 1,-1-1-1,1 0 1,-1 0-1,1 0 0,0-1 1,9 2-1,3 0-160,1-1 0,-1-1 1,1-1-1,0 0 0,0-1 0,26-5 1,-34 4 112,1-1 0,-1 0 0,0 0 0,0-1 1,0 0-1,0-1 0,-1 0 0,1-1 0,-1 0 0,-1 0 1,16-14-1,-21 16 72,0 0 0,-1 0 1,1 1-1,-1-2 0,1 1 0,-1 0 1,-1 0-1,1-1 0,0 1 1,-1-1-1,0 1 0,0-1 0,-1 0 1,1-8-1,-1 1 60,-1 0 0,0 0-1,0 0 1,-6-17 0,6 22-28,-1 0-1,-1 0 0,0 0 1,0 0-1,0 1 1,-1-1-1,1 1 1,-2 0-1,1 0 0,-1 0 1,0 1-1,0-1 1,-9-7-1,5 7-65,0 1 1,-1-1-1,1 1 0,-1 1 0,0-1 0,0 2 1,0 0-1,-1 0 0,-11-2 0,20 5-90,0 0-1,-1 0 1,1-1-1,-1 1 1,1 1-1,0-1 1,-1 0-1,1 1 1,0-1 0,-1 1-1,1 0 1,0-1-1,-1 1 1,1 0-1,0 0 1,0 1-1,0-1 1,0 0-1,0 1 1,0-1-1,1 1 1,-4 3 0,5-4-758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35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112 100 4784,'0'0'-85,"16"-5"688,-15 5-540,-1 0 0,1 0 1,0-1-1,-1 1 0,1 0 1,0 0-1,-1 0 0,1 0 0,0 0 1,0 0-1,-1 0 0,1 0 1,0 0-1,-1 0 0,1 1 0,0-1 1,0 0-1,-1 0 0,1 1 0,-1-1 1,1 0-1,0 1 0,-1-1 1,1 1-1,-1-1 0,1 1 0,-1-1 1,1 1-1,-1-1 0,1 1 1,-1 0-1,1-1 0,-1 1 0,0-1 1,1 2-1,0 1 235,-4 1-13,-23 20 160,14-13-186,0 0 1,1 1-1,-17 22 1,17-16-83,0 1 1,-12 32 0,20-43-177,1 0-1,-1 0 1,1 1 0,1-1-1,0 0 1,0 1 0,0-1-1,1 1 1,2 15 0,-2-21-26,1-1-1,-1 1 1,1 0 0,-1 0 0,1 0 0,0-1 0,0 1 0,0 0 0,1-1 0,-1 1 0,1-1 0,-1 1 0,1-1 0,0 0 0,0 0 0,0 0 0,0 0 0,0 0 0,0 0-1,1 0 1,-1-1 0,1 1 0,-1-1 0,1 0 0,0 0 0,-1 0 0,1 0 0,0 0 0,0 0 0,-1-1 0,1 1 0,0-1 0,0 0 0,0 0 0,0 0 0,3-1-1,3 0-51,-1 0 0,0-1 0,0 0 0,0-1-1,-1 0 1,1 0 0,0-1 0,-1 1 0,0-2-1,0 1 1,0-1 0,6-6 0,-6 4 42,0 0-1,-1-1 1,1 0 0,-2 0 0,1-1-1,-1 0 1,-1 0 0,0 0 0,0 0 0,0-1-1,3-18 1,-4 14 49,-1-1 0,0 1 0,-1-1 0,0 0 1,-2 0-1,1 0 0,-5-22 0,2 28 0,0-1 0,0 1 1,-1-1-1,0 1 1,0 0-1,-1 1 0,0-1 1,-12-14-1,-19-5-92,12 10-269,23 16 117,-21 6-736,17-4 550,-4 12-2615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35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0 3888,'0'0'40,"4"0"166,7 3 310,-10 3 1085,-19 12 600,13-13-2644,-11 9 628,2 0-1,0 1 1,1 1 0,1 0-1,0 1 1,1 0-1,1 0 1,-8 20-1,14-29-174,2 1 0,-1-1 0,1 1 0,0 0 0,1 0 0,0 0 0,0 15 0,2-19-42,-1 0 1,0 1-1,1-1 1,0 0-1,1 0 0,-1 1 1,1-1-1,0 0 1,0 0-1,0 0 0,1-1 1,0 1-1,5 6 1,-3-7-59,1 0 1,0 0 0,0-1 0,0 0 0,0 0-1,0-1 1,0 0 0,1 0 0,-1 0 0,8 1 0,-11-3 46,2 0-31,1 0 1,0 0-1,0 0 1,-1-1-1,1 0 0,0 0 1,-1-1-1,1 0 1,7-3-1,-7 2 36,0 0-1,0 0 1,0-1-1,0 1 1,-1-2 0,1 1-1,-1-1 1,0 1-1,-1-1 1,1-1 0,-1 1-1,0-1 1,0 1-1,5-12 1,-5 9 33,0 0-1,-1 0 1,0-1-1,-1 1 1,0-1 0,0 0-1,-1 0 1,0 0-1,-1 1 1,0-19 0,-3-3 17,3 22-1,0-1 0,-1 1 0,-1-1-1,1 1 1,-1-1 0,-1 1 0,1 0-1,-8-14 1,-15-20-293,25 42 272,0-1 1,0 1-1,-1 0 0,1-1 1,0 1-1,0 0 0,-1 0 1,1-1-1,0 1 0,0 0 1,-1 0-1,1-1 0,0 1 1,-1 0-1,1 0 0,0 0 1,-1 0-1,1 0 1,0-1-1,-1 1 0,1 0 1,0 0-1,-1 0 0,1 0 1,-1 0-1,1 0 0,0 0 1,-1 0-1,0 0 0,-9-2-390,7 1 91,1 0 1,0 0-1,0 0 1,-1 0-1,1 1 1,0-1-1,-1 1 1,1-1-1,0 1 1,-4 0-1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36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0 3432,'0'0'976,"-6"1"-714,2 0-296,0-1 173,-1 0 0,0 1 0,0 0 0,1 0 0,-1 0 0,0 1 0,1 0-1,0-1 1,-9 6 0,9-3-28,-7 4 154,1 1-1,0 1 1,1 0 0,0 0 0,0 1 0,1 0 0,1 0 0,-10 20-1,10-16-205,1 1 0,1 1 0,0-1 0,1 1 0,1-1 0,0 1 0,2 0 0,0 0 0,0 1 0,5 29 0,-3-44-91,0 1 1,0-1 0,1 0-1,0 0 1,-1 0 0,1 0 0,0 0-1,1 0 1,-1 0 0,0-1-1,1 1 1,5 3 0,-7-5 19,0 0 1,0-1-1,0 1 1,0-1-1,1 1 1,-1-1-1,0 1 1,0-1-1,0 0 1,1 0-1,-1 1 1,0-1-1,1 0 1,-1 0-1,0 0 1,2-1-1,1 1-25,2 0-33,0 0 0,1 0 0,-1 0 0,0-1 0,1 0 0,-1-1 1,0 1-1,0-1 0,0 0 0,0-1 0,0 1 0,0-1 0,-1 0 0,1-1 0,-1 1 0,0-1 0,0 0 0,-1-1 0,6-4 0,-4 2 25,0-1-1,0 1 1,0-1-1,-1 0 1,0-1-1,-1 1 1,0-1-1,0 0 1,-1 0-1,0 0 1,3-17-1,-6 18 92,0 1-1,0 0 1,-1 0-1,0 0 1,0-1-1,-1 1 0,0 0 1,-4-10-1,2 5 34,3 9-62,-1 0 0,1 0 1,-1 0-1,0 0 1,0 0-1,0 0 0,0 0 1,0 1-1,0-1 0,-1 1 1,1 0-1,-1 0 1,-2-2-1,-38-19-427,40 22 314,0 0-191,0-1 0,-1 1 0,1 0 1,-1 1-1,1-1 0,0 1 0,-1-1 0,1 1 0,-1 0 0,1 0 1,-1 1-1,-5 0 0,-6 3-936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40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27 156 3936,'-3'-1'-122,"-19"-9"237,20 9 458,5-3-301,37-39 1804,-39 42-1407,17-15 960,-1 8-1069,16 4-350,-30 4-161,1 1-10,11 2-5,-12-3 8,1 1-28,21 4 249,-52-16-314,21 8-36,2-7-541,3 9 538,1 1 1,-1-1-1,1 1 1,0-1 0,-1 0-1,1 1 1,0-1-1,0 0 1,-1 1 0,1-1-1,0 0 1,0 1 0,0-1-1,0 0 1,0 0-1,0 1 1,0-1 0,0 0-1,0 0 1,0 1-1,0-2 1,16-26-3539,-11 19 1486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40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1 146 5060,'0'0'-290,"0"-2"-234,0-9 508,0 8 36,1 1 36,3-3 182,0-1 0,1 1 0,-1-1 0,1 1 1,0 0-1,0 1 0,0-1 0,1 1 0,0 0 0,0 1 0,0-1 0,0 1 0,8-3 0,-11 5-209,6-2 47,1 0 1,0 0-1,-1 1 1,15-2-1,15 3 115,-35 2-162,5 9 40,-8-8-55,0-1 1,-1 1-1,0 0 1,1 0-1,-1 0 1,0 0-1,0 0 1,0 0-1,0-1 0,0 1 1,0 0-1,-1 0 1,1 0-1,-1 0 1,1 0-1,-1-1 1,0 1-1,1 0 1,-1-1-1,0 1 1,0 0-1,0-1 1,-1 1-1,1-1 0,0 1 1,0-1-1,-3 2 1,1-1 42,0 0 0,0 0 1,0 0-1,0 0 0,0 0 0,-1-1 1,1 0-1,-1 1 0,1-1 0,-1-1 1,1 1-1,-1 0 0,-6-1 1,9 0-52,-1 0 0,1-1 1,-1 1-1,1-1 1,-1 0-1,1 1 0,0-1 1,-1 0-1,1 0 1,0 0-1,-1 0 1,0-2-1,-2 0 4,2 2-31,0 0-1,1 0 1,-1 0 0,0-1-1,1 1 1,-1-1 0,1 1-1,0-1 1,-1 1 0,1-1 0,0 0-1,0 0 1,0 0 0,0 0-1,1 0 1,-1 0 0,0 0-1,1 0 1,-1 0 0,1 0 0,0 0-1,0 0 1,0 0 0,0-2-1,0 1-139,0-1-1,1 1 0,-1 0 1,1 0-1,0 0 0,0 0 1,0 0-1,1 0 1,-1 1-1,1-1 0,-1 0 1,1 0-1,0 1 0,0-1 1,4-3-1,9-11-2500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41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45 5124,'0'0'775,"-3"-5"-477,-9-14 4,9 15 1252,3 3-1528,0 1 0,-1 0 0,1 0 0,0-1 0,0 1-1,-1 0 1,1-1 0,0 1 0,0 0 0,0-1-1,0 1 1,0 0 0,-1-1 0,1 1 0,0 0 0,0-1-1,0 1 1,0 0 0,0-1 0,0 1 0,0-1-1,0 1 1,0 0 0,0-1 0,0 1 0,0 0 0,1-1-1,-1 1 1,0 0 0,0-1 0,0 1 0,0 0 0,1-1-1,-1 1 1,0 0 0,0-1 0,15-2 4,-11 3 18,3 2-42,33 11-13,-39-13 8,1 1 0,-1 0 0,0-1 0,0 1 0,0 0 0,0-1 0,0 1 0,1 0 0,-1 0 0,-1 0 1,1 0-1,0 0 0,0 0 0,0 0 0,0 0 0,-1 1 0,1-1 0,-1 0 0,1 0 0,-1 1 0,1-1 0,-1 0 0,1 2 0,-1 0 42,0 0 0,0 0 0,-1-1 1,1 1-1,-1 0 0,1 0 0,-1 0 0,-2 3 1,1-3 5,-1-1 1,0 0 0,0 0 0,0-1 0,-1 1 0,1-1 0,0 1 0,-1-1 0,1 0 0,-1 0 0,-4 0-1,0 2 31,5-2 7,0 0 0,0-1 0,-1 1 1,1 0-1,0-1 0,-6 0 0,7 0-112,-1 0 263,-2 0-157,-12-3-45,12 2-60,5-1-72,-1 0 10,1 0 1,0 0-1,0 0 1,0 1-1,0-1 0,0 0 1,1 0-1,-1 0 1,1 1-1,-1-1 1,1 0-1,-1 1 1,1-1-1,0 0 1,0 1-1,0-1 1,0 1-1,0-1 1,0 1-1,0 0 0,1-1 1,-1 1-1,2-1 1,25-23-4226,-19 17 1533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43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24 6085,'9'-24'885,"-34"46"-620,7-7-2,0 1 0,1 0-1,1 2 1,-14 18 0,13-10-83,1 1 0,-16 38 0,27-55-155,1 1 0,0 0 0,1 0 1,0 0-1,1 1 0,0-1 0,1 1 0,1-1 1,0 18-1,0-25-32,1 1 0,0 0 1,0-1-1,0 0 0,0 1 0,1-1 0,0 0 1,0 0-1,0 1 0,0-1 0,1-1 1,-1 1-1,1 0 0,0-1 0,0 1 1,5 2-1,-3-2-42,0 0 0,0-1-1,0 0 1,1 0 0,0-1 0,-1 0 0,1 0 0,0 0 0,0 0 0,11 0 0,-1-1-96,1 0 1,-1-1 0,0-1-1,0-1 1,0 0 0,-1-2-1,1 1 1,22-9 0,-29 8 78,1 0 1,-1-1-1,0 0 1,0-1-1,0 0 1,-1 0-1,9-8 0,-12 9 51,0 0 0,0-1 0,-1 1 0,0-1 0,0 0 0,0 0 0,-1 0 0,0 0 0,0-1-1,0 1 1,2-11 0,-3 8 48,-1 0 0,1-1-1,-2 1 1,1-1 0,-1 1-1,-1-1 1,0 1 0,0-1 0,-4-14-1,1 11 13,-1 1-1,0 0 0,-1 0 1,-1 0-1,1 1 0,-12-15 1,7 11-133,-17-20-1627,27 34 1254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43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33 4056,'0'0'-78,"7"-4"30,-6 2 237,-7 3 932,-5 4-1023,0 0 0,0 0 0,0 1 0,1 1 0,0 0 0,0 0-1,1 1 1,0 0 0,0 1 0,-10 13 0,10-8-18,0 0 0,1 1 0,1 0 0,0 0 0,-5 19-1,10-27-107,0 1-1,0 0 0,0 0 0,1 0 1,1 0-1,-1 1 0,1-1 0,0 0 1,1 0-1,0 0 0,0 0 0,4 11 1,-4-16-4,1 0 1,-1-1 0,1 1 0,0-1 0,0 1 0,-1-1 0,1 0 0,1 0-1,-1 0 1,0 0 0,0 0 0,1 0 0,-1-1 0,1 1 0,0-1 0,-1 1-1,1-1 1,0 0 0,0 0 0,0 0 0,0-1 0,0 1 0,0-1-1,0 0 1,0 0 0,0 0 0,0 0 0,3 0 0,6-1-88,0-1 0,0 0-1,-1 0 1,1-1 0,19-8 0,-19 5 70,0 0-1,0 0 1,-1-1-1,0-1 1,-1 0-1,1 0 1,-2-1 0,1 0-1,-1-1 1,-1 0-1,1 0 1,5-12-1,-10 17 81,-1-1 1,0 1-1,0-1 0,0 0 0,-1 0 0,0 0 0,0 0 0,0 0 0,-1-1 0,0 1 1,-1 0-1,1-1 0,-1 1 0,0-1 0,-1 1 0,1 0 0,-1-1 0,-1 1 1,1 0-1,-1 0 0,0-1 0,0 2 0,-1-1 0,0 0 0,0 0 0,-5-7 0,1 4-46,0 1-1,-1 0 0,0 1 0,0-1 0,-1 1 1,-13-8-1,20 14-210,0 0 0,0 0 0,-1 0 1,1 1-1,0-1 0,-1 1 0,1-1 1,0 1-1,-1 0 0,1 0 0,-4 0 0,3 0 288,0 0-450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44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1 2928,'0'0'2024,"-5"5"-1791,-26 30 260,19-23-308,1 0 0,0 1 0,0 1-1,2 0 1,-1 0 0,2 1 0,-9 18 0,11-13-80,1 0 0,1 0 0,-3 26 1,4-25-67,3-18-40,-1 0-1,1 0 1,0 0 0,0 0 0,0 0 0,0 1 0,1-1 0,-1 0 0,1 0-1,0 0 1,0 0 0,0 0 0,0 0 0,0 0 0,1-1 0,-1 1 0,1 0-1,0-1 1,0 1 0,0-1 0,0 1 0,0-1 0,5 4 0,-3-4-30,0 0 0,-1 0 0,1 0 0,1 0 1,-1-1-1,0 1 0,0-1 0,0 0 0,1 0 1,-1-1-1,1 1 0,-1-1 0,0 0 0,1 0 0,8-2 1,-5 1-5,1-1 1,-1 0 0,0-1-1,0 0 1,1 0 0,-2 0-1,1-1 1,0-1 0,-1 1-1,0-1 1,0 0 0,0-1-1,-1 0 1,0 0 0,0 0-1,0-1 1,6-9 0,-4 2 40,0 0 0,-1 0-1,-1-1 1,0 0 0,-1 0 0,-1 0 0,0-1 0,2-21 0,-3 5-316,-1-33 1,-2 64 151,-1-1 0,0 1 0,1 0 0,-1 0 0,0 0 0,0 0 0,0 0 0,0 0 0,0 0 0,0 0 0,0 0 0,0 0 0,-2-1 0,1 1-464,0-1-601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17.9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64 5749,'5'-26'-686,"-5"26"719,9-21 942,-9 20-666,0-1-1,1 1 1,-1 0 0,1 0-1,-1 0 1,1 0 0,0 0-1,-1 0 1,1 0 0,0 0-1,0 1 1,0-1 0,0 0-1,0 0 1,1-1 0,0 8-74,-1 4-102,1-1-1,-1 1 1,-1 0 0,0-1-1,0 1 1,-2 9 0,-4 20 207,2-8-162,-1-1 0,-11 34 0,3-17-191,2 2-1,-5 52 1,13-81-210,1-11-112,1 0 1,0 1-1,0-1 0,1 0 1,0 1-1,1-1 0,2 12 1,-2-15 28,-1-4 7,0-1 0,0 1 0,1-1 1,-1 0-1,0 1 0,1-1 0,-1 0 1,1 1-1,-1-1 0,1 0 1,0 0-1,-1 1 0,1-1 0,0 0 1,0 0-1,0 0 0,2 2 0,2 1-2269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4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16 3952,'0'0'-162,"-3"-1"-41,-23-9 657,24 9 231,0 0-409,0 1-40,0-1-1,0 1 0,0-1 0,0 1 0,0 0 0,0 0 0,0 0 0,0 0 0,1 0 0,-1 0 0,0 1 0,0-1 1,0 0-1,0 1 0,0 0 0,-3 1 0,4-2-527,0 1 307,0-1 1,1 0 0,-1 1-1,0-1 1,0 1 0,1-1-1,-1 0 1,0 1-1,1 0 1,-1-1 0,1 1-1,-1-1 1,1 1 0,-1 0-1,1-1 1,-1 1-1,1 0 1,-1 1 0,-4 4 88,2-4-70,0 1 1,0 0-1,0 0 0,0 0 0,1 0 0,-1 1 1,1-1-1,0 0 0,0 1 0,0 0 1,-1 3-1,-2 3 40,-4 5-21,1 0-1,0 0 1,1 1 0,1 0-1,0 0 1,1 0 0,1 1-1,0 0 1,2 0 0,-2 18-1,4-22-35,0 0-1,1 0 1,4 23 0,-3-32-28,-1 1 0,1-1 0,-1 0 0,1 0 0,0 0 0,1 0 0,-1 0 0,1-1 0,0 1 1,-1-1-1,1 1 0,1-1 0,-1 0 0,6 4 0,0-1-57,-1-1 1,1 1-1,13 4 1,-21-9 59,0-1 0,0 0 1,0 1-1,0-1 0,0 0 0,0 0 0,0 0 1,0 0-1,0 0 0,0 0 0,0 0 0,0 0 1,0 0-1,2-1 0,0 1-12,1 0-35,-1-1 4,0-1 40,0 1 1,0 0 0,0-1-1,-1 1 1,1-1 0,0 0 0,-1 0-1,0 0 1,1 0 0,-1 0-1,0-1 1,0 1 0,3-5 0,-1 0-15,-1-1 0,1 1 1,-1-1-1,3-14 0,2-3 13,28-121-97,-36 143 88,0-1-1,0 1 1,0-1 0,0 1-1,-1-1 1,0 1 0,1-1-1,-1 1 1,0-1 0,-1 1 0,1 0-1,-1-1 1,1 1 0,-1 0-1,0 0 1,-4-4 0,4 5-278,-1 0 1,1 0 0,-1 1-1,0-1 1,0 1-1,1-1 1,-1 1-1,0 0 1,0 0 0,0 1-1,-6-2 1,5 2 53,1-1-1312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46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21 4408,'-6'-2'-206,"2"-1"301,-7-3-327,1 5 2916,4 3-2452,-2 3-109,0 1 0,1 0 1,0 0-1,0 1 1,0-1-1,1 1 1,0 1-1,0-1 0,-6 13 1,-7 10 140,-17 38 0,31-58-253,1 1 0,0 0 0,0 0 0,1 1 0,1-1-1,0 1 1,-1 18 0,3-28-21,0 0-1,0 0 1,0 0-1,1-1 0,-1 1 1,1 0-1,-1 0 1,1 0-1,0 0 1,0-1-1,0 1 1,0 0-1,0-1 1,0 1-1,0-1 1,0 1-1,1-1 1,-1 0-1,0 1 0,1-1 1,-1 0-1,3 1 1,1 1-69,2 0 1,-1 0-1,0 0 0,10 2 1,-14-5 62,0 1 0,0-1 0,-1 0 0,1 1 0,0-1 1,0 0-1,0 0 0,0-1 0,-1 1 0,1 0 0,0-1 0,0 1 1,2-2-1,3 1-28,2-1-6,-1 0-1,1-1 0,-1 0 0,1 0 1,-1 0-1,0-1 0,0-1 0,-1 1 1,1-1-1,-1 0 0,0-1 1,0 0-1,-1 0 0,8-9 0,-7 6 38,0 0-1,0 0 0,-1-1 1,-1 0-1,1 0 1,-2-1-1,1 1 0,-1-1 1,-1 0-1,3-17 1,-3 13 45,4-43 195,-5 35-150,-2 20-120,1 1 0,-1-1 0,0 0 0,0 1 0,0-1-1,0 0 1,0 1 0,0-1 0,-1 0 0,0-2 0,-1 3-336,1 0-1,0 0 1,-1 0 0,1 1 0,-1-1 0,1 1 0,-1-1 0,0 1 0,-3-2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47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4 3964,'0'0'-148,"8"-3"-232,-5 2 803,-6 5 2207,-8 5-2500,1 0 0,0 1-1,0 1 1,1-1 0,1 2 0,0-1-1,0 1 1,1 0 0,0 1 0,2 0-1,-1 0 1,1 0 0,1 0 0,-3 17-1,5-16-90,0-7-38,1 0 1,1 0-1,-1-1 0,1 1 1,1 9-1,-1-13-10,1-1 1,0 1-1,0 0 1,0-1-1,0 1 0,0-1 1,1 1-1,-1-1 1,1 1-1,-1-1 1,1 0-1,0 0 0,0 0 1,0 0-1,0 0 1,5 3-1,-4-3-19,1 0 0,0 0 0,-1 0 0,1 0 0,0-1 0,0 1 0,1-1 0,-1 0 0,0-1 0,0 1 0,0-1 0,1 1 0,-1-1 0,0-1 0,0 1 0,1 0 0,-1-1 0,0 0 0,0 0 0,0 0 0,0-1 0,0 1 0,0-1 0,0 0 0,5-4 0,-3 2 23,1 0 0,-1-1 0,-1 1 0,1-1-1,-1-1 1,0 1 0,0-1 0,0 0-1,-1 0 1,0 0 0,0 0 0,0-1 0,4-13-1,-5 11 63,0 0-1,-1 0 0,-1 0 0,1-1 0,-2 1 0,1-1 1,-1 1-1,0 0 0,-1-1 0,0 1 0,-1 0 1,0-1-1,-1 1 0,-3-11 0,4 8-379,2 12 174,0-1 0,0 0-1,0 0 1,0 0 0,0 1 0,0-1-1,0 0 1,0 0 0,0 0-1,-1 1 1,1-1 0,0 0-1,0 0 1,-1 0 0,1 1-1,0-1 1,-1 0 0,1 1 0,-1-1-1,1 0 1,-1 1 0,1-1-1,-1 1 1,1-1 0,-1 1-1,0-1 1,1 1 0,-1-1 0,0 1-1,1-1 1,-2 1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47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5 4088,'17'-1'-135,"-6"-2"292,-8 3 1738,0 2-1667,-3-2-201,0 1-1,1-1 1,-1 1 0,1-1-1,-1 1 1,0-1 0,1 1-1,-1-1 1,0 1-1,0 0 1,1-1 0,-1 1-1,0-1 1,0 1-1,0 0 1,0-1 0,0 1-1,0 0 1,0-1 0,0 1-1,0-1 1,0 1-1,0 0 1,0-1 0,-1 1-1,1 0 1,0-1 0,0 1-1,-1-1 1,1 1-1,0-1 1,-1 1 0,1-1-1,0 1 1,-1-1-1,1 1 1,-1-1 0,0 1-1,-29 24 412,2-2 83,22-16-415,-7 7 208,-17 26-1,26-34-271,0 0-1,1 0 1,0 0-1,1 1 1,-1-1-1,1 1 1,0 0-1,0 8 1,0-5-15,1 0 1,0 1-1,2 17 1,-1-24-36,1-1-1,0 0 1,-1 1 0,1-1 0,0 1 0,0-1 0,1 0-1,-1 0 1,1 0 0,0 0 0,0 0 0,0 0 0,0 0-1,5 5 1,-3-4-33,1 0 0,0 0 0,1 0 0,-1 0 0,0-1 0,1 0 0,0 0 0,0 0 0,0-1 0,0 0 0,0 0 0,1-1 0,-1 0 0,0 0 0,1 0 0,6 0 0,-4-2-21,-1 1 1,1-1-1,-1 0 1,0-1-1,1 0 0,-1 0 1,0-1-1,13-6 1,-17 7 48,0 0 0,0-1 0,0 1 1,0-1-1,0 0 0,-1 0 0,1-1 0,-1 1 0,0-1 1,0 1-1,0-1 0,-1 0 0,1 0 0,-1 0 1,0-1-1,0 1 0,2-6 0,-1 0 33,0 0 1,-1 0-1,0-1 1,0 1-1,-1-1 0,0 0 1,-1 1-1,-2-14 0,-1 4-22,-2 1-1,-7-21 1,3 10-609,9 30 584,-1-1-1,1 0 0,0 1 1,-1-1-1,1 1 1,0-1-1,-1 1 0,1-1 1,0 1-1,-1-1 0,1 1 1,-1 0-1,1-1 0,-1 1 1,1-1-1,-1 1 0,0 0 1,1 0-1,-1-1 1,0 1-1,0 0-2,1 0 1,-1-1-1,1 1 1,0 0-1,-1 0 1,1 0-1,-1 0 1,1-1-1,0 1 1,-1 0-1,1 0 1,0-1-1,-1 1 1,1 0-1,0 0 1,-1-1-1,1 1 1,0-1-1,0 1 1,0 0-1,-1-1 1,1 1-1,0 0 1,0-1-1,0 1 1,0-1-1,0 1 1,-1 0-1,1-1 1,-14-6-955,0 2-1006,11 5 878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48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10 3772,'0'0'-74,"-2"-3"132,-3-3 845,1 8 2303,-1 16 1129,5-13-5585,-2 8 1728,1-1 0,0 27 0,2-28-298,-1 1 1,-3 20-1,-18 63 401,-7 48-43,14-72-364,8-49-94,-4 40 0,6-29 5,-9 35 1,-1 10-154,11-59-438,-11 32 0,9-32-525,4-10-231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51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12 131 760,'-12'7'752,"12"-2"1255,2-5-1885,0 1 0,0 0-1,0 0 1,0-1-1,0 0 1,0 1 0,0-1-1,0 0 1,0 0-1,3 0 375,-2 0-324,57 1 407,63-1-181,305-13 99,468-46-147,360-12 315,-739 67-366,-237 5-139,-103 1-38,37 2-26,-190-6-101,-4 0-4642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52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1975 1 4948,'0'0'-314,"-6"4"-116,-18 16 312,20-17 137,0 1-1,0 0 0,1 0 0,-1 0 0,1 0 1,0 0-1,1 1 0,-4 7 0,-11 15 418,10-18-142,-1 1 0,-7 16 0,-4 5 184,-86 135 1044,77-125-1273,9-12-28,-36 41 0,-1-5 20,32-36-135,-1-1-1,-37 33 0,29-33-38,-32 24 37,9-12-30,29-20-28,0-1 0,-57 29-1,13-18 16,-1-3 0,-2-3 1,0-3-1,-1-3 0,-89 9 0,59-10 55,-16 2-9,85-15-44,-64 15 0,26-7 83,62-9-84,-1-1 0,-17 2 1,21-4-14,-1 1 1,0 1-1,1 0 0,0 0 1,-12 5-1,18-6-34,0 0 0,0 0 1,0-1-1,0 1 0,0-1 0,0 0 0,-6 0 1,4 0-5,2 1 16,-13 1 26,-9 2 50,13-6-6571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54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1 5589,'0'0'216,"-6"2"25,-6 3-46,1 0 1,1 1-1,-1 0 1,1 0-1,-14 12 1,5-1-3,0 0 1,2 2 0,0 0-1,-22 32 1,-44 59 154,78-101-328,-2 1 9,1 0-1,0 0 1,-5 14-1,11-22-24,0-1-1,0 1 0,0 0 0,0 0 0,0 0 0,0 0 0,1 0 0,-1 0 0,1-1 0,-1 1 0,1 0 0,0 0 0,-1-1 0,1 1 0,0 0 0,0-1 0,0 1 1,2 1-1,20 24 24,-8-14-19,1 0-1,0-2 0,1 0 1,31 16-1,79 26-31,-68-31-9,62 25-168,-94-32 16,-21-9-4401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56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563 56 4928,'-8'-8'75,"-1"0"0,0 1-1,0 0 1,0 0-1,-1 1 1,-13-6 0,21 11 79,-3 2 18,-8 2-36,0 0 0,0 1-1,0 0 1,1 1 0,-23 12-1,-61 41 488,88-53-587,-64 42 376,-108 93 0,178-138-412,-1 1 1,0 0-1,1 0 1,-1 0-1,1 0 0,-4 7 1,3 4-1,4-12-4,0 0 0,-1 0 0,1 1 0,0-1 0,0 0 0,1 0 1,-1 0-1,0 0 0,1 0 0,-1 0 0,1-1 0,0 1 0,-1 0 0,1-1 1,0 1-1,0-1 0,0 0 0,0 0 0,0 0 0,1 0 0,-1 0 0,4 1 0,9 3-45,0-1-1,23 3 0,-18-3 18,14 2-82,-9-2-13,0 0 1,0 2 0,-1 1-1,30 13 1,-49-17 105,-1-1 1,1 1-1,-1-1 1,0 1-1,0 1 1,0-1-1,0 0 1,-1 1-1,5 6 1,-6-8 19,-1 1 0,1-1 0,-1 0 0,0 1 0,0 0 0,0-1-1,-1 1 1,1-1 0,0 1 0,-1 0 0,0 0 0,1-1 0,-1 1 0,0 0 0,-1-1 0,1 1 0,0 0 0,-2 4 0,-1 3 37,-1 0-1,0 0 1,-1-1 0,0 0 0,0 0 0,-1 0 0,0 0 0,-1-1 0,-10 11 0,-10 6 62,-41 31 1,4-4-930,42-36-2555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56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1 167 4072,'3'-22'-593,"-2"20"616,3 2 36,191-47 837,-89 18-961,-8-2-693,-65 20 235,-30 10 361,0-1 0,0 1 0,0 0 0,0-1 0,0 0 0,5-3-1,-6 3 36,11-7-538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09.0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17 111 5557,'0'0'-410,"-4"0"-250,-9-2 1132,17-3 1580,32-11-480,61-12 95,59-8-289,-116 25-1308,-38 10-85,-1 1 13,-1 0 0,1 1 0,-1-1-1,1 0 1,-1 0 0,1 0 0,-1 0 0,1 0 0,-1 0-1,0 0 1,1 0 0,-1 0 0,1 0 0,-1 0 0,1 0-1,-1 0 1,1 0 0,-1-1 0,1 1 0,-1 0 0,1-1-1,13-2-98,-2 3 7,-9 0-32,0-1-42,48-5-4597,-47 5 2709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18.7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9 5769,'0'0'-287,"-4"-4"-189,4 1 761,7 2 1455,52 1-1321,-55 0-303,1 0-15,36 0 149,-38 0-184,1 0-5,31 4 76,-34-4-132,1 0 0,-1 1 0,0-1 0,0 1 0,0-1 0,0 1-1,0-1 1,0 1 0,-1 0 0,1 0 0,0-1 0,1 3 0,-1-2 3,0 0 1,0 1-1,-1-1 0,1 1 0,-1 0 0,1-1 0,-1 1 1,0 0-1,0-1 0,1 1 0,-1 0 0,0 0 0,0-1 1,-1 1-1,0 3 0,1-1 10,0 0-10,-1-1 0,0 1 0,0-1 0,0 1 0,0-1 1,0 1-1,-1-1 0,0 0 0,1 0 0,-4 4 0,-24 31 81,22-29-67,-23 30 53,18-21 10,-1-2-1,-24 26 1,32-37-15,0 0-1,0 0 1,1 1 0,-1-1 0,-4 10 0,24-9 3,-13-5-61,1 0 0,-1 0 0,1 0-1,-1-1 1,1 1 0,-1-1 0,1 1 0,-1-1 0,1 0 0,-1 0 0,1-1-1,-1 1 1,1 0 0,4-2 0,2 0-8,-1 0 0,0-1-1,0 0 1,-1 0 0,13-8 0,30-8-498,-32 12-626,29-9 1,-38 14 583,2-7-2324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56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21 2388,'-26'-15'262,"16"10"1036,10 9-958,-1 3-159,1 0 0,0 0 0,0 0 0,1 0 0,0 1 0,0-1 1,4 12-1,5 32 505,-6 79 298,-19 178-1,10-234-1177,2-40-207,1-5-1033,0 1-1,5 54 0,0-70-200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57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58 260 4428,'-3'-9'-25,"2"0"-1,-1 0 1,1 0-1,0 0 0,1 0 1,0 0-1,0 0 0,1 0 1,0 0-1,1 1 0,0-1 1,0 0-1,1 1 1,0-1-1,1 1 0,-1 0 1,2 0-1,-1 0 0,1 0 1,0 1-1,1 0 1,0 0-1,0 0 0,0 1 1,1 0-1,10-8 0,-12 10 38,-1 1 0,1 0-1,0-1 1,1 2 0,-1-1-1,1 0 1,-1 1 0,1 0-1,-1 1 1,1-1 0,10-1-1,-12 3-7,0 0-1,0 0 0,0 0 0,0 0 0,0 0-1,0 1 1,0-1 0,0 1 0,0 0 0,0 0 0,-1 0 0,1 1 0,0 0 0,-1-1 0,1 1 0,-1 0 0,6 5 0,-7-4 10,0 0 0,0 1-1,0-1 1,0 0-1,-1 1 1,0-1 0,1 1-1,-1 0 1,0-1 0,-1 1-1,1 0 1,-1 0-1,0 0 1,0-1 0,0 1-1,0 0 1,-1 0 0,1 0-1,-1-1 1,0 1-1,0 0 1,-3 6 0,0-1 66,1-1 1,-1 0 0,-1 0-1,0 0 1,0 0 0,0-1-1,-1 0 1,-9 10 0,3-9 48,0 0 0,0 0 0,0-1 0,-1-1 0,0 0 0,0-1 0,0 0 0,-1-1 0,0-1 0,0 0 0,0 0 0,-15 0 0,-11-3 247,39 0-374,1 0 0,-1-1 0,0 1 0,0 0 0,1 0 0,-1 0 0,0 0 0,1 0 0,-1-1 0,0 1 0,1 0 0,-1-1 0,0 1 0,1 0 0,-1-1 0,1 1 0,-1-1 0,0 1 0,1-1 0,-1 1 0,1-1 0,0 1 0,-1-1 0,1 0 0,-1 1 0,1-1 0,0 0 0,0 1 0,-1-1 0,1 0 0,0 1 0,0-1 0,0 0 0,0 1 0,0-1 0,-1 0 0,1 0 0,1 1 0,-1-1 0,0 0 0,0 0 0,0 0 0,1-2-47,0 0-1,1 0 0,-1 0 0,0 0 1,1 0-1,3-4 0,3-3-366,2 1 0,-1 0 0,1 1 0,1-1 1,-1 2-1,1 0 0,15-7 0,-25 13 307,22-14-1322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2:57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212 203 4356,'0'0'857,"-5"3"-621,0 2-128,0 1 0,0-1 0,1 1 0,-1 0 0,1 0 1,1 1-1,-1-1 0,1 1 0,0 0 0,1 0 0,-4 14 0,-17 70 461,5 1 0,-10 137 0,18-121-412,0 42-374,2-24-967,8-124 954,-2-7-603,-8-23 625,2-1 1,0 1-1,-6-54 0,0-95 5,13 154 201,-3-60 64,8-83-1,-2 140-23,2 0-1,0 1 0,2 0 0,0 0 0,2 0 0,1 1 0,19-37 1,-17 41 15,1 1 1,0 0 0,2 1-1,24-26 1,-16 23 23,37-29 0,-50 44-57,0 0 0,1 0 0,0 1 0,0 0 0,0 1 0,0 0 0,15-3 0,-16 8 13,-5 1-23,1-1 0,0 1 1,0 1-1,-1-1 0,1 1 1,-1 0-1,0 0 0,1 0 0,-1 0 1,-1 1-1,1 0 0,-1-1 0,1 1 1,3 6-1,-1 1 50,-1-1 0,0 1 0,0 0 0,-1 0 0,-1 1 0,1-1 0,-2 1 0,0 0-1,0 0 1,-1-1 0,-1 1 0,0 0 0,0 0 0,-5 23 0,3-25 20,0 0-1,-1 0 0,-1 0 1,0 0-1,0 0 1,-1-1-1,0 0 1,0 0-1,-1 0 0,0-1 1,-1 0-1,0 0 1,0 0-1,0-1 1,-1 0-1,-1 0 0,-11 6 1,13-9-42,0-1-1,0 0 1,-1 0 0,0-1 0,1 0 0,-10 2-1,2-1-63,6-5-83,2 0 13,0 0-1,0 0 1,1-1-1,-8-5 1,12 7-44,0 0-1,0-1 1,0 1 0,0-1-1,0 0 1,0 1 0,1-1-1,-1 0 1,0 0 0,1 0-1,0 0 1,-1-1 0,1 1-1,0 0 1,0 0 0,1-1-1,-1 1 1,0-4 0,-2-8-1685,2-4-104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0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0 3208,'0'0'1048,"3"0"-594,-1 0-537,21 3 2826,-22-2-2654,0-1 0,0 0-1,0 1 1,0-1 0,0 1-1,-1 0 1,1-1 0,0 1 0,0 0-1,0-1 1,-1 1 0,1 0-1,0 0 1,-1 0 0,1-1-1,-1 1 1,1 0 0,-1 0-1,1 0 1,-1 0 0,0 0-1,0 0 1,1 0 0,-1 0 0,0 0-1,0 0 1,0 0 0,0 1-1,-1 8 82,0 0 0,-1 0 1,0 0-1,-1 0 0,0-1 0,0 1 0,-1-1 0,-9 16 0,-49 72 451,62-97-620,-105 146 130,87-121-396,-14 23-518,29-45 514,1 2 0,0-1 0,0 0 0,1 0-1,-1 1 1,1-1 0,0 0 0,0 1 0,0 7 0,1-12 74,0 1 1,1-1-1,-1 1 1,0-1 0,0 1-1,1-1 1,-1 1-1,0-1 1,1 1-1,-1-1 1,1 0 0,-1 1-1,0-1 1,1 0-1,-1 1 1,1-1-1,-1 0 1,1 1-1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07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0 6349,'-2'2'-293,"-40"16"360,60-5 20,-16-12-72,0 0 0,0 1 1,0-1-1,0 0 0,0-1 0,1 1 1,-1 0-1,0-1 0,0 1 0,1-1 0,-1 0 1,4 1-1,5 0 38,34 8 137,-31-8-169,-1 2-1,0 0 1,1 0-1,15 8 1,-26-10-20,1 1 0,-1-1 0,0 1 0,0 0 0,0 0 0,-1 1 0,1-1 0,0 1 0,-1-1 0,0 1 0,1 0 1,-1 0-1,0-1 0,-1 2 0,1-1 0,0 0 0,-1 0 0,0 1 0,1-1 0,-1 0 0,0 5 0,-1-5 0,0 0-1,0 0 0,0 0 0,-1 0 1,1 0-1,-1 0 0,0 0 0,0 0 1,0 0-1,0 0 0,0 0 0,-1 0 1,-2 3-1,-27 38 9,27-38-2,-39 44 236,-58 52 0,42-44 104,45-45-233,8-8-24,1 1 0,-1-1 1,1 1-1,0 0 0,1 0 0,-1 1 0,1-1 0,-3 8 0,7-13-61,-1 0 0,1-1 0,0 1-1,0 0 1,0 0 0,-1 0-1,1-1 1,0 1 0,0 0-1,0 0 1,0 0 0,0-1-1,1 1 1,-1 0 0,0 0-1,0-1 1,0 1 0,1 0-1,-1 0 1,0-1 0,1 1 0,-1 0-1,1-1 1,0 2 0,1 0 10,-1-1 0,1 0 1,-1 0-1,1 0 1,0 0-1,0 0 0,-1 0 1,1 0-1,4 1 1,1 0 51,1-1 0,-1 0 0,1 0 1,9 0-1,48-4 272,0-4 0,65-14 1,-29 4-181,-48 10-2127,55-2 0,-105 9 821,10-4-3406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08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88 5985,'-5'-1'144,"0"-1"-1,1 0 1,-1 0 0,1-1 0,0 1 0,-1-1 0,1 0 0,0 0 0,1-1 0,-6-5 0,8 8 153,5-1 0,18-8-65,0 2 0,1 0 1,0 2-1,0 0 0,1 1 0,0 2 0,0 1 0,29 0 1,-47 2-252,1 0 0,-1 0-1,0 0 1,1 1 0,-1 0 0,0 1 0,0-1 0,0 1 0,0 0 0,0 1 0,0 0 0,0-1 0,-1 2 0,0-1 0,7 5 0,-11-6 6,0 0 0,1-1 1,-1 1-1,0 0 0,0 0 1,0 0-1,0 0 0,-1 0 1,1 0-1,0 0 0,-1 0 0,0 0 1,1 0-1,-1 0 0,0 0 1,0 1-1,0-1 0,0 0 0,-1 0 1,1 0-1,-1 3 0,-1 1-11,1 0-1,-1 0 0,0 0 0,-1-1 1,1 1-1,-6 7 0,-14 16-37,-1-2-1,-1-1 0,-2-1 1,-36 29-1,9-8-22,47-40 83,0 1-1,0 0 0,1 0 1,0 0-1,-6 13 0,10-19 9,1 0 0,0 0 0,0 0 0,0 0 1,0 0-1,0 0 0,0 0 0,0 0 0,1 0 0,-1 0 0,0 0 0,1 0 0,-1 0 0,0 0 0,1 0 0,-1-1 0,1 1 0,-1 0 1,1 0-1,-1 0 0,1-1 0,0 1 0,0 0 0,-1-1 0,1 1 0,0 0 0,1 0 0,21 15 114,76 19 209,-69-26-224,-1 1 1,38 20-1,-55-24-77,-1 0 0,0 0 0,-1 1 0,0 1 0,13 12-1,-21-18-13,0 1-1,0-1 1,0 1-1,0 0 1,0-1-1,0 1 1,-1 0-1,1 0 1,-1 0-1,0 0 1,0 0-1,0 1 1,-1-1-1,1 0 1,-1 0-1,1 1 1,-1-1-1,0 0 1,-1 1-1,1-1 0,0 0 1,-1 0-1,0 1 1,0-1-1,0 0 1,-1 4-1,-3 0 28,1 0-1,0-1 1,-1 0-1,-1 0 1,1 0-1,-1 0 1,0-1 0,0 0-1,0 0 1,-1-1-1,-8 6 1,-7 4 62,10-6-36,-1 0 0,0-1 0,0-1 1,-21 7-1,-57 13 187,91-26-254,-6 1-210,0 0 1,0 0 0,0-1 0,0 0-1,0 0 1,-12-2 0,14 1-566,8-15-6855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10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1 102 6197,'135'-43'3982,"-65"27"-2714,-66 15-1221,0 0 0,0 0 0,0 1 0,0 0 0,1-1 0,4 2 0,12-2 95,116-11 216,37-4-3412,-172 16 2796,-1 0 0,1 0 1,0 0-1,-1 0 0,1-1 1,-1 1-1,1-1 1,0 1-1,-1-1 0,1 0 1,-1 1-1,0-1 0,1 0 1,-1 0-1,1 0 1,0-1-1,-2 2 215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10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5 6345,'-33'-4'-337,"31"4"910,-3 0-269,-12 3 20,12-2 2355,5-1-2643,0 1 1,0-1-1,0 1 0,0 0 0,0-1 1,0 1-1,0 0 0,0-1 0,0 1 1,0 0-1,0-1 0,0 1 0,0 0 1,0-1-1,1 1 0,-1-1 0,0 1 1,1 0-1,-1-1 0,0 1 0,1 0 1,8 8-208,0 0 0,-1 1 0,-1 0 0,1 0 0,10 22 0,-13-22-862,-1 0 1,0-1 0,-1 2 0,4 14-1,-3-14-1609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11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6001,'0'7'63,"1"-1"0,-1 1 0,1-1 0,0 0 0,0 0 1,4 10-1,-4-13 51,0-1 1,1 1-1,-1 0 1,0-1-1,1 0 1,0 1-1,-1-1 1,1 0-1,0 0 0,0 0 1,0 0-1,1 0 1,-1-1-1,0 1 1,1-1-1,2 2 1,-1-1-37,1 1 0,-1-1 0,0 1 0,0 0 0,-1 0 0,1 0 1,0 1-1,-1-1 0,0 1 0,0 0 0,0 0 0,2 5 0,-4-7-417,1 0-115,12 14-3851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11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4 5665,'-2'-1'-155,"1"0"182,0 1-1,0 0 1,0-1 0,-1 1 0,1 0 0,0 0 0,0 0-1,0 0 1,0 0 0,0 0 0,0 0 0,0 0-1,0 0 1,0 1 0,-1-1 0,1 0 0,0 1-1,0-1 1,0 0 0,0 1 0,0 0 0,0-1-1,1 1 1,-1-1 0,0 1 0,-1 1 0,1-2-59,1 1 44,0-1 0,-1 0 0,1 0 0,0 1 0,0-1 0,-1 0 1,1 1-1,0-1 0,0 0 0,0 1 0,-1-1 0,1 0 0,0 1 0,0-1 0,0 0 0,0 1 0,0-1 1,0 0-1,0 1 0,0-1 0,0 0 0,0 1 0,0-1 0,0 1 0,0-1 0,0 0 0,0 1 0,0-1 1,0 0-1,0 1 0,0-1 0,1 0 0,-1 1 0,0-1 0,1 1 0,1 8 407,0 12 26,0 0 0,8 29 0,2 18 19,-10-43-952,0 0 0,-2 1 0,-4 41 0,-4-40-2332,3-18 593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19.3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 4 4524,'0'0'-178,"-1"-1"-28,1 1 251,0 0-1,0 0 1,-1-1 0,1 1 0,0 0-1,-1 0 1,1-1 0,0 1 0,-1 0-1,1 0 1,0 0 0,-1 0 0,1 0-1,-1 0 1,1-1 0,0 1-1,-1 0 1,1 0 0,0 0 0,-1 0-1,1 0 1,-1 0 0,1 1 0,0-1-1,-1 0 1,1 0 0,0 0 0,-1 0-1,1 0 1,-1 0 0,1 1 0,0-1-1,-1 0 1,-2 3 116,0-1 0,0 0 0,0 1 0,0 0 0,0 0 0,1 0 0,-1 0 0,1 0 0,0 0 0,0 1 0,0-1 0,1 1 0,-3 5 0,-8 28 619,1 1 0,-7 51 0,14-69-621,3-15-130,0 0 0,1-1 0,0 1 1,0 0-1,0 0 0,0-1 0,1 1 1,-1 0-1,3 4 0,-1 6 43,-1-13-67,0 0 0,0 0 0,0 0 0,0 0-1,0 0 1,0 0 0,0 0 0,0-1 0,1 1 0,-1 0-1,1-1 1,-1 1 0,1 0 0,0-1 0,0 0 0,-1 0-1,1 1 1,0-1 0,0 0 0,0 0 0,0-1 0,1 1-1,-1 0 1,0-1 0,0 1 0,4-1 0,3 3-38,-6-2 2,3-2-2,-1 1 36,3-1-59,0 0 0,0 0-1,0-1 1,13-4 0,-19 6-50,5-1-16,0 1 1,0-1-1,-1-1 0,1 1 0,8-4 0,-9 3-80,-4 2-35,16-4-2191,-15 3 1860,9-2-43,-9 3-220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11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0 5428,'0'0'-165,"-10"2"51,-30 7 181,35-8-19,1 0 1,0 1-1,-1-1 1,1 1-1,0 0 1,0 1 0,0-1-1,1 0 1,-1 1-1,0 0 1,1 0-1,-6 7 1,2-1 100,0 1 1,0 0-1,-6 13 0,8-14-40,-5 9 56,2 0 1,0 1 0,0 0-1,2 0 1,0 0-1,-5 37 1,11-51-156,-1 0 0,1-1-1,0 1 1,0 0 0,1 0-1,-1 0 1,1 0 0,0-1 0,0 1-1,1 0 1,-1-1 0,1 1 0,0-1-1,0 0 1,1 0 0,-1 1-1,6 5 1,-6-8-58,1 1 0,0 0-1,0-1 1,0 0 0,1 0-1,-1 0 1,0 0 0,1 0 0,0-1-1,-1 1 1,1-1 0,0 0-1,-1 0 1,1 0 0,0-1 0,0 1-1,0-1 1,0 0 0,0 0-1,0 0 1,-1-1 0,5 0 0,-7 1 37,7-1-103,1 0-1,-1-1 0,1 0 0,-1 0 0,0-1 0,0 0 1,0 0-1,0-1 0,0 0 0,-1 0 0,14-11 0,-16 10 68,1-1-1,0 0 0,-1 0 0,0 0 0,-1 0 0,1-1 0,-1 0 0,6-14 0,-8 17 74,-1-1-1,1 0 0,-1 0 1,-1 0-1,1 0 1,-1 0-1,1 0 0,-2 0 1,1 0-1,0 0 1,-1 0-1,0 0 1,0 0-1,0 0 0,-4-7 1,0 0 115,-2 1 0,1-1 1,-1 1-1,-1 1 0,0-1 0,0 1 1,-1 1-1,-13-12 0,7 8 14,-1 1 0,0 0-1,-1 2 1,-33-17 0,47 25-402,-3 0 462,2 1-3892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12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5128,'-3'1'46,"1"0"0,-1-1-1,1 1 1,-1 0-1,1 0 1,-1 0-1,1 1 1,-3 1 0,4-2 238,-11 7 751,12-8-982,-1 0 0,1 1-1,0-1 1,0 0 0,-1 0-1,1 0 1,0 0 0,0 0-1,-1 0 1,1 0 0,0 1-1,0-1 1,-1 0 0,1 0-1,0 0 1,0 1 0,0-1-1,0 0 1,-1 0 0,1 0-1,0 1 1,0-1 0,0 0-1,0 0 1,0 1 0,0-1-1,0 0 1,0 0 0,0 1-1,0-1 1,0 0 0,0 1-1,0-1 1,0 0 0,0 0-1,0 1 1,0-1 0,0 0-1,0 0 1,0 1 0,0-1-1,0 1 1,23 3 104,1-1 1,-1-1 0,45-1-1,77-15-25,-40 4-633,48 2-5241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12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0 4660,'-14'9'-168,"-18"9"192,31-17 24,0-1 0,0 1-1,0-1 1,0 1-1,0 0 1,0-1-1,0 1 1,0 0-1,0 0 1,0-1-1,1 1 1,-1 0 0,0 0-1,1 0 1,-1 0-1,1 0 1,-1 0-1,1 0 1,-1 0-1,1 0 1,-1 1-1,1-1 1,0 0 0,0 0-1,0 0 1,0 0-1,0 0 1,0 1-1,0-1 1,0 0-1,0 0 1,0 0 0,1 0-1,-1 0 1,0 1-1,1-1 1,0 1-1,3 1 84,-1-1-1,1 0 1,0 0 0,0 0-1,0 0 1,1 0-1,-1-1 1,0 0-1,1 0 1,-1 0 0,0 0-1,7-1 1,62 0 653,-40-1-454,125-9 572,13 0-3408,-112 8-1119,-45 0 1575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13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1 5216,'0'0'322,"-2"5"-62,-1 1-182,1 0 69,-1-1-1,1 1 1,0-1 0,1 1-1,-2 8 1,3-11-61,0-1 0,-1 0 0,1 1-1,-1-1 1,0 0 0,0 1 0,1-1 0,-3 4 0,-3 7 224,-2 23 641,-5 40 0,-1 10-233,3-24-380,8-38-405,-14 46-1,13-56-541,1 1-1,1-1 1,0 1-1,-1 28 1,7-34-2758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13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45 5637,'-2'0'-36,"1"-1"13,-1 1 0,1 0 0,0 0 0,-1-1 1,1 1-1,0 0 0,0-1 0,-1 0 0,1 1 1,0-1-1,0 0 0,0 1 0,-1-1 1,1 0-1,0 0 0,0 0 0,0 0 0,1 0 1,-1 0-1,0 0 0,0-1 0,0 1 0,1 0 1,-1 0-1,1 0 0,-1-1 0,0-2 0,6 0 51,5 1 89,0 0-1,0 1 0,0 0 0,0 0 0,16 0 0,-20 2-39,13 0 182,0 0-1,1 2 1,26 4 0,-40-4-217,1 0 0,-1 0 1,0 0-1,0 1 1,0 0-1,0 0 0,0 0 1,-1 1-1,6 4 1,-8-5-28,0 0 0,0 1 1,0-1-1,-1 1 0,1-1 0,-1 1 1,0 0-1,0 0 0,0 0 1,0 0-1,-1 0 0,0 0 0,0 1 1,1 6-1,-1-3 6,-1-1-1,0 1 1,0 0 0,0 0 0,-1 0-1,0-1 1,-1 1 0,0 0 0,0-1-1,-4 8 1,-4 7 131,-24 39 0,11-22 24,-13 16 84,27-43-187,7-10-25,0 0 1,1 1 0,-1-1 0,1 0 0,-1 0 0,1 1 0,0-1-1,0 0 1,0 1 0,0 0 0,1-1 0,-1 1 0,1-1 0,-1 4 0,1-4 70,3 0-4,3 1-76,0-1 0,1 1 1,-1-1-1,1 0 1,0-1-1,0 0 1,-1 0-1,1 0 1,0-1-1,0 0 0,0 0 1,8-2-1,17 2-26,1 1-203,33 0-1217,-20-4-2586,-21 0 1454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13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52 6325,'0'0'2074,"6"-1"-2001,18-1-6,-18 1 41,11-3 47,-5 7-100,-13 5 122,-19 13 102,18-19-285,0 0 55,-10 1 102,11-2-145,1 0 1,-1-1-1,0 1 1,0-1-1,0 0 1,0 1-1,0-1 1,0 0-1,-1 0 1,1 0-1,0 1 1,0-1-1,0 0 1,0 0-1,0-1 1,0 1-1,0 0 1,0 0 0,0 0-1,-2-1 1,0-1-45,2 2-39,-1-1 0,0 0 0,1 1 0,-1-1 0,1 0 0,-1 0 0,1 0 0,-1 0 0,1 0 0,-1-1 0,1 1 0,0 0 0,0-1 0,0 1 0,0 0 0,0-1 0,0 0 0,0 1 0,0-1 0,1 1 0,-1-1 0,1 0 0,-1 1 0,1-1 0,-1 0 0,1 0-1,0 0 1,0 1 0,0-1 0,0 0 0,0 0 0,0 1 0,2-5 0,6-18-2846,0 15 715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14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5436,'0'0'-58,"-2"2"110,-4 1 95,4-2-18,0 0 1,0 0-1,0 0 1,0 0-1,0 1 1,1-1-1,-1 1 1,0-1-1,1 1 1,-3 3-1,3-4 997,1-1-1118,1 0-1,-1 0 1,1 0 0,-1 0 0,0 0 0,1 0 0,-1 0-1,1 1 1,-1-1 0,0 0 0,1 0 0,-1 0 0,0 0-1,1 1 1,-1-1 0,0 0 0,1 0 0,-1 1 0,0-1-1,1 0 1,-1 1 0,0-1 0,0 0 0,1 1 0,10 7 148,60 14 50,-69-21-226,0 0 13,5 1-29,-8-2 39,1 0 0,0 0 0,0 0 1,0 0-1,0 0 0,0 0 0,0 0 0,0 0 0,0 0 0,0 0 1,0 0-1,0 0 0,0 0 0,0 0 0,0 0 0,0 0 1,0 0-1,-1 0 0,1 0 0,0 1 0,0-1 0,0 0 0,0 0 1,0 0-1,0 0 0,0 0 0,0 0 0,0 0 0,0 0 1,0 0-1,0 0 0,0 0 0,0 0 0,0 0 0,0 0 0,0 1 1,0-1-1,0 0 0,0 0 0,0 0 0,0 0 0,0 0 1,0 0-1,0 0 0,0 0 0,0 0 0,0 0 0,0 0 0,0 0 1,0 0-1,1 0 0,-1 0 0,0 1 0,0-1 0,0 0 0,0 0 1,0 0-1,0 0 0,0 0 0,0 0 0,0 0 0,0 0 1,0 0-1,0 0 0,0 0 0,0 0 0,0 0 0,1 0 0,-8 2 42,1 0-1,-1 0 0,1-1 0,-13 2 0,15-3 53,0-1-75,-14-5-57,14 5-74,2-3-208,1 4 263,1 0 0,0-1-1,0 1 1,-1 0-1,1-1 1,0 1 0,0 0-1,0-1 1,0 1 0,0 0-1,-1-1 1,1 1 0,0 0-1,0-1 1,0 1 0,0 0-1,0-1 1,0 1-1,0 0 1,0-1 0,0 1-1,0-1 1,0 1 0,1 0-1,-1-1 1,0 1 0,0 0-1,0-1 1,0 1-1,0 0 1,1-1 0,-1 1-1,0 0 1,0 0 0,1-1-1,2-4-322,-2 3 178,0 1 0,0-1-1,1 0 1,-1 1-1,0-1 1,1 1-1,-1 0 1,1-1-1,-1 1 1,1 0 0,0 0-1,2-2 1,9-4-1737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14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0 5108,'-9'12'1106,"13"-8"-338,10-5-784,4-1 56,-14 1 84,0 1-112,7 2 72,-11 5 176,-20 13 145,18-18-409,-2 1 97,-1 0 0,0-1 0,1 1 1,-1-1-1,0 0 0,0 0 0,-8 2 1,-15 6 254,27-9-346,0-1 0,1 1 1,-1-1-1,1 0 0,-1 0 0,0 1 0,1-1 0,-1 0 0,0 0 0,1 0 0,-1 0 0,0 0 0,1 0 0,-1 0 0,0 0 0,1 0 0,-1 0 0,0 0 0,0 0 0,-5-1-884,5-3 331,1 2 283,-1 0 0,1-1 0,0 1 1,0 0-1,0-1 0,0 1 1,0 0-1,1-1 0,-1 1 0,1 0 1,0-1-1,0 1 0,1-3 0,7-12-1716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15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18 5100,'-42'-15'-13,"40"14"434,-1 1-200,0-1 810,7 1-438,16 2-295,37 9-234,-4 4 111,56 19-274,-104-33 76,-1 1-1,1 1 0,-1-1 0,0 1 1,0 0-1,7 6 0,-10-8 13,1 0-1,-1 1 1,1 0 0,-1-1-1,0 1 1,1 0 0,-1 0-1,0 0 1,0 0 0,0-1 0,-1 1-1,1 1 1,0-1 0,-1 0-1,0 0 1,1 3 0,-1-4 6,0 1 0,0-1 0,-1 1-1,1-1 1,0 1 0,-1-1 0,1 1 0,-1-1 0,0 0 0,1 1 0,-1-1 0,0 0 0,0 1 0,-1 0 0,-1 3-7,-5 6 1,-1 1 0,0-2-1,-1 1 1,1-1 0,-2-1 0,0 0 0,0 0 0,-15 9 0,-30 25 13,52-40-3,-15 17 10,19-19-7,-1 0 0,1 0 0,-1 0-1,0 0 1,1 0 0,0 0 0,-1 1 0,1-1 0,0 0 0,0 0 0,-1 0 0,1 1 0,0-1-1,0 0 1,0 0 0,1 1 0,-1-1 0,0 0 0,0 0 0,1 0 0,0 3 0,1-1 1,0 0 0,1 0 0,-1 0 0,1 0 0,0-1 0,0 1 0,0-1 0,0 1 0,1-1 0,-1 0 0,1 0 1,-1-1-1,1 1 0,-1-1 0,7 2 0,15 4 4,29 5 1,-39-8-4,30 4 14,-18-3-12,0 0 0,-1 2 0,1 1 0,32 14 0,-55-19 23,1-1 0,-1 1 0,1 0 0,-1 0 0,0 0 0,0 1 0,0-1 0,-1 1 0,1 0 0,-1 0 0,0 0 0,0 1 0,0-1 1,-1 1-1,0 0 0,4 8 0,-5-9 13,-1 0 0,1 0 0,0 0 0,-1 0 0,0 0 0,0 0 0,0 0 1,0 0-1,-1 0 0,0 0 0,0 0 0,0 0 0,0 0 0,0-1 0,-1 1 1,1 0-1,-1-1 0,0 1 0,-1-1 0,1 0 0,0 1 0,-4 3 0,-10 9 260,0 0-1,-27 20 0,34-29-466,0-2-1,0 1 1,0-1 0,0-1-1,-1 0 1,0 0 0,-15 3-1,21-6-188,0 0 0,0-1 0,0 1 0,0-1 0,-1 0-1,-4-1 1,-9 0-1489,-3 1-435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16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13 5513,'26'-12'3080,"-24"15"-2758,7 10 7,-8-12-306,-1 0 1,0-1-1,0 1 0,1 0 1,-1-1-1,0 1 0,0 0 1,0-1-1,0 1 0,0 0 1,0-1-1,0 1 0,0 0 1,0-1-1,0 1 0,0 0 1,0 0-1,-1-1 0,1 1 0,0-1 1,0 1-1,-1 0 0,0 0 1,0 2 64,-9 39 757,-7 82-1,4-21-533,1-18-1113,11-82 692,1 0 0,0 0 0,0 0-1,0 0 1,0 0 0,1 0 0,-1 0-1,1 0 1,0-1 0,-1 1 0,3 4 0,-2-6-181,-1 0 1,1 0 0,0 0-1,0 0 1,-1 0 0,1 0-1,0 0 1,0 0 0,0 0 0,0 0-1,0 0 1,1-1 0,-1 1-1,0 0 1,0-1 0,2 1-1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19.8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84 10 4324,'-1'-1'-127,"-2"-4"60,3 3 184,-2 1 238,-6 0 3656,3 52-3202,0-6-93,-11 51 0,4-41-500,-7 26-546,17-71-14,-1 0-1,2 1 1,-1 14-1,-2 9-2072,4-33 2297,-1-1 0,1 1-1,0-1 1,0 1 0,0-1 0,0 1 0,0-1 0,0 1 0,0-1 0,0 1 0,0-1 0,0 1 0,0-1 0,1 1 0,-1-1 0,0 1 0,0-1-1,0 1 1,1-1 0,-1 1 0,0-1 0,0 1 0,1-1 0,0 1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17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52 6349,'-8'-5'-239,"6"4"185,0 0 1,0 0-1,0 0 0,0 0 1,1 0-1,-1 0 1,0-1-1,1 1 0,-1-1 1,1 1-1,-2-4 1,2 4 65,4-1 60,4-2 21,0 0 0,1 1 0,-1 0 0,1 1 0,-1-1-1,1 1 1,0 1 0,0-1 0,15 1 0,3 0 293,48 6 0,-70-5-370,0 0 0,0 1 0,0 0 0,0-1 0,0 1 0,0 1 0,0-1 0,-1 1 0,1-1 0,-1 1 0,1 0 1,-1 0-1,1 1 0,-1-1 0,0 1 0,0-1 0,0 1 0,-1 0 0,1 0 0,-1 0 0,1 1 0,-1-1 0,0 0 0,0 1 0,-1 0 0,1-1 0,-1 1 0,0 0 0,0 0 0,0 0 0,0 0 0,-1 0 0,1 0 0,-1 0 1,0 0-1,0 0 0,-1 0 0,1 0 0,-1 0 0,0-1 0,0 1 0,0 0 0,0 0 0,-1 0 0,0-1 0,-3 7 0,-25 37 46,-1-2 0,-38 44 1,31-42-42,35-44 1,1 0 0,-1 0 0,1 0 0,0 1 0,0-1 0,1 1 0,-1 0 0,1 0 0,0-1 0,0 1 0,0 0 0,0 0 0,0 7 0,1-8-1,0-1 1,1 0 0,-1 0 0,1 0 0,0 0 0,-1 0 0,1 1 0,0-1 0,0-1 0,0 1-1,0 0 1,1 0 0,-1 0 0,1 0 0,-1-1 0,1 1 0,-1-1 0,1 1 0,0-1 0,0 0-1,-1 0 1,1 0 0,0 0 0,0 0 0,0 0 0,3 1 0,17 4-92,-1 0 0,1-2 0,0-1 1,0 0-1,1-2 0,30-1 0,23-6-2220,-51 3 68,-6 0-34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17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72 5673,'0'0'396,"-2"-1"-80,1 1-218,1-1-1,-1 1 1,0-1 0,1 1-1,-1-1 1,0 1-1,1-1 1,-1 1 0,1-1-1,-1 1 1,1-1-1,-1 0 1,1 1 0,-1-1-1,1 0 1,0 0-1,-1 1 1,1-1 0,0 0-1,0 0 1,-1 0-1,1 1 1,0-3-1,0 1 587,5 2-367,87-11 1007,47-9-3352,-96 6-2398,-26 8 1684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17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48 6117,'-38'-26'314,"30"22"-104,-2-5 565,9 8-694,1 0-1,-1 1 1,1-1 0,-1 1-1,1-1 1,-1 1 0,1-1-1,-1 1 1,0-1-1,1 1 1,-1-1 0,0 1-1,0 0 1,1-1 0,-1 1-1,0 0 1,0 0 0,1 0-1,-3-1 1,1 5 13,-7 12-11,7-12-25,4 0-68,21 25-415,-15-19-557,0 0-1,0 1 1,-1 1-1,7 13 1,-9-7-1079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18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5200,'-9'20'-161,"7"-17"224,0 0 0,1 0-1,-1 0 1,1 0 0,0 1-1,0-1 1,0 0 0,0 0 0,1 1-1,-1 5 1,2-1 200,-1-1 0,2 1 0,-1 0 0,1 0 0,0-1 0,1 1 0,-1-1 0,2 0 0,-1 0 0,8 12 0,-5-10-483,1 0-1,0 0 1,0-1 0,9 8 0,-15-15 27,12 7-3259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18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5 5216,'0'0'-35,"-2"-1"76,1 0-5,1 1-1,-1 0 0,1-1 0,-1 1 0,1 0 0,-1 0 0,1 0 0,-1-1 0,0 1 0,1 0 0,-1 0 0,1 0 0,-1 0 0,0 0 0,1 0 0,-1 0 0,1 0 0,-1 0 0,0 0 0,1 0 0,-1 1 0,1-1 0,-1 0 0,1 0 0,-1 0 0,0 1 0,1-1 0,-1 0 0,1 1 0,-1-1 0,1 1 0,-1 0 1,-1 1 44,1 0 0,0 0 0,-1 0 0,1 0 0,0 1 0,0-1 0,0 0 0,-1 5 0,-1 9 386,-4 32 0,7-41-288,-2 42 212,2 0 0,10 83-1,-8-117-789,1 0 1,6 19-1,7 5-3358,-11-27 1193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1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28 5873,'0'0'-158,"-5"0"110,0 0 124,0 1 0,0-1 0,1 1 0,-1 0 0,0 0 0,0 0 0,1 1-1,-1-1 1,1 1 0,-1 1 0,1-1 0,0 0 0,0 1 0,0 0 0,0 0 0,0 0 0,1 1 0,-1-1-1,1 1 1,0 0 0,0 0 0,0 0 0,1 0 0,-1 0 0,1 0 0,-3 8 0,-4 10 128,2-8-41,1 1 1,-6 25-1,6-17-51,3-11-81,0-1 0,1 1-1,0 0 1,0 0 0,2 0-1,-1 0 1,3 17 0,-2-27-72,1 0 0,-1 0 0,1 0 0,-1 0 0,1-1 0,0 1 0,0 0 0,0-1 0,0 1 0,0 0 0,0-1 0,0 1 0,1-1 0,-1 0 0,1 1 0,-1-1 0,1 0 0,-1 0 0,1 0 0,-1 0 0,1 0 0,0 0 0,0-1 0,-1 1 0,1 0 0,0-1 0,0 1 0,0-1 0,0 0 0,0 0 0,0 0 0,0 0 0,-1 0 0,1 0 0,0 0 0,3-1 0,1 0-72,-1 0-1,0-1 1,1 1-1,-1-1 1,0 0 0,0 0-1,0-1 1,-1 1-1,1-1 1,-1 0 0,9-7-1,-9 5 54,1 0 1,-1-1-1,0 1 0,0-1 0,-1 1 0,1-1 1,-1 0-1,-1-1 0,1 1 0,-1 0 0,0-1 1,-1 1-1,1-1 0,-1 0 0,0 1 0,-1-1 1,0 0-1,0 0 0,-2-10 0,1 5 146,-1 0 0,0 0 0,-1 0 0,0 1 0,-1-1-1,0 1 1,-1 0 0,-1 0 0,1 1 0,-2-1 0,1 1 0,-1 0 0,-1 1-1,0 0 1,-16-14 0,12 19 63,-4-1-509,12 0-2714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19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3888,'0'0'1655,"7"-1"-1259,52-12 371,60-11 472,-98 21-1279,1 1 0,0 0 0,33 3 0,87 7-4375,-125-7 2901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19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4556,'-29'19'51,"29"-19"-37,-1 0 0,1 0 0,-1 1 0,1-1 0,0 0 0,-1 0 0,1 0 0,0 1 0,-1-1 0,1 0 0,0 0 0,-1 1 0,1-1 0,0 0 0,-1 1 0,1-1 0,0 0 0,0 1 0,0-1 0,-1 1 0,1-1 0,0 0 0,0 1 0,0-1 0,0 1 0,0-1 0,0 0 0,0 1 0,-1-1 0,1 1 0,1 0 0,7 11 672,15 4 138,-6-10-500,1-1-1,0-1 0,0 0 1,1-1-1,-1-1 1,1-1-1,25-2 0,-42 1-299,139-7 803,-17-8-2515,-79 3-1773,-23 8 463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20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5 6713,'7'-3'-213,"-7"3"237,0 0 0,0 0 0,1-1 0,-1 1 1,0 0-1,0 0 0,0 0 0,0 0 1,1 0-1,-1 0 0,0 0 0,0 0 0,0 0 1,0 0-1,1 0 0,-1 0 0,0 0 0,0 0 1,0 0-1,0 0 0,1 0 0,-1 0 1,0 0-1,0 0 0,0 0 0,0 0 0,1 1 1,-1-1-1,0 0 0,0 0 0,0 0 0,0 0 1,0 0-1,1 0 0,-1 0 0,0 1 0,0-1 1,0 0-1,0 0 0,0 0 0,0 0 1,0 1-1,0-1 0,0 0 0,0 0 0,0 0 1,1 0-1,-1 1 0,3 309 5049,-5-255-5203,-13 84 0,14-136-123,0-1 0,1 1 0,-1-1-1,0 1 1,0-1 0,0 1 0,0-1 0,-1 0-1,1 1 1,-1-1 0,1 0 0,-1 0 0,0 0-1,0 0 1,0-1 0,0 1 0,0 0 0,0-1 0,0 1-1,-1-1 1,1 0 0,0 0 0,-4 1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20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76 5597,'0'0'-141,"-6"-3"104,-18-10 148,18 10 62,5-6 600,1 8-686,0 0 0,0 0 0,0 0 0,0 0 0,0 0 0,0 0 1,0-1-1,0 1 0,0 0 0,0 0 0,1 0 0,-1 0 0,0 0 1,1-1-1,0 0-35,-1 0 0,1 1 1,0-1-1,0 0 0,-1 1 1,1-1-1,0 1 0,1-1 1,-1 1-1,0 0 0,0-1 1,0 1-1,1 0 0,-1 0 1,1 0-1,-1 0 0,1 0 1,-1 0-1,1 0 0,0 1 1,-1-1-1,1 1 0,2-1 1,-1 0 15,0 1-11,12 0-9,-11 0 20,0 1-46,-3 0-13,0-1 1,1 0-1,-1 1 1,1-1 0,-1 1-1,0 0 1,1-1 0,-1 1-1,0 0 1,0 0 0,0 0-1,1 0 1,-1 0-1,0 0 1,0 0 0,0 0-1,-1 0 1,1 1 0,0-1-1,0 0 1,-1 1 0,1-1-1,-1 0 1,1 1 0,-1-1-1,1 1 1,-1-1-1,0 1 1,0-1 0,0 0-1,0 1 1,0-1 0,0 1-1,0 2 1,-1-1 46,-1 0 0,1 0 0,-1 0 0,1 0 0,-1-1 0,0 1 1,0 0-1,0-1 0,0 1 0,-1-1 0,-4 4 0,0 1 47,7-6-104,-1 0 0,1 0 0,0-1 0,-1 1 0,1-1 0,0 1 0,-1 0 0,1-1 0,-1 1 0,1-1 0,-1 1 0,0-1 0,1 1 0,-1-1 0,1 1 0,-1-1 0,0 0 0,1 1 0,-1-1 0,0 0 0,1 1 0,-1-1 0,0 0-1,0 0 1,-1 0 0,-3-12-853,4 7 856,1-4-697,2 3-44,0 0 1,0 0-1,1 1 1,4-8-1,2-2-2553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23.3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257 7 5188,'-1'0'1,"1"-1"-1,0 1 1,0 0-1,0-1 1,0 1-1,-1 0 0,1-1 1,0 1-1,0 0 1,-1-1-1,1 1 1,0 0-1,-1-1 0,1 1 1,0 0-1,-1 0 1,1 0-1,0-1 1,-1 1-1,1 0 0,0 0 1,-1 0-1,1 0 1,-1 0-1,1 0 1,0 0-1,-1 0 0,1 0 1,-1 0-1,1 0 1,0 0-1,-1 0 1,1 0-1,-1 0 0,1 0 1,0 0-1,-1 0 1,0 1-1,-4 1 60,3-1-34,1-1 0,0 1 0,-1 0 0,1-1 1,0 1-1,-1 0 0,1 0 0,0 0 0,0 0 0,0 0 0,0 0 1,0 0-1,0 1 0,0-1 0,-1 3 0,1-3 374,-1 0-197,-145 74 1661,135-64-1759,11-10-91,0 0-1,0 0 1,0 0-1,0 0 1,0 0-1,0 0 1,-1 0-1,1 0 1,0 0-1,0-1 1,-1 1-1,1 0 1,-3 0-1,-33 18 330,42-16-315,-2 0-20,-2-2-6,1 0 0,-1 0 0,0 0 0,0 0 0,0 0 0,1-1 0,-1 1 0,1 0 0,-1-1 0,0 1 0,1-1 0,-1 1 0,1-1 0,2 1 0,9 1-12,0 0 0,0 0 0,15-1 1,-23-1 4,-2 0-13,7 3-20,-9-3 35,0 0 0,-1 0 0,1 0 0,0 0 0,0 0 0,-1 0 0,1 1 0,0-1 0,0 0 0,-1 0-1,1 1 1,0-1 0,-1 0 0,1 1 0,0-1 0,-1 1 0,1-1 0,-1 1 0,1-1 0,-1 1 0,1-1 0,-1 1-1,1 0 1,-1-1 0,1 1 0,0 1 0,0 3-3,1-1 1,-1 1-1,0 0 0,-1-1 1,1 1-1,-1 0 0,0 0 0,0 0 1,-1 7-1,-14 46-44,12-52-84,-1 0 0,0 0 0,0 0 0,-1-1 0,0 1 0,0-1 0,0 0 0,-8 6-1,5-4-556,8-7 523,-1 1-1,0-1 0,1 1 1,-1-1-1,0 1 1,0-1-1,1 0 0,-1 1 1,0-1-1,0 0 1,0 0-1,1 1 0,-1-1 1,0 0-1,0 0 1,0 0-1,-1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21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6873,'0'0'-263,"-7"1"257,-19 2 121,19-3 812,13 2-936,18 3-15,-23-5 21,0 0 1,0 1 0,0-1-1,0 0 1,0 1 0,0-1 0,0 0-1,0 1 1,0 0 0,0-1-1,0 1 1,0-1 0,0 1-1,0 0 1,0 0 0,-1 0-1,1-1 1,1 2 0,-1 1-6,0 0 1,-1-1 0,1 1-1,0 0 1,-1-1 0,0 1-1,1 0 1,-1-1 0,-1 4-1,1-3 36,-1 0 0,1 0 0,-1 0 0,0 0 0,0 0 0,-1 0 0,1 0 0,0 0 0,-1-1 0,0 1 0,1 0 0,-1-1 0,0 0 0,-1 1 0,1-1 0,0 0 0,-1 0 0,1 0 0,-1 0 0,1-1 0,-1 1 0,0-1 0,-4 2 0,6-2 128,-4 0-72,5-1-93,-1 0 0,1 0 0,0 1 0,-1-1 0,1 0-1,-1 0 1,1 1 0,0-1 0,-1 0 0,1 0 0,-1 0 0,1 0 0,-1 0 0,1 0-1,0 0 1,-1 0 0,1 0 0,-1 0 0,1 0 0,-1 0 0,1 0 0,-1 0 0,1 0-1,0 0 1,-1-1 0,1 1 0,-1 0 0,1 0 0,0-1 0,-1 1 0,1 0 0,0 0 0,-1-1-1,-5-15-282,6 15 261,-1 0 1,1 1-1,0-1 1,0 0 0,0 0-1,0 1 1,0-1-1,0 0 1,0 0-1,1 1 1,-1-1 0,0 0-1,0 0 1,0 1-1,1-1 1,-1 0 0,0 1-1,1-1 1,-1 0-1,1 1 1,-1-1-1,1 1 1,0-2 0,0 1-101,1-2-138,-1 0 0,0 0 1,1 1-1,0-1 0,0 0 0,-1 1 1,2 0-1,-1-1 0,0 1 1,0 0-1,5-3 0,2-3-1594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21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4 4852,'0'0'-72,"-3"0"100,-30-3 2841,35 6-2870,2 1-14,0 1 0,0 0 1,-1 0-1,0 0 0,0 0 0,0 0 0,0 1 1,-1-1-1,0 1 0,0 0 0,-1 0 0,1 0 1,-1-1-1,0 12 0,-1-13 37,-1 0 1,1 0-1,-1 0 0,0 0 0,0 0 1,0 0-1,0 0 0,-1-1 0,0 1 1,0 0-1,0-1 0,0 0 0,0 1 1,-1-1-1,1 0 0,-1 0 0,0 0 1,0 0-1,0-1 0,-4 3 0,5-4-14,-1-4-340,-9-10 42,12 12 259,0 1 1,-1-1-1,1 0 0,0 1 0,-1-1 0,1 0 0,0 1 0,0-1 0,0 0 0,0 1 1,0-1-1,0 1 0,0-1 0,0 0 0,0 1 0,0-1 0,0 0 0,0 1 1,0-1-1,1 0 0,-1 1 0,0-1 0,0 0 0,1 1 0,-1-1 0,1 0 0,0-1-112,-1 0-118,1-1 0,0 1 0,0-1 0,0 1-1,0-1 1,0 1 0,1 0 0,-1 0 0,4-4 0,7-6-1602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22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55 5148,'-1'-2'137,"0"0"0,0 1 0,1-1 0,-1 0 0,0 0 0,0 0 0,1 1-1,-1-1 1,1 0 0,0 0 0,-1-3 0,2 4-82,-1-1 0,0 1 0,1 0 0,-1 0 0,1 0 0,-1 0 0,1 0 0,0 1 0,-1-1 0,1 0 0,0 0 0,-1 0 0,1 0 0,0 1 1,0-1-1,0 0 0,0 1 0,0-1 0,0 1 0,1-2 0,2 1 53,0-1 0,0 0 0,1 1 0,-1 0-1,0 0 1,0 0 0,1 0 0,-1 1 0,0 0 0,1-1 0,-1 2 0,0-1 0,1 0 0,-1 1 0,6 2 0,-3-2-41,-1 2-1,0-1 1,0 1-1,0 0 1,0 0 0,-1 0-1,1 1 1,7 6 0,-10-7-64,0 1 0,0-1 0,-1 0 0,1 1 0,-1 0 0,0-1 1,0 1-1,0 0 0,0 0 0,-1 0 0,0 1 0,0-1 0,0 0 0,0 0 1,-1 1-1,1-1 0,-1 0 0,0 0 0,0 1 0,-1-1 0,-1 7 1,-1 3-11,-1 0 0,0 0 1,-1 0-1,-12 25 1,0-11 17,-38 52 1,39-60 98,1 1 0,1 0 1,1 0-1,-16 38 0,28-57-81,1-1 0,-1 1 0,0 0 0,1 0 0,-1 0 0,1 0 0,0 0 0,0 0 0,-1-1 0,1 1 0,1 0 0,-1 0 0,0 0 0,0 0 0,1 0 0,-1 0 0,1 0 0,-1-1 0,1 1 0,0 0 0,0 0 0,0-1 0,0 1 0,0 0 0,0-1 0,0 1 0,0-1 0,3 2 0,0 0 28,1 0 0,-1 0-1,1-1 1,0 0 0,-1 0 0,1 0 0,0 0 0,0-1-1,8 1 1,40 5 106,-1-3 1,58-3-1,-82-1-284,57-2-901,-10 0-3821,-71 2 2555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23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1 6201,'0'0'16,"0"0"0,0 0 0,0 0 0,0 0 0,0 0 0,1 0 0,-1 0 0,0 0 0,0 0 0,0 0 0,0 0 0,0 0 0,0 0 0,1 0 0,-1 0 0,0 0 0,0 0 0,0 0 0,0 0 0,0 0 0,0 0 0,0 0 0,1 0 0,-1 0 0,0 0 0,0 1 0,0-1 0,0 0 0,0 0 0,0 0 0,0 0 0,0 0 0,0 0 0,0 0 0,1 0 0,-1 0 0,0 1 0,0-1 0,0 0 0,0 0 0,0 0 0,0 0 0,0 0 0,0 0 0,0 1 0,0-1 0,0 0 0,0 0 0,0 0 0,0 0 0,0 0 0,0 0 0,0 0 0,0 1 0,0-1 0,0 0 0,0 0 0,0 0 0,-1 0 0,1 0 0,0 0 0,0 1 0,-5 15 382,-13 24 155,16-36-378,-32 86 1020,18-45-822,-62 193-578,76-235-8,1 1 1,1 0 0,-1 0-1,1 1 1,-1-1 0,1 7-1,4 3-3386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23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36 5989,'-3'1'-318,"-9"4"1060,28-3-386,54-2-68,-44 0-45,-20 0-216,62 1 153,-1-4 1,70-11-1,-109 9-885,43-2 1,-70 7 582,0 0 1,0 0 0,0 0-1,1 0 1,-1 0 0,0-1 0,0 1-1,0 0 1,0-1 0,0 1-1,0-1 1,0 0 0,0 1 0,0-1-1,0 0 1,1-1 0,2 0-436,7-3-1427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24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 5320,'-3'0'40,"-17"-4"268,15 5 3096,11 7-3221,1 0 1,-1 0-1,1-1 1,1 0-1,-1-1 1,1 0-1,11 7 1,-5-3-753,-1 0 0,23 23 1,-16-15-3812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24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5957,'-2'4'77,"0"0"1,1 0-1,-1 0 1,1 0-1,0 0 1,0 0-1,0 0 1,0 0-1,1 0 1,0 0-1,0 1 1,0-1-1,0 0 1,0 0-1,1 0 1,0 1-1,0-1 1,0 0 0,1 0-1,-1 0 1,5 6-1,-3-4 76,1 0 0,0 0 1,0-1-1,1 0 0,-1 0 0,1 0 0,1 0 1,-1-1-1,0 0 0,1 0 0,0 0 0,10 4 1,-3 0-456,-11-7 181,0 1 1,-1-1-1,1 0 1,0 0-1,0 0 1,0 0-1,0 0 1,0-1-1,0 1 1,0 0-1,0-1 1,0 0-1,0 1 1,0-1-1,0 0 1,0 0-1,3 0 1,21-4-2227,-9 0-633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24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0 6561,'0'0'-118,"-3"0"107,-12 0 92,11 0 427,2 3-250,0 1-96,-1 0-1,1 0 1,0 0-1,0 0 0,0 1 1,0-1-1,1 1 1,0-1-1,-1 9 0,-4 52 1020,3-20-634,3-41-519,-14 157-2496,18-142-980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25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10 6445,'0'0'-176,"-2"-2"90,-2-3-6,3 5 135,1 0-1,0-1 0,-1 1 0,1 0 0,-1 0 0,1-1 0,0 1 0,-1 0 0,1 0 0,-1 0 0,1 0 0,-1 0 0,1-1 0,-1 1 0,1 0 0,-1 0 1,1 0-1,-1 0 0,1 0 0,-1 1 0,1-1 0,-1 0 0,1 0 0,-1 0 0,1 0 0,-1 1 0,1-1 0,-1 0 0,-5 4 97,0 0-1,0 0 0,1 0 0,-1 1 1,1 0-1,0 0 0,1 0 1,-1 0-1,1 1 0,0 0 1,-5 8-1,4-2 71,0 0 1,0 0-1,2 0 1,-1 1-1,2 0 1,-1-1-1,0 23 1,3-30-205,0 0 0,0 0 0,1 0 1,-1 0-1,1 0 0,0 0 0,0 0 0,1 0 0,-1-1 1,1 1-1,0 0 0,1-1 0,-1 0 0,1 1 0,0-1 1,0 0-1,0 0 0,0-1 0,1 1 0,-1-1 0,1 1 0,7 3 1,-6-4-84,-1-1 0,1 1 0,0-1 0,0 0 0,1-1 1,-1 0-1,0 1 0,0-1 0,1-1 0,-1 1 0,0-1 1,1 0-1,-1 0 0,1-1 0,-1 0 0,0 0 0,0 0 1,1 0-1,-1-1 0,0 0 0,9-5 0,-9 5 42,-1-1-1,0 1 1,0-1-1,0 0 1,0-1-1,-1 1 1,1-1-1,-1 1 1,0-1-1,0 0 1,0 0-1,0 0 1,-1-1-1,0 1 0,0-1 1,0 1-1,0-1 1,-1 0-1,1 0 1,-1 0-1,-1 0 1,2-8-1,-2 6 74,0-1-1,-1 1 0,1 0 1,-1-1-1,-1 1 0,1 0 1,-1 0-1,0 0 0,-1 0 0,0 0 1,0 0-1,0 1 0,-1 0 1,0-1-1,0 1 0,-1 1 1,1-1-1,-1 1 0,-10-9 0,-24-19-267,38 31 22,-3 1-75,1-1 175,-12-3-560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25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21 5252,'0'0'354,"-9"2"-96,7 0 94,12-3 1735,28-4-1855,154-13 1040,-144 18-1510,51 1-1471,-29 6-1966,-52-7 1346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23.7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67 25 4888,'-5'-24'1453,"7"29"-1143,1 8 32,0 0 1,0 0 0,-1 0 0,-1 1 0,-1 22-1,-3 33 475,3-52-599,0 0 0,-6 35 0,-4 7 70,7-36-156,-7 30 0,-19 78-63,24-106-707,1 1-1,1 0 1,0 37-1,7-32-763,1-20-1579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25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5733,'-34'20'-81,"34"-20"94,0 0 1,-1 0-1,1 0 1,0 0-1,0 0 1,-1 0-1,1 1 0,0-1 1,-1 0-1,1 0 1,0 1-1,0-1 1,-1 0-1,1 0 1,0 1-1,0-1 0,0 0 1,0 0-1,-1 1 1,1-1-1,0 0 1,0 1-1,0-1 1,0 0-1,0 1 0,0-1 1,0 0-1,0 0 1,0 1-1,0-1 1,0 0-1,0 1 1,0-1-1,0 0 0,0 1 1,0-1-1,0 0 1,0 1-1,0-1 1,1 0-1,-1 1 1,0-1-1,0 0 0,0 0 1,0 1-1,1-1 1,-1 0-1,0 0 1,0 1-1,1-1 1,-1 0-1,0 0 1,0 0-1,1 0 0,-1 1 1,0-1-1,1 0 1,-1 0-1,15 9 298,-15-9-312,12 4 143,-1-1-1,1 0 1,0-1 0,0 0 0,0-1 0,1-1 0,-1 1 0,16-3 0,5 1 57,24 1-74,59 0-898,-39-3-2654,-50 2 1127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27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208 100 5320,'4'-7'-817,"-4"7"868,0 0 1,0 1-1,0-1 0,0 0 0,-1 0 0,1 0 0,0 0 0,0 0 0,0 0 1,0 0-1,0 0 0,0 0 0,-1 1 0,1-1 0,0 0 0,0 0 0,0 0 1,0 0-1,0 0 0,0 0 0,-1 0 0,1 0 0,0 0 0,0 0 0,0 0 1,0 0-1,0 0 0,-1 0 0,1 0 0,0 0 0,0 0 0,0 0 0,0 0 0,0 0 1,-1-1-1,1 1 0,0 0 0,0 0 0,0 0 0,0 0 0,0 0 0,0 0 1,0 0-1,-1 0 0,1 0 0,0-1 0,0 1 0,0 0 0,0 0 0,0 0 1,0 0-1,0 0 0,0-1 0,0 1 0,0 0 0,0 0 0,0 0 0,0 0 1,0 0-1,0-1 0,0 1 0,0 0 0,0 0 0,0 0 0,0 0 0,-15 6 238,0 2-1,0 0 1,1 0-1,0 2 1,1-1-1,0 2 1,-18 18-1,23-20-198,0-1-1,1 1 1,0 1 0,1-1-1,0 1 1,0 0-1,1 0 1,0 1-1,1 0 1,0-1 0,1 2-1,-3 15 1,6-24-103,0 0 1,-1 1-1,1-1 1,1 0-1,-1 1 0,0-1 1,1 0-1,0 1 1,0-1-1,0 0 1,0 0-1,0 0 1,1 0-1,-1 0 0,1 0 1,0 0-1,0 0 1,0-1-1,0 1 1,0-1-1,1 1 1,-1-1-1,1 0 0,-1 0 1,1 0-1,0 0 1,0 0-1,0-1 1,0 0-1,5 2 1,1 1-124,1-2-1,-1 1 1,0-1 0,1-1 0,-1 0 0,1 0 0,-1-1 0,1 0 0,14-2 0,-5-1-154,-1-1 0,1 0 1,-1-1-1,25-11 0,-35 12 213,-1 0-1,0 0 1,0 0-1,0-1 1,0 0-1,-1 0 1,0 0-1,0-1 0,0 0 1,-1-1-1,1 1 1,6-13-1,-9 12 87,0 0 0,0-1-1,0 1 1,-1-1 0,0 0 0,-1 0-1,1 0 1,-2 0 0,1 0-1,-1 0 1,0 0 0,-3-15-1,0 3 180,-2 0-1,0 0 0,-15-34 0,-3-12-97,23 55-339,26 8-5741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27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5 5308,'0'0'219,"-3"4"105,-17 28 3880,35-29-3883,-12-2-33,1-1-31,11 0-26,-12 0-30,2 0-30,0-2-126,-3 2-29,1 0-1,-1 0 1,1 0-1,-1 0 1,0 0-1,1 0 1,-1 1-1,0-1 1,1 1-1,-1 0 1,4 1-1,25 2-196,-29-4 153,1 0-36,9 0 54,-9 0 9,-12 2 1,-26 3 5,26-4-1,8-1-4,-1-1 0,1 1 1,-1-1 0,1 1 0,0-1-1,-1 1 1,1 0 0,-1 0 0,1 0-1,-1 0 1,0 0 0,-1 0-1,2 0 0,-3-1-21,1 0-363,3 1 350,0 0 1,-1 0-1,1 0 0,0-1 0,0 1 1,-1 0-1,1 0 0,0 0 0,-1 0 1,1-1-1,0 1 0,0 0 0,-1 0 1,1-1-1,0 1 0,0 0 0,0-1 1,0 1-1,-1 0 0,1 0 0,0-1 1,0 1-1,0 0 0,0-1 0,0 1 1,0 0-1,0-1 0,0 1 0,0 0 1,0-1-1,0 1 0,0 0 0,0-1 1,0 1-1,0 0 0,0-1 0,0 1 1,0 0-1,1-1 0,11-11-1177,-10 11 1346,3-3-841,0 0 0,0 0 0,0 1 0,0 0 0,11-5 0,2 4-1859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28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6057,'0'0'-94,"-6"4"-40,6-4 171,0 0-1,0 0 1,0 0 0,0 0-1,0 0 1,1 0 0,-1 0-1,0 0 1,0 0 0,0 0 0,0 0-1,0 0 1,0 0 0,0 0-1,1 0 1,-1 0 0,0 0-1,0 0 1,0 0 0,0 0-1,0 0 1,0 0 0,0 0-1,0 0 1,1 0 0,-1 0-1,0 1 1,0-1 0,0 0-1,0 0 1,0 0 0,0 0 0,0 0-1,0 0 1,0 0 0,0 0-1,0 1 1,0-1 0,0 0-1,0 0 1,0 0 0,0 0-1,0 0 1,0 0 0,0 0-1,0 1 1,0-1 0,0 0-1,0 0 1,0 0 0,0 0 0,0 0-1,0 0 1,0 0 0,0 1-1,0-1 1,0 0 0,0 0-1,0 0 1,0 0 0,-1 0-1,1 0 1,0 0 0,0 0-1,0 0 1,0 1 0,5-1-27,-3 0-3,1 0 0,0 0 0,0 1 0,0-1 1,0 1-1,0-1 0,0 1 0,-1 0 0,1 0 1,0 1-1,-1-1 0,1 0 0,-1 1 0,1-1 1,-1 1-1,0 0 0,4 3 0,-5-3-10,-1 1 6,0 0 0,0 1 0,0-1 0,-1 0 0,1 0 0,-1 1 0,0-1 0,1 0 0,-3 5 0,-2-5 17,1 0 0,0 0-1,-1-1 1,1 1 0,-1-1 0,0 0 0,0 0 0,0 0 0,0-1 0,0 0 0,0 0 0,-9 0-1,11-1-29,1-3-776,-7-10 355,7 9-122,6 0-363,15-13-998,-7 7-331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28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5352,'0'0'-239,"4"-1"59,125-29 147,-123 29 57,-4 0-11,-1 1 0,1-1 0,-1 1 1,1 0-1,0-1 0,-1 1 1,1 0-1,0 0 0,-1 0 1,1 0-1,0 0 0,-1 0 1,1 1-1,0-1 0,-1 1 1,1-1-1,-1 1 0,1-1 1,-1 1-1,1 0 0,-1 0 1,1 0-1,-1 0 0,2 1 0,-2-1 19,0 0 0,0 0 0,-1 1 0,1-1-1,0 0 1,0 0 0,-1 1 0,1-1 0,-1 0-1,1 1 1,-1-1 0,0 1 0,1-1 0,-1 1-1,0-1 1,0 1 0,0-1 0,0 0 0,0 1-1,0-1 1,-1 3 0,0 1 74,-1 0 1,1-1-1,-1 1 0,0-1 1,-3 6-1,1-5 101,0 0 1,-1 0 0,1-1-1,-10 7 1,4-3-9,6-4-92,0-1 1,-1 1-1,0-1 1,1-1-1,-1 1 1,0-1-1,-1 1 1,1-1 0,0-1-1,0 1 1,-10 0-1,10 0-46,2-2-50,3 0-14,0 0 0,0-1-1,0 1 1,-1 0 0,1 0 0,0-1 0,0 1 0,0 0 0,0-1 0,0 1-1,0 0 1,0-1 0,-1 1 0,1 0 0,0 0 0,0-1 0,0 1 0,-1 0-1,1 0 1,0 0 0,0-1 0,-1 1 0,1 0 0,0 0 0,-1 0 0,1 0-1,0-1 1,0 1 0,-1 0 0,0 0-7,1 0-1,0 0 1,-1-1-1,1 1 1,-1 0 0,1 0-1,0-1 1,-1 1 0,1 0-1,0 0 1,-1-1-1,1 1 1,0 0 0,-1-1-1,1 1 1,0 0-1,0-1 1,-1 1 0,1-1-1,0 1 1,0-1-1,0 1 1,0 0 0,-1-1-1,1 1 1,0-1-1,0 1 1,0-1 0,0 1-1,0-1 1,1-2-156,-1 0-1,1 0 1,0 0 0,0 1 0,0-1 0,0 0 0,0 0-1,0 1 1,1-1 0,-1 1 0,1-1 0,0 1-1,0 0 1,0 0 0,0-1 0,0 1 0,0 1-1,5-4 1,1-2-1146,5-5-1139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28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17 5701,'-1'-2'-214,"-1"0"205,1 1-1,0 0 1,0-1-1,-1 1 1,1 0-1,0 0 1,-1 0 0,1 0-1,-1 0 1,-3-1-1,3 2 640,-3 2-298,2-2-211,0 1-1,0 1 0,0-1 0,0 0 1,0 1-1,1-1 0,-1 1 0,1 0 1,-1 0-1,1 0 0,-1 0 1,1 0-1,0 1 0,0-1 0,0 0 1,0 1-1,1 0 0,-1-1 0,1 1 1,0 0-1,-1 0 0,0 4 1,-4 39 1607,-1 75 0,3-16-891,0-31-411,-1 24-426,8-49-1437,-3-48 1400,0-1-1,0 1 0,0-1 1,1 1-1,-1-1 0,0 1 1,0 0-1,0-1 0,0 1 0,0-1 1,1 1-1,-1-1 0,0 0 1,0 1-1,1-1 0,-1 1 1,0-1-1,1 1 0,-1-1 0,0 0 1,1 1-1,0-1 0,3 5-1522,-5 1-3409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3:34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2767 6613,'0'0'-314,"-3"1"-287,-8 1 1017,9-6 1157,12-13 686,-6 11-2942,12-20 846,-1-1 0,-2-1 0,17-47 0,16-88 338,-31 105-291,12-79 148,-11 43-184,33-147 364,-38 182-196,6-91 0,-14 112-264,6-150 128,-5 127-278,-4-96 0,-29-66-136,13 104 125,9 44 47,-21-172-61,23 206 90,-1 2-14,1-48-1,3 77 21,-1-18 0,-1-7 1,4 9 0,1 21 0,-1 0 1,0 1 0,0-1-1,0 0 1,-1 1-1,1-1 1,-1 0 0,-2-4-1,3 6 3,0 2-3,1 0 0,-1 1 0,1-1 0,-1 1 0,0-1 0,1 0 0,-1 1 0,0-1 0,0 0 0,1 0 0,-1 1 0,0-1 0,0 0 0,0 1 0,0-1 0,0 0-1,0 0 1,0 1 0,0-1 0,0 0 0,0 1 0,0-1 0,-1 0 0,1 1 0,0-1 0,-1-1 0,-2-7 0,3-20-9,-4-23 19,4 52-12,-3-20-99,3 19 98,0 1 1,0-1 0,0 1-1,0-1 1,0 0-1,0 1 1,0-1-1,0 1 1,0-1-1,-1 1 1,1-1 0,0 1-1,0-1 1,-1 1-1,1 0 1,0-1-1,-1 1 1,1-1-1,0 1 1,-1-1 0,1 1-1,-1 0 1,1-1-1,-1 1 1,1 0-1,-1 0 1,1-1-1,-1 1 1,1 0 0,-1 0-1,1 0 1,-1 0-1,1 0 1,-1-1-1,1 1 1,-2 0-1,-24 8 0,19-6-6,-9 4 22,12-4-16,0 0-1,0 1 1,1-1-1,-1 1 1,0 0-1,1 0 1,0 0-1,0 1 1,0-1-1,-2 5 1,-26 44 13,12-18 1,-27 54 33,26-49-27,-37 83 20,18-27-139,39-79 18,0-15 60,0-1-1,0 0 1,0 0-1,1 1 1,-1-1-1,0 0 1,0 1-1,0-1 1,0 0-1,0 0 1,0 1-1,0-1 1,0 0-1,1 0 1,-1 1-1,0-1 1,0 0-1,0 0 1,0 1 0,1-1-1,-1 0 1,0 0-1,0 0 1,1 0-1,-1 1 1,0-1-1,0 0 1,1 0-1,-1 0 1,0 0-1,0 0 1,1 0-1,-1 0 1,0 0-1,1 0 1,-1 0 0,0 0-1,0 0 1,1 0-1,-1 0 1,0 0-1,1 0 1,-1 0-1,0 0 1,0 0-1,1 0 1,-1 0-1,0 0 1,0 0-1,1-1 1,-1 1-1,0 0 1,0 0 0,1 0-1,-1-1 1,10-9-313,0-1 1,-1-1-1,-1 1 0,0-2 1,0 1-1,-1-1 1,9-23-1,89-189-1615,-48 112 1349,-26 46 409,-14 23 479,-16 43-211,13-20 615,-5 9 381,-8 11-1021,-1 0 1,1 0 0,0 0-1,0 1 1,0-1-1,-1 0 1,1 0-1,0 1 1,0-1-1,0 1 1,0-1-1,0 1 1,0-1-1,2 1 1,-1-1 185,-2 0-219,1 1-1,-1-1 0,1 1 1,-1-1-1,1 1 1,-1-1-1,1 1 1,-1 0-1,1-1 1,-1 1-1,1-1 1,0 1-1,-1 0 1,1 0-1,0-1 1,-1 1-1,1 0 1,0 0-1,-1 0 1,1 0-1,0 0 1,0 0-1,-1 0 0,1 0 1,0 0-1,-1 0 1,1 0-1,1 1 1,14 0 132,-13 1-94,0-1-1,0 1 1,0-1 0,0 1-1,0 0 1,0 0-1,-1 0 1,1 0-1,2 4 1,3 1 52,-1-1-4,-1 0 1,0 1 0,-1 0-1,1 0 1,-2 0-1,8 14 1,4 5 134,-1-2 34,12 26 0,-17-31-88,1 1-1,19 26 0,-1-5 89,-23-31-197,1 0 0,0 0 0,0-1 0,1 0 0,1 0 0,11 9 0,36 18 108,7-4-82,-59-30-102,18 14-12,-21-15 8,1 0 3,7 1-1,-7-1 5,-1 0-20,-1 0 19,0-1 0,0 1 0,-1 0 1,1 0-1,0-1 0,0 1 0,0 0 0,0-1 0,0 1 0,-1 0 0,1 0 0,0-1 0,-1 1 0,1-1 1,-1 1-1,1 0 0,0-1 0,-1 1 0,1-1 0,-1 1 0,0-1 0,1 1 0,-1-1 0,1 1 0,-1-1 1,0 0-1,1 1 0,-1-1 0,0 0 0,0 1 0,-25 7 2,21-7-2,-28 4 8,-200 38 21,103-10-54,62-15 21,52-12-2,6-2 5,1 0-1,-1-1 1,0 0-1,-18 2 0,-8 3 288,57-21-278,-16 9 14,-4 2-16,1-1 1,0 0 0,0 1-1,-1-1 1,2 1-1,-1 0 1,0 0-1,5-4 1,0 0-4,44-59-56,45-58-682,-35 30 68,-47 61 404,-11 23 195,-2 6 30,0-1 0,0 1 0,-1-1 0,0 1 0,0 0 1,0-1-1,0 1 0,0-1 0,-1 1 0,1-1 0,-1 1 1,0 0-1,0-1 0,-1 1 0,-1-5 0,2 7-20,-6 4-172,-33 17 178,39-19 50,0-1-1,0 1 1,0 0 0,0 0 0,0-1 0,0 1 0,0 0 0,0 0 0,1 0 0,-1 0 0,0 0 0,0 1 0,1-1 0,-1 0 0,1 0 0,-1 1 0,-5 10-11,-3 4 5,1 1 0,0 0 0,2 1 1,0-1-1,-6 28 0,4-13-7,-4 1-575,12-44 591,0 3-63,1 0-1,0 0 0,2-12 1,-2 17 40,0 1 0,-1-1 0,1 1 0,0 0 0,0-1-1,1 1 1,-1 0 0,1 0 0,-1-1 0,1 1 0,-1 0 0,1 0 0,0 1 0,0-1 0,0 0 0,0 1 0,3-2 0,87-46-484,-92 49 501,0 0 0,0 0 0,1 0 0,-1 0 0,0 0 0,0 0 0,1 0 0,-1 0 0,0 0 0,0 0 0,1 0 0,-1 0 0,0-1 0,0 1 0,1 0 0,-1 0 0,0 0 0,0 0 0,0 0 0,1 0 0,-1-1 0,0 1 0,0 0 0,0 0 0,0 0 0,1-1 0,-1 1 0,0 0 0,0 0 0,0 0 0,0-1 0,0 1 0,0 0 0,0 0 0,0-1 0,0 1-1,1 0 1,-1 0 0,0-1 0,0 1 0,0 0 0,0 0 0,-1-1 0,1 1 0,0 0 0,0 0 0,0-1 0,0 1 0,0 0 0,0 0 0,0 0 0,0-1 0,0 1 0,-1 0 0,1 0 0,0 0 0,0-1 0,0 1 0,0 0 0,-1 0 0,1 0 0,0 0 0,0-1 0,-1 1 0,-3-1 2,-1-1-8,-1 0 0,1 1 0,-1 0 0,1 0 1,-1 0-1,0 0 0,1 1 0,-11 1 0,9 0 7,-25 2-40,-49 0 0,75-3 49,-6-3-2,11 3-3,1-1-1,-1 1 0,1-1 0,-1 1 0,1-1 0,-1 1 0,1-1 1,-1 1-1,1-1 0,0 1 0,-1-1 0,1 0 0,0 1 0,-1-1 0,1 0 1,0 1-1,0-1 0,0 0 0,0 1 0,0-1 0,-1 0 0,1 1 1,0-1-1,0 0 0,1 1 0,-1-1 0,0 0 0,0 0 0,0 0 1,3-13-13,0 6-1,-1 0-1,1 0 0,1 0 0,0 1 1,0-1-1,0 1 0,7-8 0,9-18-124,-18 31 133,-2 0-6,1 1 0,0-1 0,0 0 1,0 0-1,0 0 0,0 1 0,0-1 0,1 1 0,-1-1 1,0 1-1,1-1 0,-1 1 0,1 0 0,0 0 0,-1-1 0,4 0 1,-5 1-21,0 1 32,0-1 0,0 1-1,0 0 1,0 0 0,0 0 0,0 0 0,0 0 0,1-1 0,-1 1 0,0 0 0,0 0-1,0 0 1,0 0 0,0-1 0,0 1 0,0 0 0,0 0 0,0 0 0,0 0-1,0-1 1,0 1 0,0 0 0,0 0 0,0 0 0,0-1 0,0 1 0,0 0 0,0 0-1,0 0 1,0 0 0,-1-1 0,1 1 0,0 0 0,0 0 0,0 0 0,0 0 0,0 0-1,0-1 1,0 1 0,-1 0 0,1 0 0,0 0 0,0 0 0,0 0 0,0 0-1,-1 0 1,1 0 0,0 0 0,0 0 0,0 0 0,0-1 0,-1 1 0,1 0 0,0 0-1,0 0 1,0 0 0,0 0 0,-1 0 0,1 0 0,0 1 0,0-1 0,0 0-1,0 0 1,-1 0 0,1 0 0,0 0 0,0 0 0,0 0 0,-1 0 0,-8 8 46,-1 1 0,1 0 0,0 0 0,1 1 0,0 0 0,-9 15 0,-22 35 225,23-27-150,6-11-2,0-1 1,-21 30-1,26-42-81,0 1 1,0-1 0,1 1-1,-5 16 1,3-9 1,5-15-37,0-1 0,1 0-1,-1 1 1,1-1 0,0 1-1,-1-1 1,1 1 0,0-1 0,0 1-1,0-1 1,0 1 0,0-1-1,0 1 1,0-1 0,0 1 0,1-1-1,-1 1 1,1-1 0,-1 1-1,1-1 1,-1 0 0,1 1 0,0-1-1,0 0 1,0 1 0,0-1-1,0 0 1,0 0 0,0 0 0,0 0-1,2 1 1,1 1-34,1-1 1,-1 1-1,1-1 0,0-1 1,0 1-1,9 1 0,-13-3 28,3 0-17,1 0 0,-1 0 0,1-1 0,-1 1 0,1-1 0,-1-1 1,0 1-1,1 0 0,-1-1 0,7-3 0,6-2-60,79-27-96,-94 33 375,-9 4-165,-4 3-19,-26 8 55,-20 6 25,55-19-79,-2 0-2,-11 1-4,11-1 49,2-3-60,-7-6 3,7 6-9,6-1-4,5-5 3,1 1-1,0 1 1,0-1 0,0 2 0,21-9-1,66-18-63,-44 15 54,51-10-73,-100 26 88,-1 1-24,-11 2-130,-140 43-44,135-38 31,10-2 63,4-4 101,0 0-1,0 0 1,0-1-1,0 1 1,1-1-1,-1 1 1,0 0-1,0-1 0,0 0 1,0 1-1,0-1 1,1 0-1,-1 0 1,1 1-1,11 0-74,-1 1 0,20-1 0,197-13-1322,-149 16 770,-79-4 630,-1 0 0,1 0 0,-1 0 0,1 0-1,-1 0 1,0 0 0,1 0 0,-1 0-1,1 1 1,-1-1 0,0 0 0,1 0-1,-1 0 1,0 0 0,1 1 0,-1-1-1,0 0 1,1 0 0,-1 0 0,0 1-1,1-1 1,-1 0 0,0 1 0,0-1 0,1 0-1,-1 1 1,0-1 0,0 0 0,0 1-1,1-1 1,-1 0 0,0 1 0,0-1-1,0 1 1,0-1 0,0 0 0,0 1-1,0-1 1,0 1 0,0-1 0,0 1-1,0 0 8,0 0 0,0-1 0,-1 1-1,1 0 1,0 0 0,0-1-1,-1 1 1,1 0 0,0 0 0,-1-1-1,1 1 1,-1 0 0,1-1-1,-1 1 1,1-1 0,-1 1 0,0-1-1,1 1 1,-1-1 0,-1 1-1,-89 37 501,49-27-436,35-10-75,4 0-3,-3 1-9,6-2 19,0 0 0,0 0 1,0 0-1,0 0 1,0 0-1,0-1 1,0 1-1,0 0 1,0 0-1,0 0 1,0 0-1,0 0 1,0 0-1,0 0 0,0 0 1,0 0-1,0 0 1,0 0-1,0 0 1,0-1-1,0 1 1,0 0-1,-1 0 1,1 0-1,0 0 1,0 0-1,0 0 0,0 0 1,0 0-1,0 0 1,24-16 12,-19 12-6,-2 3 20,-3 1-25,1 0 0,-1 0 1,0 0-1,0 0 0,1-1 0,-1 1 0,0 0 0,0 0 0,1 0 0,-1 0 0,0 0 0,0 0 1,1 0-1,-1 0 0,0 0 0,0-1 0,0 1 0,1 0 0,-1 0 0,0 0 0,0-1 0,0 1 1,0 0-1,1 0 0,-1 0 0,0-1 0,0 1 0,0 0 0,0 0 0,0-1 0,0 1 1,0-1 1,-1-1 1,0 1-1,1-1 1,-1 1 0,0 0-1,0 0 1,0-1-1,0 1 1,0 0 0,0 0-1,0 0 1,0 0-1,0 0 1,-1 0 0,1 1-1,0-1 1,-1 0-1,1 1 1,-1-1 0,1 1-1,0-1 1,-3 0 0,-41-11 126,36 10-96,-8-3 49,7 3 6,-1-1-1,1 0 1,-15-7-1,22 8-73,1 0-1,-1 1 1,0-1-1,1 0 1,-1 0-1,1-1 0,0 1 1,0 0-1,0-1 1,0 1-1,0-1 1,0 0-1,1 1 1,-1-1-1,-1-4 1,1-1 3,-2-1-9,0-1 1,1 0 0,0 0 0,1 0 0,-2-15 0,-4-4-63,2 14 0,2-2-59,0-13 12,4 28 87,-1-12-69,0 9 75,0 1 0,1 0 1,-1-1-1,1 1 0,0-1 1,0-4-1,0 5 0,0 1 0,-1-1 1,1 0-1,-1 0 0,0 1 0,0-1 1,0 1-1,0-1 0,-3-4 0,0-3 3,-12-13 9,15 22-17,1 2 10,0 0 0,-1-1 0,1 1 0,0 0 0,0-1 0,0 1 0,-1 0-1,1-1 1,0 1 0,0 0 0,-1 0 0,1-1 0,0 1 0,-1 0 0,1 0 0,0-1 0,-1 1 0,1 0 0,0 0 0,-1 0 0,1 0 0,0 0 0,-1-1 0,1 1 0,-1 0 0,1 0-1,0 0 1,-1 0 0,1 0 0,-1 0 0,1 0 0,0 0 0,-1 1 0,1-1 0,-1 0 0,1 0 0,-1 0 0,-2 4-1,-1-1 1,1 1-1,-1-1 0,1 1 1,0 0-1,1 1 1,-1-1-1,1 0 0,0 1 1,0-1-1,-3 10 1,-8 22 74,-1 0 0,-3-1 0,-39 63 0,16-23-187,39-74 82,1-1 0,0 1-1,-1 0 1,1 0 0,0-1 0,0 1 0,0 0 0,0-1 0,0 1 0,0 0 0,0 0 0,0-1 0,0 1 0,0 0 0,0 0 0,0-1 0,0 1 0,1 0 0,-1 0 0,0-1 0,0 1 0,1 0 0,-1-1 0,1 1 0,-1-1 0,0 1 0,1 0 0,-1-1 0,1 1 0,0-1 0,0 1 0,17 10-2424,-16-11 1528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8:41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371 7 128,'0'0'6035,"7"-5"-5916,-6 3 178,-7 3 1556,-62 21-1750,-82 33-21,98-35-139,51-20 24,-2 1-23,-16 6-174,19-7 226,0 1 0,0-1 0,0 0-1,0 0 1,0 1 0,0-1-1,0 0 1,0 0 0,0 1-1,0-1 1,1 0 0,-1 0 0,0 1-1,0-1 1,0 0 0,0 0-1,0 0 1,1 1 0,-1-1 0,0 0-1,0 0 1,0 0 0,1 0-1,-1 1 1,0-1 0,0 0 0,1 0-1,-1 0 1,0 0 0,0 0-1,1 0 1,-1 0 0,0 0 0,0 0-1,1 0 1,-1 0 0,0 0-1,1 0 1,52 11-113,-51-11 118,62 11-55,-46-8 43,-11-2-1,0 0 0,0 0-1,0 0 1,0 1 0,0 0-1,0 1 1,0 0 0,12 6 0,-16-6-2,0-1 1,-1-1 0,1 1 0,0 0 0,0-1-1,1 0 1,-1 1 0,3-1 0,-3 0 5,-1-1 0,0 1 1,0 0-1,0-1 1,0 1-1,0 0 0,-1 0 1,1 0-1,0 0 0,0 1 1,-1-1-1,1 0 1,0 1-1,-1-1 0,0 1 1,3 2-1,-3-1 5,0-1 0,0 1 0,1-1 0,-2 1 0,1-1 0,0 1 0,0-1 0,-1 1 0,0 0 0,1 0-1,-1-1 1,0 1 0,0 0 0,-1-1 0,1 1 0,0 0 0,-1-1 0,-1 5 0,0-3 4,0 1 1,-1-1-1,1 0 0,-1 0 0,0 0 1,0 0-1,0 0 0,-1-1 0,-5 6 1,-4 1 5,-1-1-1,1 0 1,-2-1 0,1-1 0,-19 7 0,21-10-65,0-1 0,-1 0 0,1-1 0,0 0 0,-1-1-1,1 0 1,-1-1 0,0-1 0,1 0 0,-1 0 0,1-1 0,0-1 0,-16-5 0,26 7-75,-1 1 0,1-1 1,-1 0-1,1 0 0,-1-1 1,1 1-1,0 0 0,0-1 1,0 1-1,0-1 1,0 0-1,0 1 0,0-1 1,0 0-1,0 0 0,1-1 1,-1 1-1,-1-4 0,3 1-1109,4-8 144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8:42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8 3660,'0'0'-210,"-2"-6"-112,0 5 458,2 6 722,4 84 275,0 11-120,5 59-202,0 35-496,-4-124-1262,-4-53 498,-1-15 285,0-1-1,1 1 0,-1-1 1,0 0-1,0 1 0,0-1 1,0 0-1,0 1 0,0-1 1,-1 1-1,1-1 0,0 0 1,-1 1-1,1-1 0,-1 0 1,1 0-1,-2 3 0,0-2-1013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8:43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5 3716,'0'0'-279,"-6"-1"42,1 0 171,-15-1-209,15 3 13,-12 1 308,12-1 165,2 0-129,-9 5 13,10-5 2,-1 0 11,-10 8 68,1 0-1,-1 1 1,1 0-1,1 1 0,0 0 1,1 1-1,0 0 1,-11 18-1,11-15-50,1 1 0,1 0 0,0 1 0,1 0 0,-7 27 0,14-43-118,0 1 0,0-1 0,0 1 0,0-1 1,0 1-1,0-1 0,0 1 0,0-1 0,1 1 0,-1-1 0,1 1 0,-1-1 0,1 1 0,0-1 0,-1 0 0,1 1 0,0-1 0,0 0 1,0 0-1,0 0 0,0 1 0,0-1 0,0 0 0,0 0 0,1-1 0,1 2 0,1 1-11,0 0 0,0-1 0,1 0 0,-1 0 0,0 0-1,1 0 1,7 1 0,-3-3-24,-1 1 1,0-1-1,0-1 0,0 0 0,0 0 0,0 0 0,0-1 1,12-4-1,-7 1-13,-1 1 0,0-2 0,0 0 0,-1 0 0,13-9 0,-19 11 30,0-1 0,0 1 0,0-1 0,0 0-1,-1 0 1,0 0 0,0-1 0,-1 1 0,1-1 0,-1 0 0,0 0-1,-1 0 1,1-1 0,-1 1 0,2-10 0,-4 11 24,1 0 0,-1 0-1,0 0 1,0 0 0,-1 0 0,1 0 0,-1 0 0,0 0 0,0 0 0,-1 1-1,1-1 1,-1 0 0,0 1 0,-1-1 0,1 1 0,-1 0 0,1 0-1,-1 0 1,-1 0 0,1 0 0,-6-4 0,2 2-16,-1 1 0,1-1 1,-1 2-1,-1-1 0,1 1 1,0 1-1,-10-3 0,16 5-95,-1 0-236,-12-2-2065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24.9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48 4888,'0'0'-320,"-4"-9"-282,8 6 3695,14 0-2989,-14 2-7,0 1 9,131-27 745,-105 22-838,-26 6-16,0-1-13,0 0-7,37 0-95,-38 0 105,-1 2 3,-1-1 6,-1 0 0,1 0 1,-1 0-1,1 0 0,-1 0 1,0 0-1,1 0 0,-1 0 1,0 0-1,0 0 0,1 0 1,-1 1-1,0-1 0,0 2 1,-1-1 0,1 0 0,-1 1 1,0-1-1,0 1 0,1-1 1,-2 0-1,1 0 0,0 0 0,0 1 1,-1-1-1,1 0 0,-4 3 1,1-1 6,-2 5-10,-1-2-1,0 1 1,-1-1-1,-10 8 1,16-14 5,-2 2 0,-12 14 2,14-16-8,1 1 0,-1-1 1,1 1-1,-1-1 0,1 1 0,0 0 0,0 0 0,0-1 1,0 1-1,-1 2 0,2-3 6,-1 0-1,1 0 1,0-1 0,0 1 0,0 0 0,0 0-1,0 0 1,0-1 0,0 1 0,0 0 0,0 0-1,1 0 1,-1-1 0,0 1 0,0 0-1,1 0 1,-1-1 0,0 1 0,1 0 0,0 1-1,1 0-4,35 22-30,-33-23 10,-1 0-1,1 1 0,-1-1 1,1 1-1,-1 0 0,0-1 1,0 2-1,0-1 0,0 0 1,0 0-1,0 1 0,4 5 1,-6-7-8,11 25-120,-12-25 149,1 0 1,-1 0-1,0 0 1,0 0 0,0 0-1,0 0 1,0 0-1,0 0 1,0 0 0,0 0-1,0 0 1,0 0-1,0 0 1,-1 0 0,1 0-1,0-1 1,-1 1-1,1 0 1,0 0 0,-1 0-1,0 0 1,0 0-1,-4 9-12,5-9 17,0-1 0,0 1 0,0 0 0,0-1 0,0 1 0,0 0 0,-1 0 0,1-1 0,0 1 0,-1-1 0,1 1 0,0 0 0,-1-1 0,1 1 0,0-1 0,-1 1 0,1 0 0,-1-1 0,1 1 0,-1-1 0,0 0 0,1 1 0,-1-1 0,1 1 0,-1-1 0,-1 0 0,-6 5 9,3-1-2,-1 0 0,1-1 1,-1 1-1,0-1 0,0 0 0,0-1 0,-11 4 0,-45 14-325,60-19 135,1-3-468,0 1 576,1 0 0,-1 0 0,0 0 0,1 0 0,-1 0 0,0 0 0,0 0 0,0 0 0,0 0 0,-1-1 0,-1 0-687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8:44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 82 3012,'0'0'-162,"-4"3"-114,-3 2 361,1 0-1,0 1 1,0-1-1,1 1 0,0 0 1,0 1-1,0-1 1,-3 8-1,-16 33 599,14-28-323,-13 35-1,-80 212 692,89-241-968,12-22-73,-1 1 1,1 0-1,-1 0 0,1 1 1,1-1-1,-1 0 0,0 1 1,1-1-1,0 0 1,-1 6-1,5-16-33,138-255-26,-104 195 190,73-115 384,-96 159-372,-6 9 8,0 1 0,1 0 0,18-18 0,-27 29-146,1 1 1,0 0-1,-1-1 0,1 1 0,0 0 0,-1-1 0,1 1 0,0 0 0,0 0 1,-1-1-1,1 1 0,0 0 0,0 0 0,-1 0 0,1 0 0,0 0 0,0 0 0,0 0 1,-1 1-1,1-1 0,0 0 0,0 0 0,-1 0 0,1 1 0,0-1 0,-1 0 1,1 1-1,0-1 0,-1 1 0,1-1 0,0 1 0,1 1 12,0 0 0,0-1 0,0 1 0,0 0 0,-1 0 0,1 0 0,-1 0 0,0 1 0,2 1 0,1 7 79,-1-1 1,1 1-1,-2 0 1,0 0-1,2 23 1,-4 62 239,-1-46-222,-4 156 196,4-168-336,0-21-177,1 0 1,0 0-1,6 31 0,-5-41-137,1 0 0,-1 0 0,0 0 0,-1 10 0,3-11-221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8:44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16 4608,'0'0'-294,"-3"0"-220,-9 0 440,10 0 389,-1-1-192,0 1 847,5-1-320,10 2-78,2 0-536,1-1 0,24-3 0,-10 0 144,-6 2-21,44-3 341,-35 0-730,-30 3 56,2 2-330,33-1-2919,-34-1 2307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8:45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3788,'0'0'928,"-2"4"-686,-3 12 6,3-12 238,3-4-467,-1 1 0,1-1 1,-1 0-1,0 0 0,1 0 0,-1 1 0,1-1 1,-1 0-1,1 0 0,-1 1 0,0-1 0,1 0 1,-1 1-1,1-1 0,-1 1 0,0-1 1,0 0-1,1 1 0,-1-1 0,1 2 0,-1-2 17,0 1 0,1 0 0,-1 0 0,1 0 0,-1-1-1,1 1 1,0 0 0,-1-1 0,1 1 0,0 0 0,-1-1-1,1 1 1,0-1 0,0 1 0,0-1 0,-1 0-1,1 1 1,0-1 0,0 0 0,0 1 0,0-1 0,0 0-1,1 0 1,62 4 517,-39-5-368,43-8-1,-19 3-618,5-2-3831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8:45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4052,'-7'14'-286,"9"-5"624,1-7-243,0-1 0,0 0-1,0 0 1,0 0 0,0 0-1,0 0 1,0-1 0,3 1-1,-5-1-92,39 5 686,64-2 0,-91-3-654,27-3-79,-33 2-54,0 1 0,0 0 0,-1 0-1,1 0 1,11 3 0,-17-3 81,-1 0 1,1 1-1,0-1 0,0 0 0,-1 0 1,1 0-1,0 0 0,0 0 1,0 0-1,-1 0 0,1 0 1,0 0-1,0 0 0,-1 0 1,1-1-1,0 1 0,1-1 1,13-1-359,60 6-2432,-57-4 2438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8:49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0 2680,'0'0'-81,"5"0"164,12 0 21,-12 0 3489,-13 2-3512,-50 17 119,-38 15 28,30-18-250,64-15-12,-1 0 7,-3 5-125,14-2 84,33 2 38,-15-3-21,7 1 34,-14-2 15,33 7 0,-45-7 7,-1 0-1,1 0 1,-1 1-1,0 0 1,0 0-1,0 0 1,0 1-1,10 8 1,-15-11-5,1 0 6,-1 0-1,1 1 1,-1-1-1,1 0 1,-1 1 0,0-1-1,0 0 1,1 1-1,-1 0 1,0-1-1,0 1 1,-1 0-1,1-1 1,0 1-1,-1 0 1,1 0 0,-1 0-1,1-1 1,-1 1-1,0 0 1,0 0-1,0 0 1,0 0-1,0 0 1,0 0-1,0 0 1,-1-1 0,1 1-1,-1 2 1,-4 5 13,0-1 0,0 0 0,0 0 0,-1 0 0,-1-1-1,1 0 1,-1 0 0,0-1 0,0 0 0,-11 7 0,-14 8 56,-44 20 0,39-21-105,-11 5-133,46-23 90,-2 2 203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8:50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3736,'0'0'-238,"2"-7"-255,-2 7 517,0 0 1,0 0 0,0 0-1,0 0 1,0 1 0,1-1-1,-1 0 1,0 0 0,0 0-1,0 0 1,0 0 0,0 0-1,0 0 1,0 0 0,0 0-1,0 0 1,0 0-1,0 0 1,1 0 0,-1 0-1,0 0 1,0 0 0,0 0-1,0 0 1,0 0 0,0 0-1,0 0 1,0 0 0,0 0-1,1 0 1,-1 0 0,0 0-1,0 0 1,0 0-1,0 0 1,0 0 0,0 0-1,0 0 1,0 0 0,0 0-1,0 0 1,1 0 0,-1 0-1,0 0 1,0 0 0,0 0-1,0 0 1,0-1 0,0 1-1,0 0 1,0 0-1,0 0 1,0 0 0,0 0-1,5 23 770,-1 0-1,3 46 0,-3-14-142,1 13 43,-7 90 0,0-50-351,-3 0-188,5-100-290,0-1 0,0 1 0,-1-1 0,-1 1 0,-3 12 0,5-19 98,0 0 1,0 0 0,-1 0-1,1 0 1,0 0-1,0 0 1,0 1 0,0-1-1,1 0 1,-1 0-1,0 0 1,0 0 0,1 0-1,-1 0 1,1 1-1,1 8-372,-2-6-292,0 1 349,0 0-2877,0 2 1892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8:50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0 3940,'0'0'-288,"2"4"-315,5 12 748,-8-12-78,-1-1 1,0 0 0,1 0 0,-1 0 0,-1 0-1,-1 3 1,3-5-25,-50 57 1167,33-32-885,9-13-133,0 0 1,0 1-1,-8 19 0,16-29-166,-13 29 240,1 0-1,-16 68 0,27-93-214,-2 17 17,4-24-66,0 0-1,0 0 0,0 0 0,0 0 1,0 0-1,0 0 0,1 0 1,-1 0-1,0 0 0,1 0 1,-1 0-1,1 0 0,-1 0 1,1 0-1,-1-1 0,1 1 1,0 0-1,-1 0 0,1 0 1,0-1-1,1 2 0,-1-1-2,1 1-19,0-1 1,1 1-1,-1-1 1,0 0-1,0 0 1,0 0 0,1 0-1,-1 0 1,1 0-1,-1-1 1,0 1 0,1-1-1,-1 0 1,1 0-1,-1 1 1,1-2 0,-1 1-1,1 0 1,-1 0-1,4-2 1,7-2-104,0-1 0,0-1 1,0 0-1,-1-1 0,0 0 0,0-1 0,-1 0 1,17-15-1,-22 17 109,0 1 0,-1-1 0,0-1 0,0 1 0,0-1 0,-1 0 0,0 0 0,0 0 0,-1-1 0,1 1 0,-2-1 0,1 0 0,-1 0 0,0 1 0,-1-2 0,1-11-1,-2 15 57,0 1 0,-1-1-1,1 0 1,-1 0 0,0 1 0,0-1-1,-1 1 1,0-1 0,1 1-1,-1 0 1,-1 0 0,1-1-1,-1 2 1,1-1 0,-1 0-1,0 0 1,0 1 0,-1 0-1,-5-5 1,8 6-131,-17-13-3332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8:51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129 103 3128,'0'0'1022,"1"4"-782,0 1-144,-1-1 0,1 0 0,-1 1-1,0-1 1,-1 1 0,1-1 0,-1 0-1,0 1 1,0-1 0,0 0 0,0 0-1,-4 8 1,-1 5 104,-20 78 754,13-46-580,-22 56-1,26-84-232,-10 41 1,7-27-109,11-33-76,5-8-132,15-26 40,25-58 0,57-156 88,-40 123 671,-56 114-498,0 1-1,0 0 0,1 0 0,0 0 0,11-10 0,-16 17-48,2 1-1,9 0-2,-9 0-7,1 2 4,-1 0-39,1 1-1,-1 0 0,0 0 0,0 0 0,0 0 0,0 0 0,-1 1 0,1-1 1,-1 1-1,0-1 0,0 1 0,0 0 0,-1 0 0,3 8 0,3 20 90,-1-1-1,-1 1 1,-2 0-1,-2 63 1,-1-87-106,3 31 36,-2-27-29,0 0-1,-1 0 1,-1 13 0,-1 3-23,3 43 0,1-21-722,-2-48 470,5 10-695,-2-5-2662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8:51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32 5216,'0'0'-282,"-1"-2"66,-4-2 46,-6-7 450,9 6 1755,14 8-1948,-1 0 0,1-1-1,0-1 1,13 0 0,100-13-123,-89 8-626,-33 4 422,0 0-33,33-4-2969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8:52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20 3604,'-2'1'-114,"-7"5"70,7-5 1885,72 7-898,111-22 331,-158 11-1225,55-8-641,-11 7-1126,-48 1-347,-16 2 743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25.7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 21 3884,'-16'-5'-444,"19"4"2414,34-5-873,48-2-1,-81 8-1086,2-1 14,0 1 0,1 0 1,-1 1-1,0 0 0,0 0 1,0 0-1,0 0 1,11 5-1,-15-4-9,-2 0-15,0 1 1,-1 0-1,1-1 0,-1 1 1,1-1-1,-1 1 1,0 0-1,0-1 0,0 0 1,0 1-1,-1-1 1,1 0-1,0 1 1,-1-1-1,0 0 0,-2 2 1,-3 3 0,0-1 1,-1 0 0,-10 6-1,11-8 0,0 1 0,1-1-1,-1 2 1,-8 8-1,-12 14 12,11-14-44,14-12 18,2-2-3,0 1 17,0 0-1,0-1 0,0 1 1,0 0-1,0 0 1,0-1-1,0 1 1,1 0-1,-1-1 0,0 1 1,0 0-1,1-1 1,-1 1-1,0-1 0,1 1 1,-1 0-1,1-1 1,-1 1-1,1-1 1,-1 1-1,1-1 0,-1 0 1,1 1-1,-1-1 1,1 1-1,-1-1 1,1 0-1,0 1 0,-1-1 1,1 0-1,0 0 1,0 1-1,1-1-1,1 2-18,-2-1 20,1 0-1,-1 0 0,1 0 0,-1 0 0,1 0 0,0 0 0,-1 0 1,1 0-1,0-1 0,-1 1 0,1-1 0,3 1 0,6 3-16,22 10-161,-18 10 26,-14-22 131,-2 2 1,0 2 10,-6 25-25,4-24 49,0-1-1,-1 1 0,1 0 1,-9 9-1,-2 6 62,11-18-89,0 0-1,-1 0 0,1-1 0,-1 1 1,0-1-1,0 0 0,0 0 1,0 0-1,0 0 0,-1-1 0,1 0 1,-1 0-1,0 0 0,0-1 1,-5 2-1,-24 11-1417,33-14 1331,1 1 0,-1-1 0,0 1 0,0-1 0,0 0 1,0 0-1,0 1 0,0-1 0,0 0 0,0 0 0,0 0 0,0 0 1,0 0-1,0 0 0,0 0 0,1-1 0,-1 1 0,-1 0 0,0-1-304,-2 1-1219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8:53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45 4060,'-5'4'-292,"5"-4"291,0-1 1,0 1 0,0 0-1,0 0 1,0 0-1,0 0 1,1 0-1,-1 0 1,0 1-1,0-1 1,0 0 0,0 0-1,0 0 1,0 0-1,0 0 1,0 0-1,0 0 1,1 0 0,-1 0-1,0 0 1,0 0-1,0 0 1,0 0-1,0 0 1,0 0 0,0 0-1,0 1 1,0-1-1,0 0 1,0 0-1,0 0 1,0 0 0,0 0-1,0 0 1,0 0-1,1 0 1,-1 0-1,0 1 1,0-1 0,0 0-1,0 0 1,0 0-1,0 0 1,0 0-1,-1 0 1,1 0 0,0 0-1,0 1 1,0-1-1,0 0 1,0 0-1,0 0 1,0 0 0,0 0-1,0 0 1,0 0-1,0 0 1,0 0-1,48-6 333,-48 5-324,1 1 0,0 0 0,0 0 0,-1-1 0,1 1 0,0 0 0,0 0 0,0 0 0,-1 0 0,1-1 0,0 1 0,0 0 0,0 1 0,-1-1 0,1 0 0,0 0 0,1 1 0,-1-1 1,0 0-1,-1 0 1,1 0-1,0 0 1,0 1-1,0-1 1,-1 0-1,1 0 1,0 0-1,0-1 1,0 1-1,0 0 1,-1 0 0,1 0-1,0-1 1,0 1-1,1-1 1,36-9 352,78-10 0,83 8-3060,-195 12 2160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8:57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1 2904,'0'0'-138,"-11"9"1320,-110 30 1231,35-12-2050,83-27-330,0 2 25,3-2-55,-1 0 1,1 0-1,0 0 1,0 0-1,-1 0 0,1 0 1,0 0-1,0 0 1,0 0-1,-1 1 1,1-1-1,0 0 1,0 0-1,-1 0 0,1 0 1,0 0-1,0 0 1,0 0-1,-1 0 1,1 1-1,0-1 1,0 0-1,0 0 1,0 0-1,-1 0 0,1 1 1,0-1-1,0 0 1,0 0-1,0 0 1,0 1-1,0-1 1,0 0-1,0 0 0,-1 0 1,1 1-1,0-1 1,0 0-1,0 0 1,0 1-1,0-1 1,0 0-1,0 0 1,0 1-1,1-1 0,-1 0 1,0 0-1,0 0 1,0 1-1,0-1 1,0 0-1,0 0 1,0 0-1,0 1 1,1-1-1,21 8 62,40 10 1,-32-12-35,-1 2 1,0 1 0,-1 2-1,0 0 1,39 23 0,-61-30-18,0 1 1,0-1-1,-1 1 1,0 1 0,0-1-1,0 1 1,-1 0-1,1 0 1,-1 0-1,-1 1 1,1-1-1,-1 1 1,0 0 0,-1 0-1,0 0 1,0 0-1,0 0 1,-1 1-1,1 13 1,-2-19-9,-1 0 1,1 1-1,-1-1 1,1 0-1,-1 0 0,0 0 1,0 0-1,0 0 1,0 0-1,0 0 0,0 0 1,-1-1-1,1 1 0,-1 0 1,-1 1-1,-28 22 87,26-21-71,-11 7 27,0 0 0,-1-1-1,0-2 1,-1 1 0,0-2 0,0 0 0,-22 4 0,32-10-95,1 0 0,-1 0 0,1-1 1,-1-1-1,1 1 0,0-1 0,-1 0 0,1-1 0,0 0 0,0 0 0,-8-4 0,-5 0-367,19 5 375,0 1 1,0-1-1,0 1 0,0-1 0,0 0 1,1 0-1,-1 1 0,0-1 1,0 0-1,1 0 0,-1 0 1,0 0-1,1 0 0,-1 0 0,1 0 1,-1 0-1,1-1 0,-2-1-91,-1-3-450,-1 1 1,1-1 0,1 1-1,-4-10 1,1 3-1130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8:58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16 4468,'0'0'-336,"-2"-2"-152,-9-12 2100,7 19-1503,-11 14 8,15-19-108,-1 1 0,1 0 0,-1-1 0,1 1 0,-1 0 0,1 0 0,-1 0 0,1-1 0,0 1 0,-1 0 0,1 0 0,0 0 1,0 0-1,0 0 0,0-1 0,-1 1 0,1 0 0,0 0 0,1 0 0,-1 0 0,0 0 0,0 0 0,1 1 0,-1 9 123,-2 2 19,0-1 0,1 1 0,0 0 1,2 25-1,0-3 75,1-7-86,5 33 0,-2-20-56,-5-39-81,4 28 53,-1 0 1,-2 1-1,0-1 1,-5 30-1,-18 56-495,20-110 30,2 0 1,-1-1-1,1 1 1,0 0-1,0 0 1,2 10-1,2-12-1898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02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12 3556,'0'0'-267,"-3"3"330,-2 2 143,-1 0-1,0 0 0,-1-1 1,1 0-1,-1 0 0,-13 5 1,15-5-100,1 0 1,-1 0-1,1 1 1,0-1-1,-6 9 1,6-7-40,-3 2 18,1 1 1,0-1-1,0 1 1,-6 14-1,6-11 1,2 0-1,-1 0 1,-2 14-1,6-22-71,0 0-1,1 0 1,-1 0-1,1-1 0,0 1 1,1 0-1,-1 0 1,0 0-1,1 0 0,0 0 1,0 0-1,0-1 1,1 1-1,2 5 1,-2-5-17,0-1 0,0 0 0,0 0 1,1-1-1,-1 1 0,1 0 1,-1-1-1,1 1 0,0-1 0,0 0 1,0 0-1,4 2 0,10 6-41,-16-9 34,1 0 0,-1 0 0,1 0 0,-1 0 0,1-1 0,-1 1 0,1 0 0,0-1 0,0 1 0,-1-1 0,1 0 0,0 0 0,-1 0 0,4 0 0,14 3-80,-18-3 85,0 0 1,0 1-1,-1-1 1,1 0 0,0 0-1,0 0 1,0 0-1,0 1 1,0-1 0,0 0-1,-1 0 1,1-1 0,0 1-1,0 0 1,0 0-1,0 0 1,1-1 0,15-3-104,-2 2 33,0-1 0,-1-1 0,1 0 0,-1 0 0,23-11 0,-32 12 55,1 0 1,-1 0-1,0 0 1,1-1-1,-2 0 1,1 0-1,0 0 1,-1 0-1,0-1 1,0 1-1,0-1 1,0 0-1,-1-1 1,0 1-1,0-1 1,0 1-1,-1-1 1,3-9-1,2-9-8,-4 17 28,-1 0 0,0 0 0,-1 0 0,1 0-1,-1-1 1,-1 1 0,1 0 0,-1 0 0,0-1 0,-3-12 0,2 18 2,1-1 1,-1 1-1,0 0 0,0 0 1,0 0-1,-1 0 0,1 0 1,0 0-1,-1 0 0,1 0 1,-1 1-1,0-1 1,0 1-1,1-1 0,-1 1 1,0-1-1,0 1 0,-3-1 1,-11-10 8,14 11-16,-5-3-12,-17 0 11,-25-7-442,45 10 307,0 0-260,3 1 354,1 0 1,0 0-1,-1 0 1,1 0-1,-1 0 0,1 0 1,0 0-1,-1-1 0,1 1 1,-1 0-1,1 0 0,0 0 1,-1 0-1,1 0 1,0-1-1,-1 1 0,1 0 1,0 0-1,-1 0 0,1-1 1,0 1-1,-1 0 1,1-1-1,0 1 0,-1-1 1,-2-7-734,3 6 480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03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1 2584,'0'0'-138,"-11"8"1876,10-7-1830,0-1 220,0 0 0,0 0 0,0 0 0,0 0 0,0 1 0,0-1 0,0 0 0,0 1 0,0-1 0,0 1 0,0-1 0,0 1 0,0-1 0,1 1 0,-1-1 0,0 1 0,0 0 0,1-1 0,-1 1 0,0 0 0,1 0 0,-1 0 0,1 0 0,-1-1 1,1 1-1,-1 0 0,1 0 0,0 0 0,-1 0 0,1 2 0,0 0 150,-1-3-234,1 1 0,-1 0 1,1 0-1,-1 0 0,1 0 0,0 0 1,0 0-1,-1 0 0,1 0 0,0 0 1,0 0-1,0 0 0,0 0 0,0 0 1,0 0-1,0 0 0,0 0 1,1 1-1,-2 13 271,0-12-256,0 0 1,0 0-1,0 0 1,1 0-1,-1 0 1,1 0-1,0 0 0,0 0 1,0 4-1,-1 13 142,-7 17 165,-23 66 0,22-76-275,-4 11-53,3-1 1,-7 42-1,16-74-106,0 0 0,-1 0 0,0 0-1,0 0 1,-4 8 0,4-10-133,1-1 0,-1 1 0,1 0-1,-1 0 1,1 0 0,0 0 0,0 0 0,1 0 0,-1 1 0,1-1 0,-1 0 0,1 0 0,0 0 0,0 1 0,1 4 0,3-5-2988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19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13 368,'0'0'3640,"-4"6"-3480,4-6-135,0 0 0,0 0 0,0 0 0,0 1 0,0-1 0,-1 0 0,1 0 0,0 0 0,0 0 0,0 0 0,0 1 0,0-1 0,0 0 0,0 0 0,0 0 0,0 1 0,0-1 0,0 0 0,0 0 0,0 0 0,1 0 0,-1 0 0,0 1 0,0-1 0,0 0 0,0 0-1,0 0 1,0 0 0,0 0 0,0 1 0,0-1 0,1 0 0,-1 0 0,0 0 0,0 0 0,0 0 0,0 0 0,0 0 0,1 1 0,-1-1 0,0 0 0,0 0 0,0 0 0,0 0 0,0 0 0,1 0 0,-1 0 0,0 0 0,0 0 0,0 0 0,1 0 0,-1 0 0,0 0 0,0 0 0,24 1 92,-7 1 25,34-2 0,95-16 152,-80 9-275,-33 4-191,-30 2 97,0 1 7,53 4-1405,-54-4 1151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20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2804,'0'0'-175,"0"1"9,0-1 183,-1 0 1,1 1-1,0-1 0,0 0 0,0 1 0,0-1 0,0 1 0,0-1 0,0 0 1,0 1-1,0-1 0,0 0 0,0 1 0,0-1 0,0 1 0,0-1 0,0 0 1,0 1-1,0-1 0,1 0 0,-1 1 0,0-1 0,0 0 0,0 1 0,1-1 1,-1 0-1,0 1 0,0-1 0,1 0 0,-1 0 0,0 1 0,0-1 0,1 0 1,-1 0-1,0 0 0,1 1 0,82 7 861,200 0-230,-201-9-969,-79 1 194,1 0-230,30 3-1657,-32-2 1366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22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2284,'0'0'1850,"-1"2"-1746,-3 4 94,1 0-1,0 1 0,1-1 0,0 0 0,-1 1 0,2-1 0,-1 1 0,0 11 1,-5 16 156,0-5-54,-4 40 1,6-28-161,-2 14 90,1 82 1,2-93-1040,4-42 643,0 2 69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26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12 3644,'0'0'-260,"-1"-2"-334,-5-5 521,5 5 199,-3 2-89,-59 4 205,32 3-142,-45 16 1,35-10-42,36-11-51,-1 0 0,1 0 0,0 1 0,0 0 0,0 0 0,0 0 0,1 1 0,-1-1 0,1 1 0,0 0 0,0 0 0,-6 10 0,9-13 0,1 2-7,0-2-1,0 0 1,0 0 0,0 0 0,0 0-1,0 0 1,0 0 0,0 0 0,1-1 0,-1 1-1,0 0 1,1 0 0,-1 0 0,0 0-1,1 0 1,-1-1 0,1 1 0,0 0 0,-1-1-1,1 1 1,0 0 0,-1-1 0,1 1-1,0 0 1,0-1 0,-1 1 0,1-1-1,0 0 1,1 1 0,17 11 7,1-1 1,40 17-1,7 3 1,-49-22-8,-11-7-2,-1 1-1,0 1 0,-1-1 0,1 1 1,-1 0-1,1 0 0,6 7 0,-9-7 20,0 0-1,0 1 1,0-1 0,0 1-1,-1-1 1,0 1-1,0 0 1,0 0 0,-1 0-1,1 0 1,-1 0-1,0 0 1,-1 0-1,1 1 1,-1-1 0,0 0-1,-1 0 1,-1 10-1,1-10 10,0-1 0,-1 1 0,0-1 1,1 1-1,-2-1 0,1 0 0,0 0 0,-1 0 0,0 0 0,0 0 0,0-1 0,-1 1 0,1-1 0,-1 0 0,-7 5 0,0 0 20,-1 0 0,-1-1 0,1-1 0,-14 5 0,18-7-70,0-1-1,0-1 0,-1 1 1,1-1-1,-1-1 0,1 1 1,-1-1-1,0-1 0,1 0 0,-10-1 1,16 1-47,0 0 0,0-1 0,0 0 0,0 1-1,0-1 1,0 0 0,1 0 0,-1 0 0,0 0 0,0 0 0,1 0 0,-1 0 0,1-1 0,-1 1 0,1-1 0,0 1 0,-1-1 0,1 1 0,0-1 0,0 0 0,0 0 0,0 1 0,0-1 0,1 0-1,-1 0 1,1 0 0,-1 0 0,1 0 0,-1 0 0,1-2 0,0-8-182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26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9 2440,'1'-8'-39,"3"13"297,0 18 215,-8 37 803,-5 74 415,4-78-1331,3-40-253,1 0-1,1 28 1,8 202 345,-17-103-773,5-112 34,3-27 202,0 0 0,0 0 0,1 0 0,-1 0 0,1 0 0,0-1 0,0 1 0,1 0 0,1 8 0,-2 7-526,-1-18 454,1 1-1,0-1 1,-1 0-1,1 1 1,0-1-1,0 1 0,0-1 1,0 1-1,1-1 1,-1 0-1,0 1 1,0-1-1,1 1 1,-1-1-1,2 2 1,5 7-629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26.8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4316,'0'0'1988,"0"5"-1851,0 16-17,0-15 775,2-4-791,0 2-42,1 0 0,-1 0 0,1 0 0,-1 1 0,-1-1-1,1 1 1,-1-1 0,1 1 0,-2 0 0,1 0 0,0-1 0,-1 10 0,0-14-61,0 2 5,0-1 0,1 1 0,-1 0 0,0-1 0,0 1 0,1-1 0,-1 1 0,1-1 0,-1 1 0,1-1 0,0 1 0,0-1 0,-1 0 0,1 1 0,0-1 0,0 0 0,0 1 0,1-1 0,0 1 0,5 5-8,-5-5 10,-1 0-22,0 0 0,-1-1 0,1 1 0,0-1 0,0 1 0,1-1 0,-1 1 0,0-1 0,0 0 0,1 0 0,-1 1 0,0-1 0,1 0 0,-1 0 0,1 0-1,0 0 1,-1-1 0,1 1 0,0 0 0,-1-1 0,3 1 0,-3-1 15,2 1-96,28 3-850,-27-4 792,14 3-1539,4-6-874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27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28 3220,'0'0'-166,"-6"3"220,-14 7 12,19-10-63,1 1-1,0-1 1,-1 0-1,1 0 1,0 0 0,-1 0-1,1 0 1,0 0-1,-1 0 1,1 0-1,0 1 1,-1-1-1,1 0 1,0 0 0,0 0-1,-1 1 1,1-1-1,0 0 1,0 1-1,-1-1 1,1 0-1,0 0 1,0 1-1,0-1 1,-1 0 0,1 1-1,0-1 1,0 0-1,0 1 1,0-1-1,0 0 1,0 1-1,0-1 1,0 1-1,-4 7 86,-4 1-22,0 1 1,1 0-1,1 0 1,-1 1-1,2 0 1,-8 17-1,4-7 8,3-10-43,1 1 0,1 0 0,0 0-1,0 0 1,1 1 0,1-1 0,0 1-1,0 16 1,2-27-31,0 1 0,0-1-1,1 1 1,-1-1 0,1 0 0,-1 1 0,1-1-1,0 0 1,0 0 0,0 0 0,0 1 0,0-1-1,0 0 1,1 0 0,-1 0 0,1-1 0,3 4 0,-2-2-29,0 0 0,1-1 1,0 0-1,0 0 1,-1 0-1,1 0 0,0-1 1,1 1-1,5 1 1,-7-3-40,2 0-4,1-2 50,0 1-1,-1-1 0,1 0 0,-1 0 1,0-1-1,1 1 0,-1-1 0,0 0 1,-1-1-1,1 1 0,-1-1 1,1 0-1,-1 0 0,0 0 0,0-1 1,-1 0-1,0 1 0,1-1 0,-2 0 1,5-8-1,-3 4 0,2-3-2,0-1 1,-1 1 0,0-1 0,-1 0 0,4-22-1,-8 35 25,5-58 0,-5 53 5,0 0-1,0 0 1,-1 0 0,0 0 0,0 0 0,0 0 0,-1 0 0,0 1-1,-2-8 1,-1 6-1,-1-1 0,1 1 0,-1 0 0,0 1 0,0-1 0,-1 1 0,-8-5 0,12 8-28,-10-2-1634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28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20 1880,'0'0'-72,"4"1"33,14 2 1120,-23 16-635,3-14-368,-1 1 0,1-1-1,-1 1 1,-1-1-1,-3 6 1,2-4-10,1-1 1,0 1-1,-6 11 1,-4 16 82,10-26-117,0 0 0,1 0-1,-1 0 1,2 0 0,-1 1 0,1-1 0,-1 17 0,2-8-6,1-12-24,-1 0-1,1 1 1,1-1 0,-1 1 0,2 5 0,-1-8-8,-1-1 0,1 0 0,0-1 0,0 1 0,0 0 0,0 0 0,0 0 1,1-1-1,-1 1 0,0 0 0,1-1 0,-1 1 0,1-1 0,0 0 0,-1 1 0,1-1 0,3 2 0,0-1-27,1 0-1,-1 0 1,1 0-1,0 0 1,-1-1-1,1 0 1,0 0-1,0-1 1,0 0-1,0 0 1,0 0-1,0 0 1,-1-1-1,1 0 1,7-2-1,6-3-57,0-1 0,-1 0-1,21-13 1,-34 18 85,0-1 1,0-1-1,-1 1 1,0-1-1,0 0 1,0 0-1,0 0 1,0 0-1,-1-1 1,0 1-1,0-1 0,0 0 1,0 0-1,-1 0 1,0-1-1,0 1 1,0 0-1,-1-1 1,1 1-1,-1-1 1,-1 1-1,1-1 0,-1 0 1,0-5-1,0-45 222,0 41-142,0 11-65,0 1 1,0 0-1,0-1 0,0 1 1,-1 0-1,1 0 1,-1-1-1,0 1 0,0 0 1,-2-5-1,1 4-97,1-1 1,-1 1-1,0 0 0,0 1 1,-1-1-1,1 0 0,-1 0 0,0 1 1,0 0-1,0 0 0,0-1 1,-4-1-1,5 3-339,-1 2-284,-8-4 110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29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2252,'116'-4'1279,"2"-4"-409,15 0-350,-77 7-450,-22-1-294,40 4 1,-35-2-299,-30 0 50,0-1 0,0 1 0,16 3 0,-6 0 194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29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2620,'-1'0'1,"1"0"-1,-1 0 0,0 0 1,1 1-1,-1-1 0,0 0 1,1 0-1,-1 1 1,0-1-1,1 1 0,-1-1 1,1 1-1,-1-1 0,0 1 1,1-1-1,-1 1 0,1-1 1,0 1-1,-1 0 1,1-1-1,-1 1 0,1 0 1,0-1-1,0 1 0,-1 0 1,1 0-1,0 0 19,1 0 0,-1-1-1,1 1 1,-1 0 0,1-1-1,-1 1 1,1 0 0,-1-1-1,1 1 1,0-1 0,-1 1-1,1-1 1,0 1 0,-1-1-1,1 1 1,0-1 0,0 0-1,-1 0 1,2 1 0,4 1 57,0-1 0,-1 1 0,1-1 0,0-1 0,0 1 0,-1-1 0,10 0 0,64-4 308,148-4-152,-210 8-315,7-1-1041,31 3 1,-29 1 441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30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2 2360,'0'0'-62,"-6"-1"148,1 1 10,0-1-1,0 1 0,0 1 1,0-1-1,0 1 1,0 0-1,0 0 1,1 0-1,-1 0 0,0 1 1,1 0-1,-1 0 1,1 0-1,-1 1 1,-4 4-1,-7 5 76,1 2 1,1 0-1,0 0 0,1 2 0,1-1 1,-12 20-1,20-28-144,0 0 1,0 0-1,1 0 1,0 0-1,0 1 1,1 0-1,0-1 0,0 1 1,1 0-1,0 0 1,0 0-1,1 0 1,0-1-1,1 1 1,2 15-1,-2-15-39,2 0 1,-1 0-1,1 0 0,0-1 1,0 1-1,1-1 0,0 0 1,1 0-1,-1 0 0,1-1 1,1 1-1,-1-1 0,1 0 1,0-1-1,1 1 0,-1-1 1,1-1-1,0 1 0,0-1 1,14 6-1,-7-4-62,0-2 1,0 1-1,0-2 1,0 0 0,1 0-1,-1-2 1,1 0-1,-1 0 1,1-1-1,18-3 1,-19 1 35,-4 1 15,0-1 0,0 0-1,1 0 1,-1-1 0,-1 0 0,1-1 0,0 0-1,-1 0 1,0-1 0,0 0 0,12-10 0,-16 11 45,0 0 1,-1 0 0,1-1-1,-1 0 1,1 0-1,-2 0 1,1-1 0,0 1-1,-1-1 1,0 0 0,-1 1-1,1-1 1,-1-1-1,0 1 1,2-11 0,-3 8 43,0 0 1,0 0 0,-1 0-1,0 0 1,0-1 0,-1 1-1,-4-15 1,3 17-85,0 1 0,0 0 0,-1 0 0,0 1 0,0-1 0,0 0 0,-1 1 0,0 0 1,0 0-1,0 0 0,-7-6 0,8 9-164,0 1 0,0-1 0,0 1 0,0-1 0,0 1 0,0 0 0,0 0 0,0 1 0,0-1 0,-1 0 0,1 1 0,-4 0 0,-8 0-456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38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1 2964,'0'0'330,"0"0"-311,1 0 0,-1 0 1,0 0-1,0 1 0,1-1 1,-1 0-1,0 0 0,0 1 0,0-1 1,1 0-1,-1 1 0,0-1 1,0 0-1,0 0 0,0 1 1,0-1-1,0 0 0,0 1 1,0-1-1,0 0 0,0 1 1,0-1-1,0 0 0,0 1 1,0-1-1,0 0 0,0 1 0,0-1 1,0 0-1,0 1 0,0-1 1,-1 1-1,-21 12 214,20-12-181,-1 0 10,-100 49 290,83-40-420,20-10 66,0 0 0,0 0 0,0 0 1,-1 0-1,1 0 0,0 0 0,0 0 0,0 0 0,0 0 0,0 0 0,0 0 0,0 0 0,-1 0 1,1 0-1,0 0 0,0 0 0,0 0 0,0 1 0,0-1 0,0 0 0,0 0 0,0 0 0,0 0 1,0 0-1,-1 0 0,1 0 0,0 0 0,0 0 0,0 1 0,0-1 0,0 0 0,0 0 0,0 0 1,0 0-1,0 0 0,0 0 0,0 0 0,0 1 0,0-1 0,0 0 0,0 0 0,0 0 1,0 0-1,0 0 0,0 0 0,0 0 0,0 1 0,0-1 0,0 0 0,0 0 0,0 0 0,0 0 1,1 0-1,-1 0 0,0 0 0,0 0 0,0 0 0,0 1 0,0-1 0,0 0 0,0 0 0,0 0 1,7 0-15,0 0 1,0 0 0,0-1 0,9-2-1,-6 2 15,15-2-8,0 0 0,47 3 0,-71 0 9,6 1 2,3 1 3,1 1 1,-1 0-1,13 5 0,-21-6 0,0-1 0,1 0 0,-1 1 0,0-1 0,0 1 0,0-1 0,-1 1 0,1 0 0,0 0 0,-1 0 0,1 0 0,1 4 0,-2-5 5,-1 1-1,0 0 1,0 0-1,0 0 0,-1 0 1,1 0-1,0-1 0,-1 1 1,1 0-1,-1 0 0,1-1 1,-1 1-1,0 0 1,0-1-1,0 1 0,0 0 1,0-1-1,0 1 0,0-1 1,-2 2-1,-8 6 28,0 0 0,0 0-1,-1-1 1,0-1 0,-1 0 0,1-1-1,-16 6 1,20-8-23,-48 15-9,48-17-81,0 0-1,0-1 0,0 0 0,0 0 1,-1 0-1,1-1 0,0-1 0,-17-2 1,-18-15-1020,42 17 1030,0 1-1,0-1 1,0 0 0,1 0 0,-1 1 0,0-1 0,0 0 0,1 0 0,-1 0 0,0 0 0,1 0 0,-1 0 0,1 0 0,-1 0 0,1 0 0,-1-2 0,1 1-112,-3-8-487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39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2340,'0'0'846,"1"5"-672,5 17 5,-6-21-154,0 0 0,1 0 0,-1 0 0,0 0 0,1 0-1,-1-1 1,1 1 0,-1 0 0,1 0 0,-1 0 0,1 0 0,0-1 0,-1 1 0,3 1 0,4 8 370,3 8-67,-2 2 0,0-1 0,-1 1 0,-1 0 0,3 23 0,12 109 370,-16-26-431,-10 4-2192,3-118 1164,-1-5-822,0 3 467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40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26 3668,'0'0'-230,"-19"17"-288,11-9 670,2 1 0,-1 0 1,1 0-1,0 0 1,1 1-1,-5 11 0,-1 8 182,-9 36 0,7-21-152,11-38-162,1 0 1,-1 0 0,1 0 0,0 1-1,0-1 1,1 0 0,0 1-1,0-1 1,1 0 0,-1 0 0,3 10-1,-2-14-19,0 1 0,0-1 0,0 1 0,1-1 0,-1 1 0,1-1 0,-1 0 0,1 0 0,0 0 0,0 0 0,0 0 0,0 0 0,0 0 0,0-1 0,0 1 0,1-1 0,-1 1 0,1-1 0,-1 0 0,1 0 0,-1 0 0,1 0 0,0 0 0,-1-1 0,1 0 0,0 1 0,0-1 0,-1 0 0,6 0 0,5-1-74,1 0-1,0-1 1,-1-1-1,1 0 1,-1-1-1,25-10 1,-19 5-60,0 0 0,-1-2 1,0 0-1,19-16 1,-27 18 73,0 0 1,-1 0 0,0-1-1,-1 0 1,0-1 0,0 0 0,10-21-1,-15 25 68,-1 1 0,-1-1 0,1 0 0,-1 0-1,0 0 1,-1 0 0,1-1 0,-1 1 0,-1 0-1,0 0 1,0 0 0,0 0 0,-4-12 0,2 14 18,1 0 0,-1 1 0,0-1 0,0 1 0,0 0 0,-1 0 0,0 0 0,1 0 0,-1 1 0,-1-1 0,1 1 0,0 0 0,-1 0 0,0 1 0,1 0 1,-1-1-1,0 1 0,-8-1 0,2 0-23,-1 0-1,1 1 1,0 1 0,-1 0 0,0 0 0,1 2 0,-1-1 0,-20 4-1,30-3-131,-11 3-1804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40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 2596,'14'18'302,"-12"-12"-89,-1 0 0,0 1 0,0-1 0,0 1 0,-1-1 1,0 1-1,0 0 0,0-1 0,-3 11 0,-16 62 1530,12-57-1492,-33 161 647,33-131-1953,6-14-2637,1-28 2374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41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4112,'-21'15'-338,"20"-14"479,4 1-72,3 1-22,-1-1 0,0 0 0,1 0 0,0-1 0,-1 1 0,1-1-1,0-1 1,-1 1 0,9-1 0,206-12-32,-131 4-1202,-69 4-30,-1 4 1009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30.0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287 1 3468,'0'0'6054,"-9"2"-5865,-32 7-14,33-7-104,-1 1 0,1 0 0,0 1 0,-1 0 0,2 0 0,-1 0 1,0 1-1,1 1 0,-7 5 0,-22 15 103,9-11-82,12-7-40,0 0 0,-16 13 0,30-20-54,0 0-1,0 0 1,0 0 0,-1 1-1,1-1 1,0 0 0,0 1-1,1-1 1,-1 0 0,0 1-1,-1 2 1,1-2 9,5-1-1,11 5-6,-11-5-2,-1 0 4,14 0-4,-9 0-6,0 0 0,0 0 1,-1 1-1,11 2 0,-16-3 4,0 0 0,0-1 0,0 1 0,0-1 0,0 1 0,0-1 0,0 0-1,0 0 1,3 0 0,17 2-44,73 12-283,-94-14 323,0 1 0,1-1 1,-1 1-1,0-1 0,0 1 1,0 0-1,1 0 0,-1-1 0,0 1 1,0 0-1,0 0 0,1 1 0,5 4-21,-6-5 25,0 0 0,-1 0 0,1 1 0,0-1 0,-1 0 0,1 0-1,-1 1 1,0-1 0,1 0 0,-1 1 0,0-1 0,0 0 0,0 1 0,0-1 0,0 0 0,0 1 0,0-1 0,0 0 0,0 1 0,-1-1-1,1 0 1,0 1 0,-1-1 0,0 0 0,1 0 0,-1 1 0,0-1 0,-1 1 0,-8 8 30,-1 0 0,0-1-1,-1-1 1,0 0 0,0 0 0,-15 6 0,-16 7 29,31-15-33,0 0 1,-20 7-1,22-10-211,0-1 1,0-1 0,0 1 0,-14-1 0,23-2 96,0 0 1,1 0 0,-1 0-1,0-1 1,0 1 0,1 0-1,-1 0 1,1 0-1,-1 0 1,1-1 0,0 1-1,-1 0 1,1-3-1,17-44-4055,-13 39 1773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41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16 2596,'-13'8'33,"12"-7"14,-1 0 0,1 0 0,0-1 0,-1 1 1,1 0-1,0 0 0,-1 0 0,1 1 0,0-1 1,0 0-1,-3 4 1606,25-4-1263,11-3-14,36-4 441,-35 4-520,36-8 0,-45 6-435,0 1-1,45 0 1,2 0-525,17-5-2140,-65 8 1562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42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3956,'0'0'2577,"5"4"-2244,12 12-13,-15-13-228,0-1 0,-1 0 0,1 1 0,-1-1 0,1 1 0,-1-1 0,0 1 0,0 0 1,0 0-1,0-1 0,-1 1 0,1 5 0,1 0 59,0 5 50,1 1 1,-2 0-1,0-1 0,-1 1 1,-2 17-1,1 6 48,-3 51 97,2-28-934,-1-3-3325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44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421 0 5176,'0'0'-217,"-10"1"-40,-4-1 254,6 1 11,0-1 0,0 1 1,0 0-1,-8 3 0,13-4 27,-2 1-2,-22 5 253,-30 11 0,26-7 167,23-9-373,0 2 0,0-1 0,1 1 1,-1 0-1,1 0 0,-1 1 0,-7 6 0,-19 9 161,2 1-235,30-18-32,2-2 19,0 1 0,-1-1 0,1 1-1,0-1 1,0 1 0,-1-1 0,1 1 0,0-1-1,0 1 1,0 0 0,-1-1 0,1 1-1,0-1 1,0 1 0,0 0 0,0-1 0,0 1-1,0-1 1,1 1 0,-1 0 0,0-1-1,0 2 1,6 2-13,0-1-1,1 0 1,-1 1-1,1-2 1,-1 1-1,1-1 1,0 0-1,0 0 1,0-1-1,10 1 1,-5 0-24,1 0 0,-1 1 1,17 6-1,-25-7 40,-1-1 0,0 1 0,1 0 0,-1 0 1,0 0-1,0 0 0,0 1 0,0-1 0,-1 1 0,1 0 0,-1 0 0,1 0 0,-1 0 0,0 0 0,3 7 1,-4-6 9,0-1 1,0 1 0,0 0-1,-1 0 1,1 0 0,-1 0 0,0 0-1,0 0 1,0 0 0,-1 0-1,1 0 1,-1 0 0,0 0 0,0 0-1,-1-1 1,1 1 0,-1 0 0,1-1-1,-1 1 1,-1-1 0,1 0-1,-3 5 1,-3 2 27,0-1 0,-1 0-1,0 0 1,0 0 0,-20 12-1,-80 47 191,61-45-433,46-22 41,-3-3-573,-15-6 408,19 7 260,0 0-1,0 0 1,0 1-1,1-1 0,-1 0 1,0 0-1,1 0 0,-1 0 1,0 0-1,1 0 1,-1 0-1,1 0 0,0 0 1,-1 0-1,1 0 1,0 0-1,0 0 0,-1 0 1,1 0-1,0 0 0,0-1 1,0 1-1,0 0 1,1 0-1,-1-1 0,0 1-288,0-1-702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4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3664,'0'-1'21,"0"1"0,0-1-1,1 1 1,-1-1 0,0 0 0,0 1-1,1-1 1,-1 1 0,0-1-1,1 1 1,-1-1 0,1 1 0,-1-1-1,1 1 1,-1 0 0,1-1-1,-1 1 1,1 0 0,-1-1 0,1 1-1,-1 0 1,1 0 0,-1-1-1,1 1 1,0 0 0,-1 0-1,2 0 1,-1 0-1,-1 1 0,1-1 0,0 1 0,-1-1 0,1 1 0,-1 0-1,1-1 1,-1 1 0,1 0 0,-1 0 0,1-1 0,-1 1 0,0 0 0,0 0 0,1 0 0,-1-1-1,0 2 1,5 43 704,-2 1 61,10 63-1,-1-20-380,-11-78-370,1 10 52,0 1 0,-3 39 0,0-2-243,1-38-184,-3 30-1,1-25-159,2-21 96,0 0 0,0 0 0,0 0-1,-1 0 1,0 0 0,0-1 0,-3 10 0,3-13-748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45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3712,'0'0'131,"-2"5"58,-1 11-43,1-6 60,0-1 0,-1 1 0,0 0 0,-5 9 0,-3 4 161,1 1 0,-13 49 0,20-58-274,1 0 0,0 0 0,1 0 0,0 0-1,1 0 1,1 0 0,4 23 0,-4-35-92,0 1-1,0-1 1,0 0 0,0 1-1,1-1 1,0 0 0,-1 0-1,1 0 1,0 0 0,1 0-1,-1-1 1,0 1 0,1-1-1,0 1 1,-1-1 0,1 0-1,0 0 1,0 0 0,0 0-1,7 2 1,-9-4-75,5-1 1,1-1 36,0 0 1,0-1 0,-1 0 0,1-1-1,-1 1 1,0-1 0,0 0 0,0-1-1,0 1 1,-1-1 0,0 0 0,0 0-1,0-1 1,0 0 0,-1 0 0,0 0 0,0 0-1,-1-1 1,0 1 0,0-1 0,0 0-1,-1 0 1,0 0 0,0 0 0,-1 0-1,0 0 1,0-13 0,-1-3 6,1 8 53,-1 0-1,-3-18 1,2 28-10,0 0-1,0 0 1,0 0 0,-1 1 0,0-1-1,0 0 1,0 1 0,-1-1-1,1 1 1,-6-7 0,-6-4 47,-22-20-1,16 24-332,15 10 214,1 0-123,-9-3-2959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4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62 214 3176,'0'0'1018,"-2"7"-871,-8 21 195,-10 57 1,0 34 42,14-66-112,2 63 0,4-114-303,2-8-206,9-25 116,-2 0-1,6-35 0,0-4 11,4-11 93,-12 43 209,2 1 1,2 1-1,24-57 1,13-17 523,-36 90-458,-11 18-162,0 2-84,-1 0 0,0 0 0,0-1-1,1 1 1,-1 0 0,0 0 0,0 0 0,1-1 0,-1 1 0,0 0 0,0 0-1,1 0 1,-1 0 0,0-1 0,1 1 0,-1 0 0,0 0 0,1 0-1,-1 0 1,0 0 0,1 0 0,-1 0 0,0 0 0,1 0 0,-1 0 0,0 0-1,0 0 1,1 0 0,-1 1 0,0-1 0,1 0 0,-1 0 0,0 0-1,1 0 1,-1 0 0,0 1 0,0-1 0,1 0 0,-1 1 0,6 6 42,-1 0 1,0 1-1,-1 0 1,1 0-1,-1 0 1,-1 1-1,0-1 1,3 12-1,13 81 207,-11-54-187,13 95 82,7 39-687,-16-144-243,-11-27 383,1 2-163,5-8-2796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47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80 3684,'0'-1'13,"0"0"-1,-1 0 1,1 1-1,0-1 0,0 0 1,0 0-1,0 1 1,0-1-1,0 0 0,0 0 1,0 1-1,0-1 1,1 0-1,-1 0 0,0 1 1,0-1-1,1 0 1,-1 1-1,0-1 0,1 0 1,-1 1-1,1-1 1,-1 1-1,1-1 0,-1 0 1,1 1-1,-1-1 1,1 1-1,-1 0 0,1-1 1,0 1-1,1-1 1,26-13 1207,-26 14-977,1-2-7,10-1 82,0 0 1,22-2 0,-23 3-217,1 1 0,-1-2 0,0 0 0,19-6 0,-19 5-938,-1 1 0,1 1 0,0 0-1,18 0 1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49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4080,'0'0'1947,"8"-2"-1874,59-8 175,-11 0-197,-23 3-358,1 2 0,35 0 1,-11-3-2609,-56 8 2207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50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20 3312,'-5'4'-129,"5"-4"144,0 0 1,0 0-1,0 0 0,0 0 1,0 0-1,0 0 0,1 0 0,-1 0 1,0 0-1,0 0 0,0 0 0,0 0 1,0 0-1,0 0 0,1 0 1,-1 0-1,0 0 0,0 0 0,0 0 1,0 0-1,0 0 0,0 0 0,0 0 1,1 0-1,-1 0 0,0 1 1,0-1-1,0 0 0,0 0 0,0 0 1,0 0-1,0 0 0,0 0 0,0 0 1,0 0-1,0 0 0,0 1 0,1-1 1,-1 0-1,0 0 0,0 0 1,0 0-1,0 0 0,0 0 0,0 1 1,0-1-1,0 0 0,0 0 0,0 0 1,0 0-1,0 0 0,0 0 1,0 1-1,-1-1 0,1 0 0,0 0 1,0 0-1,0 0 0,0 0 0,0 0 1,0 0-1,0 1 0,0-1 1,0 0-1,0 0 0,37 0 589,39-4 1,215-17 448,-215 17-2080,-13 8-955,-57-3 1010,8 2 356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50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14 3072,'9'-9'26,"-3"4"802,-3 7 1352,-5 11-2039,0-1 0,0 0 1,-2 0-1,1 0 0,-1 0 1,-1 0-1,0-1 0,-8 11 0,-14 39 135,11-20-325,9-27-448,1 0-1,1 0 1,0 1 0,1 0 0,0 0-1,-1 26 1,5-38-731,4 4 189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30.6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17 5497,'0'0'-295,"1"-13"555,-1 13-162,1 0-1,-1-1 1,1 1 0,-1 0 0,0-1-1,1 1 1,-1 0 0,1 0 0,-1 0 0,1-1-1,-1 1 1,0 0 0,1 0 0,-1 0-1,1 0 1,-1 0 0,1 0 0,-1 0 0,1 0-1,-1 0 1,1 0 0,-1 0 0,1 0-1,-1 0 1,1 0 0,-1 0 0,1 1-1,-1-1 1,1 1 0,13 11-171,-5-3 873,-6-4-654,1-1 1,-1 1-1,-1 0 0,1 0 1,-1 0-1,1 0 0,-2 1 0,1-1 1,0 0-1,-1 1 0,0 0 1,0-1-1,-1 1 0,0-1 0,0 1 1,-1 7-1,0-5-85,-8 49 310,-19 65 1,9-50-785,-11 78-1,29-140-199,0 0-1,1 0 0,0 1 0,0-1 1,1 0-1,3 15 0,-3-13-2509,-1-2 812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51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0 3632,'0'0'-212,"1"5"316,0-1-54,1 15 226,-22 25 834,15-33-925,-31 76 833,14-30-688,8 6-102,12-55-202,0 1 1,1-1 0,0 1 0,0-1 0,0 1 0,2 0-1,-1 0 1,3 16 0,-2-22-21,0-1-1,1 1 1,-1-1 0,0 0-1,1 0 1,-1 1-1,1-1 1,-1 0 0,1-1-1,0 1 1,0 0 0,0 0-1,0-1 1,0 1-1,1-1 1,-1 1 0,0-1-1,1 0 1,-1 0 0,4 1-1,-1 0-17,-1-1-8,0 0 1,0 0-1,0 0 0,0 0 1,1-1-1,-1 1 0,0-1 1,0 0-1,8-1 0,40-9-283,-41 7 258,7-1-92,1-1 0,-1-2 0,0 1 0,26-15 1,-36 16 92,1 0 1,-1-1-1,0 0 1,0 0-1,-1 0 1,0-1-1,0 0 1,0-1-1,-1 1 1,8-14-1,-11 17 66,-1-1-1,0 0 0,0 0 1,0 0-1,0 0 0,-1 0 1,1-1-1,-1 1 0,-1 0 1,1-1-1,-1 1 0,0 0 0,0-1 1,-1 1-1,-1-10 0,-1 6 54,0 1-1,0 0 1,-1 0-1,0 0 1,-1 0-1,0 1 1,0 0-1,0 0 0,-7-6 1,5 5-219,0 0 1,-1 1-1,0 0 0,0 0 1,-1 1-1,0 0 1,0 1-1,0-1 0,-16-5 1,22 11-610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55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381 15 3768,'0'0'-128,"-5"-1"39,-17-6 4610,22 7-4506,0 0 0,0-1 0,0 1-1,-1 0 1,1-1 0,0 1 0,0 0 0,0-1-1,-1 1 1,1 0 0,0-1 0,-1 1 0,1 0 0,0 0-1,0-1 1,-1 1 0,1 0 0,0 0 0,-1 0-1,1 0 1,-1-1 0,1 1 0,0 0 0,-1 0 0,1 0-1,0 0 1,-1 0 0,1 0 0,-1 0 0,1 0 0,0 0-1,-1 0 1,1 0 0,-1 0 0,1 0 0,0 0-1,-1 0 1,1 1 0,0-1 0,-1 0 0,1 0 0,0 0-1,-1 1 1,1-1 0,0 0 0,-1 0 0,1 1-1,-18 8 140,18-9-162,-77 34 245,-29 19-425,41-11-511,64-42 682,0 1-1,1-1 1,-1 0 0,0 1 0,1-1-1,-1 1 1,0-1 0,1 1-1,-1 0 1,1-1 0,-1 1 0,1-1-1,-1 1 1,1 0 0,-1-1 0,1 1-1,0 0 1,-1 0 0,1-1 0,0 1-1,0 0 1,0 0 0,-1 0 0,1-1-1,0 1 1,0 0 0,0 0 0,0 0-1,0-1 1,0 1 0,1 0 0,-1 0-1,0 0 1,0-1 0,1 1 0,-1 0-1,0 0 1,1-1 0,-1 1 0,0 0-1,1-1 1,-1 1 0,1 0 0,0-1-1,-1 1 1,1-1 0,-1 1 0,1-1-1,0 1 1,-1-1 0,1 1 0,0-1-1,-1 0 1,1 1 0,1-1 0,10 5-76,-1 0 0,1-1 0,0 0-1,20 2 1,-22-4 35,1 0-1,0 1 0,-1 0 1,0 1-1,0 0 0,11 6 1,-20-9 52,0 0 1,0-1-1,0 1 1,-1 0 0,1 0-1,0 1 1,0-1-1,-1 0 1,1 0 0,-1 0-1,1 0 1,-1 0-1,0 1 1,1-1 0,-1 0-1,0 0 1,0 1-1,0-1 1,0 0 0,0 1-1,0-1 1,0 0-1,0 0 1,0 1 0,-1-1-1,1 0 1,0 0-1,-2 2 1,0 1 5,0-1 0,-1 1 0,1-1 0,-1 0 0,0 1 0,0-1 0,0 0 0,-1-1 0,1 1 0,-1-1 0,1 1 0,-1-1 0,0 0 0,0 0 0,0-1 0,-8 3 0,-10 6 19,1-1-162,-42 12 0,62-20 125,-1-1-6,1 1 0,-1-1 0,1 0 0,-1 1 0,1-1-1,-1 0 1,1 0 0,0 0 0,-1 0 0,1 0 0,-3-1 0,-1 0-43,1 1-176,-1 0-46,4-1 243,-1 1-48,1 0 1,-1 0 0,0 0-1,0 0 1,1 0 0,-1-1-1,1 1 1,-1-1 0,0 1-1,1-1 1,-1 0 0,1 0-1,-1 0 1,1 1-1,0-1 1,-1-1 0,1 1-1,0 0 1,0 0 0,0 0-1,-1-1 1,1 1 0,1 0-1,-1-1 1,-2-2 0,3-7-685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55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3284,'1'-1'-104,"2"-5"50,-3 5 158,7-12 973,-6 12-1016,-1 1 0,1 0 0,0 0 0,0 0 0,-1-1 0,1 1 0,0 0 0,0 0 0,-1 0 0,1 0 0,0 0 0,0 0 0,0 1 0,-1-1 0,1 0 0,0 0 0,-1 0 0,1 1 0,0-1-1,0 0 1,-1 1 0,1-1 0,-1 0 0,1 1 0,0-1 0,-1 1 0,1-1 0,-1 1 0,1 0 0,-1-1 0,1 1 0,-1-1 0,1 1 0,-1 0 0,0 0 0,1-1 0,-1 1 0,0 0 0,0-1 0,0 1 0,1 0 0,-1 0 0,0-1 0,0 1 0,0 0 0,0 0 0,0-1 0,-1 3 0,-3 303 2891,0-96-3503,8-155-2187,0-43-126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56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1 5304,'0'0'-308,"-3"1"-367,-12 5 605,11-5 37,1 0 91,-3 4 91,0 1 0,0-1 0,0 1 0,0 0-1,1 0 1,0 1 0,0 0 0,-4 9 0,-9 10 190,10-13-186,1-1 0,0 1 0,-7 21 0,-7 11 33,21-44-197,-1 0 0,0-1 0,1 1 0,-1 0 0,1 0 0,-1 0 0,1 0 0,-1 0 0,1 0 1,0 0-1,-1 0 0,1 0 0,0 1 0,0-1 0,0 0 0,0 0 0,0 0 0,0 0 0,0 0 1,0 0-1,0 0 0,1 0 0,-1 0 0,0 0 0,1 0 0,-1 0 0,1 0 0,-1 0 0,1 0 1,-1 0-1,1 0 0,0 0 0,-1 0 0,1 0 0,0-1 0,0 1 0,-1 0 0,1-1 0,0 1 0,0 0 1,0-1-1,0 1 0,0-1 0,0 0 0,0 1 0,0-1 0,2 1 0,-1-1-103,5-2-156,2-1 175,1-1 0,-1 0-1,0 0 1,-1-1 0,1 0 0,-1-1-1,0 0 1,0 0 0,-1 0-1,13-15 1,-11 9-5,0 0 0,-1 0 0,12-25 0,-18 32 104,0-1-1,0 1 1,0-1 0,-1 1-1,1-1 1,-1 0-1,-1 1 1,1-1-1,-1 0 1,0 0 0,0 1-1,-2-10 1,2 14-1,0 0 0,0 0 0,-1 0 0,1 0 0,0 1 0,-1-1 1,1 0-1,0 0 0,-1 0 0,1 0 0,-1 1 0,1-1 0,-1 0 1,1 0-1,-1 1 0,0-1 0,0 0 0,1 1 0,-1-1 0,0 1 0,0-1 1,1 1-1,-1-1 0,0 1 0,0 0 0,0-1 0,0 1 0,-1 0 0,-12-8-43,-3 8-2269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57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0 2732,'0'0'2803,"-5"4"-2533,0 2-123,-1-1 0,1 1-1,0 1 1,0-1 0,1 1 0,0 0 0,-6 13-1,-12 25 288,15-34-318,2 0-1,-9 22 1,11-20-136,0 1-1,1-1 1,1 1-1,1 21 1,0-34 6,0 1 0,1-1-1,-1 0 1,0 0 0,1 0 0,-1 0 0,1 1 0,0-1-1,-1 0 1,1 0 0,0 0 0,0 0 0,-1-1-1,1 1 1,0 0 0,0 0 0,0 0 0,0-1-1,0 1 1,0 0 0,0-1 0,1 1 0,-1-1-1,0 1 1,0-1 0,2 1 0,24 4-387,-24-5 232,3 0 3,1-1 83,1-1 0,-1 1-1,0-1 1,0 0 0,11-6-1,-15 7 53,1-1-1,0 0 1,-1 0-1,0-1 0,0 1 1,1-1-1,-1 1 1,-1-1-1,1 0 1,0 0-1,-1-1 1,0 1-1,1 0 0,1-5 1,-2 2 40,0 0 1,-1 0-1,0 0 1,0 0-1,0-1 1,0 1-1,-1 0 1,0-1-1,-1 1 1,1 0-1,-1 0 1,-1-1-1,1 1 0,-1 0 1,0 0-1,0 0 1,-1 1-1,-5-10 1,-1 5-342,8 9 166,0 1 1,1 0-1,-1-1 0,1 1 1,-1-1-1,0 0 0,1 1 0,-1-1 1,1 1-1,-1-1 0,1 0 0,0 1 1,-1-1-1,1 0 0,0 0 1,-1 0-1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57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3232,'0'0'820,"1"2"-615,-1-2-182,0 1 1,1-1-1,-1 1 1,0-1-1,0 1 1,0-1-1,0 1 1,1-1-1,-1 0 0,0 1 1,0-1-1,1 1 1,-1-1-1,0 0 1,1 1-1,-1-1 1,1 0-1,-1 1 0,0-1 1,1 0-1,-1 0 1,1 1-1,-1-1 1,0 0-1,1 0 1,-1 0-1,1 0 0,-1 0 1,1 1-1,-1-1 1,1 0-1,-1 0 1,1 0-1,-1 0 0,1 0 1,-1-1-1,1 1 1,117-20 439,-49 12-1346,-30 5-1432,-24 3 1758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58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3024,'0'0'154,"6"1"-2,20-1 111,0 0 1,31-6-1,79-6-2150,-122 9 1510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29:58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7 2732,'6'-7'2138,"-15"8"-1775,-25 16-49,13-5 42,11-7-259,1 1 0,0-1 0,0 2 0,0-1 0,0 1 1,1 1-1,-12 13 0,4 1 54,-19 32 0,32-47-169,-1 0-1,1 1 1,0-1-1,0 0 1,1 1-1,0 0 1,1-1-1,-1 1 1,1 9-1,1-15 5,1 0 0,-1-1 0,1 1 1,-1 0-1,1-1 0,-1 1 0,1 0 0,0-1 0,0 1 0,0-1 0,0 1 0,0-1 0,0 0 0,0 1 0,1-1 0,-1 0 0,0 0 0,1 0 0,-1 0 0,1 0 1,-1 0-1,1 0 0,0-1 0,-1 1 0,1 0 0,0-1 0,-1 1 0,1-1 0,0 0 0,0 0 0,1 1 0,6 0-95,0 0 0,1 0 0,17-2 0,-17-1 29,0 0 0,1 0-1,-1-1 1,12-6 0,-17 7 49,3-2 25,-1 1-1,1-2 0,-1 1 1,0-1-1,0-1 1,0 1-1,-1-1 0,1 0 1,-2 0-1,1-1 1,-1 0-1,0 0 0,0 0 1,-1-1-1,1 1 1,-2-1-1,1 0 0,-1 0 1,3-13-1,-6 16 17,0 1 0,1 0 0,-1 0 0,-1 0-1,1-1 1,-1 1 0,1 0 0,-1 0 0,0 0 0,-1 0 0,1 0-1,-1 0 1,-2-5 0,3 8-99,0-1-31,-5-6-45,4 6-39,-1 1-55,-8-1-73,8 1-88,0 0-207,-5-5-292,5 5 421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30:00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535 1 2916,'-7'0'-40,"-23"0"52,23 0 170,3 0-24,-33 3 690,34-2-650,-2 0 1,-99 14 786,-52 29-300,136-38-618,0 1 0,-26 14 1,27-12-66,18-9 0,-2 4-8,3-4 6,-1 0 1,1 0-1,0 0 0,0 1 0,-1-1 0,1 0 1,0 0-1,0 0 0,0 0 0,-1 1 0,1-1 1,0 0-1,0 0 0,0 1 0,-1-1 1,1 0-1,0 0 0,0 1 0,0-1 0,0 0 1,0 1-1,0-1 0,0 0 0,0 1 1,0-1-1,0 0 0,0 0 0,0 1 0,0-1 1,0 0-1,0 1 0,0-1 0,0 0 1,0 0-1,0 1 0,0-1 0,0 0 0,1 1 1,-1-1-1,0 0 0,0 0 0,0 1 1,8 4-5,0-1 0,0 0 0,0 0 0,0-1 1,17 5-1,49 8 3,-29-8-29,-27-4 12,24 6 32,-40-9-12,1 0 0,-1 0 0,0 0 0,0 1 0,0-1 0,0 1 0,0-1 0,0 1 1,0-1-1,0 1 0,-1 0 0,1 0 0,0 0 0,0 2 0,-1-2 19,-2 1 7,-1 1-18,-1 0-1,1 0 0,-1 0 0,1 0 1,-1-1-1,0 1 0,0-1 1,-1 0-1,1 0 0,-1 0 0,0 0 1,1-1-1,-1 1 0,0-1 1,-5 2-1,-79 28 71,56-22-31,15-6-163,0 0 1,-1-2-1,0 0 0,1-1 0,-20-1 0,28 0-137,7-1 102,1 1 1,-1-1-1,0 1 0,0-1 1,1 0-1,-1 0 0,0 0 0,1 0 1,-1 0-1,1 0 0,-1 0 1,1-1-1,0 1 0,0 0 0,-1-1 1,1 1-1,0-1 0,-1-2 1,2 4 68,-5-9-878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30:01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4 3624,'0'0'45,"0"0"0,0 0 0,0-1 0,-1 1 0,1 0 0,0 0 0,0-1 0,-1 1 0,1 0 0,0 0 0,-1 0-1,1 0 1,0-1 0,0 1 0,-1 0 0,1 0 0,0 0 0,-1 0 0,1 0 0,0 0 0,-1 0 0,1 0 0,0 0 0,-1 0 0,1 0-1,0 0 1,-1 0 0,1 0 0,0 0 0,-1 0 0,1 1 0,0-1 0,-1 0 0,1 0 0,0 0 0,-1 0 0,1 1 0,0-1 0,-1 0-1,-5 13 2375,5-9-3059,0-2 701,0 1-1,0-1 1,0 1-1,0-1 1,1 1 0,0-1-1,-1 1 1,1 0-1,0 3 1,0 4 113,-7 75 808,3-21-608,-29 190-1273,32-232 241,1-18 394,1-1 1,-1 0 0,0 1 0,-1-1 0,1 0 0,-1 0 0,1 1 0,-3 5-1,4-5-1442,6 9-142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12.3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36 5649,'0'0'-325,"-3"1"318,-2 0 176,-2 1-121,0-2 3499,2-5-3329,5 4-148,0 1 0,0 0 0,0 0 1,-1 0-1,1 0 0,0-1 0,0 1 1,0 0-1,0 0 0,0 0 0,0-1 1,0 1-1,0 0 0,0 0 0,0 0 1,0-1-1,0 1 0,0 0 0,0 0 0,0 0 1,0-1-1,0 1 0,0 0 0,1 0 1,-1 0-1,0-1 0,0 1 0,0 0 1,0 0-1,0 0 0,0 0 0,0-1 1,1 1-1,-1 0 0,0 0 0,0 0 0,0 0 1,0 0-1,1 0 0,-1 0 0,0-1 1,0 1-1,0 0 0,1 0 0,-1 0 1,0 0-1,0 0 0,0 0 0,1 0 1,-1 0-1,0 0 0,0 0 0,31-3 86,46 0-1,55-6-47,-86 5-145,208-3-535,-240 7 540,30 0-41,-40 0 60,0 0 1,2 1 6,-4 0-1,0-1 0,0 1 0,0-1 0,0 0 1,0 1-1,1-1 0,-1 0 0,0 0 0,4-1 0,8-2-5,-10 3 6,-1 0-6,30 4-96,-29-4 88,-1-1-32,30-2-225,-30 3 260,8 3-16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32.6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34 5529,'0'-1'19,"0"0"0,0 0 1,0 0-1,0 0 1,1 0-1,-1 0 1,0 0-1,0 0 0,0 1 1,1-1-1,-1 0 1,0 0-1,1 0 1,-1 0-1,1 1 0,-1-1 1,1 0-1,0 0 1,-1 1-1,2-2 1,-1 1 174,29-8 1414,-15 7-1391,-11 1-23,-1 0-18,6 1-76,-1-1 0,0 1-1,0 0 1,0 1 0,0 0-1,0 0 1,14 5 0,-6-2-72,-13-3-55,17 3-55,-19-4 76,0 0-1,0 0 1,0 1 0,0-1-1,-1 0 1,1 1 0,0-1-1,-1 1 1,1-1-1,0 1 1,0-1 0,-1 1-1,1-1 1,-1 1 0,1 0-1,-1-1 1,1 1-1,-1 0 1,1 0 0,-1-1-1,0 1 1,1 0 0,-1 0-1,0 0 1,1 1-1,-2 1-20,-1 3 10,-1-1 1,0 0-1,0 1 1,0-1-1,0 0 0,-1 0 1,0-1-1,0 1 0,0-1 1,0 0-1,-9 6 0,-16 17-106,-27 28-173,55-53 264,1 2 1,1 0 1,-1 0-1,1-1 1,0 1-1,1 0 1,-1 0-1,1-1 1,-1 1-1,1-1 0,0 1 1,5 5-1,3 7-56,-9-13 75,0 0 1,0 0 0,-1 0 0,1 0 0,-1 0-1,1 0 1,-1 1 0,0-1 0,0 0 0,-1 0-1,1 0 1,-1 0 0,1 0 0,-1 0-1,0 0 1,0 0 0,-3 5 0,0 0 7,0 1 0,0-1 0,-1 0 0,-9 12 0,-4-3 4,8-7-2,-14 17-34,23-26 11,1 0 0,-1 1 0,0-1 0,0 0 0,0 0-1,0 0 1,0 0 0,0-1 0,-1 1 0,1 0 0,-2 1 0,-9 9-698,11-10 383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30:01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1 4800,'0'0'540,"-7"0"-330,-23 0 11,25 0-122,0 1 1,0-1-1,0 2 1,-1-1-1,1 0 1,1 1 0,-1 0-1,0 0 1,-5 3-1,-2 1 78,-8 2 236,0 1 0,-28 18 0,40-22-320,-1 1 1,2 1-1,-1-1 0,1 1 1,0 0-1,0 1 0,-8 11 1,13-15-95,0-1 0,0 0 1,1 1-1,-1-1 0,1 1 0,0-1 1,0 1-1,0-1 0,0 1 1,0 0-1,1 0 0,0-1 0,0 1 1,0 0-1,0 0 0,2 6 1,-2-7-24,1-1 0,0 1 1,0 0-1,1-1 0,-1 1 1,0-1-1,1 0 0,-1 1 1,1-1-1,0 0 1,0 0-1,0 0 0,0 0 1,0 0-1,0-1 0,0 1 1,1-1-1,-1 1 1,1-1-1,-1 0 0,1 0 1,-1 0-1,5 1 0,2 1-71,0-1-1,0-1 1,0 1-1,0-2 0,0 1 1,0-1-1,0 0 1,0-1-1,13-2 0,-7 0-22,-1-1 0,1 0 0,-1-1 0,0 0-1,25-14 1,-35 16 125,0 1 0,-1-1 0,1 0 0,-1 0 0,0 0 0,0-1 0,0 1 0,0-1-1,0 0 1,-1 1 0,1-1 0,-1 0 0,0-1 0,0 1 0,-1 0 0,1 0 0,-1-1 0,0 1 0,0-1 0,-1 1-1,1-1 1,-1-6 0,0 6 27,-1 1 1,0 0-1,1-1 0,-1 1 0,-1 0 0,1-1 0,-1 1 0,1 0 0,-1 0 0,0 0 1,-1 0-1,1 0 0,-6-6 0,2 4-294,0-1 0,0 1-1,-1 0 1,0 1 0,-13-8 0,18 12-256,-9-3-1620,9 4 884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30:02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 4012,'0'0'3119,"-4"5"-2899,1-2-146,0 1 1,0-1-1,0 1 1,1 0-1,-1 0 1,1 0-1,0 1 1,0-1 0,-1 7-1,-2 10 229,0 0 0,-14 32-1,-1 8-13,0 34-119,14-56-503,5-36 150,1 1-1,0 0 1,0-1-1,0 1 1,1 0-1,1 6 0,-1 1-396,-1-9 92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30:03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4560,'41'0'-140,"-38"0"272,0 0 46,17 4 454,0-2 1,25 1-1,10 0 37,-45 0-570,-8-2-31,3-2-34,4 0-71,0 0 0,-1 1 0,1 0 1,-1 0-1,12 2 0,-18-2 6,0 1-1,0-1 1,-1 0-1,1 1 1,0-1-1,0 0 1,0 0-1,0-1 1,0 1 0,2-1-1,13 1-263,-14 1 79,1-1 0,0 1 0,0-1 0,-1 0 0,1 0 0,0 0 0,-1 0 0,1-1 0,0 0 0,5-1 0,-1 0-880,6-1-211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30:03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4012,'-1'0'11,"1"0"-1,-1 1 1,1-1-1,-1 1 1,1-1 0,-1 0-1,1 1 1,-1-1-1,1 1 1,-1-1-1,1 1 1,0 0-1,-1-1 1,1 1-1,0-1 1,0 1-1,-1-1 1,1 1-1,0 0 1,0-1-1,0 1 1,0 0-1,0-1 1,0 1-1,0 0 1,0-1 0,0 1-1,0 0 1,0-1-1,0 1 1,0 0-1,0-1 1,1 1-1,-1-1 1,0 1-1,0 0 1,1-1-1,-1 1 1,1-1-1,-1 1 1,0-1-1,1 1 1,-1-1-1,1 1 1,-1-1-1,1 0 1,-1 1 0,1-1-1,-1 1 1,1-1-1,0 0 1,-1 0-1,2 1 1,4 1 236,-1 1-1,1-1 1,0 0 0,11 1 0,22 1-13,-1-2-1,65-5 0,-43 0-3868,-56 3 2611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30:04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18 3636,'-10'-9'73,"9"8"168,1 1-1,-1-1 1,1 0-1,-1 1 1,0-1 0,1 1-1,-1-1 1,0 1-1,0-1 1,1 1-1,-1-1 1,0 1 0,0 0-1,0-1 1,1 1-1,-1 0 1,0 0 0,-1-1-1,-4 15 2185,4-6-2971,1-1 721,-1-1-1,1 0 1,1 0 0,-1 11 0,0 6 222,-3 24 234,-6 32 139,-8 44-90,1-7-274,13-100-460,1 1 1,1-1 0,1 0-1,0 1 1,2 24 0,-3-17-528,2-22 432,-1-1 0,1 0 0,0 1-1,-1-1 1,1 0 0,0 1 0,0-1 0,0 0-1,0 1 1,0-1 0,0 1 0,0-1-1,0 0 1,1 1 0,-1-1 0,0 0-1,1 1 1,-1-1 0,1 0 0,0 0-1,-1 1 1,1-1 0,0 0 0,1 1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30:15.2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13 879 1432,'-4'-12'377,"2"9"-280,1-1 1,-1 1-1,1-1 1,0 0-1,1 1 0,-1-1 1,0 0-1,1-4 1,0 6 34,1-13 156,6-28 1398,-6 41-1444,-1-1-11,-5-48 1225,7 27-1197,1 0-1,1 0 1,1 0-1,8-25 0,-2 7-56,-7 23-147,1 1 1,0-1-1,2 1 1,10-21-1,8-16 23,-17 36-43,17-31-1,-4 18-65,2 1 0,2 1-1,1 1 1,42-38 0,-57 59-3,-1 1 0,1 0 0,1 1 0,-1 0 0,1 1 0,14-4 0,-13 4 6,24-7 1,-1 2-1,2 2 0,-1 1 0,1 2 0,0 1 0,52 3 0,-71 1 43,0 1 0,0 1 0,0 1 0,-1 1-1,1 0 1,-1 2 0,20 8 0,-12-2 20,-1 1-1,0 1 1,-1 1-1,25 20 1,-30-19-16,-1 0-1,0 1 1,-1 1-1,-1 1 1,25 38-1,-32-44-10,-2 0 0,1 1 0,-2 0 0,0 0 0,-1 1 0,0 0 0,-1-1 0,-1 2 0,0-1 0,1 26 0,-2 2 24,-1-29-25,0 0 1,-1 0-1,-1 1 1,0-1 0,-5 22-1,-11 28 6,9-45-10,1-1 5,0-1 0,-1 0 0,-1-1 0,-20 29 0,5-14-12,-48 55 12,62-75-8,-1-1 0,0 0 0,0-1 0,-1-1 0,-21 13-1,-4-1 7,26-12-5,-1-2 0,0 0 0,0 0 0,0-1 0,0 0 0,-18 3-1,0 0-19,25-6 19,1-1 0,0 0 0,0 0 0,-1 0 0,-6 0 0,8-1 1,0 0 0,0 1 1,0-1-1,0 1 0,0-1 0,0 1 0,0 0 0,-3 2 0,1-1 0,-1-1 0,0 1-1,1-1 1,-1 1 0,0-2-1,1 1 1,-1-1-1,-7 0 1,-26 2-5,13-1 15,-1-1 0,-29-3 0,-7-5-17,46 4 22,-1 0-1,1-1 0,-33-14 0,29 7 70,0-2 0,1 0 0,1-1 0,0 0 0,-20-23 0,8 9 23,26 24-93,0-1 0,1 1 0,0-1 1,-4-5-1,5 5-15,-1 0 0,0 1 0,-9-10 0,-70-63-1407,80 73 1005,0 1 0,1 0 0,0-1 0,-1 0-1,1 1 1,1-1 0,-1 0 0,1 0-1,0 0 1,-1-6 0,5-4-1347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30:16.9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 1267 4512,'-31'-39'-711,"18"24"639,0-2 0,-12-21 0,21 31 122,0 0 1,1 0-1,1 0 0,-1 0 1,1 0-1,0-1 1,1 1-1,0-1 1,-1-14-1,-7-128 1215,17-25-61,-5 65-641,-1 1-114,13-97-3,-14 184-430,2 1 0,1-1 0,0 1 0,2-1 0,8-20 0,-10 34-14,0 0 0,1-1-1,-1 1 1,2 1 0,-1-1 0,1 1 0,0 0-1,1 0 1,-1 1 0,1 0 0,1 0-1,-1 1 1,1 0 0,13-7 0,2 1-2,1 1 1,-1 2-1,1 0 1,1 2-1,45-7 1,-33 10-4,0 1 1,0 2 0,51 6 0,-37 2 13,0 2 0,-1 2 1,0 2-1,-1 3 0,-1 2 1,73 39-1,-107-51-8,-1 0 2,0 0 1,0 1-1,14 12 1,5 4 23,-13-9 16,23 21 1,-16-10 58,41 54 0,-57-65-68,0 0 0,-2 1-1,0-1 1,0 2 0,-2-1 0,6 19-1,-8-13-7,0 1-1,-1 0 0,-1 0 1,-2 0-1,0 0 0,-5 35 1,4-45-21,-5 23 15,-1-1-1,-2 1 1,-1-1 0,-2-1 0,-31 63-1,15-41-1,-2-2 0,-43 58 0,54-87-16,0 0 1,-2-2 0,-1 0 0,-1-1 0,-1-2 0,-30 21 0,20-19 7,-62 30 0,82-46-4,-1 0-1,0-1 1,0-1 0,0 0-1,0-1 1,0 0-1,-26 0 1,19-3 10,0 0 0,0-1 0,0-1 1,1-1-1,-1-1 0,1-1 0,-35-12 0,10-2 10,25 12-15,-26-15 1,1-4 15,1-2-1,-49-39 1,78 53-151,0 0-1,0-1 0,2 0 1,0-1-1,1-1 0,0-1 1,2 1-1,-13-26 0,20 34-241,2 0 0,-1 0 0,1 0-1,0-1 1,1 1 0,0 0 0,0-1 0,1 1-1,1-1 1,-1 1 0,2 0 0,1-10-1,2-6-1549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30:19.2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204 1208 1556,'-18'0'401,"14"0"-53,0-1-36,-10-2 7,10 3-10,1-1 8,-23-9 1089,24 9-1102,1 1-248,0-1-1,0 1 0,0 0 0,0 0 0,0 0 0,0-1 0,0 1 0,0 0 0,0-1 0,0 1 0,0-1 0,1 1 0,-1-1 0,0 0 1,0 1-1,1-1 0,-1 0 0,0 0 0,1 1 0,-1-1 0,0 0 0,1 0 0,-1 0 0,1 0 0,-1 0 0,1 1 0,0-1 0,-1 0 1,1-2-1,-6-7 585,-2-1-217,-1 0-130,1 0 0,0-1 0,1 0 0,0 0 0,1 0 0,0-1 0,-4-14 0,3 2-70,1-1 0,1 1 0,1-1 0,-1-31 0,3 16-81,1 26-85,0 1 0,2-17 0,3-49 95,-3 42-69,11-69 0,22-28-87,-27 113-38,2-1-1,0 2 0,1-1 1,1 1-1,1 1 0,1 0 0,0 1 1,2 0-1,0 1 0,1 1 1,1 1-1,1 0 0,0 1 0,29-19 1,-24 20 11,0 1 1,1 1-1,1 1 1,-1 1-1,52-13 1,-34 12 27,0 3-1,0 1 1,1 2-1,-1 2 1,1 2-1,0 2 1,0 1-1,0 3 1,-1 1-1,67 19 1,-61-9 7,51 25 0,-77-31-1,-1 2 1,-1 0-1,0 2 1,29 24-1,-29-20 5,-2 0 0,1 2 0,-2 0 0,20 31 0,-22-27 2,-1 0 1,-1 2-1,-2-1 0,0 1 1,12 47-1,-19-54-4,0 0-1,-1 1 0,-2-1 0,0 0 1,0 1-1,-2-1 0,0 0 0,-2 0 1,-5 23-1,0-9 2,4-12-3,-2-1 1,0 1 0,-10 20-1,-1-5 1,-2 0-1,-2-2 1,0 0-1,-3-1 1,0-1-1,-2-1 0,-2-2 1,-31 27-1,-66 38 16,104-80-14,-1-1 0,-1-1-1,0-1 1,-27 9-1,18-11-5,0-1-1,-1-1 1,0-2-1,0-2 0,0-1 1,0-1-1,-46-5 0,32-2-17,0-1-1,0-3 0,1-2 0,-69-28 0,95 31-234,1-1-1,0 0 1,0-2-1,1 0 1,0-1-1,1-1 1,1-1-1,0 0 1,1-1 0,1 0-1,0-2 1,1 1-1,-12-25 1,19 32-460,1-1 0,1 1 1,0-1-1,0 0 0,-4-22 0,8 16-1013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4:36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4876,'0'0'-442,"-3"1"-896,-8 2 1094,9-2 28,2 10-511,-2-6 3199,1-4-2443,1 0-1,-1 1 1,1-1-1,-1 0 1,1 1-1,-1-1 1,1 1-1,0-1 0,0 1 1,0-1-1,0 1 1,0-1-1,0 1 1,0-1-1,0 1 1,1-1-1,-1 1 1,1 1-1,11 40 269,-4-13-69,8 61 253,-10-66-321,0 1 1,12 27-1,4 12 110,2 3-20,-16-51-168,-2 1 0,0 1 0,7 35 0,-10-36-9,10 32 0,-7-31 41,5 36 0,8 47 252,4 92 81,-2-61-274,4 19-36,-9-62-86,21 156 43,-26-123-52,7 45 13,-14-123-49,0 188 60,-4-154-48,3-18-13,-1-36-2,-3 45 0,0 65 35,3-63-27,3 47 11,1 28-6,-1-30 21,0 1-28,-2-68-2,-2-33-9,0 0 0,-1 19 1,0 114 40,0 8-17,-21 196 39,19-329-53,-15 305 68,20-199-17,-5-20 26,15 115 0,-7-133-35,-1-30-20,5 164 53,-15 237 65,0-152-120,-6-53 12,6 43-18,-14 94 19,7-214-25,-26 476 45,29-547-77,-2 61 28,5-31-19,2 55 13,5 54-3,-3-117 3,13 202 25,-6-193-12,-2-31-2,-2 76-8,-3-159-6,-5 105 24,5-63-9,3 57 7,1-74-4,-6 62 0,1-62 4,4 58-1,2 12 10,-3-95-26,-9 110 28,7-42-9,3 86 34,15 60 53,-11-147-42,-8 132-1,0 6-150,5-127 64,-2-72 7,4 127 7,3-28 5,4-39 25,9 156 16,-10-27-10,-15 52 1,-5-139-58,4-5 1,2-54-19,2-54 7,1 0 0,1 1 0,3 25 0,1 62-1449,-4-101 903,-6 11-979,-2-16-1770,-9-1 1447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4:4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39 4604,'0'0'-421,"0"-17"-1486,0 16 1942,0 0 1,0 0 0,0 0 0,-1-1 0,1 1 0,0 0 0,0 0 0,-1 0 0,1 0 0,-1 0 0,1 0 0,-1 0 0,0 0 0,1 0-1,-1 0 1,0 0 0,-1-1 0,0 1 670,2 3-700,0 0-1,0-1 1,0 1 0,-1 0-1,1 0 1,-1 0-1,1 0 1,-1 0-1,0-1 1,-1 3-1,0 1 8,0 1 15,3-2 3,20 109 239,9 40-7,2 16 27,67 348 220,-67-323-420,-20-96-46,2 7-2,13 54 29,4 18 44,-13-72 81,6 137 0,-19-173-135,-4 84 66,0-9-41,3 63-16,0 12 11,3-49 113,-2-102-108,21 215 124,-13-91 77,-9-91-125,10 297 223,-9-228-155,0-4-22,2 45 2,2-108-146,2 88 40,-5 60 11,-1-44-32,-3-93-29,-3 98 57,-2-82-54,1 7-7,-4 4 20,0 159 59,6-235-121,-5 62 10,0 5 0,-1 308 104,12-241-78,-5-114-23,-1 4 3,0 5-10,0 29 20,-3-54-2,6 69 1,1-18 14,-4-96-41,-4 164 151,3-161-112,3 32 0,1-3 15,5 75 65,0 0-42,-1-3 1,-3-83-49,6 153 121,-5-68-64,5 101 131,-4 76-17,-1-70-116,-5 118-14,-8-217-55,0-2-10,-6 49 8,3-77-12,5-24-1,-21 246 30,-15-52-2,24-152-6,0 3 2,14-103-30,2 1 1,1-1-1,4 52 1,1 0 2,1 21 13,0 29 3,6 11-1,-6-35-26,5 76-158,-8-142 128,13 73 0,-8-43-2,-6-50 25,1 1 1,7 30-1,-3-1-21,-6-44 29,1-1-1,0 1 1,0 0-1,-1-1 1,0 1 0,0 5-1,2 12-43,3 13-1214,-4-32 844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33.4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60 4036,'0'0'-124,"3"-7"-170,-2 4 879,-6 6 3025,0 2-3562,0 1 131,0-1 0,0 0 0,0-1 0,-12 9-1,16-12-154,1-1 0,-1 1-1,1 0 1,-1-1-1,0 1 1,1 0-1,-1-1 1,1 1-1,0 0 1,-1 0-1,1 0 1,0-1-1,-1 1 1,1 0-1,0 1 1,-5 8 259,-5 11-43,0 0 1,1 1-1,-9 35 0,16-51-237,1-1 0,0 1 0,0 0 0,1 0 0,0 0 0,0-1 0,0 1 0,1 0-1,0 0 1,2 6 0,-3-11-17,1 1 0,0-1 0,0 1 0,0-1 0,1 0 0,-1 1 0,0-1 0,0 0 0,1 0 0,-1 0 0,1 1 0,-1-2 0,1 1 0,0 0 0,-1 0 0,1 0 0,0-1 0,-1 1 0,4 0 0,24 2-234,-26-3 155,2-2-8,3-1 42,1-2 0,-1 1 1,1-1-1,-1 0 1,0-1-1,-1 0 1,0 0-1,0-1 0,0 1 1,-1-2-1,1 1 1,-2-1-1,1 0 1,-1 0-1,-1 0 0,1-1 1,-1 1-1,-1-1 1,5-18-1,1-30 142,-9 56-80,1 1-1,-1-1 0,0 1 0,0-1 0,0 1 0,0-1 0,0 1 1,1-1-1,-1 1 0,0-1 0,0 1 0,0-1 0,0 1 0,0-1 1,-1 1-1,1-1 0,0 1 0,0-1 0,0 1 0,0 0 0,0-1 1,-1 1-1,1-2 0,-4-10 62,4 8-43,0-1 1,-1 1-1,1 0 1,-1-1-1,-1 1 1,1 0-1,0 0 1,-1 0-1,0 0 1,0 0-1,0 0 1,-4-5-1,0 0 19,5 8-34,0 0-1,0 0 1,1-1 0,-1 1-1,0 0 1,0 0-1,0 0 1,0 0 0,-1 0-1,1 0 1,0 0-1,0 1 1,0-1 0,-1 0-1,1 1 1,-1-1-1,1 1 1,0-1 0,-2 1-1,-23-7-257,23 6 79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4:46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53 412 2028,'0'0'-85,"-4"0"-37,-18 0 160,18-1-24,-14-2 3,14 2 1003,14-1-844,148-38 498,277-79-1,-182 48-512,67-24-47,-104 34-163,-203 56 20,1 2 0,0-1 0,-1 2 0,2 0 0,-1 1 0,18 0 0,-23 1-36,1 1 1,-1 0 0,0 0-1,0 1 1,0 0 0,0 1-1,14 6 1,-6 3-651,-15-10 185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4:4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0 450 2412,'2'-2'-48,"30"-41"184,-28 37-40,1 0 0,0 0 0,1 1 0,0-1 0,0 1 0,0 1 0,0-1 0,1 1 0,-1 0 0,1 0 1,0 1-1,0 0 0,1 0 0,-1 1 0,10-2 0,98-32 375,147-41 12,-94 25-308,289-79-348,-360 103-676,-75 24 427,-20 4 319,0 0-1,0 0 0,0-1 1,0 1-1,0-1 0,0 1 1,0-1-1,0 0 0,3-1 1,-2 3-706,15 7 132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4:48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1 393 2488,'6'-9'82,"0"0"-1,1 1 1,-1-1-1,2 2 1,-1-1 0,1 1-1,0 0 1,1 1-1,0 0 1,10-5-1,16-8 436,50-19-1,-66 30-427,77-26 384,1 4 0,191-33 1,-43 24-300,-152 26-205,23-2-133,22-7-480,-12-2-912,-122 23 1228,13 1-920,-13 0 974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4:4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11 388 2556,'0'0'-102,"-1"-1"107,0 1 0,0-1 0,0 0 0,1 0 0,-1 1 0,0-1 0,0 0 0,1 0 0,-1 0 0,0 0 0,0-2 0,1 1 44,1 0 1,0 0 0,-1 0 0,1 0 0,0 0 0,0 0-1,1 0 1,-1 0 0,0 1 0,0-1 0,1 0 0,-1 1-1,1-1 1,0 1 0,-1-1 0,1 1 0,0 0-1,0 0 1,0 0 0,0 0 0,0 0 0,3-1 0,55-19 602,-55 19-574,804-205 1433,-579 160-1836,-4 8-642,-202 33 635,-19 4 205,1 1 1,-1-1 0,1 1 0,0 0 0,10 0 0,24-2-724,-37 2 446,1 0-273,13-3 104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4:49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1 427 2100,'0'0'-21,"1"-4"50,0 2 11,0 0 0,1-1 1,-1 1-1,1 0 1,0 0-1,0-1 1,0 2-1,0-1 1,0 0-1,0 0 1,0 0-1,0 1 1,1 0-1,-1-1 1,1 1-1,-1 0 1,5-1-1,21-12 350,7-2-21,20 0 201,72-34 0,-73 27-376,69-19 1,83-15-14,114-29-23,-50 16-690,-257 66 168,1 0 0,26-3 1,-36 7 4,-3 0-992,8 0 1077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4:5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0 322 2580,'0'0'1452,"1"-2"-1210,3-7-7,-3 6 1129,1 2-1160,87-16 1137,-27 6-996,26-7-45,228-52 302,-39 4-294,-176 41-254,63-17-129,-139 35-25,0 1 0,38-2 0,14-4-297,-10 7-7,11-6-929,-39 4-1580,-36 6 1164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4:56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657 119 4844,'-2'-6'3,"0"1"-1,-1-1 1,1 1-1,-1 0 1,-1-1-1,1 2 1,-1-1 0,0 0-1,0 1 1,-5-5-1,-2-1 204,0 1-1,-24-15 1,32 23-108,0-1-8,-3 0-53,1 0 1,0 0 0,-1 0 0,0 1 0,1 0 0,-1 0 0,0 0-1,0 1 1,1 0 0,-1 0 0,0 0 0,0 1 0,-5 1 0,-30 8 73,14-4-55,-1 2-1,-40 17 1,-2 4 1,-60 31-17,111-49-46,2-3-43,0 2 0,1 0 0,-18 16 1,32-24 30,6 1 1,13 9 0,-11-10 16,0 0 0,-1 0-1,1-1 1,0 0 0,0 0 0,0-1-1,11 0 1,24 4-4,-16 1-14,39 3 1,-49-7 13,1 0 0,-1 1-1,0 1 1,1 1 0,-1 0 0,25 11 0,-30-10 4,4 2 12,0 0-1,0 1 0,0 1 0,18 15 0,-30-21-7,1-1-1,-1 1 0,1-1 0,-1 1 0,0 0 0,0-1 0,0 1 0,-1 0 0,1 0 0,-1 1 0,1-1 0,-1 0 0,0 0 0,0 1 0,0-1 0,-1 1 0,1-1 0,-1 0 0,0 1 0,0-1 0,0 1 0,0-1 0,-1 1 0,0-1 0,1 1 1,-3 5-1,-1-2-15,1 0 1,-1 0-1,0-1 1,-1 1-1,0-1 1,0 0-1,0-1 1,-1 1-1,1-1 1,-1 0-1,-1 0 1,1-1-1,-8 5 1,-4 1-118,-1-1 0,0 0 0,-35 10 0,45-17-26,-1 1 1,0-1-1,0-1 0,-14 1 0,20-2 64,0 0 0,1 0 0,-1-1-1,1 1 1,-1-1 0,0 1-1,1-1 1,-1-1 0,1 1-1,0 0 1,-1-1 0,1 1 0,0-1-1,-5-4 1,5 0-891,-6-17 333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4:5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84 3048,'-51'-55'-685,"49"54"719,2-1 106,-1 0-1,0 0 1,0 1 0,0-1 0,0 0 0,0 1 0,0-1-1,-1 1 1,1-1 0,0 1 0,-1 0 0,1 0-1,-1-1 1,1 1 0,-1 0 0,0 0 0,1 0-1,-3 0 1,4 14 63,1-1 0,3 17 1,6 20 527,5 97 1,-14-137-677,1 255 938,-4-141-704,1-39-112,2 65 72,1-65-175,-2-48-393,2-1 0,1 1-1,13 62 1,-10-83-59,-5-12 4,1 0 0,-1 0 0,0 0 0,0 1 0,0-1 1,-1 0-1,1 1 0,-1 4 0,0 4-1713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4:5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4928,'0'0'-376,"0"-1"308,0 0 0,-1 0-1,1 0 1,0 1 0,0-1-1,0 0 1,0 0 0,0 0-1,0 1 1,1-1-1,-1 0 1,0 0 0,0 0-1,1 1 1,-1-1 0,0 0-1,1 1 1,0-2 0,1 0 63,53-27 285,-30 19-205,-4 0-35,2 5-28,-1 0 0,2 1 1,-1 2-1,0 0 0,0 2 1,1 0-1,-1 1 0,0 2 0,0 0 1,0 2-1,0 0 0,24 10 1,-43-14-14,-1 1 0,0 0 1,1 0-1,-1 0 0,0 1 0,0-1 1,0 1-1,0-1 0,-1 1 0,1 0 1,-1 0-1,0 0 0,0 0 1,0 1-1,0-1 0,0 1 0,-1-1 1,1 1-1,-1 0 0,0-1 0,1 5 1,-2 8-1,-3-4 1,0 0 0,0-1-1,-1 1 1,-1-1 0,1 1 0,-2-1 0,-9 15-1,-7 5 13,-27 32-1,35-40-11,12-20 0,1-1 0,0 1 1,-1-1-1,0 1 1,1-1-1,-1 0 1,-4 4-1,6-6 0,-1 0 0,1 1 0,0-1 0,-1 0 0,1 0 0,0 1-1,-1-1 1,1 0 0,0 1 0,-1-1 0,1 0 0,0 1 0,0-1 0,0 0 0,-1 1 0,1-1 0,0 0 0,0 1 0,0-1 0,0 1-1,0-1 1,0 0 0,0 1 0,-1-1 0,1 1 0,0-1 0,0 1 0,1-1 0,-1 0 0,0 1 0,0-1 0,0 1 0,0-1 0,0 0-1,1 1 1,1 2 0,0-1-1,1 0 0,0 0 0,-1 0 1,1 0-1,0 0 0,0-1 1,0 1-1,0-1 0,0 0 0,0 0 1,0 0-1,0 0 0,1-1 0,5 1 1,2 1 1,80 17 8,-84-16-10,1 0-1,-1 0 1,1 0 0,-1 1 0,-1 0-1,1 1 1,12 9 0,-16-11 9,-1 0-1,1 1 1,0-1 0,-1 1 0,0 0 0,0 0 0,0 0 0,0 0 0,0 0-1,-1 0 1,0 0 0,1 7 0,-1-4 2,0 0 1,-1-1-1,0 1 0,0 0 0,0 0 1,-1 0-1,0-1 0,-1 1 0,0 0 1,0-1-1,0 1 0,0-1 1,-1 0-1,0 0 0,-1 0 0,1 0 1,-1 0-1,0-1 0,-1 1 0,1-1 1,-1 0-1,0-1 0,0 1 0,-9 5 1,-7 4-52,0 0-1,-1-1 1,-30 12 0,48-23-113,-1 0-1,1 0 1,-1 0 0,0-1-1,0 0 1,0 0 0,0 0-1,0 0 1,0-1 0,0 0-1,0 0 1,0 0 0,0-1-1,-5-1 1,4 1-450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4:58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38 2100,'-1'-3'-79,"1"1"36,-1 0 66,1 0 0,-1 0-1,1 0 1,-1 0 0,0 0-1,0 0 1,0 0 0,0 0-1,0 0 1,0 0 0,0 0-1,-1 1 1,1-1 0,-3-2-1,1 3 356,-3 3-224,-1 0-70,1 1 0,0 0 0,0 0 0,0 1 0,0-1 0,1 1 0,-1 1 0,1-1 0,0 1 0,0 0 0,-6 8 0,1 2 69,1 1 1,1 1 0,0 0 0,1 0-1,1 0 1,-8 36 0,8-28-31,2 0 0,-3 42 0,6-60-119,1-1 0,1 1 0,-1 0-1,1 0 1,0-1 0,0 1 0,1 0-1,0-1 1,0 1 0,1-1 0,0 0 0,0 0-1,0 0 1,0 0 0,6 6 0,-6-9-36,0-1 1,0 0-1,0 1 0,1-1 1,-1 0-1,1-1 1,-1 1-1,1 0 0,-1-1 1,1 0-1,0 0 0,0 0 1,0-1-1,0 1 1,0-1-1,5 0 0,-3 0-22,0 0 0,0-1 0,0 0 0,0 0 0,0-1 0,0 0 0,0 0 0,0 0 0,-1-1-1,1 1 1,-1-1 0,1-1 0,-1 1 0,0-1 0,-1 0 0,1 0 0,0 0 0,-1-1-1,5-6 1,-4 4 16,0-1-1,0 0 0,-1 1 0,0-1 1,-1-1-1,1 1 0,-2 0 0,1-1 0,-1 0 1,0 1-1,-1-1 0,1-15 0,-2 11 75,-1 0 0,0 0-1,0 0 1,-1 0-1,-1 0 1,0 0 0,-1 1-1,-7-17 1,-4-13 116,9 25-124,6 16-25,-1-1 0,0 1 0,0 0 0,1-1 0,-1 1 0,0 0 0,0 0 0,0 0 0,0 0 0,-1 0 0,-1-2 0,-5-5-12,-1-4-111,8 12 107,1-1 0,-1 1-1,0-1 1,1 1 0,-1-1 0,1 0 0,0 1 0,-1-1 0,1 0-1,-1 1 1,1-1 0,0 0 0,-1 1 0,1-1 0,0 0 0,0 0-1,0 1 1,0-1 0,-1-1 0,-9-7-1689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36.7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184 10 4440,'0'0'-121,"7"-7"127,-3 5 3496,-17 13-384,-64 46-2692,33-25-275,11-3-247,20-11-102,13-17 195,-1 0-1,1-1 1,0 1-1,0-1 0,0 1 1,-1 0-1,1-1 1,0 1-1,0 0 0,0-1 1,0 1-1,0 0 1,0-1-1,0 1 0,0 0 1,1-1-1,-1 1 0,0 0 1,0-1-1,0 1 1,1-1-1,-1 1 0,0-1 1,1 1-1,-1 0 1,0-1-1,1 1 0,-1-1 1,1 1-1,-1-1 1,1 0-1,-1 1 0,1-1 1,-1 1-1,1-1 1,0 0-1,-1 0 0,2 1 1,7 3-23,0 0 1,0-1 0,19 4-1,16-3-10,-37-2 3,0 0-1,0 1 0,0-1 1,-1 1-1,1 1 0,10 6 1,-8-5-6,-7-4 31,0 0-1,-1 1 0,1-1 0,0 1 0,-1-1 1,1 1-1,-1 0 0,1-1 0,-1 1 0,0 0 1,0 0-1,0 0 0,0 0 0,0 0 0,0 0 1,0 0-1,-1 0 0,1 1 0,-1-1 1,1 0-1,-1 4 0,-1-1 3,1 1 0,-1-1 0,-1 1 0,1-1 0,-1 1 0,0-1 1,0 0-1,0 0 0,-1 0 0,0 0 0,0 0 0,0 0 0,0-1 0,-1 0 0,0 0 0,-5 5 0,-4 2-21,1 0-1,-2-2 1,1 1-1,-17 7 1,26-15-79,0 0-1,1-1 1,-1 0 0,0 0-1,0 0 1,0-1 0,0 1-1,0-1 1,-7 0 0,8 0 132,2 0-91,-1 0 0,1 0 1,-1 0-1,1 0 0,-1 0 1,1-1-1,-1 1 0,1 0 1,-1-1-1,1 0 0,-1 1 1,1-1-1,0 0 0,0 1 1,-1-1-1,1 0 0,0 0 1,0 0-1,0 0 0,0 0 1,0 0-1,0 0 0,0-1 1,0 1-1,0 0 0,1 0 1,-1-1-1,0 1 0,1-1 1,-1 1-1,1 0 0,-1-1 1,1-2-1,-1-2-227,1-1 0,0 1 1,0-1-1,0 1 0,3-11 1,-3 17 276,8-31-2109,-4 19 860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4:59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95 2176,'0'-1'29,"0"1"-1,0 0 0,0-1 0,0 1 1,0 0-1,0 0 0,0-1 1,0 1-1,0 0 0,0-1 1,0 1-1,0 0 0,0-1 1,0 1-1,0 0 0,0 0 1,0-1-1,-1 1 0,1 0 0,0-1 1,0 1-1,0 0 0,0 0 1,-1 0-1,1-1 0,0 1 1,0 0-1,-1 0 0,1 0 1,0-1-1,0 1 0,-1 0 1,1 0-1,0 0 0,-1 0 0,1 0 1,0 0-1,0-1 0,-1 1 1,1 0-1,0 0 0,-1 0 1,1 0-1,0 0 0,-1 0 1,1 0-1,0 0 0,0 0 1,-1 1-1,1-1 0,0 0 0,-1 0 1,1 0-1,0 0 0,0 0 1,-1 1-1,-16 10-232,14-9 349,0 1-106,-1 0 0,1 0-1,0 1 1,0-1 0,1 1 0,-1-1 0,1 1-1,0 0 1,-1 0 0,2 0 0,-4 8 0,1-3 22,-1 4-15,0 1 0,1 0 0,0-1 0,1 1 0,0 1 0,1-1 0,1 0 0,0 0 0,1 1 0,3 20 0,-2-29-48,1 0 0,0 0-1,0 0 1,1-1-1,-1 1 1,1-1-1,0 0 1,1 1-1,-1-1 1,1-1-1,0 1 1,0 0 0,0-1-1,1 0 1,0 0-1,0 0 1,0-1-1,0 0 1,0 0-1,1 0 1,8 3-1,-10-5-19,-1-1-1,1 1 0,-1-1 1,1 0-1,0 0 0,-1 0 0,1 0 1,-1-1-1,1 1 0,0-1 0,-1 0 1,0 0-1,1-1 0,-1 1 0,5-3 1,1-1-47,0-1 1,0 0-1,16-14 0,-18 12 40,0 0 0,-1 0 0,0 0 0,0-1-1,-1 0 1,0 0 0,-1 0 0,0 0 0,0-1 0,-1 0-1,3-13 1,4-9-8,-6 17 45,0-1 0,1-23-1,-2 19 27,-2 12-8,-1-1 0,1 0 1,-1 0-1,-1 0 0,1 1 0,-5-18 1,-2-11 74,6 34-111,0 1 0,0 0 0,0 0 0,0 0-1,0 0 1,-1 0 0,1 0 0,-1 0 0,1 1 0,-1-1 0,0 0 0,1 1-1,-1-1 1,0 1 0,0 0 0,0 0 0,0 0 0,0 0 0,-1 0-1,-3-1 1,3 1-103,-1 3-1855,-18 10 1343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4:5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29 2164,'0'0'-57,"-2"-5"46,0 1 57,1 3 25,0-1 0,1 1 0,-1 0 0,0-1 0,1 1 0,-1-1 0,1 1 0,-1-1 0,1 1 0,0-1 0,-1-2 0,-2 10 83,-10 16 127,2 0 1,0 0 0,-8 29-1,15-32-196,1 0 0,1-1 0,0 1 0,2 0 0,0 0 0,1 0 0,4 18 0,-4-29-80,1-1 0,-1 1 0,1 0 0,1-1 1,-1 0-1,1 0 0,1 0 0,-1 0 0,1 0 1,0 0-1,1-1 0,0 0 0,0 0 0,0 0 0,1-1 1,6 6-1,-10-10-19,0 1 1,1-1-1,-1 1 1,1-1-1,-1 0 0,1 0 1,-1-1-1,1 1 1,-1 0-1,1-1 1,0 0-1,-1 1 0,1-1 1,3 0-1,13 1-58,-10-1-23,0-3 54,0 1-1,0-1 1,-1 0 0,1-1-1,-1 0 1,0 0 0,0-1-1,-1 0 1,1 0 0,-1-1-1,0 0 1,0 0 0,-1-1-1,0 0 1,0 0 0,9-14-1,-10 11 56,0-1 1,-1 0-1,0 0 0,0 0 0,-1 0 0,-1 0 0,0 0 0,0-1 0,-1 0 0,0 1 0,-1-1 0,-1 1 0,0-1 0,0 1 0,-1-1 0,-1 1 1,0 0-1,0 0 0,-10-21 0,-8 4 42,19 26-70,0 0 0,0 0 0,0 0 0,-1 1 0,1-1 0,-1 0 0,1 1 0,-1 0 0,1 0 0,-1 0 0,1 0 0,-6-1 1,-3-2-293,10 3 33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4:45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12 341 1992,'-2'-2'-2,"1"-1"0,-1 0 0,1 0 0,0 0 0,0 0 0,0 0 0,0 0 0,1 0 0,-1 0 1,1-1-1,0 1 0,0 0 0,0 0 0,0 0 0,1 0 0,-1-1 0,1 1 0,-1 0 0,3-3 0,-2 4 18,0 0 0,1 1 0,-1-1 1,1 1-1,0 0 0,-1-1 0,1 1 0,0 0 1,2-1-1,3-2 48,-4 2-35,0-1 0,0 1 0,1 1 0,-1-1 0,0 0 0,1 1 0,6-2 1,2-1 52,25-8 156,1 2 1,0 2-1,46-5 1,-14 2-43,211-30 195,83-16-134,-234 34-224,119-25-54,-239 45-64,0 1 1,1 0 0,-1 1 0,1 0 0,11 1-1,-6-5-2140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4:43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0 227 5797,'16'-1'-431,"-1"-1"0,0 0 0,21-7 0,4 0 99,102-25-126,40-8 326,19-1 116,-148 35 2,61-8 21,-25 8-8,81-2-18,370-15-13,-471 17-58,22-2-112,-88 10 99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4:4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53 257 1476,'-5'0'-80,"0"1"0,0 0 0,0-1 0,1 2 0,-1-1 1,0 0-1,0 1 0,-5 3 0,7-4 1314,15-1-1082,208-24 645,-76-6-495,-24 3-122,67-12 46,128-21 62,-79 22-168,-211 34-119,129-20 2,-110 17-43,5 0-46,-10 3-98,-21 1 133,-11 2-191,1 0 0,-1 0 1,1 1-1,-1 0 0,15 2 0,-8 1-433,-10-2 110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5:0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33 2712,'0'0'-161,"-3"0"12,-39-22-440,40 21 636,1 0-30,1 0 1,0 1-1,-1-1 0,1 1 1,-1-1-1,1 1 0,-1-1 1,1 1-1,-1-1 0,1 1 1,-1-1-1,0 1 0,1-1 1,-1 1-1,0 0 0,1-1 1,-1 1-1,0 0 0,0 0 1,1 0-1,-1 0 0,0-1 1,0 1-1,-1 0 0,-18 0 246,12 4-212,1 1 0,0-1 0,0 1-1,-9 9 1,14-13-18,-2 1-2,1-1 1,-1 1-1,1 0 1,0 0-1,0 0 0,0 1 1,-6 4-1,-9 7 52,13-9-69,3-3-8,0 1 0,0-1 0,0 0 0,-1 0 0,1 0 0,-1-1 1,1 1-1,-1 0 0,1-1 0,-4 2 0,1 0 2,1 0 1,0 1-1,0 0 1,-7 8-1,7-8 0,1 0 1,-1-1-1,0 1 0,-9 5 0,11-7-9,1 0-3,-3 8-3,3-10 7,1 0 0,0 1-1,0-1 1,0 0 0,0 0-1,0 0 1,-1 1 0,1-1 0,0 0-1,0 0 1,0 1 0,0-1 0,0 0-1,0 1 1,0-1 0,0 0 0,0 0-1,0 1 1,0-1 0,0 0 0,0 1-1,0-1 1,0 0 0,0 0 0,0 1-1,0-1 1,0 0 0,0 0-1,1 1 1,-1-1 0,0 0 0,0 0-1,0 1 1,0-1 0,1 0 0,-1 0-1,0 0 1,0 1 0,0-1 0,1 0-1,-1 0 1,0 0 0,0 0 0,1 0-1,-1 0 1,0 1 0,0-1 0,1 0-1,91 0 44,-83 1-49,20-2 3,-22 2 3,22 8-2,-24-7 4,-2-2-2,0 1 0,0 0 0,0 0 0,0 0 0,0 0 0,0 0 0,-1 1 0,1-1 0,-1 1 0,1 0 0,-1-1 0,3 4 0,34 35 6,-37-36-3,0-1 1,-1 1 0,1 0 0,-1 0 0,0 1 0,0-1-1,0 0 1,-1 0 0,0 0 0,0 7 0,-1-6 6,0-1 1,0 1 0,-1-1 0,1 1-1,-1-1 1,0 1 0,-1-1-1,1 0 1,-1 0 0,0 0 0,-5 5-1,-34 29 33,41-38-43,1 0 1,-1 1-1,1-1 0,0 1 0,-1-1 1,1 0-1,-1 1 0,1-1 0,-1 0 1,1 0-1,-1 1 0,1-1 0,-1 0 1,1 0-1,-1 0 0,1 0 0,-1 1 1,1-1-1,-1 0 0,1 0 0,-1 0 1,0 0-1,-14 2 4,-11 10-17,24-11-23,-2-1-22,-14 0-27,14 0-30,-1-1-28,-7-3 8,4 3-74,1-1 0,-1 0 1,1 0-1,0-1 0,0 0 0,-9-6 0,14 8-343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5:0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26 1988,'-4'-12'-65,"3"10"94,0-7-54,2 6 233,0 9 1069,16 60-763,-5-22 20,9 69 0,-5 96 193,-10-137-582,9 67-781,-14-112-1718,-1-24 1334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5:04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3484,'0'0'-266,"3"6"-220,8 19 554,-9-19 10,-6 62 608,1-46-549,0-4-68,-1-8-28,1 1-1,1-1 1,-1 0 0,0 19 0,2-18-11,-1 0 1,0 0 0,-4 12-1,5-19-21,0-1-1,1 1 0,-1 0 0,1-1 1,0 1-1,-1-1 0,2 1 0,-1 5 1,1-6-2,-1 0 1,0 1 0,0-1-1,0 0 1,0 1 0,-1-1-1,1 0 1,-2 4 0,2-6-7,-1 0 0,1-1 0,0 1 1,0 0-1,-1 0 0,1-1 0,0 1 0,0 0 0,0-1 1,0 1-1,0 0 0,0 0 0,0-1 0,0 1 1,0 0-1,0 0 0,0-1 0,1 1 0,-1 0 1,0-1-1,0 1 0,1 0 0,0 1 0,15 15 16,-15-17-15,0 1 1,-1 0-1,1 0 0,0 0 1,0-1-1,-1 1 0,1 0 0,0-1 1,0 1-1,0-1 0,0 1 1,0-1-1,0 1 0,0-1 1,0 0-1,0 1 0,0-1 1,1 0-1,33 5 15,-31-6-15,0 1 2,1-1-17,29-5 8,-27 3 5,9-2 6,46-9 17,-48 10-82,0-1-1,0-1 1,13-8-1,-1 2-247,-24 11 183,2 0-332,0 1 330,-3 0 17,1 0 0,-1 0 0,0 0 0,1 0 0,-1 0 0,0 0 0,1-1 0,-1 1 0,0 0 0,0-1 0,1 1 0,-1-1 0,0 1 0,2-2 0,10-6-424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5:04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24 1844,'-11'-24'1868,"11"32"-1688,0-2-168,-1 0 66,1 0 1,0-1-1,0 1 0,0 0 0,1 0 1,0 0-1,0 0 0,2 5 0,1 1 76,0 1 0,-1-1-1,-1 1 1,2 23 0,-1-4 19,24 152 346,-22-136-959,-4-20-321,-1-27 673,0 1 1,-1 0-1,1 0 1,0 0-1,1-1 0,-1 1 1,0 0-1,0 0 1,1 0-1,-1-1 0,1 1 1,-1 0-1,2 2 1,-1-3-485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5:0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2596,'0'0'-191,"3"6"25,27 90 710,-14-36-243,-2-7-93,-12-48-196,0-1 0,0 1 1,0-1-1,0 0 1,1 1-1,0-1 1,-1-1-1,2 1 0,-1 0 1,6 5-1,33 7 36,-39-14-28,1-1-10,84 16 27,-85-16-37,-1 0 0,0 0 0,0 0 0,0 0 0,0 0 0,0 1 0,0-1 0,0 1 0,0 0 0,0-1 0,-1 1 0,1 0 0,-1 0 0,1 0 0,-1 0 0,0 0 0,2 3 0,-3-2-3,1-1 5,0 0 1,0 0-1,0 1 1,-1-1 0,1 0-1,-1 1 1,1-1-1,-1 1 1,0-1-1,0 0 1,0 1 0,0-1-1,-1 3 1,-5 10 39,-1-1 1,-14 24-1,9-21-23,4-5-5,-1-1 0,0 0-1,0 0 1,-1 0 0,0-2 0,-1 1-1,0-1 1,0-1 0,-1 0-1,-21 11 1,20-12-16,1-1-44,0 0 0,-16 6 0,26-12-15,-3 0-21,-17 0-160,17-1-152,-16-6 112,20 7 240,0 0 1,0 0 0,0-1 0,0 1 0,0-1 0,0 1 0,0-1-1,0 1 1,1-1 0,-1 1 0,0-1 0,0 0 0,0 0 0,1 1-1,-1-1 1,0 0 0,1 0 0,-1 0 0,1 0 0,-1 0 0,0-1-1,0-1-143,-6-4-384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37.1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72 3912,'-2'-9'-50,"1"1"0,0-1 0,0-15 0,1 22 838,0-2-472,2-9 1211,-2 12-1474,1 1 1,-1 0-1,0 0 1,1 0-1,-1-1 1,1 1-1,-1 0 1,0 0 0,1 0-1,-1 0 1,1 0-1,-1 0 1,1-1-1,-1 1 1,1 0-1,-1 0 1,0 0 0,1 1-1,-1-1 1,1 0-1,-1 0 1,1 0-1,-1 0 1,1 0-1,-1 0 1,0 1 0,1-1-1,-1 0 1,0 0-1,1 1 1,14 14 490,-10-8-379,0 0 0,-1 0 0,5 14 1,-7-16-92,6 15 131,-1 0 0,-1 0 0,-1 1-1,3 23 1,-5-17-100,7 113 262,-2-30-237,0-6-638,-8-88 164,0-3-586,0 0 0,1 0 0,4 25 0,-5-28-1780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5:0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1924,'0'0'14,"6"1"30,11-1 19,-1 0 0,1-1 0,26-4 0,-17-2-34,27-9 0,-13 2-38,-38 14 4,0-1 0,1 1 0,-1-1 0,0 1 0,0 0 0,1 0 0,-1 0 0,4 0 0,-4 1-9,0-1 1,0 0 0,0 0-1,0 0 1,0 0 0,0-1-1,0 1 1,0 0 0,0-1-1,0 0 1,0 1 0,3-3-1,30-12-552,-31 13 118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5:07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14 1324,'50'-13'764,"-48"12"286,-7 6-955,-53 38 237,12-10-57,35-26-226,0 1 0,1 0-1,-14 13 1,-18 13 27,40-33-69,1 0-3,0-1 1,0 0 0,0 1 0,0 0-1,0-1 1,0 1 0,0-1 0,0 1 0,0 0-1,1 0 1,-1-1 0,-1 3 0,2-2-4,0 0 0,0-1 1,0 1-1,0 0 1,0 0-1,0 0 0,0 0 1,0-1-1,1 1 0,-1 0 1,0 0-1,0 0 0,1-1 1,-1 1-1,1 0 0,-1 0 1,0-1-1,1 1 0,-1 0 1,1-1-1,0 1 1,-1-1-1,1 1 0,0-1 1,-1 1-1,1-1 0,0 1 1,-1-1-1,1 1 0,0-1 1,1 1-1,7 0-4,16-4-3,-2 2 5,-14 1 2,0 0 0,1 1 0,10 2-1,-16-2-11,-2 1 1,1-2 7,-3 0 3,1 0-1,0 1 1,0-1-1,0 0 1,-1 1 0,1-1-1,0 0 1,0 1 0,-1-1-1,1 1 1,0-1 0,-1 1-1,1 0 1,-1-1-1,1 1 1,-1 0 0,1-1-1,-1 1 1,1 0 0,-1-1-1,0 1 1,1 0-1,-1 0 1,0 0 0,1 0-1,-2 4 2,-6 9-1,4-6 1,-1 0 0,0 0 0,-9 12-1,-17 12 18,26-28-51,-1-1 0,1 1 0,-1-1 0,0 0 0,0 0 0,-7 3 0,7-4-46,2 0-85,-4-5-590,-21-6 316,19 4-317,-5-7 112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5:07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2228,'0'0'381,"3"6"-215,0 0-77,-1 1 0,1-1 0,-1 1 0,2 13 0,21 147 1042,-15-92-814,-4-10-113,4-6-93,1 6-15,20 66-967,-31-119 417,1 2-1096,4-6 1202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5:08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0 2568,'0'0'-182,"-5"5"168,-8 9 198,1 1 1,-14 24 0,-2 2 199,24-35-322,0 0-1,1 0 0,0 1 1,-3 8-1,-12 21 158,-14 24 180,-43 110 0,73-165-391,-9 20 41,1 0 1,1 1-1,2 0 0,0 0 0,2 1 0,-4 51 0,9-75-59,0 0 1,0 0 0,0 0-1,1 1 1,-1-1 0,1 0-1,-1 0 1,1 0 0,0 0-1,1 0 1,-1 0 0,0 0-1,1 0 1,0 0 0,0 0-1,-1-1 1,1 1 0,1-1-1,-1 0 1,0 1 0,1-1-1,-1 0 1,1 0 0,0-1-1,-1 1 1,1 0 0,0-1-1,0 0 1,4 2 0,2-1-57,0-1 0,0 0 0,0 0 0,0-1 0,0 0 0,0 0 0,14-3 0,-9 1-17,0 0 0,0-2-1,0 1 1,17-8-1,-25 9 59,-1-1-1,0 1 1,0-1-1,0 0 0,0 0 1,0 0-1,0-1 0,-1 0 1,0 0-1,0 0 0,0 0 1,0-1-1,0 1 1,5-11-1,-8 13 28,0 0 0,0 0 0,0-1 0,0 1 1,-1 0-1,1 0 0,0-1 0,-1 1 0,0 0 0,1-1 0,-1 1 0,0-1 1,0 1-1,-1 0 0,1-1 0,0 1 0,-1 0 0,1-1 0,-1 1 0,0 0 1,0 0-1,0-1 0,0 1 0,0 0 0,0 0 0,-1 0 0,1 0 0,-1 0 1,1 1-1,-1-1 0,0 0 0,0 1 0,-2-3 0,1 2-3,-4-3 37,0 1 0,0 1-1,0-1 1,0 1 0,0 0 0,-1 1 0,1-1 0,-1 2 0,-13-3 0,4 1 27,14 2-29,-3 1-2,-5 0-22,3 0-14,0 0-1,0 0 1,0 0 0,-14 4-1,19-3-74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5:0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14 2456,'0'0'-146,"-5"2"-196,-16 4 342,16-4 584,14 0-511,26 7 2,-34-8-69,0 0 0,1-1 0,-1 1 0,1-1 0,-1 0 1,1 1-1,-1-1 0,1 0 0,-1 0 0,1 0 1,-1 0-1,1 0 0,-1 0 0,1-1 0,-1 1 0,1 0 1,-1-1-1,3 0 0,1-1 16,215-23 377,-207 21-384,-11 3-11,0 0 1,0 0-1,1 1 1,-1-1 0,0 1-1,1-1 1,-1 1 0,0 0-1,1 0 1,-1 0 0,3 1-1,19 0 17,-13-2-6,1 2 1,0-1-1,0 2 1,15 3-1,-24-3 8,1 0-1,-1 0 1,1 0-1,-1 1 1,0 0-1,0-1 1,0 1-1,0 1 1,0-1-1,0 0 1,-1 1-1,0-1 1,0 1-1,0 0 1,0-1-1,0 1 1,-1 0-1,0 0 1,0 0-1,1 5 1,0 3 88,-1 1 0,0-1 0,-1 0 0,0 0 0,-3 21 0,-1-6 152,-2-1-1,-15 44 0,17-57-190,0 0 0,0 0 0,1 0-1,1 1 1,-2 22 0,4-34-122,2 2-91,-2-3 114,0-1 0,0 1 1,0-1-1,1 1 0,-1-1 1,0 1-1,0-1 0,0 1 1,0-1-1,0 1 0,1-1 0,-1 1 1,0-1-1,0 0 0,1 1 1,-1-1-1,0 1 0,0-1 1,1 0-1,-1 1 0,1-1 1,-1 0-1,0 1 0,1-1 0,0 1 1,13 5-468,-10-4-284,-1-2-279,15 0 364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5:2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1122 43 1096,'-1'-1'74,"0"-1"-1,-1 1 1,1-1-1,0 1 1,-1 0-1,1-1 1,0 1-1,-1 0 1,0 0-1,1 0 1,-1 0-1,0 0 1,1 1-1,-4-2 1,-4-2 127,6 2-83,-1-1 217,2 1-122,1 0 0,-1 1 1,0-1-1,0 1 0,0-1 0,0 1 0,0 0 1,0 0-1,-2-2 0,-14 3-31,14 0 132,-2 3-190,-71 17 321,-3 4-272,2 3 0,-129 64 0,134-57-127,-72 36 25,126-59-70,-211 134 122,226-141-121,-1 1 1,1-1-1,0 1 1,0 0-1,1-1 1,-1 2-1,-4 8 1,8-10 5,2 8-11,0-10 3,-1-1 0,1 1 0,0 0 0,-1 0 1,1-1-1,0 1 0,0-1 0,0 0 0,0 1 0,1-1 1,-1 0-1,0 0 0,0-1 0,1 1 0,-1 0 0,3 0 1,48 6 13,-25-3-13,110 24-16,-114-23 15,-1 1 0,0 2 0,0 0 0,-1 1 1,31 17-1,-50-24 2,0 0 1,-1 0 0,1 0 0,-1 0 0,1 1 0,-1-1-1,0 1 1,0-1 0,0 1 0,0 0 0,-1 0 0,1 0-1,-1 0 1,0 0 0,1 0 0,-1 0 0,-1 0-1,1 0 1,0 0 0,-1 1 0,0-1 0,1 0 0,-1 1-1,-1-1 1,1 0 0,0 0 0,-1 1 0,0-1 0,1 0-1,-1 0 1,0 0 0,-1 0 0,1 0 0,-1 0-1,1 0 1,-1 0 0,-3 3 0,-6 5 1,-1 0 1,-1-1-1,0 0 0,0-1 0,-1-1 1,0 0-1,0 0 0,-1-2 1,-20 7-1,11-6-17,-1 0 1,1-2-1,-1-1 1,0-1-1,-32 0 1,47-3-27,1 0 0,-1-1 1,1 0-1,-1-1 0,1 0 0,0 0 1,-1-1-1,1 0 0,0-1 0,1 0 1,-1 0-1,1-1 0,0 0 0,-8-6 1,5 1-86,7 7 64,1 1 0,0-1 0,0 0 0,0 0 0,0 0 0,0 0 0,1-1 0,-1 1 1,1-1-1,0 1 0,0-1 0,-1-4 0,1 3-120,1 1 0,0-1 0,0 1 0,0-1 0,0 0-1,1 0 1,0 1 0,0-1 0,0 0 0,1 0 0,-1 1 0,1-1 0,0 0 0,3-6 0,1-8-693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5:26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3560,'0'-16'-62,"0"13"46,-1 1 32,39 104 2941,-13-1-1939,54 246 330,-61-254-1176,19 150 69,-16-53-1406,-11-112-1411,-6-68 838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5:2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9 4936,'0'0'-215,"-5"-6"-143,5 6 361,0 0 0,0 0-1,0-1 1,0 1 0,0 0-1,0 0 1,-1 0 0,1 0-1,0 0 1,0 0 0,0 0-1,0-1 1,0 1 0,-1 0-1,1 0 1,0 0 0,0 0-1,0 0 1,0 0 0,-1 0-1,1 0 1,0 0 0,0 0-1,0 0 1,0 0 0,-1 0-1,1 0 1,0 0 0,0 0-1,0 0 1,0 0 0,-1 0-1,1 0 1,0 0 0,0 0-1,0 0 1,0 1 0,-1-1-1,1 0 1,0 0-1,0 0 1,0 0 0,0 0-1,0 0 1,0 1 0,0-1-1,-1 0 1,1 0 0,0 0-1,0 0 1,0 0 0,0 1-1,0-1 1,0 0 0,-7 19 122,6-18-115,1 0 1,0 0-1,-1 0 0,1 0 1,0 0-1,0 0 0,0 0 1,0 1-1,0-1 0,0 0 1,0 0-1,0 0 0,0 0 0,0 0 1,1 0-1,-1 0 0,0 0 1,1 0-1,0 1 0,1 3 31,-1 18 162,0 0 0,-1-1 0,-1 1 0,-5 26 0,2-17-87,-23 157 432,26-181-530,1-1-1,0 1 0,0-1 1,0 1-1,1 0 1,0-1-1,0 1 0,5 13 1,-5-17-12,0-1 0,1 0 0,-1 1 0,1-1 0,0 0 0,0 0 0,0 0 0,0 0 0,1 0-1,-1-1 1,1 1 0,0-1 0,0 1 0,0-1 0,0 0 0,0 0 0,0 0 0,0-1 0,8 3 0,1-1-9,1-1 0,-1 0 0,1 0-1,0-2 1,-1 1 0,1-2 0,0 0-1,0 0 1,-1-1 0,22-7 0,11-5-198,69-33 0,-35 14-267,34-19-1347,-86 33-194,-24 18 1757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5:27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17 2596,'-29'-12'572,"26"10"-152,3 2-391,-1-1 0,1 1 1,-1 0-1,0 0 1,1-1-1,-1 1 0,0 0 1,0 0-1,1 0 0,-1-1 1,0 1-1,0 0 1,1 0-1,-1 0 0,0 0 1,1 1-1,-1-1 0,0 0 1,0 0-1,1 0 1,-1 1-1,0-1 0,1 0 1,-1 0-1,0 1 0,1-1 1,-1 1-1,1-1 1,-1 1-1,0-1 0,1 1 1,-1-1-1,1 1 0,0-1 1,-1 1-1,1 0 1,-1 0-1,0 2 25,-1 0 0,1-1 1,1 1-1,-1 0 0,0-1 0,1 1 0,-1 0 1,1 5-1,10 196 871,-5-76-895,-2-88-356,-2-28-171,0-1 1,4 22 0,-4-32 440,-1-1 0,0 1 0,0-1 1,0 0-1,1 1 0,-1-1 0,0 1 0,0-1 1,1 0-1,-1 1 0,0-1 0,1 0 1,-1 1-1,1-1 0,-1 0 0,0 0 0,1 1 1,-1-1-1,1 0 0,-1 0 0,1 0 0,-1 0 1,0 1-1,1-1 0,0 0 0,1 0-198,8 5-517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5:28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3380,'1'-20'331,"2"31"599,8 25-542,-10-34-369,-1 0 1,1 0-1,-1 0 1,1 0-1,-1 0 0,0 0 1,0 0-1,0 0 0,0 0 1,0 0-1,-1 4 0,0 6 68,6 111 356,0-52-289,-5-63-134,0-3-17,1-1 0,-1 1 0,1-1 0,0 0 0,0 1 0,0-1 0,2 4 0,0 3-3,-3-10 0,0 1-2,1 1-1,-1-1 0,1 1 0,0 0 0,0-1 1,0 1-1,0-1 0,0 1 0,0-1 0,1 0 1,-1 0-1,1 1 0,0-1 0,0 0 0,-1-1 1,1 1-1,0 0 0,1 0 0,-1-1 0,0 1 1,5 1-1,12 5-30,-14-5 29,0-1 0,1 0 0,-1 0 1,0 0-1,1-1 0,0 0 0,-1 0 0,1 0 0,0-1 0,-1 1 0,7-2 1,94-4-39,-59 3 41,-28 0 14,24-2-17,-38 4-4,0 1 11,24 3 4,-26-4-7,0 0 0,1 0 1,-1 1-1,0-1 0,0 1 0,-1 0 0,1-1 0,0 2 0,0-1 1,5 3-1,-4-2 1,-1 1-5,-1 0 3,0 1 1,-1-1-1,0 0 1,0 0-1,0 1 0,0-1 1,0 1-1,-1-1 1,1 1-1,-1-1 0,0 1 1,-1 5-1,1 0 2,0 0 3,-1-1 0,0 1 0,-1-1 0,0 1 1,0-1-1,-1 0 0,0 0 0,0 0 0,-1 0 0,0-1 0,0 1 0,-1-1 0,0 0 0,-7 7 0,-1 0 1,0-1 1,0 0-1,-2-1 0,0-1 1,-23 14-1,24-17-142,0-1 0,0-1 0,-1 0 0,0-1 0,-1 0 0,1-1 0,-18 2 0,29-6-29,0 0 1,1 0 0,-1 0-1,0-1 1,0 1-1,1-1 1,-1 0 0,1 0-1,-1 0 1,1 0-1,-1-1 1,-5-3 0,7 4 37,-12-8-544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38.0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84 4572,'0'0'-254,"-9"-10"-362,9 9 646,0-1 0,0 0 0,1 1 0,-1-1 0,0 1 0,1-1 0,-1 1 0,1-1 0,0 1 0,0-1 0,-1 1 0,1 0 0,0-1 0,0 1 0,0 0 0,0 0 0,0 0 0,1 0 0,-1 0 0,0 0 0,0 0 0,1 0 0,-1 0 0,1 0 0,-1 1 0,1-1 0,-1 1 0,1-1 0,2 0 0,21-12 365,-24 12-373,1 0 0,0 0 0,-1 0 0,1 0 0,0 1 0,0-1 0,0 1 0,0-1 0,-1 1 0,1 0 0,3-1 0,7 0 83,60-15 330,-64 16-398,0-1 1,1 1 0,-1 1-1,11 1 1,-4 0 12,-14-2-47,1 0 1,-1 0 0,0 0 0,1 0 0,-1 0 0,0 1 0,1-1 0,-1 0 0,0 1 0,1-1 0,-1 1 0,0 0 0,0-1-1,0 1 1,0 0 0,0 0 0,1 0 0,-1 0 0,-1 0 0,1 0 0,0 0 0,0 0 0,0 0 0,0 0 0,-1 0-1,1 1 1,-1-1 0,1 0 0,-1 0 0,1 1 0,-1-1 0,0 0 0,0 1 0,1-1 0,-1 1 0,0-1 0,0 0 0,0 1-1,0-1 1,-1 3 0,0 2 11,0 0 0,0 1 0,0-1 0,-1 0-1,0 0 1,0 0 0,-4 6 0,-42 67 90,48-77-97,-2 0-3,-4 5-9,6-6 4,-1-1 1,1 1-1,0-1 0,-1 1 1,1-1-1,0 1 0,-1-1 1,1 1-1,0-1 1,0 1-1,0-1 0,-1 1 1,1-1-1,0 1 0,0 0 1,0-1-1,0 1 0,0-1 1,0 1-1,0-1 1,0 1-1,0 0 0,0-1 1,1 1-1,-1-1 0,0 1 1,0-1-1,0 1 0,1-1 1,-1 1-1,0-1 0,1 1 1,-1-1-1,0 1 1,2 0-1,22 13 29,-10-6-24,-10-7-3,14 10 4,-17-10-3,1 0 0,-1-1 0,0 1 0,0 0 0,0 0 0,0 0 0,0 0 0,0 0 0,0 0 0,0 0 0,-1 0 0,1 0 0,0 0 0,-1 1 1,1-1-1,-1 0 0,1 1 0,-1-1 0,0 0 0,1 1 0,-1 1 0,0-1 15,-5 17 75,3-14-67,1 0 0,-1 0-1,-1 0 1,1 0-1,-1-1 1,0 1 0,0 0-1,0-1 1,-1 0 0,-7 7-1,-34 30-38,44-40-102,-9 2-347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5:28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2 137 3104,'0'0'-12,"-1"-1"-1,1 0 1,0 1-1,0-1 0,0 0 1,0 1-1,0-1 1,0 0-1,0 1 1,0-1-1,0 1 1,0-1-1,0 0 0,0 1 1,1-1-1,-1 0 1,0 1-1,0-1 1,1 1-1,-1-1 1,0 1-1,1-1 0,-1 1 1,1-2-1,12-3 19,37-16 262,-11 12-39,92-16 397,-92 19-435,49-15-1,-67 15-146,-2 1-24,-9 2-119,0 0-1,1 0 1,-1 1-1,18-1 1,11 0-666,-35 2 313,-1 0-336,15-3 118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5:29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 2352,'0'0'648,"-7"4"-530,1-1-77,0 0-1,0 0 1,1 1 0,-1 0 0,1 0 0,0 0 0,0 1 0,-7 8 0,-23 29 360,22-27-253,1-1-1,-12 20 1,-69 117 409,86-140-528,-23 43 118,1 1 0,-22 65 0,45-104-115,-4 12 26,2 0 1,-11 56 0,18-78-66,1 0 1,-1 0-1,1 1 1,0-1-1,1 0 1,-1 0 0,1 0-1,1 0 1,2 10-1,-3-13-21,1-1 0,-1 1 0,1 0-1,0 0 1,0-1 0,0 1 0,0-1 0,0 0 0,0 1-1,1-1 1,-1 0 0,1 0 0,0-1 0,-1 1-1,1 0 1,0-1 0,0 0 0,0 0 0,4 2-1,-1-3-24,-1 1 0,0-1 0,1 1 0,-1-2 0,0 1 0,1 0-1,-1-1 1,0 0 0,1-1 0,-1 1 0,0-1 0,0 0 0,0 0 0,0 0-1,-1-1 1,1 0 0,-1 0 0,1 0 0,6-6 0,-8 4 30,1 1 1,-1 0 0,-1-1 0,1 0 0,-1 0 0,0 0-1,0 0 1,0 0 0,0 0 0,-1 0 0,0 0-1,0-1 1,-1 1 0,1 0 0,-1-1 0,0 1-1,-1 0 1,1-1 0,-1 1 0,-2-8 0,1 4 55,-1 0 0,0 1 0,-1 0 0,1-1 0,-2 1 0,1 0 0,-1 1 1,0-1-1,-1 1 0,0 0 0,-9-8 0,-34-30 356,40 36-318,-6-4-30,14 12-83,1 1 0,-1 0 0,1-1 0,-1 1 1,1-1-1,0 1 0,-1-1 0,1 1 0,0-1 1,-1 1-1,1-1 0,0 1 0,0-1 0,-1 1 1,1-1-1,0 1 0,0-1 0,0 0 0,0 1 0,0-1 1,0 1-1,0-1 0,0 1 0,0-1 0,0 0 1,0 1-1,0-1 0,0 1 0,0-1 0,1 1 0,-1-1 1,0 0-1,0 1 0,1-1 0,-1 1 0,0-1 1,1 1-1,-1 0 0,1-1 0,-1 1 0,0-1 0,1 1 1,-1 0-1,1-1 0,-1 1 0,1 0 0,-1-1 1,1 1-1,-1 0 0,1 0 0,0 0 0,0-1 1,15-2-193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5:2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41 2516,'-4'2'-26,"-46"14"798,47-15 1933,13-2-2563,80-13 278,83-13-8,-160 24-382,70-10 81,-72 12-87,0 1 0,1 0 0,-1 0 0,0 1 0,12 2-1,-19-1-4,0 0-1,-1 0 1,1 0-1,-1 0 1,0 1-1,1-1 1,-1 1-1,0 0 1,0 0-1,3 4 1,-5-5-2,0 0 0,0 0 0,0 0 0,0-1 0,-1 1 0,1 0 0,0 0 1,-1 0-1,1 0 0,-1 0 0,0 0 0,0 1 0,0 2 0,-4 34 225,0-8 16,3-13-15,-6 35-1,-1-2 72,-4 29 99,7-53-269,1 1 0,-1 30 0,-5 84 244,9-90-264,1-7-30,0-40-89,-1 0 0,1 1 0,0-1 0,0 0 0,0 1 0,1-1 0,0 0 0,0 1 0,2 4 0,8 28-311,4-14-305,-14-23 464,0-1-153,0 1 200,0-1 0,0 1-1,0-1 1,0 1 0,0-1-1,0 0 1,0 0 0,0 1 0,0-1-1,0 0 1,0 0 0,0 0-1,0 0 1,0 0 0,0 0 0,0-1-1,0 1 1,1 0 0,19-10-476,-20 10 492,0-1-1,0 1 1,-1-1 0,1 1-1,-1 0 1,1-1-1,0 0 1,-1 1-1,1-1 1,-1 1-1,1-1 1,-1 0 0,0 1-1,1-1 1,-1 0-1,0 1 1,1-1-1,-1 0 1,0 0-1,0 1 1,1-1 0,-1 0-1,0 0 1,0 1-1,0-1 1,0-1-1,0 0-352,5-9-1613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5:31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15 4836,'-2'-1'-408,"-22"-13"688,24 20-246,4 37 110,-3-40-112,-1-1-26,0 0 0,-1 0-1,1 0 1,0 0 0,0 0-1,1 0 1,-1 0-1,0 0 1,1 0 0,0 2-1,2 17 55,2 3-168,-4-22 71,-1-1-62,0 0 0,0-1 0,1 1-1,-1 0 1,0-1 0,1 1 0,-1 0 0,1-1 0,-1 1-1,1-1 1,-1 1 0,1-1 0,-1 1 0,1-1-1,1 2 1,8 1-825,-7-2 396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5:45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1600,'-19'1'870,"-32"7"0,48-8-664,-18 5 265,20-5-451,1 1-1,0-1 1,-1 1 0,1-1-1,0 1 1,-1-1-1,1 0 1,0 1 0,-1-1-1,1 1 1,0-1 0,0 1-1,0 0 1,0-1-1,-1 1 1,1-1 0,0 1-1,0-1 1,0 1 0,0-1-1,0 1 1,0 0-1,0-1 1,0 1 0,1-1-1,-1 1 1,0-1 0,0 1-1,0-1 1,1 1-1,-1-1 1,0 1 0,1 0-1,4 14 218,-1-6 68,-1 0 0,0 1 1,2 14-1,-3-10 44,-1-7-188,-1-1-1,0 0 1,0 1-1,-3 10 0,1 11 241,-3 138 819,10 33-547,1-105-468,-1 46 28,6 590 507,-34-361-1259,13-260-96,0 42-1349,5-99-1212,4-33 541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5:48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25 187 5973,'0'0'-306,"-3"2"-143,-11 4 320,10-4 40,3 0-61,1-2 148,-1 0 0,1 0 1,0 1-1,0-1 0,0 0 0,-1 0 0,1 0 0,0 1 0,0-1 0,0 0 0,0 0 1,0 0-1,0 1 0,-1-1 0,1 0 0,0 0 0,0 0 0,0 1 0,0-1 0,0 0 1,0 0-1,0 1 0,0-1 0,0 0 0,0 0 0,0 1 0,0-1 0,0 0 0,0 0 0,0 1 1,0-1-1,1 0 0,-1 0 0,0 0 0,0 1 0,0-1 0,0 0 0,0 0 0,0 0 1,1 1-1,-1-1 0,0 0 0,0 0 0,1 0 0,4 3 64,0 0-1,0 0 1,0-1 0,1 1-1,-1-2 1,1 1 0,0 0-1,0-1 1,9 1 0,475-35 1065,-227 9-1018,-79 9-59,571-51-363,-310 24 54,-210 14 160,-141 19-17,-29 4 24,-23 0 32,-37 4 42,0 1 0,0-1 0,0 1 0,1 0 0,-1 0 1,9 1-1,-8 0 18,20-1-55,-22 0 25,2 0 16,37 4-63,-42-4 75,0 0 0,0 0 0,0 0 0,0 1 0,0-1 0,0 0 0,0 0 0,0 0 0,0 0 0,0-1 0,0 1 0,0 0 0,0 0 0,0 0 0,0-1 0,-1 1 0,3-1 0,-1-1-5,2 2-12,1 0-21,43 0-17,-43 0 46,-1 0 12,14 0 2,-14 0 3,-1 0-13,7 4-1,-7-4 5,1 0-8,14-4 19,-14 4-6,-1 0-8,11 4 19,-10-4-14,0 0-15,14 0 19,-14 0 20,1 1-17,34 3 31,-35-4-37,0 0-2,32 2 6,-27-3 2,-2-1-1,7-1 8,-11 2 1,2 1-12,39 4-20,-40-3 20,-1-1 3,32 4 257,-31-3-12,-1 0-226,11 2-2,-10-2 356,-3 24 34,-2-22-347,-4 32 176,5-34-235,0 0 1,0 0-1,-1 0 0,1 0 0,0 1 0,0-1 1,0 0-1,0 0 0,1 0 0,-1 1 0,0-1 0,0 0 1,1 0-1,0 2 0,2 10 45,2 82 232,-6-36-155,6 27 11,5 40 29,-6-60-110,15 79 0,-13-90-25,4 11 0,11 67 19,-12-58-34,7 64 20,-12-105-21,-2 56 0,-2-73-14,-3 23-11,2-28 10,0 0 0,0 0 0,1-1 0,2 14 0,-1-17 6,0-5-8,0-1 0,-1 1 0,0 0-1,1-1 1,-1 1 0,0-1 0,0 1 0,-1 0-1,1-1 1,0 1 0,-1 0 0,0-1 0,1 1 0,-3 3-1,1-3 0,1 0-1,4 17-2,-2-7 4,-1-1 0,-1 1 0,0-1 0,-3 15-1,4-22 2,-1-1 0,1 1 0,-1-1 0,0 1 0,0-1 0,-3 8 0,2 4 5,-3 46-17,0 36 39,4-85-24,6 34 8,-3-21 8,-2 42 1,-1-27-22,-4 72 3,-6 121-8,6-117 20,0-36 16,0-52-26,5-18-2,1-8-1,-1 1 1,1 0 0,-1-1-1,-1 1 1,1-1 0,0 1-1,-1-1 1,-1 5-1,1-2-1,-2 17-6,3-12 4,-4 39 4,-2-4 15,6-45-21,0 1 11,0-1 1,0 0 0,0 1-1,0-1 1,0 0-1,0 1 1,-1-1 0,1 0-1,-1 1 1,1-1 0,-1 0-1,1 0 1,-1 1 0,0-1-1,1 0 1,-1 0 0,0 0-1,0 0 1,0 0 0,0 0-1,0 0 1,0 0 0,0 0-1,0-1 1,-1 1-1,-1 1 1,0-2 55,-4 0-52,-77-4-69,-79-1-163,-543 25 59,167 44 149,430-48 14,-122 27-7,-117 22-2,282-53-33,-78 10-82,98-14 90,30-5 26,0 0 0,-33 1 0,41-5 5,2 1 0,1-1 1,0 1-1,0 0 0,0 0 0,-1 1 1,-6 1-1,-49 0-6,59-2 8,0 0-1,-1 0 1,1 0-1,0 0 1,-1 1-1,1-1 1,0 0-1,0 1 1,-1 0-1,1-1 1,-3 3-1,3-2 13,-3-2-6,-36-4-9,38 4 4,-9-3 8,-14-4 49,24 8-29,-3-1-7,-30-7 112,32 7-68,0 0-40,-85-25 348,85 25-354,-26-13 53,26 14-51,-26-13 229,27 11-197,-11-9 99,-30-23 31,41 32-147,-1 0-24,0 0 0,1 0 1,-1 0-1,1 0 0,-1-1 1,1 1-1,0-1 0,0 0 0,-2-3 1,0 2 4,-3-4 25,1 1 1,0-1-1,0 0 1,-9-16-1,2 2 76,-13-24 86,25 43-214,0 1-1,0-1 1,1 0-1,-1 1 1,1-1 0,0 0-1,0 1 1,0-1 0,0 0-1,1 1 1,-1-1-1,0 1 1,1-1 0,0 0-1,0 1 1,0-1 0,0 1-1,0 0 1,0-1-1,1 1 1,-1 0 0,1 0-1,2-3 1,5-7-415,1 1 0,20-18 1,-21 20-314,-1-1 0,0 1 0,0-1 0,-1 0 1,10-18-1,-6 4-1611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5:4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 5396,'6'-12'-298,"9"-24"-206,5-18 1512,-19 52 687,4 7-1403,-2-3-243,0 1 1,0 0-1,-1 0 1,1 0-1,-1 0 1,0 0 0,0 1-1,0-1 1,-1 0-1,1 1 1,-1 0-1,1-1 1,-1 1-1,0 0 1,0 4-1,13 159 1013,-7-75-889,-6-75-202,-4 33 0,1-3-96,2 100-1539,5-123 886,0-10-1211,1-19 1672,-4 3 295,1 1-20,0-1 0,-1-1 1,1 1-1,-1 0 0,0 0 0,1-1 0,-1 0 1,0 1-1,-1-1 0,1 0 0,0 0 1,-1 0-1,1 0 0,-1 0 0,0 0 0,0-1 1,0 1-1,0-5 0,3-21-231,1-2 61,1-44 0,-1-73 786,0 77 475,1 40-641,-6 29-269,21-21 367,-17 21-427,1 0-1,0-1 1,0 2 0,0-1-1,10-2 1,-1 0 12,69-18 135,-62 16-722,33-5 0,-52 11 373,-1 0 0,1 0 0,0 0-1,0 0 1,0 0 0,0-1 0,0 1 0,-1-1-1,1 1 1,0-1 0,0 0 0,-1 0 0,1 1-1,0-1 1,-1 0 0,1-1 0,-1 1-1,1 0 1,-1 0 0,2-2 0,-3 2-21,9-7-914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5:4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33 3772,'-1'-2'-23,"1"0"0,-1-1-1,0 1 1,0-1-1,0 1 1,-1 0 0,1 0-1,0 0 1,-1 0-1,-1-2 1,1 2 405,1 0-222,-1 0 889,0 7-397,-3 18-147,-1 40 107,9 71 345,-5 127-156,-7-85-1256,7-59-3975,2-107 2538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5:50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238 147 4788,'2'-3'-184,"18"-44"293,-17 38 62,-2 6-69,-1-5 23,1 5-93,-1 0 0,0 0 0,0 1 0,0-1 0,0 0 0,-1 0 0,1 0 0,-1 0 0,1 1 0,-1-1 1,0 0-1,0 1 0,-2-3 0,3 3-16,-1 0 0,0 0 1,0 1-1,0-1 0,0 0 1,0 1-1,0-1 0,-1 1 0,1-1 1,0 1-1,-1 0 0,1-1 1,-3 0-1,-27-10 33,29 11-31,-3 1-1,-4 0 21,0 1 1,1 0-1,-1 0 1,0 1-1,1 0 1,-12 4-1,8 0 36,7-4-44,-1 0 0,1 0 1,0 1-1,0 0 0,0 0 0,0 0 0,1 1 0,-1-1 0,1 1 0,0 0 0,-6 7 0,4-2 15,0 1 1,0 0-1,2 0 1,-1 0-1,1 1 0,0-1 1,1 1-1,-2 13 1,1 2 46,1 0 1,0 38 0,3-49-65,0 4 3,0-1-1,1 0 0,1 0 0,6 26 1,-4-30-20,-1-2-11,0 0 1,1 0-1,8 15 1,-11-24-12,1 0 0,-1 0 0,1 0 0,0-1 0,0 1 0,1-1 0,-1 1 0,0-1 0,1 0 0,0 1 0,-1-1 0,1-1 0,0 1-1,0 0 1,0-1 0,0 1 0,5 1 0,7-1-158,-1 0-1,0 0 1,0-1-1,1-1 1,25-3 0,-23 1-139,0-1 1,0-1 0,0-1 0,0-1 0,-1 0 0,0-1 0,28-16 0,-23 13-792,0 1 270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5:50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3424,'-1'-2'-71,"17"31"2470,-12-20-2292,0 1 0,0 0 0,-1 0 1,3 15-1,11 187 1102,-12-32-1208,-5-173-146,0-1 0,1 1-1,0-1 1,0 1 0,0-1-1,1 0 1,3 8 0,8 6-2701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38.7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133 92 3568,'0'0'170,"-2"-9"-712,2 9 606,0 0 0,0-1 0,0 1 0,0 0 0,0 0-1,0 0 1,0 0 0,0-1 0,0 1 0,-1 0 0,1 0 0,0 0 0,0 0-1,0-1 1,0 1 0,0 0 0,0 0 0,-1 0 0,1 0 0,0 0 0,0 0-1,0 0 1,0-1 0,-1 1 0,1 0 0,0 0 0,0 0 0,0 0-1,0 0 1,-1 0 0,1 0 0,0 0 0,0 0 0,0 0 0,-1 0 0,1 0-1,0 0 1,0 0 0,0 0 0,-1 0 0,1 0 0,0 0 0,0 0 0,0 1-1,0-1 1,-1 0 0,1 0 0,0 0 0,-8 6 141,1 0 0,0 0 0,0 1 0,1 0 0,0 0 0,-9 14 0,2 2 75,2 0 1,0 1-1,2 1 1,1 0 0,-6 30-1,13-52-274,1 1 1,-1-1-1,1 1 0,0-1 0,1 1 0,-1-1 1,1 1-1,-1-1 0,1 1 0,0-1 0,0 0 1,0 1-1,1-1 0,-1 0 0,3 4 1,-2-6-15,-1 0 0,0 0 0,0 0 0,1 0 0,-1 0 0,0 0 0,1 0 0,-1-1 0,1 1 1,-1-1-1,1 1 0,2 0 0,1 1-54,-1-2 16,0 1 0,0-1 0,-1 0-1,1 0 1,0 0 0,0 0 0,0-1 0,-1 1 0,1-1 0,0 0 0,0 0 0,5-3 0,8-1-108,-9 3 78,1 0 0,-2 0 0,1-1 0,0-1-1,0 1 1,-1-1 0,0 0 0,0-1 0,0 0 0,0 0 0,-1 0 0,0-1-1,0 0 1,0 0 0,7-11 0,-2-3-29,-6 13 58,-1-1 0,0 0 0,0 0 1,0 0-1,3-17 0,-4 15 37,-1-1 1,0 0-1,-1 0 1,-1 1-1,0-1 1,0 0-1,-2-14 1,0 19 21,1 1 0,-1-1-1,1 1 1,-1 0 0,-1 0 0,1 0 0,-1 0-1,0 0 1,0 1 0,0-1 0,-1 1 0,0 0-1,0 0 1,0 0 0,0 0 0,-8-5 0,9 6-6,-20-8 22,-4 0-108,25 11-25,-2 0-57,-14 0-82,14 0-82,0 0-536,-14 4-1296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5:51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48 4472,'-11'-13'-560,"10"11"572,1 1-1,-1-1 1,1 0-1,0 0 0,-1 0 1,1 0-1,0 0 1,0 0-1,1-3 1,-1 5 4,0-1-1,1 0 1,-1 0 0,0 1 0,1-1 0,-1 1 0,1-1 0,-1 0 0,1 1 0,-1-1 0,1 1 0,-1-1 0,1 1 0,0-1 0,-1 1 0,1-1 0,0 1 0,-1 0 0,1-1 0,0 1 0,-1 0 0,1 0 0,0 0 0,1-1 0,1 0 128,4 5-76,4 1-30,1-1 0,0 0 0,13 3 0,74 19 83,-75-19-138,-17-5 11,-1 1 1,1-1-1,-1 1 0,1 1 1,-1-1-1,0 1 1,10 8-1,-13-10 5,0 1 1,0 0-1,0 0 0,-1 1 0,1-1 0,-1 0 1,0 1-1,0 0 0,0-1 0,0 1 0,-1 0 1,0 0-1,1 0 0,-1 4 0,2 12 1,-1-1-1,-2 1 1,0-1-1,0 1 0,-2-1 1,-1 1-1,0-1 1,-1 0-1,-8 21 1,-40 167 713,46-167-393,6-37-283,1 0-1,-1 0 0,0 0 1,1 0-1,-1 0 0,1-1 0,0 1 1,0 0-1,0-1 0,1 1 1,-1 0-1,2 2 0,0 0 48,-2-3-68,0 0 1,0-1-1,-1 1 1,1 0-1,0-1 1,1 1-1,-1-1 1,0 0-1,0 1 1,1-1-1,-1 0 1,1 0-1,-1 0 1,1 0-1,-1 0 1,1 0-1,-1 0 1,1-1-1,2 2 1,3 1 68,40 9 194,-38-10-230,1 0-19,0-1 0,0 0 1,0-1-1,1 0 0,10-1 0,23-1-36,-33 2-63,20 0-1078,46-6 0,-56 3-397,-16 2-32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5:5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24 4200,'0'0'-396,"-11"-14"36,-15 4-568,5 10-496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5:56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2136,'0'0'3321,"-3"3"-3138,-11 10 9,10-10 3,4-1-141,0-1 0,-1 1 0,1 0 0,0-1 0,-1 1 0,0-1 0,1 1 0,-1-1 0,0 1 0,-1 1 0,1-1-2,0 0 0,0 0 1,0 0-1,0 0 0,0 0 0,0 0 1,1 0-1,-1 1 0,1-1 1,-1 5-1,0 53 459,1 66 131,12 198 68,-12 93-299,5-265-311,0-40-102,6 23-1167,-9-126 1159,0-9-1179,-3-5-2591,-7-38 2216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5:59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0 312 4192,'0'0'-368,"5"-16"-1883,5-18 2596,-9 32 317,2 1-558,0-1-23,0 1 1,0 0 0,0 0 0,0 0 0,0 0 0,0 1-1,6-1 1,-5 1 202,1 0-140,16 0-12,-16 0 4,0-1 12,151-20 938,52-10-650,-61 6-273,178-7 0,-35 1-152,3-8-234,-219 28 178,-46 8 17,41-10 0,-64 11 24,-1 2 0,1-1 1,-1 0-1,1 1 0,6 0 1,7-1-15,35-4-20,-49 4 33,0 0 1,0 1 0,0-1 0,0 1 0,0-1 0,5 2 0,18-3-10,-23 0 9,0 1-1,0 1 1,0-1 0,1 0 0,-1 1 0,0 0-1,7 1 1,-5-1-10,0 0-1,0 0 1,1 0-1,8-2 1,50-11-108,-59 12 107,0 0 0,-1 1 1,1-1-1,9 2 0,-9-1 7,0 0-1,0 0 0,0-1 0,11-2 0,18-1-134,-30 4 94,-1 0-44,16 1 7,-3 0 222,0-1 0,19-2 0,-25 31 214,-11 1 3,1-9-130,0-19-199,-1 0 1,0 0-1,0 0 1,0 0-1,0 0 1,0 0 0,0 0-1,-1 4 1,0-5-14,1 0 0,0 0 0,0 0 0,0 0 0,-1 1 0,1-1 0,0 0 0,1 0 0,-1 0 1,0 0-1,0 0 0,0 0 0,1 0 0,-1 0 0,0 0 0,1 2 0,1 2 23,3 77 423,-1-49-251,-1 46-1,1 16 63,1 33 25,11 66-35,-11-90-191,0-18-6,6 22 79,-1 10 51,6 10-12,-12-110-138,-1-5-17,-1 0 0,1 17 0,-3-28-15,1 0-3,0 1 0,0 0 0,-1-1-1,1 1 1,-1 0 0,1 0 0,-1 0 0,0 5-1,0-4 2,0-1 0,0 0 0,0 0-1,1 1 1,0-1 0,1 6 0,-1-7 4,-1 14-4,5 13-2,6 9 23,-9-32-22,0-4-4,-1 18 18,1 10 54,-3-29-65,2 1 0,-1-1-1,0 1 1,0-1 0,0 1 0,1-1 0,-1 1 0,1-1 0,-1 1 0,1-1 0,-1 0 0,1 1 0,0-1 0,0 0 0,2 3 0,-3 24 516,0-24-450,0-4-47,0 0 0,0 1 1,0-1-1,0 0 0,0 0 1,0 0-1,1 1 0,-1-1 1,0 0-1,0 0 0,0 1 1,0-1-1,0 0 0,0 0 1,0 1-1,0-1 0,0 0 1,0 0-1,0 1 0,0-1 1,-1 0-1,1 0 0,0 1 1,0-1-1,0 0 0,0 0 1,0 1-1,0-1 0,0 0 1,-1 0-1,1 0 0,0 1 1,0-1-1,0 0 0,-1 0 1,1 0-1,0 0 0,0 0 1,0 1-1,-1-1 0,1 0 1,0 0-1,0 0 0,-1 0 1,1 0-1,0 0 0,0 0 1,-1 0-1,1 0 0,0 0 1,0 0-1,-1 0 0,1 0 1,0 0-1,0 0 0,-1 0 1,1 0-1,0 0 0,-28-7-3,21 6-7,3 1-10,0 1 0,-1-1 0,1 0 1,0-1-1,0 1 0,0-1 0,0 1 0,-5-3 0,7 3-3,-2-1 11,4 1-15,-1 1 1,1-1-1,-1 0 1,0 1 0,1-1-1,-1 0 1,0 0-1,1 0 1,-1 0-1,0 1 1,0-1-1,1 0 1,-1 0-1,0 0 1,1 0 0,-1-1-1,0 1 1,1 0-1,-1 0 1,-1-1-1,1 1 1,0 0-1,-1-1 1,1 1-1,0 0 1,-1 0-1,1 0 1,-1-1-1,1 2 1,-1-1-1,1 0 1,0 0-1,-3 1 1,-6 1 9,-1-1 1,1 0-1,-12-1 1,-92 5-15,30 0-55,-123 24 1,158-21 28,-29 7-12,-74 9-33,57-10 39,1 0 12,-159 19-23,75-4 20,110-19 21,46-5 5,0-2-1,-30 1 1,20-2-15,-34 6 1,25-3 12,-46 11-37,61-10 26,0-2 0,-33 3 0,48-7 10,0 1-1,1 0 1,-12 4-1,14-4 3,-1 1-4,-12 1 4,-19 2 3,37-4 2,-2-1-5,-15 0 1,5 4 2,13-4 0,-3 1-7,-5 1 2,-92 10-27,102-13 31,-1 1 0,1 0 0,0 0 0,-1 0 1,1 0-1,-1 0 0,1 0 0,-1 0 0,1 0 0,-1 0 1,1 0-1,-1 0 0,1 1 0,-1-1 0,1 0 1,0 0-1,-1 0 0,1 0 0,-1 1 0,1-1 0,0 0 1,-1 1-1,1-1 0,0 0 0,-1 0 0,1 1 1,0-1-1,-1 1 0,1-1 0,0 1 0,-1-1 0,1 0 0,0 1 0,0-1 0,-1 0 0,1 1 0,0-1 0,0 0 0,-1 1 1,1-1-1,-1 0 0,1 0 0,0 0 0,-1 1 0,1-1 0,0 0 0,-1 0 0,1 0 0,-1 0 0,1 0 0,0 0 0,-1 0 0,1 0 0,-1 0 0,1 0 0,-1 0 0,1 0 0,0 0 0,-1 0 0,-43 0 218,44-19-187,2 14-26,8-21-2,-6 22-1,3-1-1,3-12-2,-1 0-1,-1 0 1,0-1 0,-1 0 0,-1-1 0,-1 1 0,4-27-1,7-6-10,-15 42 6,2 1 0,-1-1 0,7-13 0,-6 16-2,-1 0 1,1 0-1,-1-1 0,-1 1 1,1 0-1,0-11 0,-1 15 3,-1-1 0,1 0-1,-1 1 1,1-1 0,0 0-1,0 1 1,0-1 0,1 1-1,2-4 1,4-13-24,-2-18-13,-5 35 34,9-27-1018,-15 18 379,0 13-1341,-2 18-731,6-16 3213,-2 12-2164,3-13-134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6:00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757 15 4576,'0'0'-348,"-2"-2"-722,-6-7 1020,3 6 2437,0 8-2273,-5 6 106,-16 23 0,18-20-52,-2 0 1,0-1 0,0-1 0,-15 14 0,-13 16 135,-84 87 290,55-62-389,-27 23 16,-13 15-24,-68 64-326,142-145-199,32-22 265,9-6-2248,52-21-32,-44 16 959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6:01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1118 1 4008,'0'0'-293,"-7"2"-256,-28 10 1559,16 5-240,-57 61 372,-81 70-241,-101 87-373,22-41-309,130-98-180,8-9-238,-23 14-1120,117-96 1491,4-3-725,8-3-2652,45-15 2390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6:01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3248,'0'0'-222,"-1"3"-78,0 1 409,0 0 1,0 1 0,1-1-1,0 0 1,-1 1-1,1-1 1,1 1 0,-1-1-1,1 0 1,1 9 0,-1-9-28,0 0 1,0 0 0,0 0 0,-1 0-1,0 7 1,2 7 111,0-2-10,-1-1 1,-1 23-1,2 16 114,5 102 320,33 114-346,-34-229-524,-6-40 148,3 2-228,2 1 437,-5-4-130,0 0 0,0 0 0,0 0 0,0 0 0,1 0 1,-1 0-1,0 0 0,0 0 0,0 0 0,0 0 0,0 0 0,0 0 0,0 0 0,0 0 0,0 0 0,1 0 0,-1 0 0,0 0 0,0 0 0,0 0 0,0 0 0,0 0 0,0 0 0,0 0 0,0 0 0,0-1 1,0 1-1,1 0 0,-1 0 0,0 0 0,0 0 0,0 0 0,0 0 0,0 0 0,0 0 0,0 0 0,0 0 0,0-1 0,0 1 0,0 0 0,0 0 0,0 0 0,0 0 0,0 0 0,0 0 0,0 0 1,0 0-1,0 0 0,0-1 0,0 1 0,0 0 0,0 0 0,0 0 0,0 0 0,0 0 0,0 0 0,0 0 0,0-3 28,0-6-206,-1 0 0,1 1 0,-1-1 0,-3-12-1,-1-4-1651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6:0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1393 1 1792,'0'0'1313,"-5"2"-1248,-16 8-1,16-8 6,2-1 3,-51 32 219,-73 38-19,-58 21-183,55-29-68,-323 164 30,117-67-201,280-136-44,55-24 175,-2 2-4,-10 6-2195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6:0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122 219 1808,'0'0'-138,"-5"1"31,-16 2 38,15-2 28,3-1-6,-80 8-191,80-7 1016,9-6-687,19-14 4,-19 15 2,-4 3 2,134-27 895,30-9-595,-27 15-496,225-7-1,-257 23-15,0 5-17,-59 2 9,49-6 0,-6-1-15,-55 5 62,38-6-1,12-3-17,21-4 5,-54 6 60,-30 5 2,30-9 0,-37 9 6,0 0 0,0 1 0,0 1 0,22 0 1,6-3-45,-38 3 52,1 0 0,-1 1 0,1 0 0,8 1 0,-9-1 11,-2 0-2,1 0 4,39 0 28,-40 0-22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6:04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10 1296,'0'0'-76,"-3"-2"-103,-15-6 746,16 13-468,-5 14-4,6-15 5,1 23 278,1 0-47,2 1 0,6 28 0,-4-29-164,-1 0 0,0 27 0,1 69 177,-4-37-215,3 3-10,-5-1-23,2-38-52,5 39 14,-1-20-130,0-40-70,-5-27 69,3 0-101,-3-2 153,0 1-1,0-1 1,0 0 0,0 0-1,0 1 1,0-1-1,1 0 1,-1 0-1,0 0 1,0 1-1,0-1 1,0 0-1,1 0 1,-1 0-1,0 1 1,0-1 0,0 0-1,1 0 1,-1 0-1,0 0 1,0 0-1,1 0 1,-1 1-1,0-1 1,0 0-1,1 0 1,-1 0 0,0 0-1,0 0 1,1 0-1,-1 0 1,0 0-1,0 0 1,1 0-1,-1 0 1,0 0-1,0 0 1,1-1 0,-1 1-1,0 0 1,0 0-1,1 0 1,-1 0-1,0 0 1,0 0-1,0-1 1,1 1-1,-1 0 1,0 0-1,0 0 1,0-1 0,1 1-1,-1 0 1,0 0-1,0 0 1,0-1-1,3-4-117,-1 0-1,1 1 0,-1-1 0,0-1 1,-1 1-1,1 0 0,-1 0 1,1-8-1,-2 11-443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39.8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310 9 4212,'12'-9'1056,"-41"27"4273,-47 28-5174,73-44-141,-16 13 39,-1-1 0,0-1 0,-22 11 0,40-24-70,0 1-1,1 0 0,-1 0 0,1 0 0,-1 0 0,1 1 1,0-1-1,0 0 0,-1 1 0,1-1 0,0 0 1,0 1-1,0 0 0,0-1 0,1 1 0,-1-1 0,0 1 1,1 0-1,-1 0 0,1-1 0,-1 4 0,1-2-28,1-1 26,1 0-1,0 0 0,-1-1 1,1 1-1,0 0 0,0-1 1,4 3-1,-3-3-24,0-1 39,12 3-63,-1 0 0,15 5 1,-27-7 46,35 2-70,-34-2 70,-1 1 4,0-1 15,-1 1-1,1 0 1,-1-1 0,1 1-1,-1 0 1,0 0-1,0 0 1,0 0-1,0 0 1,0 0-1,0 0 1,0 0 0,-1 1-1,1-1 1,-1 0-1,0 0 1,1 1-1,-1-1 1,0 3 0,-1 0 4,0 0 1,0-1 0,0 0 0,0 1 0,-1-1-1,0 0 1,0 1 0,0-1 0,-5 7 0,6-9 4,-3 5 9,0 0 0,-1-1 0,1 0 1,-1 0-1,-1 0 0,1-1 0,-1 1 1,0-1-1,-10 6 0,-44 21 6,57-31-79,0 1 0,-1 0 0,1-1 1,-1 0-1,1 0 0,-1 0 0,1 0 0,-1 0 0,1-1 1,-1 0-1,-6 1 0,7-1-201,-1-2-420,2 2 713,0-1-115,1 1-1,0 0 1,-1 0-1,1-1 1,0 1-1,-1-1 1,1 1-1,0-1 1,-1 1-1,1-1 1,0 0-1,0 1 1,0-1-1,0 0 1,0 0-1,0 0 1,0 0-1,0 0 1,0 0-1,0 0 1,1-1-1,-1 1 1,0 0-1,1 0 1,-1-1-1,0-1 1,-3-11-2580,4 2 883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6:07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26 284 1972,'0'0'-143,"3"-1"-102,43-11 316,-42 11 25,1 1-46,16 0 5,-20 0-52,0 0 1,0 0-1,-1 0 1,1 0 0,0 0-1,0 0 1,-1 0 0,1 0-1,0-1 1,0 1 0,-1 0-1,1 0 1,0-1-1,0 1 1,-1 0 0,1-1-1,0 1 1,-1-1 0,1 1-1,-1-1 1,1 1 0,0-2-1,1 1 11,0-1 97,3 2-47,38-8 186,-38 7-183,-1 0 3,61-12 185,95-25 39,99-24-55,-194 53-232,-38 6-23,34-9 0,-28 5-13,42-4-1,17-3 3,-30 3 2,-37 8-31,40-12 1,-56 12 31,0 1 0,0-1 0,12 0 1,5-1-57,86-18-191,-95 21 228,-13 1 34,-1 0-16,1 0 4,10-4-1,-11 4 8,2 0 3,12 0 2,-12 0-3,-2-1-15,36-7 32,-34 7 621,0 7-591,-5-5-29,0-1 0,1 0 0,-1 0 0,0 0 0,1 0 0,-1 1 1,0-1-1,0 0 0,1 0 0,-1 1 0,0-1 0,0 0 0,1 0 0,-1 1 0,0-1 1,0 0-1,0 1 0,0-1 0,1 0 0,-1 1 0,0-1 0,0 0 0,0 1 1,0-1-1,0 1 0,0-1 0,0 0 0,0 1 0,0-1 0,0 0 0,0 1 0,0-1 1,0 0-1,0 1 0,-1 0 0,-1 9 97,-1 1 1,-1 19-1,4-26-78,0 0-8,0-1 1,0 0-1,0 1 1,0-1 0,-1 1-1,0-1 1,1 0 0,-3 4-1,3-5-8,-1 0-1,1 1 0,-1-1 1,1 0-1,0 0 0,-1 0 1,1 0-1,0 0 0,0 0 1,1 0-1,0 4 0,0 5 44,-7 83 123,12 90 47,-1-92-157,0 1-17,0-7-3,6 53-40,-6-44 22,-5-94-26,-1 0-1,1 0 0,0 0 0,0-1 1,0 1-1,0 0 0,0 0 0,0 0 1,0-1-1,0 1 0,0 0 0,0 0 0,1-1 1,-1 1-1,0 0 0,0-1 0,1 1 1,-1 0-1,0 0 0,1-1 0,-1 1 0,1-1 1,-1 1-1,1 0 0,0 4 5,0 0 0,0-1 1,-1 1-1,0 0 0,0-1 0,-1 10 1,0-9 0,1-3-1,0 15-10,0-16 31,1 0 1,-1 1 0,-1-1 0,1 0-1,0 0 1,0 1 0,0-1-1,-1 0 1,1 0 0,-1 0-1,1 1 1,-1-1 0,1 0-1,-1 0 1,1 0 0,-1 0 0,0 0-1,0 0 1,0 0 0,0 0-1,1 0 1,-1-1 0,0 1-1,0 0 1,-1-1 0,1 1-1,-2 1 1,0-2 275,-1 0-238,-74 5 508,64-5-534,10 0 5,-1 1-7,-18 1 13,-25 4 45,47-6-91,0 1 0,0-1 0,0 1 0,0-1 0,0 0 0,0 0 0,0 0 0,0 0 1,-1 1-1,1-1 0,0-1 0,0 1 0,0 0 0,-2 0 0,-18-1 34,-50 9 90,-5-1 74,66-6-190,-26 5 80,-44 0 0,63-5-64,0 1 1,-19 6-1,-7-1 7,-39 5-6,30-3 0,34-7-15,-1 0-1,-36 11 1,28-9 11,3-2 13,-127 17 110,-3 11 16,148-28-150,-69 9 112,47-5-30,9-1-39,0-1 1,0-1-1,-26 2 1,41-5-46,0 0 1,0 1-1,0 0 1,0-1-1,0 2 1,-4 0-1,2 0 7,4-1 24,-3 0-27,-17 3 390,18-6-383,-13-4-4,12 4 17,6-1-26,2 0-6,-2-32 35,-1-10-25,0-3-87,0 45 19,0-13-111,0 13 44,0-1-113,1-1 0,-1 1-1,1-1 1,-1 1 0,2-1 0,-1 1-1,0 0 1,1 0 0,-1-1 0,5-6 0,-2-8-1037,-2 7-75,-2-1-45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6:17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12 3944,'0'0'-362,"13"-11"-555,-25 15 2835,-23 15-2140,-17 14-33,15-4-29,34-28 272,3-1-13,0 1 21,-1-1-1,1 0 0,-1 0 0,1 0 0,0 0 0,0 1 0,-1-1 1,1 0-1,0 0 0,-1 1 0,1-1 0,0 0 0,0 0 0,-1 1 1,1-1-1,0 0 0,0 1 0,0-1 0,-1 0 0,1 1 0,0-1 1,0 1-1,0-1 0,0 0 0,0 1 0,0-1 0,0 0 0,0 1 1,0-1-1,0 1 0,0-1 0,0 0 0,0 1 0,18 6-3,-14-6 3,0 0 6,56 8-3,31 14-131,-88-23 112,-1 2-1,7 2-1,-6-3 19,-1 0 0,1 0 0,0 0 0,-1 1-1,1-1 1,-1 1 0,0-1 0,0 1 0,1 0 0,-1 0 0,0 0 0,0 0 0,-1 0 0,1 0 0,0 0 0,-1 1 0,1-1 0,-1 0 0,0 1 0,0 0 0,0-1 0,0 1 0,0 0 0,-1-1 0,1 1 0,0 3 0,-2-3 7,0 1-1,0-1 0,0 0 1,0 0-1,0 0 0,-1 0 0,1 0 1,-1-1-1,0 1 0,0 0 1,0-1-1,0 1 0,0-1 1,0 1-1,-1-1 0,1 0 0,-1 0 1,0 0-1,-4 2 0,-2 3 11,3-3 17,0 0 0,1-1 0,-1 1 0,0-1 0,-1 0 1,1-1-1,0 1 0,-9 1 0,15-4-28,-3 0 81,-2 0-53,-16-3-6,15 2 9,2-1-3,-6-2-12,1-1 0,-1 0 0,1-1 0,0 0 0,1 0 0,-1-1 0,-10-11 0,-6-6-21,23 21-76,0-1 0,0 1 0,1-1 0,-1 1 1,1-1-1,0 0 0,0 1 0,-1-7 0,2 8-157,9-10-1142,-7 10 787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6:18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2020,'0'0'84,"-3"6"16,-7 19 2,7-19 116,4 25 476,1-26-572,2 5-7,-1-1-1,0 0 1,-1 0 0,0 1 0,0 0 0,0 9 0,6 35 142,-5-39-199,-1-1 0,1 18-1,-2-23-45,0 1 0,0-2-1,1 1 1,1 0 0,-1 0-1,2-1 1,5 13-1,11 32-778,-19-50 686,1 1-163,-1-1-1,0 0 1,0 1-1,0-1 1,0 0-1,0 6 1,-1-2-8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6:19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2464,'0'0'-150,"0"7"44,0 21 176,-4-5 201,3-17-221,-4 17 229,-1 2-51,1 42 105,0-34-230,-1 8 26,6-38-120,0 0 0,0-1-1,1 1 1,-1 0 0,1 0 0,-1-1-1,1 1 1,2 4 0,-3-5-8,1-1 0,0 0 0,0 0 0,0 0 0,-1 0 0,1 0 0,0 0 0,0-1 1,0 1-1,1 0 0,-1 0 0,0-1 0,0 1 0,0 0 0,0-1 0,1 1 0,-1-1 0,0 0 0,0 1 1,1-1-1,-1 0 0,0 0 0,1 0 0,1 0 0,19-1-45,0-1 1,0 0-1,0-2 1,0-1-1,23-8 1,61-25-863,-69 24-481,-33 13 948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6:19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1500,'0'0'1232,"2"7"-1072,1-1-150,0 2 90,0-1-1,-1 1 1,0 0-1,0 0 0,0-1 1,0 11-1,3 26 273,-2-12-169,-2-26-171,0 0 0,0 0 0,-1 0 1,0 0-1,0 0 0,-2 9 0,1-5-68,0-1 0,1 1 0,0-1-1,2 13 1,-1 12-2386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6:2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2252,'0'0'-86,"1"8"118,2 23 26,-2-29-48,-1 0-1,0 0 1,0 0 0,0 0-1,0 0 1,0 0-1,0-1 1,0 1 0,0 0-1,-1 0 1,0 3-1,-2 14 170,3 60 341,-4-67-444,4-12-73,0 0 0,0 1-1,-1-1 1,1 1 0,0-1 0,0 1-1,0-1 1,-1 1 0,1-1 0,0 1-1,0-1 1,0 1 0,0-1 0,0 1-1,0-1 1,0 1 0,0-1 0,0 1-1,0-1 1,0 1 0,0-1 0,1 1-1,-1-1 1,0 2 0,2 12 51,-1-10-32,-1 0-1,1 1 1,-1-1 0,1 0-1,3 8 1,-3-11-12,0 1-8,0-1 0,0 1 1,-1-1-1,1 0 0,0 1 0,1-1 1,-1 0-1,0 0 0,0 0 0,0 0 0,1 0 1,-1 0-1,1 0 0,1 1 0,-1-2-4,2 1-8,10 2-9,-11-2-6,1-1 9,10 0 4,-11 0-8,2 0 7,12 0 3,-13 0-5,0 1 1,27 4 8,-27-6 8,-1 1 31,1 0-24,-1 0 2,1 0 0,-1 1 0,0-1 0,1 1 1,-1 0-1,0 0 0,0 0 0,0 0 0,0 1 0,0-1 0,0 1 0,0 0 0,0 0 0,0 0 0,3 3 0,-5-3 17,10 24 193,-11-23-202,0 0-1,-1 1 1,1-1-1,-1 1 1,0-1-1,0 0 1,0 0-1,0 1 1,0-1-1,-1 0 1,1 0-1,-1 0 1,0 0-1,0 0 1,0-1 0,0 1-1,-5 4 1,2-3-76,-1 0 0,1 0 1,-1-1-1,0 0 1,0 0-1,0 0 0,-1 0 1,-6 1-1,10-3-127,-1 0-36,-35 6-1171,35-6 752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6:2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2228,'0'0'-101,"2"-2"34,9-4 46,-9 4 62,2 2 5,31-4 350,-31 4-202,0 0-94,13 4-3,-12-4-15,0 0-6,7-1-34,0-1 7,0 1 0,0 0 0,14 2 0,-7-2-534,1 0 1,0-1-1,33-8 1,-50 9-11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6:21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1740,'0'0'180,"-5"6"-85,-12 16 1,12-17 11,0 12 122,-3 3 69,6-15-242,0 0-1,0 0 1,0 0 0,0 0 0,1 1 0,-1 9 0,2-13-39,-1 1 0,1-1 0,0 0 0,-1 1 0,0-1 0,0 0 0,1 0 0,-1 0 0,0 0 0,-2 3 0,-4 8 50,-19 73 231,0 12-107,21-83-180,2-1 0,0 2 1,1-1-1,0 0 0,1 16 0,1-29-17,0-1-1,1 1 1,-1-1-1,1 1 1,-1-1-1,1 0 1,0 1-1,-1-1 1,1 1-1,0-1 1,0 0-1,0 0 1,0 0-1,0 0 1,0 1-1,0-1 1,0 0-1,1-1 1,-1 1-1,0 0 1,1 0-1,-1-1 1,0 1-1,1 0 1,-1-1-1,1 1 1,-1-1-1,1 0 1,-1 0-1,1 1 1,2-1-1,-2 0 3,2 1-71,2-3-94,5-1 90,0-1 0,17-9 1,-24 11 58,-1 0 0,1 0 1,-1 0-1,0 0 1,0-1-1,0 0 0,0 1 1,0-1-1,0 0 1,0 0-1,-1 0 0,0-1 1,0 1-1,0-1 0,0 1 1,0-1-1,-1 1 1,1-1-1,-1 0 0,0 0 1,0 0-1,-1 0 1,1-5-1,-1 7 33,-1-1 0,-1 0 0,0 1 1,0-1-1,1 1 1,-1 0-1,-1 0 1,1 0-1,0 0 1,0 1 0,-1-1-1,1 1 1,-1-1-1,1 1 1,-1 0-1,0 0 1,1 0-1,-1 0 1,0 0-1,-5 0 1,-6-2 58,11 2 5,-1 0-4,-10-2-4,11 2-14,-1 0-5,-10-2 8,11 2 12,-15-4-348,4 1-1510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6:22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15 1948,'0'0'-34,"-1"2"94,-12 18 1640,11-19-255,12-4-1400,28-9-1,-29 9-18,0 1 0,0 0-1,12-1 1,-4 1-6,-14 1 1,1 0 0,31-7 20,-32 8-39,1 0-55,0 0 35,0 0-1,-1 0 1,1 1-1,0 0 1,-1 0-1,1 0 1,5 2-1,-6-1 0,-2 0 7,2 4-4,-1-1 21,0-1 0,-1 1 1,0 0-1,1 0 0,-2 0 0,1 0 1,-1 0-1,1 0 0,-1 0 1,-1 0-1,0 8 0,-1 10 36,2-18-25,0-1-1,-1 1 1,0 0 0,0-1-1,0 1 1,-1 0 0,-3 7-1,3-9-8,1 1 1,-1-1-1,1 1 0,0 0 0,0-1 0,0 1 0,0 5 0,1-6 9,0 0-11,-4 23 18,3 13-209,1-36 90,0 12-320,0-11 229,5 5-2226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6:3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5045 1211 2556,'0'0'-212,"-2"1"-556,-12 3 3652,6 3-2682,2-3 2253,-8 3-2357,11-6-7,0 0 4,-65 16 629,65-16-675,-2 0-12,-88 19 230,48-9-152,44-10-112,0-1 0,0 0 0,0 0 0,0 1 0,-1-1 0,1 0 0,0 0 0,0 0 0,0 0 0,0-1 0,0 1 1,0 0-1,0 0 0,-1-1 0,1 1-1,1 0 0,-1-1-1,0 1 1,0 0 0,1 0 0,-1 0 0,0 0 0,0 0 0,0 0 0,1 0 0,-1 0 0,0 1 0,0-1-1,1 0 1,-1 0 0,0 1 0,0-1 0,1 0 0,-1 1 0,-1 0 0,-8 2 37,-1 1 1,0-1-1,-21 2 1,-2 1 20,31-5-42,-3 0-8,-58 7 24,63-8-33,0 0-1,1 0 1,-1 0-1,1 0 1,-1 0-1,0 0 1,1 0-1,-1 0 1,1 0-1,-1 0 0,0 0 1,1 1-1,-1-1 1,1 0-1,-1 0 1,1 1-1,-1-1 1,1 0-1,-1 1 1,1-1-1,-1 0 0,1 1 1,-1 0-1,0-1 1,1 1 0,-1-1 0,1 1 0,-1-1 0,1 0 0,-1 1 0,1-1 0,-1 0 0,1 1 0,-1-1 0,1 0 0,-1 0 0,1 1 0,-1-1 0,0 0 0,1 0 0,-1 0 0,1 0 0,-1 0 0,0 0 0,1 0 0,-1 0 0,0 0 0,-87 9 118,81-8-103,5 0-15,0 0 0,-1-1 1,1 1-1,0-1 0,0 1 1,-1-1-1,1 0 0,0 1 1,-1-1-1,1-1 0,-5 1 0,-8 1 19,-51 3 57,62-4-56,-2 0 0,-100-5 101,102 5-102,-2-1 1,3 1-19,-34-5 53,-37 1-1,70 4-53,-12 1 13,1-2 1,-28-4 0,-30-5 57,38 4-36,1 1 0,-42-2 0,74 7-34,-1 0 1,1 0-1,0 0 0,0 0 0,-1-1 1,1 1-1,0-1 0,0 0 0,0 1 1,-4-3-1,2 1 1,-1 0 0,1 1 0,0 0 0,0 0 0,-1 0 0,1 0 0,0 1-1,-1-1 1,1 1 0,-1 0 0,1 1 0,0-1 0,-6 2 0,2 0 0,6-1-1,0-1 0,0 0-1,1 1 1,-1-1-1,0 0 1,0 0-1,0 0 1,1 0 0,-1 0-1,0 0 1,-2-1-1,-13-1 5,-12-1 3,14 4 0,-39-1 17,-61 0 44,40-4 75,74 4-144,1 0 0,-1-1 0,0 1 0,0 0 0,0 0 0,1 0 0,-1 0 0,0 0 0,0 0 0,0 0 0,0 0 0,1 0 0,-1 0 1,0 0-1,0 1 0,1-1 0,-1 0 0,0 1 0,0-1 0,-1 1 0,2-1 0,-1 1 0,1-1 0,-1 0 0,0 1 1,1-1-1,-1 0 0,0 0 0,1 1 0,-1-1 0,0 0 1,0 0-1,1 0 0,-1 0 0,0 0 0,1 0 0,-1 0 1,0 0-1,0 0 0,1-1 0,-1 1 0,0 0 0,0-1 1,-26-3 27,-1 1 1,-41 2 0,-76-4 46,20 0-28,49 0-44,49 5-9,-43-5 17,21 0-4,32 5-7,-54-8-1,5 1 5,-37-5 5,6-3 28,67 11 0,-36-2 0,-22-2 16,-59-6 38,68 9-37,67 4-51,1-1 0,-1 1 0,-13 1 0,16 0-1,1 0-1,-1 0 1,1-1 0,-15-3-1,20 3 0,0 0 0,0 1 0,-1-1 0,1 1 0,0 0 0,-1 0 0,-3 0 0,-15-2 8,16 0-5,-11-1 9,-30 2 3,-106-18 119,66 1-26,62 13-85,18 4-21,-1-1 0,1 1 0,-14 0 0,15 1-3,1 0 1,-1-1-1,1 1 1,-10-4-1,-9-1 1,-108-9 2,80 5 18,39 7-20,2 1 2,0-1-1,0 0 1,0-1 0,-15-5 0,6 3 9,18 4-13,0 1 0,0 0-1,0 0 1,1-1-1,-1 1 1,0-1-1,1 0 1,-1 0 0,0 1-1,1-1 1,-1 0-1,-1-2 1,-4-1 0,1 0-1,-1 1 1,0-1 0,0 1 0,0 1-1,0-1 1,0 1 0,-15-2-1,15 2 4,-1-1-1,1 1 0,0-2 0,1 1 1,-13-9-1,1 2 2,-66-37 3,72 40-6,1-1 1,0-1-1,0 0 0,1-1 0,-11-13 1,16 18-1,-28-28 1,13 11-7,-13-18-34,30 36 26,0 1 1,-1-1 0,1 1 0,-1 0-1,0 0 1,0 1 0,-5-4-1,-13-9-34,-31-32-55,40 34 75,0 1 0,-16-11-1,-5-5 14,-34-43 6,25 18-8,13 17-2,15 8 4,11 24 16,-4-8-4,-14-26 1,5 7 2,-13-9-28,13 13 37,15 22-10,-1 1 0,1 0 1,-1 0-1,0 0 0,-7-7 0,5 5 1,5 4-1,-1 1 1,1-1-1,0 1 0,-1-1 0,1 1 1,-1 0-1,1-1 0,-1 1 1,1-1-1,-1 1 0,0 0 1,0 0-1,0 0 0,0-1 0,-2-1 1,-4-8-4,-4-7-4,11 18 6,-14-15-3,1-2 3,13 12-2,-5-2 0,4 4 2,0 1 1,-18-17-20,2 4 17,15 13 5,1 0-5,-2-8 0,2 8 5,-3 1-48,1 0 40,0 0 1,0 0 0,0 0 0,0 0-1,0-1 1,-5-3 0,6 4 0,1 1-3,0-1 9,0 1 0,0 0 0,0 0-1,1 0 1,-1-1 0,0 1 0,0 0-1,0-1 1,0 1 0,0-1-1,1 1 1,-1-1 0,0 0 0,0 1-1,1-1 1,-1 0 0,0 1 0,1-1-1,-1 0 1,1 0 0,-1 1 0,1-1-1,-1 0 1,1 0 0,0 0 0,-1-1-1,0 0 174,2-1-176,3-10 7,-4 10 42,1 0-123,3-6 72,-3 7-4,5 2-2063,24 3 1132,1-2-2811,-9-1 1586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40.3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11 4688,'0'-8'-629,"0"6"1129,-1 6 2683,0 103-1330,0 10-813,-4-8-584,1 6-187,2-20-627,3-52-794,0-20-28,3-9-2864,0-7 1274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6:38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0 744,'3'0'6567,"-13"5"-5913,-32 8-888,31-10 265,1 0 1,0 1-1,0 0 0,0 1 1,-14 8-1,-20 10 31,28-16-60,-7 3-44,0 1 1,0 0 0,1 2-1,-22 17 1,13-2 107,29-26-52,-1-1-17,-7 5-8,7-4-7,3 0 10,0 8 3,0-8 10,2 1 2,9 10 4,-7-10-9,1-2-1,27 2 5,20-2-2,-41-1-5,1 0 1,-1 0 0,19 4-1,-23-3 3,23 0-9,-18 3-4,19 4 12,-28-7-11,2 0-3,-2-1 11,5 1 2,0 1 0,0 0 0,0 0 0,-1 1 0,1 0 0,-1 0 0,1 1 0,-1 0 0,7 5 0,10 8-18,-20-13 16,-3-3 1,0 0 1,1 0-1,-1 1 1,0-1 0,0 0-1,1 1 1,-1-1-1,0 1 1,0 0 0,-1-1-1,1 1 1,0 0-1,0 2 1,5 6-2,-5-8 2,0-1 0,0 1 0,0-1 0,0 1 0,-1 0 0,1 0 0,0-1 0,-1 1 0,1 0 0,-1 0 0,1 0 0,-1 2 0,4 13-18,-3-13 20,0-1-4,0 0 0,0 1 1,-1-1-1,1 1 0,-1-1 0,0 0 0,0 1 1,-1 5-1,1-4 4,0-1 0,-1 1 0,1 0 0,-1-1 0,0 1 0,-1-1 0,1 1 0,-1-1 0,1 0 0,-5 6 0,4-7-1,0 0 0,-1 0 0,1 0-1,-1 0 1,0-1 0,0 1-1,0-1 1,0 0 0,0 0-1,-6 3 1,-21 15 10,26-15-7,2-3-3,-1 0 1,1 0 0,-1 0 0,1 0-1,-1 0 1,0 0 0,1-1-1,-1 0 1,0 1 0,0-1-1,-4 1 1,-43 17 37,48-19-53,-3 0-11,-38 0-28,38 0 28,0 0-66,-16-4 23,20 4 64,1 0-1,-1 0 1,1 0 0,-1 0-1,1 0 1,-1 0-1,1 0 1,-1 0-1,1 0 1,-1 0 0,1-1-1,-1 1 1,1 0-1,0 0 1,-1-1-1,1 1 1,-1 0-1,1-1 1,0 1 0,-1 0-1,1-1 1,0 1-1,-1-1 1,1 1-1,0-1 1,-1 1-1,1 0 1,0-1 0,0 0-1,-6-7-128,-1 1-12,3 4 23,0 0-1,1 0 0,0-1 1,-1 1-1,1-1 1,1 0-1,-1 0 0,0 0 1,1 0-1,0 0 1,0-1-1,-2-5 1,-6-24-1389,10 32 1117,5-14-1011,-4 13 1002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6:39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2732,'0'0'425,"-6"0"-370,-51 8 209,52-7-183,-3 0 36,1 0 0,-1 0 0,1 0 0,-13 6 0,10-5-41,7-1-15,0 0-14,-1 0-39,1 0 18,0-1-1,0 1 1,1 0 0,-1 0-1,0 0 1,1 1 0,-1-1-1,0 0 1,1 1 0,0 0-1,-1 0 1,-2 2 0,-20 19 220,22-21-213,0 1 0,0-1-1,0 1 1,1-1 0,-1 1 0,1 0 0,-4 5-1,5-7 24,1 1-50,0-1 1,-1 0-1,1 1 1,-1-1 0,1 0-1,-1 0 1,1 1-1,-1-1 1,0 0-1,1 0 1,-1 0-1,-2 2 1,1 0 11,1-1 0,-1 0 1,0 1-1,1-1 0,0 1 1,-1-1-1,0 4 0,-12 41 160,9-20-10,-2 26 71,7-49-220,0 0 1,0 0-1,0 0 1,1 0-1,0 0 1,0 0-1,0-1 1,0 1-1,0 0 1,3 5 0,4 8 98,-8-15-105,1 0 0,0-1 0,0 1 0,0 0 0,0 0 0,0 0 0,0-1 0,0 1 0,0-1 0,3 3 0,6 6 55,-7-7-51,0 0-1,-1 0 1,1-1-1,0 0 1,0 1-1,1-1 1,-1 0-1,0 0 1,1-1-1,-1 1 1,1-1-1,0 0 1,-1 0-1,6 1 1,20 2 56,38 1-1,-63-5-74,2 0-6,-1 0 7,-3-1 0,1 1-1,0 0 1,-1 0 0,1 1-1,0-1 1,-1 0 0,1 1-1,-1 0 1,5 1 0,-6-1-18,5-2-41,15-2 19,-16 2-7,28 10-704,-29-9 630,-1 0-316,11 0 257,-10 0-18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6:4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2940,'0'0'966,"6"4"-754,37 20 423,-40-23-425,2-1-5,21 0 143,-2 1-46,-1-1-1,0-1 1,42-8 0,-62 8-280,1 0 0,-1 0 0,1 1 0,-1-1 0,1 1 0,5 0 0,21-2 79,23-6-189,-20 5-183,5-3-270,-36 5 342,42-3-1184,-40 3 1002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6:41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3112,'0'0'-196,"-5"0"-120,-12 0 336,12 0 118,0 12 1871,5 16-1175,0-26-665,0 1-16,1 5-60,-1-3 13,1 1 0,-1 0 0,0-1 1,-1 1-1,-1 10 0,2 28 211,-1-30-230,0 0 0,3 26 0,-1-6 11,4 61-600,-5-56 12,0-38 342,0 16-552,0 9-301,0-25 973,0-1 1,0 1-1,0 0 1,-1 0-1,1 0 0,0 0 1,-1-1-1,1 1 1,-1 0-1,1 0 1,0 0-1,-1-1 1,0 1-1,1 0 0,-1-1 1,0 1-1,1-1 1,-1 1-1,0-1 1,1 1-1,-1-1 1,0 1-1,0-1 0,0 0 1,1 1-1,-1-1 1,0 0-1,-1 1 1,1-1 61,-2 1-113,-1-1-163,-14 0 202,14 0 9,0 0-12,-14 0 54,14 0 26,-1-1-25,-34-7 108,36 7-9,-2 1-63,-12 0 15,12 0 412,2-1-362,-11-2-7,10 2 855,0 1-892,-14 0-6,14 0 3222,17 0-3140,3 2-97,-10-2-27,0 1 1,1-1 0,-1 0 0,0 0 0,0-1 0,1 0 0,-1 0 0,7-3 0,15 1 166,-9 2-97,-17 0-79,0 0 0,1 1 0,-1-1-1,0 1 1,0 0 0,0 0 0,1 0 0,-1 0 0,0 0 0,5 1 0,-3-1 6,0 1 0,0-1 0,0 0 0,0 0 0,9-1 0,18 0-91,1 0-1,0 3 0,51 8 1,-78-10 4,0 0-9,0-1 20,1 0 0,0 1 1,-1 0-1,12 2 0,-14-2-67,1 0-157,14-4 112,-14 4-52,1 0-1226,12 0 930,-13 0-297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6:43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4608,'0'0'-374,"-4"3"-1084,-13 10 1439,12-10 27,4 0 19,-6 19 98,4-15-72,1 0-1,0 0 1,0 0-1,1 0 0,-1 1 1,1 7-1,-4 8 77,4-20-100,0 1-1,0-1 1,0 0 0,1 0 0,-1 1-1,1-1 1,0 6 0,0-6-23,-1 17 98,2 1 0,0-1 1,8 37-1,-3-39-68,-3-5 6,1-1 0,0 1 0,1-1 0,1 0 0,8 14 0,-11-23-44,0 1-1,0-1 1,0 0 0,0 1 0,0-1 0,1-1 0,-1 1 0,1-1 0,0 1-1,0-1 1,0 0 0,0 0 0,0-1 0,8 3 0,-10-3-34,4-3-14,3-2-13,0 0 0,0 0 0,-1-1 0,1-1-1,-1 1 1,13-13 0,1-12-220,-13 17 217,21-50-235,-27 59 283,-1 0 0,0 0 0,0 0 0,-1 0 0,1 0 0,0-7-1,6-12-44,-6 20 55,-1 0 0,0 0 0,0 0 0,-1 0-1,1 0 1,0 0 0,-1 0 0,0-7 0,4-16 1,-2 19 55,-1 1 0,0-1 0,0 1-1,0-1 1,-1-8 0,0-1 1316,0 40-1000,0-8-284,0 0 0,4 20 0,0-11 65,-2-11-71,3 35 135,-3-34-149,0-1 0,0 20 0,3 8 42,0-8-16,-4-23-64,0-6-34,0-1 0,1 0 0,-1 1 0,1-1 0,0 0 0,4 7 0,-1-2-74,-5-7 21,3 5-65,0 0-3142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6:4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2748,'0'0'-210,"3"4"-579,8 15 826,-9-14 226,-3 12 435,-7 11 422,7-26-918,1 15-1,-1-1-128,1-3 30,0 0-1,1 0 0,3 21 0,-2-26-60,-1 0 0,0 0 0,-1 15-1,1-1-8,1-9 2,-1 0-1,-1 0 1,-1 13 0,0 9 68,1-35-108,0 0 0,0 1 0,1-1 0,-1 0 0,0 1 0,0-1 0,0 0 0,0 0 0,1 1 0,-1-1 0,0 0 0,0 0 0,1 1 0,-1-1 0,0 0 0,0 0 0,1 0 0,-1 1 0,0-1 0,0 0-1,1 0 1,-1 0 0,0 0 0,1 0 0,-1 0 0,0 0 0,1 0 0,-1 0 0,0 0 0,1 0 0,-1 0 0,0 0 0,1 0 0,-1 0 0,0 0 0,1 0 0,-1 0 0,0 0 0,1 0 0,-1 0 0,0 0-1,0-1 1,1 1 0,-1 0 0,0 0 0,1 0 0,-1-1 0,0 1 0,7-17-114,-2 0 1,0 0-1,-1 0 0,-1 0 1,2-30-1,0-47-311,-2 83 387,-3 10 34,1-1 0,-1 0 0,1 1 0,-1-1 0,0 0 0,0 1 0,1-1 0,-1 0 0,-1 0 0,1 1 0,0-3 0,-1-3-25,1 0 0,0 0 1,1 0-1,1-12 0,2-17-77,-4 30 88,1 0-1,0-1 1,0 1 0,0 0-1,1 0 1,4-12-1,-3 12 16,-2 4-3,3-24-28,-3 23 19,-1 3 17,0 0 8,0-1 0,0 1 0,0 0 0,0-1 1,0 1-1,0 0 0,0-1 0,0 1 0,1 0 0,-1 0 0,0-1 1,0 1-1,0 0 0,0 0 0,1-1 0,-1 1 0,0 0 0,0 0 1,0-1-1,1 1 0,-1 0 0,0 0 0,0 0 0,1-1 0,-1 1 1,0 0-1,1 0 0,-1 0 0,0 0 0,0 0 0,1 0 0,-1 0 1,0 0-1,1 0 0,-1 0 0,0 0 0,1 0 0,-1 0 1,0 0-1,1 0 0,-1 0 0,0 0 0,0 0 0,1 0 0,-1 0 1,0 0-1,1 0 0,-1 1 0,6 1 15,-4-1-12,0 0 0,1 0 0,-1-1 1,0 1-1,-1 1 0,1-1 0,0 0 0,0 0 0,0 1 0,-1-1 0,1 1 0,0-1 0,-1 1 0,2 3 0,22 18 292,-15-11-205,-1-1 0,0 2 0,0-1 1,-2 1-1,1 0 0,-2 1 0,0 0 0,0 0 1,6 28-1,9 38 190,-17-60-208,-3-10-52,0-1 1,1 1-1,1-1 0,6 17 0,-9-25-23,1 0 1,-1 0 0,1 0-1,-1 1 1,0-1 0,1 0-1,-1 0 1,0 1 0,0-1-1,0 0 1,0 0 0,0 1-1,0 0 1,2 13 2,0-10-13,0 1-1,0-1 1,0 1-1,1 8 1,7 16-489,-9-28 274,9 7-1909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6:4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2856,'0'0'-208,"8"0"-178,23-4 419,-23 4-2,-4-2 2,40-6 60,-43 8-91,0 1 1,0-1-1,0 0 0,-1 0 0,1 0 0,0 0 0,0 0 1,0 0-1,0 0 0,0-1 0,-1 1 0,1 0 0,0 0 1,0-1-1,0 1 0,-1 0 0,1-1 0,0 1 0,1-2 0,0 0 5,1 1-1,0-1 0,0 0 0,0 1 0,0 0 0,0-1 0,0 1 1,0 0-1,0 1 0,7-2 0,29-6-35,-36 7-1,1 1-2,66-9-363,-65 8 269,-1 1-30,1-1 87,14-3-566,-10 0 240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6:4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41 171 1364,'0'0'-29,"1"5"55,0 1 61,-1 1-1,-1-1 0,1 1 0,-1-1 0,0 0 0,0 1 0,0-1 0,-5 11 0,5-15-54,0 0 0,1 0 0,0 0 0,-1 0 0,1 0 0,0 0 0,0 0 0,0 0-1,0 0 1,1-1 0,-1 4 0,1-3 1,-1 1 0,1-1 0,-1 1 0,0-1-1,0 1 1,0-1 0,-1 1 0,1-1 0,-1 3 0,-2 13 113,1 0 0,1-1 1,2 29-1,-1-18-65,-5 53 116,3-70-159,-1 8 39,3-19-76,0 0 0,-1 1 0,1-1 0,0 0 0,0 1 0,0-1 0,0 0 0,0 1 0,0-1 0,0 0 0,0 1 0,0-1 0,0 0 0,1 1 0,-1-1 0,0 0 0,0 0 0,0 1 0,0-1-1,0 0 1,0 1 0,1-1 0,-1 0 0,0 0 0,0 1 0,1-1 0,-1 0 0,0 0 0,0 0 0,1 1 0,-1-1 0,0 0 0,0 0 0,1 0 0,-1 0 0,0 1 0,1-1 0,-1 0 0,-1-8-5,-3-23-10,-1 5-46,-1-42 0,5 2-11,-1 37-5,2 0 0,0 0 1,10-53-1,-6 55-29,-3 20 78,0 0 1,1 1-1,-1-1 1,1 0 0,0 1-1,4-7 1,-1 2-11,-3 8 27,-1 0 1,0 1 0,1-1-1,0 0 1,-1 1 0,1-1-1,0 1 1,0 0 0,1 0-1,-1 0 1,0 0 0,6-4 0,50-29 19,-50 32 2,0 0 0,0 1 0,0 0 0,1 0 0,-1 1 0,1 0 0,9 0 0,-10 2-3,-1 0 1,1 1-1,0-1 0,-1 2 1,1-1-1,-1 1 1,0 0-1,0 1 1,0 0-1,0 0 1,-1 0-1,0 1 0,1 0 1,-2 0-1,1 1 1,-1-1-1,6 8 1,-5-5 14,-1 1 0,0 0 1,0 0-1,4 10 1,-6-9 22,1 0 1,-2 1 0,1-1 0,-2 0-1,1 1 1,-1 0 0,-1 10 0,0-19-42,0-1 0,-1 1 0,1-1 0,-1 0 0,1 1 0,-1-1 0,0 1 0,1-1 0,-1 0 0,0 0 0,0 1 0,0-1 0,-2 2 0,-1 1 19,3-2-20,0-1 1,0 1-1,-1-1 1,1 0-1,-1 1 1,1-1-1,-1 0 0,1 0 1,-1 0-1,0 0 1,0-1-1,1 1 1,-1 0-1,-3 0 0,-5 4 13,-11 5-22,0-1-1,-43 13 1,54-18-20,0-1 0,-1-1 0,1 0 0,-19 1 0,-13 2-13,38-5 31,-1-1 3,-16-2 7,16 2 51,1 1-37,-10-3 3,10 2 29,-4-2-71,5 2 137,7 2 611,4 1-720,11 3 287,33 14-1,-29-9-70,45 23 333,68 43 33,-96-46-456,13-4-486,-50-26 225,4 3-384,1-1-2709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6:47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3112,'0'0'-131,"3"3"261,11 10 8,-10-10-9,-1-2 6,8 1 103,-1-1 0,0 0 0,1 0 1,17-2-1,-1 0 16,64-2 343,112-21-269,-150 19-616,-48 4 180,-2 1-11,41 0-3063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6:48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2656,'0'0'1692,"3"4"-1532,11 12-1,-10-12-5,7 11 324,-7-7-354,-1 0 0,0-1 0,0 1 0,-1 0-1,0 0 1,-1 0 0,1 9 0,3 9 106,0 36 121,-3-43-257,0 1-1,-2 0 1,-1 25-1,-1 9 24,1-47-115,1-4-11,0-1 1,0 1 0,0-1-1,0 1 1,0-1-1,1 1 1,-1-1-1,1 0 1,-1 1 0,1-1-1,1 3 1,-1-4-36,0 10 115,-1-9-193,0-1-1,0 1 1,0-1-1,0 1 1,0-1 0,0 1-1,1-1 1,-1 0-1,1 1 1,-1-1 0,1 1-1,-1-1 1,1 0-1,0 1 1,0-1 0,1 2-1,-1-2-347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41.2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42 5985,'0'0'-359,"9"-2"-639,14 0 1002,22-4 334,48-11 0,-31 5 36,-57 11-341,-1 0 1,1 0-1,0 1 1,0 0-1,0 0 1,7 2-1,-7-2-34,-4 0 6,0 0 0,0 0 0,0 0-1,0 0 1,0 0 0,0 0 0,0 0 0,0 1-1,0-1 1,0 0 0,0 1 0,-1-1 0,1 0-1,0 1 1,0-1 0,0 1 0,0-1 0,-1 1-1,1 0 1,0-1 0,-1 1 0,1 0 0,0 0-1,-1-1 1,1 1 0,-1 0 0,2 1-1,-2 0 6,0 0-1,1-1 1,-1 1-1,0 0 1,0-1-1,0 1 1,0 0-1,0 0 1,0-1-1,-1 1 1,1 0-1,0-1 0,-2 4 1,-4 6 69,-1 0 0,0 0 0,0-1 0,-1 0 1,-1 0-1,0-1 0,0 0 0,-12 8 0,13-9-22,-19 20 125,26-28-175,0 1-1,0 0 1,1 0 0,-1 0 0,0 0 0,0 0 0,0 0 0,1 0-1,-1 0 1,0 0 0,1 0 0,-1 1 0,0 1 0,1-3-5,0 1 0,0-1 0,0 1 0,0-1 1,0 1-1,1-1 0,-1 1 0,0-1 0,0 1 0,0-1 0,0 1 1,1-1-1,-1 0 0,0 1 0,0-1 0,1 1 0,-1-1 1,0 1-1,0-1 0,1 0 0,0 1 0,1 1 1,0-1 0,1 0 0,-1 0 0,0 0 0,1 0 0,-1 0 0,1 0 0,2 0 0,-2 0-1,0-1-12,19 7 36,-21-6-37,10 8 26,-11-8-10,1 0 1,0 0 0,-1 0 0,0 0-1,1 0 1,-1 0 0,1 0 0,-1 0-1,0 0 1,0 1 0,0-1-1,0 0 1,0 0 0,0 0 0,0 0-1,0 0 1,0 1 0,0-1 0,-1 0-1,1 0 1,0 0 0,-1 0 0,1 0-1,-1 0 1,1 0 0,-2 1-1,0 3 36,-1-1 0,1 0 0,-1 1 0,0-1 0,-1-1 0,-5 7 0,-22 15 225,-66 41-1,90-62-560,-12 7 136,13-4-4219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6:54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3428,'0'0'818,"3"5"-747,11 17-4,-13-21-58,0 0 0,-1 0 0,1 0 0,-1 0 0,1 0 0,-1 0 0,1 0 1,-1 0-1,0 0 0,0 0 0,1 1 0,-1-1 0,0 0 0,0 0 0,0 0 0,0 0 1,0 0-1,0 0 0,-1 0 0,1 2 0,0 10 115,5 7-35,0 0 1,-1 1-1,-1-1 0,-1 1 1,-1 30-1,4 6-28,0 45 115,-3-89-145,-3 2-71,0-12 16,7 17-204,-6-19 213,0-1-1,0 0 1,0 1-1,0-1 0,0 1 1,0-1-1,0 1 0,0-1 1,0 1-1,0-1 0,0 1 1,1-1-1,-1 1 0,0-1 1,0 0-1,0 1 0,1-1 1,-1 1-1,0-1 0,1 0 1,-1 1-1,0-1 0,1 0 1,-1 1-1,0-1 0,1 0 1,-1 0-1,1 1 0,0-1 1,17-54-213,-17 49 194,0 0-1,0 0 1,0 0 0,-1 0 0,0 0-1,0-1 1,-2-7 0,1-7-70,-10-135-368,6 14 271,5 67 261,2 69-49,10-9-2,-7 12-7,5 0 13,-8-2-12,2 2-2,24-5 15,1 2-17,-22 6-3,8-2-1,0-1 32,-1 1 0,1 0 0,0 2 0,0-1 0,-1 2 0,1 0 0,23 7 0,-32-7-21,-1 0-1,1 0 1,-1 1-1,0-1 0,1 1 1,-2 1-1,1-1 1,0 1-1,0-1 0,-1 1 1,0 1-1,0-1 1,0 1-1,-1-1 1,1 1-1,3 7 0,7 42 55,-13-53-59,-1 0 0,0 1 0,0-1 0,0 0 0,0 0 0,0 0 0,0 1 0,0-1 0,0 0 0,-1 0 0,1 0 0,0 0 0,-1 0 0,1 1 0,-1-1 0,0 2 0,0-2 2,-1 5 4,0-1-1,0 1 1,-1-1 0,0 0-1,0 0 1,0 0-1,-1 0 1,1 0-1,-1-1 1,0 1 0,-1-1-1,1 0 1,-9 6-1,3-5-11,1 1 0,-1-2 0,0 1-1,0-1 1,-20 4 0,17-3-35,11-4 29,0 0 0,-1-1-1,1 1 1,0 0 0,-1-1 0,1 1 0,0-1 0,-1 0-1,1 0 1,0 0 0,-1 0 0,-1-1 0,-48-3-83,11-9-44,28 8 103,9 4 500,14 0-366,28-2 8,-37 3-100,0 0-1,0-1 0,0 1 0,0 0 1,-1 0-1,1 0 0,0 0 0,0 0 1,0 0-1,0 0 0,0 0 0,0 0 1,0 0-1,0 0 0,-1 0 0,1 1 1,0-1-1,0 0 0,0 1 0,0-1 1,-1 1-1,1-1 0,1 1 0,10 6 108,-5-5-63,-1 1-1,1-1 0,-1 2 1,0-1-1,0 1 0,10 8 0,37 33 218,-53-45-268,12 12 46,-2 2 0,1-1-1,-2 1 1,11 21-1,3 5 21,7 0-542,-29-38 326,9 7-2341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6:5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0 2788,'0'0'-8,"-10"3"110,-56 12 180,62-13-210,-1 1 1,1-1-1,0 1 0,-8 6 0,-6 3 133,-52 32 243,1 14-122,60-50-314,-7 16 4,0-1-73,15-21 42,3 1-1,1-1 13,0 0 1,0 0-1,0 0 1,0 0-1,0-1 1,1 1-1,-1-1 0,0 0 1,1 0-1,5 1 1,43 2-18,-15-1 6,15 2 21,-32-3 3,-5 0-15,-14-1-4,5 0 4,15 2 0,-16-2 7,-1 0-11,63 21-33,-65-21 44,1 0 0,0 0 0,-1 0 0,1 1 0,-1-1 0,0 1 0,0-1 0,1 1 0,-1 0 0,0 0 0,0 0 0,-1 0 1,1 0-1,0 1 0,-1-1 0,1 1 0,-1-1 0,0 1 0,0-1 0,0 1 0,0-1 0,1 4 0,-1-4 8,-1 1 19,0-1-21,0 0 0,0 0 0,0 0 0,0 0 0,-1 0 0,1 0 0,-1 0 0,0 0 0,0 0 1,0 0-1,-2 4 0,3-4-10,-2 1 27,-1 1 0,1 0-1,0 0 1,-1-1 0,0 1-1,0-1 1,0 0 0,0 0-1,0 0 1,-1 0 0,1-1 0,-1 1-1,0-1 1,-7 3 0,9-4 37,-2 1 16,-31 13 176,27-13-188,-134 3 299,136-6-347,0 1 0,-1 1 0,1-1 0,0 1 0,-8 2 0,12-3 21,-4 0-25,-19-4-15,19 4-25,-11-7-383,-2-23-2367,18 29 1980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6:56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27 3208,'-4'0'-212,"-14"0"57,14 0 752,14-2-465,5 0-93,6-1 159,0 0 1,31-10-1,-47 12-170,-1 0 1,1 0-1,-1 1 1,1 0-1,0 0 1,-1 0-1,1 0 1,5 2-1,-7-2-16,2 0 37,2 0-26,1 1-1,0 0 1,0 0-1,-1 1 1,1 0 0,12 4-1,12 14 5,-31-19-26,1 0-1,-1 1 0,1-1 1,-1 0-1,0 1 0,1-1 0,-1 1 1,0-1-1,0 1 0,0-1 1,1 4-1,4 3 13,-6-7-12,1 0 0,0 0 0,0 0 0,-1 0 0,1 0 0,0 0 0,-1 0 0,1 0 0,-1 1 0,0-1 0,1 0 0,-1 0 0,0 1 0,0-1 0,1 0 0,-1 0 0,0 1 0,-1-1 0,1 0 0,0 2 0,-8 28 10,3-16 11,2-7-10,0-1 1,-1 0-1,0 1 0,0-2 1,0 1-1,-1 0 0,0-1 0,-10 9 1,-161 144 335,174-158-306,-3 5 36,-8 9 43,13-15-103,0 0 0,-1 0 0,1 0-1,0 0 1,0 1 0,-1-1 0,1 0 0,0 0-1,0 0 1,0 1 0,-1-1 0,1 0-1,0 0 1,0 1 0,0-1 0,0 0 0,0 1-1,0-1 1,-1 0 0,1 0 0,0 1-1,0-1 1,0 0 0,0 1 0,0-1-1,0 0 1,0 1 0,0-1 0,0 0 0,0 0-1,1 1 1,-1-1 0,0 0 0,0 1-1,0-1 1,9 3 22,0-1-1,0-1 0,0 1 1,0-1-1,0-1 1,0 0-1,16-2 1,-7-1-97,33-2 0,-34 5-42,-12 0-20,-1 0-9,14 0-20,-14 0-34,0-1-255,39-3-2305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6:5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3092,'0'0'241,"-4"2"-110,-14 4 17,14-5 2062,15 0-2134,36 3-15,-20 0-156,0 0 1,31 11 0,-55-14 17,0 0 49,-1-1 0,1 1 0,-1 0 0,1 0-1,-1 1 1,0-1 0,0 1 0,4 1 0,-5-1-16,0-2 37,-1 1 0,0-1-1,1 0 1,-1 1 0,0-1-1,1 1 1,-1-1 0,0 0-1,0 1 1,1-1 0,-1 1-1,0-1 1,0 1-1,0-1 1,0 1 0,1-1-1,-1 1 1,0-1 0,0 1-1,0-1 1,0 1 0,0-1-1,0 1 1,-1-1 0,1 1-1,0-1 1,0 1-1,-4 7-29,-1-1-1,1-1 0,-1 1 1,-1-1-1,1 0 0,-1 0 1,0 0-1,-12 8 0,8-6-6,8-5 37,-1-1 0,1 0 0,-1 1-1,1-1 1,-1 0 0,0-1-1,0 1 1,-3 1 0,4-1-1,1-2 0,1 0 7,-1 0 1,1 1 0,-1-1 0,1 0 0,0 0-1,-1 1 1,1-1 0,-1 0 0,1 1 0,0-1-1,-1 1 1,1-1 0,0 0 0,-1 1 0,1-1-1,0 1 1,0-1 0,0 1 0,-1-1 0,1 1-1,0-1 1,0 1 0,0-1 0,0 1 0,0-1-1,0 1 1,0-1 0,0 1 0,17 18-2,-11-17 3,2-1 5,3 2-2,-8-2 9,-1-1-1,9 4-4,4 4 1,-12-6-4,5 7 11,-7-8-15,0-1 0,0 1 0,0 0 1,0 0-1,0 0 0,0 1 0,0-1 0,-1 0 0,1 0 0,0 0 0,-1 0 0,1 1 0,-1-1 0,1 0 0,-1 1 1,1-1-1,-1 2 0,0 2-1,1-2 10,-1 0 0,0 0 0,0 0 0,0 0 0,-1 0 0,1 0 0,-1 0 1,1 0-1,-1 0 0,0 0 0,0 0 0,-2 3 0,1-3 1,-1 1 16,0 1 0,-1-1-1,1 0 1,-1 0 0,0-1-1,0 1 1,0-1 0,-8 5-1,-8 4 69,0-1 0,-1-1-1,0 0 1,-23 6 0,-24 7 20,65-22-154,0 0-140,-11 2 22,10-2-49,3-20-2115,2 14 2021,-1 1-331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6:5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2988,'0'0'107,"5"4"43,16 11-10,-16-11-2,50 6 589,-49-10-647,0 1 0,1 0 0,-1 0 0,7 3 1,-6-3-90,-5 0 25,1-1-1,-1 1 0,0 0 0,1-1 0,-1 1 0,0 0 1,0 0-1,1 1 0,-1-1 0,0 0 0,0 1 0,-1-1 0,1 1 1,0 0-1,0-1 0,-1 1 0,2 3 0,5 3 26,-8-7-35,1 0 1,0 0 0,-1 0-1,1 0 1,-1 0-1,1 0 1,-1 0-1,1 0 1,-1 0 0,0 1-1,0-1 1,1 0-1,-1 0 1,0 0 0,0 1-1,0-1 1,0 0-1,0 0 1,-1 0-1,1 2 1,-1 0 23,1 0 0,-1-1 0,0 1 0,0 0 0,0-1 0,-1 1 0,-2 4 0,-52 57 342,27-32-209,2 0 0,25-30-122,2-2-30,-1 1 0,0-1 1,0 0-1,0 1 0,0-1 0,0 1 0,1-1 0,-1 1 0,0-1 0,0 1 1,1 0-1,-1-1 0,0 1 0,1 0 0,-1-1 0,1 1 0,-1 0 0,1 0 1,-1 0-1,0 1 0,-5 15 281,6-15 22,1-2-310,-1 0 1,0 0 0,0 0 0,1 0 0,-1 0-1,0 1 1,0-1 0,0 0 0,1 0 0,-1 0-1,0 0 1,0 0 0,0 0 0,1 1 0,-1-1 0,0 0-1,0 0 1,0 0 0,0 0 0,0 1 0,1-1-1,-1 0 1,0 0 0,0 0 0,0 1 0,0-1-1,0 0 1,0 0 0,0 0 0,0 1 0,0-1-1,0 0 1,0 1 2,0-1-1,1 1 0,-1-1 1,0 1-1,0-1 0,0 1 0,0-1 1,1 1-1,-1-1 0,0 1 1,1-1-1,-1 0 0,0 1 1,1-1-1,-1 1 0,0-1 1,1 0-1,-1 1 0,1-1 1,-1 0-1,1 0 0,-1 1 1,0-1-1,2 0 0,21 4 212,1-1 0,42-1 0,-9-1-32,-3-6-40,-3 0-106,-45 4-87,0 2-212,-1 0 0,1-1-1,0 0 1,0 0 0,8-2 0,-10 2-145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9:06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3400,'12'-21'-338,"13"9"2064,-25 16-1504,16 59 642,-5-21-385,10 75-1,9 182 215,-29-280-693,7 85-763,25 117 0,-33-195-2329,0-23 2042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9:08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6 367 3568,'0'0'-243,"-1"-2"42,-3-7 43,3 6 38,7 3-36,15 0 182,-16 0 60,3 0-31,1 0-50,132 4 411,-129-2-374,0-1 1,24-2-1,4 0 13,396-23 213,58-31-150,-412 48-101,57-7 9,97-11-60,-100 13-14,-33 2-22,105-13-91,-113 11 92,72-13-18,49-13 22,-124 23 62,-21 5 3,159-27 40,-93 14 55,-109 21-88,13-2-1,-8-2 5,-24 6-10,-5 1 0,0 0 0,-1-1 0,1 1 0,-1-1 0,1 0 0,0 0 0,-1-1 0,7 0 0,45-3 8,-46 3-15,5-2 2,-5 2 0,12 1 2,-5 2 10,-14-2-7,0 0 0,0 0 0,0 0 1,0 0-1,1 0 0,-1-1 0,0 1 1,-1-1-1,1 1 0,0-1 0,0 0 0,3-1 1,-3 1 12,13 0 8,-10 0-16,-1 1-1,1-1 1,0 1-1,-1 0 1,1 1-1,0-1 1,-1 1-1,1 0 1,0 0-1,4 2 1,-6-2 5,0-2 6,0 1 29,0-1 0,0 1 0,-1 0 0,1 0 0,0 0 0,0 1 0,-1-1 0,1 1 1,0-1-1,-1 1 0,3 1 0,-1 0 52,-8 28 61,3-27-139,-9 27 110,-4 23 186,-9 68 1,11 28-129,3-30-139,4-15 5,-1-21 14,-4 29-66,8-83 11,0 0 0,4 31 0,-1-33-6,0 0 0,-6 41 0,6-32 1,-1-33-6,1 1 0,-1-1-1,0 1 1,0-1 0,0 1-1,0-1 1,-2 7 0,1-7-1,0 1 0,0 0 1,1 0-1,0 0 1,-1 0-1,1 0 1,1 1-1,0 3 1,-1-5-2,0 0 0,1 0 1,-1-1-1,0 1 0,0 0 1,0 0-1,-1-1 0,1 1 1,-1 0-1,1-1 0,-2 4 1,1-4 20,1 1-9,0 42 209,0-41-156,-2-2 37,2-1-81,0-1 0,-1 1-1,1-1 1,0 0-1,0 1 1,0-1 0,0 1-1,0-1 1,-1 0 0,1 1-1,0-1 1,0 0-1,-1 1 1,1-1 0,0 0-1,0 1 1,-1-1-1,1 0 1,0 0 0,-1 1-1,1-1 1,0 0-1,-1 0 1,0 1 0,-13 5 41,11-5-8,-1-1-2,-10 0-8,11 0 6,-2 0-17,-21 0 27,-85 4 29,-23-2-27,63-3-3,-86 6 108,-243 37 0,185-14-127,78-11-24,26-5-13,-117 17 15,-140 34 57,119-18-46,90-28 3,-39 4-34,100-12 0,88-8 1,-1 1 0,1-2 0,-1 0 0,-10-1-1,-11 1 2,-55-1 38,35 1 12,-32-5 39,78 5-82,0 0-8,-18 0 5,18 0 6,0 0-1,-34 2 3,33-3-8,-2-1 4,3 1 0,0 1-1,-1 0 0,1 0 1,-8 1-1,9 0 6,0-2-3,-9-1 1,0 0 1,0 1 0,-1 1-1,-14 0 1,14 1 2,11-1 42,1-1-32,-11-2-1,10 3 10,3-1-28,0 0 1,-1 1-1,1-1 1,0 1-1,0-1 1,-1 1-1,1-1 1,0 1-1,-1 0 1,1 0-1,0 0 1,-1 0-1,-2 0 1,-13 0 17,13 0 149,-3-6-137,-4 1 235,8 0-270,0 0-1,0 0 1,1-1 0,0 1-1,-1-1 1,2 1 0,-1-1-1,1 0 1,-2-8 0,1 3-112,-28-126-2186,20 66-853,9 52 1741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9:0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3996,'0'0'-342,"-1"2"-689,-2 8 832,2-8 19,-6 9-414,-11 9 1928,17-18-1008,-5 10 446,-4 20-263,2 1-1,1 0 0,-4 50 0,-5 32-22,10-89-401,3-16-41,1 0 0,0 0 1,-1 19-1,-5 161 286,0 3-115,7-108-144,3-52-46,-4 38 0,1-45-187,0 0-1,5 43 0,-2-61-157,1 6-253,-3-10-2563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9:10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143 380 3732,'0'0'-228,"-4"5"-184,-18 36 642,15-22-11,-12 25 17,-5 12-25,6-12-79,-17 47 73,23-57-188,11-32-40,4-11-595,46-138-130,-33 93 483,-9 27 95,19-43-1,51-101-160,-62 138 297,-7 16 35,-1 2 0,2-1 0,15-20 0,7-12 104,-26 38-48,1 1-1,0-1 1,0 1 0,1 1-1,13-14 1,-19 21-38,1 1-1,-1-1 1,0 1 0,0-1 0,1 1 0,-1-1-1,0 1 1,0 0 0,1 0 0,-1 0 0,1 0-1,-1 0 1,0 0 0,1 0 0,-1 0 0,0 0-1,0 0 1,1 1 0,-1-1 0,0 1-1,1-1 1,-1 1 0,0-1 0,0 1 0,0 0-1,0-1 1,0 1 0,0 0 0,0 0 0,0 0-1,0 0 1,0 0 0,1 1 0,2 2 35,-1 0 0,1 0 0,-1 0 0,0 0 0,0 1 0,-1-1 0,1 1 0,2 6 0,5 24 228,-1 0 1,-2 0-1,-2 1 0,3 69 1,-5-46-76,-1-42-147,-1 0 0,-1 1 1,-2 26-1,1-34-55,0 0 1,1 0-1,0 0 1,3 16-1,0 24-830,3-28-1637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9:11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2512,'0'0'-168,"2"-3"-65,5-10 256,-5 10 23,-1 3-40,-1 0-1,1 0 1,0 0-1,-1-1 0,1 1 1,0 0-1,-1 0 1,1-1-1,0 1 1,-1 0-1,1-1 0,-1 1 1,1 0-1,0-1 1,-1 1-1,1-1 1,-1 1-1,1-2 0,11-7 125,50-19 547,-34 16-526,-20 9-97,1 0 0,-1 1 0,1 0-1,15-2 1,6-1 22,64-14-100,-64 12-909,50-19 0,-60 20 321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41.9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74 72 4468,'0'0'-219,"6"-10"286,-6 10-3,-1 1 1,1-1 0,0 0 0,0 0 0,0 0-1,0 0 1,0 0 0,0 0 0,1 2 1489,-1-2-1489,0 0 0,1 0-1,-1 0 1,0 0 0,0 0 0,0 0 0,0 0-1,0 0 1,0 0 0,0 0 0,0 0-1,0 0 1,0 0 0,1 0 0,-1 0 0,-7 18 691,-16 26-56,12-22-336,1 0 0,-14 42 0,22-53-309,0 0 1,1 0-1,0 0 0,1 0 0,0 0 0,3 19 0,-1-16 1,-3-12-51,1 0 0,0 0-1,0 0 1,1 0-1,-1 0 1,0 0-1,1 0 1,-1 0-1,1-1 1,-1 1-1,1 0 1,0 0-1,0 0 1,0-1-1,0 1 1,0 0-1,0-1 1,0 1-1,1-1 1,-1 0 0,0 1-1,1-1 1,-1 0-1,4 2 1,7 7 30,-11-9-35,-1 0-1,1 0 1,0 0-1,-1-1 1,1 1-1,0 0 1,0-1-1,0 1 1,0 0-1,0-1 1,0 1-1,0-1 1,0 1-1,0-1 1,0 0-1,0 1 0,0-1 1,0 0-1,2 0 1,6 2-34,0-1 0,0 0 0,0-1 0,0 0-1,0-1 1,15-2 0,6-5-135,-18 5 74,1 0-1,-1-1 1,0-1 0,0 0-1,13-8 1,-16 7 66,0-2 0,0 1 0,-1-1 0,0 0 0,-1 0 0,0-1 0,0 0 0,-1-1 0,0 1 0,0-1 0,-1-1 0,-1 1 0,0 0 0,0-1 0,-1 0 0,0 0 0,-1 0 0,0 0 0,-1-1 0,0-15-1,1 3 103,-2 20-58,1 0 0,-1 1 0,0-1 0,0 0 0,0 0 0,0 0-1,-1 0 1,0 1 0,0-1 0,0 0 0,0 1 0,-2-5 0,-2-1-35,0 1 0,0-1 0,-1 1 1,0 0-1,-1 1 0,-13-13 1,19 19-3,0 1 1,0-1-1,1 1 1,-1-1 0,0 1-1,0-1 1,0 1-1,0 0 1,0-1 0,0 1-1,0 0 1,0 0-1,1 0 1,-1-1 0,0 1-1,0 0 1,0 0-1,-2 1 1,1-1-60,-2-1-306,-1 2-813,-15 1 100,14-1-830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9:1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2156,'0'0'934,"4"7"-752,18 37 172,-18-34-208,-1 0 1,0 0-1,0 0 1,-1 1 0,2 20-1,-2-13-13,0 9 63,0 30 0,-2-34-139,1 0 0,4 27 0,-4-24-214,-2-23 115,1-1 1,0 0-1,0 1 1,0-1-1,0 0 1,0 0-1,1 1 1,-1-1-1,1 0 1,-1 0-1,1 1 1,0-1 0,1 2-1,-1-2-161,3 4-66,-4-6 247,1 0 0,-1 0 1,0 0-1,0 0 0,0 1 1,0-1-1,0 0 0,0 0 1,1 0-1,-1 0 0,0 0 1,0 0-1,0 0 0,0 0 0,0 0 1,1 0-1,-1 1 0,0-1 1,0 0-1,0 0 0,1 0 1,-1 0-1,0 0 0,0 0 1,0 0-1,0 0 0,1 0 1,-1 0-1,0-1 0,0 1 1,0 0-1,0 0 0,1 0 1,-1 0-1,0 0 0,0 0 1,0 0-1,0 0 0,0 0 1,1 0-1,-1-1 0,0 1 1,0 0-1,0 0 0,0 0 1,0 0-1,0 0 0,0-1 1,0 1-1,1 0 0,-1 0 1,0 0-1,0 0 0,0-1 1,0 1-1,0 0 0,0 0 1,3-14-303,-1 1 0,2-24 1,-4 21-232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9:1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0 0 1484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9:1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55 262 1204,'-15'-39'-187,"11"29"170,0 0-1,1 0 0,-4-17 1,5 14 75,0 1 1,-1-1 0,-9-22-1,11 32-47,0 0-1,1 0 0,0 0 0,-1 0 0,1 0 0,0 0 0,1-1 0,-1 1 0,0 0 0,1 0 0,0 0 1,-1 0-1,3-4 0,-1 4-4,1 0 1,-1 0-1,0 1 1,1-1-1,0 1 1,-1 0-1,1 0 1,0 0-1,0 0 1,0 1-1,0-1 1,1 1-1,-1-1 1,0 1-1,1 0 1,-1 1-1,0-1 1,7 0-1,-5 0-3,12-3 21,1 2-1,-1-1 0,1 2 1,0 1-1,0 0 0,27 4 1,-15 0 26,-27-4-41,0 0 0,0 0 1,-1 0-1,1 1 0,0-1 0,0 1 0,0 0 0,0-1 0,0 1 0,-1 1 0,1-1 0,-1 0 0,1 1 0,-1-1 0,1 1 0,3 3 0,-4-3 4,0 0 0,0 0 1,0 0-1,-1 1 0,1-1 0,-1 0 1,1 1-1,-1-1 0,0 0 1,0 1-1,0 0 0,0-1 0,0 1 1,-1 0-1,1-1 0,-1 1 1,0 0-1,0-1 0,0 1 0,0 0 1,0 0-1,-1-1 0,1 1 0,-1 0 1,1-1-1,-1 1 0,0 0 1,0-1-1,0 1 0,-1-1 0,1 0 1,-1 1-1,-1 1 0,-78 99 347,79-101-355,1 0-1,0 0 1,0 0-1,0 0 1,0 0-1,0 1 1,0-1-1,0 3 1,1-4-4,0-1 1,-1 1-1,1 0 1,0-1-1,0 1 1,0 0-1,0-1 1,0 1-1,0-1 1,1 1-1,-1 0 1,0-1-1,0 1 0,0 0 1,0-1-1,1 1 1,-1-1-1,0 1 1,1-1-1,-1 1 1,0-1-1,1 1 1,-1-1-1,1 1 1,-1-1-1,1 1 1,-1-1-1,1 0 1,-1 1-1,1-1 1,-1 0-1,1 1 1,-1-1-1,1 0 1,0 0-1,0 1 1,41 6 12,-20-5 2,-9 0-11,39 9 4,-45-8-7,12 3 3,32 17 1,-47-21-3,0 1 1,0-1 0,-1 1 0,1 0 0,-1 0-1,1 1 1,-1-1 0,0 1 0,0-1 0,-1 1-1,3 5 1,-4-7 5,0 0-1,0 0 1,0 1-1,0-1 0,-1 0 1,1 1-1,-1-1 1,1 0-1,-1 1 1,0-1-1,0 1 0,0-1 1,-1 1-1,1-1 1,0 0-1,-1 1 1,-1 2-1,-1 3 81,0 0 0,-1 0 1,-6 10-1,3-6 26,3-7-68,0-1-1,0 1 1,-1-1 0,1 0 0,-1 0 0,0-1 0,0 1-1,0-1 1,-1 0 0,-9 4 0,-3 1-98,-1-1 0,1 0 0,-1-1 0,0-1-1,-1-1 1,1-1 0,-1 0 0,-35-1 0,7-6-1382,43 4 1217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9:1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10 2448,'0'0'-159,"5"-1"-75,12-6 171,-12 6 551,-2 2-387,11 6 0,-10-6 812,-10 3-896,-15 12-1,16-12 0,2-4-12,0 1 0,0 0 0,0 0 0,0 0-1,0 0 1,0 0 0,1 0 0,-1 1 0,0-1-1,-3 4 1,-24 20 31,29-24-33,-83 64-131,80-61 89,0 0-1,0 0 1,0 1-1,0-1 1,1 1-1,0 0 1,-4 7-1,6-10 27,6 0-16,12 4 23,4-1-12,-16-4 15,0-1-7,-1 0 2,14 0 1,15 5 36,-20-3-16,6 4 12,-16-3-22,6 2 22,14 4-23,-20-5-2,0 2 16,-3-5-12,1-1-1,0 1 1,0 0-1,-1 0 1,1 0-1,0 0 1,-1 0-1,1 0 1,-1 0 0,1 0-1,-1 0 1,0 0-1,1 0 1,-1 0-1,0 0 1,0 0-1,0 3 1,0-2 16,-5 17 63,3-16-59,-2 3-13,-1-1-1,0 0 1,0 0 0,0 0-1,-1 0 1,0-1 0,0 0-1,0 0 1,0-1-1,0 0 1,-1 0 0,0 0-1,1-1 1,-14 3 0,20-5-10,-1 0 0,1 1 0,-1-1-1,0 0 1,1 0 0,-1 0 0,1 1 0,-1-1 0,0 0 0,1 0 0,-1 1 0,1-1 0,-1 1 0,1-1 0,-1 0 0,1 1 0,-1-1 0,0 2 0,1-2-2,0 0 0,-1 1 0,1-1 0,0 0 0,-1 1 1,1-1-1,0 0 0,-1 0 0,1 1 0,-1-1 0,1 0 1,0 0-1,-1 0 0,1 1 0,-1-1 0,1 0 0,-1 0 1,1 0-1,-1 0 0,1 0 0,0 0 0,-1 0 0,1 0 1,-1 0-1,1 0 0,-1 0 0,-13 0-37,10 0-7,0 0-6,-14 0-6,14 0-30,3-2 66,0 1 0,-1 0 0,1 0 0,0 0 0,0 0 0,-1 0 0,1 0 1,-1 0-1,1 0 0,-4 0 0,-1-3-184,1-1 1,-1 0-1,1 0 1,0 0-1,0 0 1,-5-7-1,8 9 69,-10-12-380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9:1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1776,'1'-1'8,"-1"0"0,0 0 0,0 1 0,0-1 0,1 0 0,-1 1 1,1-1-1,-1 1 0,0-1 0,1 0 0,-1 1 0,1-1 0,-1 1 0,1-1 0,-1 1 0,1-1 0,0 1 0,-1 0 0,1-1 0,0 1 0,-1 0 0,1-1 0,0 1 0,-1 0 1,1 0-1,0 0 0,-1 0 0,1-1 0,0 1 0,0 0 0,-1 0 0,1 0 0,0 1 0,0-1 0,-1 0 0,2 0 0,0 2 52,0 0 0,0 0 0,0-1 0,0 1 0,0 1 0,-1-1 0,1 0 0,-1 0 0,1 1 0,-1-1 0,0 0 0,1 4 0,10 21 316,-2 0 1,0 1 0,10 56-1,-5-10-54,1 13-100,-11-46-150,5 74 98,-5-50-185,1 1-921,-1-38-1085,-5-26 1703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9:16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2556,'-5'84'-694,"5"-45"745,-5 31 103,1-43-92,-2 11 173,-16 60 1,16-74-97,-6 45-1,4-16-18,3-19-84,2 0 0,0 37 1,3-70-35,0 0 0,0-1 0,0 1 1,0 0-1,0 0 0,0 0 0,1-1 1,-1 1-1,0 0 0,1 0 0,-1-1 1,0 1-1,1 0 0,-1-1 1,1 1-1,-1 0 0,1-1 0,-1 1 1,1-1-1,-1 1 0,1-1 0,0 1 1,-1-1-1,1 1 0,0-1 0,-1 0 1,1 1-1,0-1 0,0 0 0,-1 1 1,1-1-1,0 0 0,0 0 0,0 0 1,-1 0-1,1 0 0,0 0 1,0 0-1,0 0 0,-1 0 0,1 0 1,0 0-1,0-1 0,1 1 0,23-8 35,53-22 47,-59 22-74,0 0-1,35-21 1,-29 15-7,68-31-166,-61 33-144,-11 5 4,-19 6 170,15-3-169,-13 3 137,-4 1 153,1 0 1,-1 0 0,1 0-1,-1 0 1,0 0 0,1 0-1,-1 0 1,0-1 0,1 1-1,-1 0 1,0 0 0,1 0-1,-1 0 1,0-1 0,1 1-1,-1 0 1,0 0-1,0-1 1,1 1 0,-1 0-1,0 0 1,0-1 0,1 0-1,-1 1-14,0 0 0,0-1-1,1 1 1,-1 0 0,0-1-1,0 1 1,1 0 0,-1 0-1,0-1 1,1 1 0,-1 0 0,0 0-1,1 0 1,-1-1 0,0 1-1,1 0 1,-1 0 0,0 0-1,1 0 1,-1 0 0,0 0-1,1 0 1,0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9:1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1328,'0'0'842,"5"4"-688,12 15-14,-12-14-8,15 18 312,-16-15-385,-1-1 0,1 2 0,-1-1 0,-1 0 0,1 1 0,-2-1-1,1 1 1,-1-1 0,0 1 0,-1 13 0,4 24 89,12 83 169,-13-107-332,8 24-478,-11-43 286,0 11-1189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9:1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2380,'0'0'-156,"0"8"41,0 101 350,2-97-129,-1 0 0,6 19 0,-2-9-20,-1-3-5,0 0 1,9 21-1,-7-18 28,4 9-62,-9-29-41,-1-2-4,1 1 0,-1 0-1,0 0 1,1-1 0,-1 1-1,1-1 1,0 1-1,-1-1 1,1 1 0,-1-1-1,1 1 1,0-1 0,-1 1-1,1-1 1,0 0 0,0 1-1,-1-1 1,1 0 0,0 1-1,0-1 1,0 0-1,13 3 15,-11-2-9,1-1 0,19-1 11,17-4-10,-37 4-2,9-2-2,23-1-16,-31 4 1,1 0 3,12 0 3,-12 0-2,-1 1 2,13 2 0,-12-2 10,24 11 16,-27-10-5,9 38 143,-13-29-110,1 1-1,-2-1 1,0 0-1,-7 20 1,4-19-38,0 0 0,-10 14 0,7-11-5,6-10 1,-1-1 0,1 0 0,-1 0-1,0 0 1,0 0 0,0-1 0,-5 4 0,-8 6-19,-2 1 3,-1-2 0,-26 13 0,0-8-115,43-16 68,-1-1-12,-14 0-12,14 0-9,0-2 2,-10-4 0,11 4-22,-1 1-18,1-1 18,0 0 0,0 0 0,0 0 0,0 0 1,0 0-1,0-1 0,0 1 0,1-1 0,-1 0 0,1 0 0,0 0 1,0 0-1,-2-4 0,0-5-378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9:18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1676,'54'-4'58,"-50"3"28,9-1 100,1-1-1,0 0 0,-1 0 1,0-2-1,0 0 0,17-9 1,-13 7-47,-1 0 0,1 0 1,0 2-1,26-6 0,-27 10-194,39-7-1647,-42 4 1501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8:55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10 1252,'0'0'505,"-3"-1"-66,-15-7 9748,-4 20-9927,18-10 137,4 15-180,0 40 119,-1-5-237,0-21-53,1 1 0,6 53-1,-4-51-39,1-3-16,5 31-39,4-23-29,-5-23 29,-6-13 41,0 0 0,1 0 0,-1-1 0,1 1 0,0-1 0,0 1 0,0-1 0,0 0 0,0 0 0,0 1 0,1-2 0,-1 1 0,1 0 0,-1 0 0,1-1 0,-1 1 0,1-1 0,5 2 0,-1-1-4,0 0 0,1-1 0,-1 0 0,1 0 0,12 0 0,4-2-9,-1-3-3,11-3-71,1-1 0,59-23 0,-64 23 12,-25 7 60,0 0 1,0 0-1,0 0 0,-1-1 1,1 0-1,-1 0 0,1 0 1,-1 0-1,5-4 0,-2 4-42,-1 1 42,23-6-98,-27 6 29,-1 1 81,0-1-1,0 1 0,0-1 0,0 1 1,0-1-1,0 1 0,0 0 0,0 0 0,1-1 1,-1 1-1,0 0 0,2 0 0,-2 0-13,3-1-83,0 1 4,10 0-1,-11 0-17,0 0-161,7-3 128,-7 2-19,-8-13-9225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14.3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102 6 5104,'0'0'-84,"-10"-3"90,4 1 4872,5 2-4750,0 0 0,0 0 0,0 0 0,0 0 0,0 0 0,0 0 0,0 0 0,0 0 0,0 0 0,0 0 0,0 1 0,0-1 0,0 0 0,0 1-1,0-1 1,0 0 0,1 1 0,-1 0 0,0-1 0,0 1 0,0-1 0,1 1 0,-1 0 0,0-1 0,1 1 0,-1 0 0,1 0 0,-1 0 0,1-1 0,-1 2 0,-1 2 83,-12 53 1060,5-21-903,2-1 1,-5 64 0,1-13-170,8-61-699,1 45 1,2-63 230,0-5 21,2 8-1832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45.9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1 0 5557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8:56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4464,'0'-26'-544,"0"24"466,0-1 39,14-17 405,-13 19 1007,3 5-1078,-1-1-197,0 1 0,0 0 0,0 0 0,-1 0 0,1 0 0,-1 0 0,0 1 0,0-1 0,-1 1 0,1-1 0,1 9 0,24 111 1218,-3-17-686,18 77-135,-21-110-1000,-6-17-1511,-14-55 1598,-3-11-2559,-7-21 2706,-27-107-1075,11 37 1085,9 32 314,-21-44 888,24 86-376,11 23-449,0 0-1,1 0 1,-1 0-1,1-1 1,-1 1-1,1-1 1,0 1 0,-1-8-1,2 10-73,0 0 0,-1 0 0,1 0 0,0 1 0,-1-1 0,1 0 0,-1 0 0,1 0 0,-1 0 0,1 0 0,-1 1 0,1-1 0,-1 0 0,-1-1 0,-7-11 1004,5-11-144,4 22-514,4 1-194,14-2-5,-14 2-7,1 1-14,25 1 50,0 1 0,0 1 1,-1 2-1,57 16 0,-64-14-162,-9-3-20,1 1 1,-1 0-1,23 13 0,-31-15-27,-2-1-1,1 1 0,0 0 1,-1 1-1,1-1 1,-1 1-1,0-1 1,0 1-1,0 0 1,-1 0-1,1 0 1,-1 1-1,0-1 1,0 0-1,1 8 1,0-2 7,-2-1 0,1 1 0,-2 0 0,1 0 0,-1 0 0,-1-1 0,1 1 0,-2 0 0,1 0 1,-2-1-1,1 1 0,-1-1 0,0 0 0,-1 0 0,0 0 0,-1 0 0,0-1 0,0 1 0,-12 12 1,-55 77 60,-58 48-229,113-126-814,54-49-4019,-22 15 3159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8:57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22 4628,'1'-2'-280,"9"-18"-36,-9 21 335,-1-1 0,0 0 0,0 1-1,1-1 1,-1 0 0,0 1 0,1-1 0,-1 0-1,0 1 1,0-1 0,0 1 0,0-1 0,1 0-1,-1 1 1,0-1 0,0 1 0,0-1 0,0 1 0,0-1-1,0 1 1,0-1 0,0 0 0,0 1 0,0-1-1,-1 1 1,-3 53 874,-2-3-29,1 58-1,-4 48 39,-7-12-412,10-58-275,6-65-169,-1 0-1,-1-1 0,-5 26 0,3-23-97,1 0 0,0 0-1,2 28 1,23-252-974,9 31 721,-12 84 176,5-29 102,-22 102 65,0 1 1,1-1 0,0 1 0,1-1 0,6-13-1,-7 9 57,-3 14-78,0 1-1,0-1 1,0 1 0,0-1 0,1 0 0,-1 1 0,0-1 0,1 1-1,-1-1 1,1 1 0,0-3 0,1 0-36,-2 4 41,0 0 0,0 0-1,0 0 1,1 0-1,-1-1 1,0 1 0,0 0-1,1 0 1,-1 0-1,0 0 1,0 0 0,1 0-1,-1 0 1,0 0-1,0 0 1,1 0 0,-1 0-1,0 0 1,0 0-1,1 0 1,-1 0 0,0 0-1,0 0 1,1 0-1,-1 0 1,0 0 0,0 0-1,1 0 1,-1 0-1,0 0 1,0 0 0,1 1-1,-1-1 1,0 0-1,0 0 1,0 0 0,1 0-1,-1 1 1,0-1-1,5 4 14,-2-2-9,0 0-1,1 0 1,-2 0 0,1 1 0,0 0 0,0-1 0,-1 1 0,1 0 0,-1 0 0,0 0-1,0 1 1,2 4 0,7 31 319,-1 0-1,-2 0 1,4 71-1,-6-55-144,20 130 0,-26-182-266,1-1 0,0 1 0,-1 0-1,1 0 1,0-1 0,0 1 0,3 4-1,-2 17-456,-2-17-5013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8:57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10 157 5368,'0'0'-311,"-2"-1"-142,1 1 457,1 0 1,0 0-1,-1 0 1,1 0-1,0 0 1,0 0-1,-1 0 1,1 0-1,0-1 1,0 1-1,-1 0 1,1 0-1,0 0 1,-1 0-1,1 0 1,0 0-1,0-1 1,0 1-1,-1 0 1,1 0-1,0 0 1,0-1-1,0 1 1,-1 0-1,1 0 1,0-1-1,0 1 1,0 0-1,0 0 0,0-1 1,0 1-1,-1 0 1,1 0-1,0-1 1,0 1-1,0 0 1,0-1-1,0 1 1,0 0-1,0 0 1,0-1-1,9-8 413,-6 6-485,0 0 238,2 2-6,77-26 692,-24 4-490,-37 15-547,34-17 0,-20 8-667,-34 17 762,3-1-147,-1 0 0,1 0 0,-1 0-1,1-1 1,-1 1 0,0-1 0,0 0 0,0 0 0,0 0-1,4-3 1,1-7-747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8:58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96 3680,'0'0'1041,"-3"7"-799,0 5-21,0 1-1,0-1 0,1 0 1,0 22-1,1 47 752,3-55-706,-3 28 1,2 26 114,0-63-311,3 11 49,-2 1 0,-4 54 0,-3 20-277,4-61-872,2-48 962,-1 0 0,1 0 0,1 0 1,3-10-1,2-10-93,11-44-233,6-31 45,12-46 19,-4 21 324,-21 84 389,31-76 1,-22 67-7,-20 51-367,0-1 0,0 1 0,0 0 0,0-1 1,0 1-1,0 0 0,0 0 0,0-1 0,0 1 1,0 0-1,1-1 0,-1 1 0,0 0 0,0-1 1,0 1-1,0 0 0,1 0 0,-1-1 0,0 1 0,0 0 1,1 0-1,-1 0 0,0-1 0,0 1 0,1 0 1,-1 0-1,0 0 0,1 0 0,-1 0 0,0-1 1,1 1-1,-1 0 0,0 0 0,0 0 0,1 0 1,-1 0-1,0 0 0,1 0 0,-1 0 0,0 0 1,1 0-1,-1 0 0,0 1 0,1-1 0,-1 0 0,0 0 1,1 0-1,-1 0 0,1 1 0,9 12 312,-8-10-363,6 7 191,-1 1 0,-1 1 1,0-1-1,0 1 0,6 23 1,9 17 102,-13-33-164,-1 0 1,-1 0-1,5 21 0,5 20 54,3-5-638,2-1-1,32 58 1,-52-111 293,0 1 0,0-1 0,0 1 0,0-1 0,0 1 0,1-1 0,-1 1 0,0-1 0,1 0 0,-1 0 0,1 0 0,0 0 0,1 1 0,-1-1-1311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8:5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22 185 4460,'-5'-7'-136,"3"5"153,0 0-1,1 0 1,-1 0 0,1 0-1,-1 0 1,1 0 0,0-1 0,0 1-1,0 0 1,0-1 0,0-2-1,1 3 372,0 1-352,0 0-1,0 1 0,0-1 1,-1 0-1,1 0 0,0 0 1,0 0-1,1 0 0,-1 1 1,0-1-1,0 0 1,0 0-1,1 0 0,-1 0 1,0 1-1,1-1 0,-1 0 1,0 0-1,1 1 0,-1-1 1,1 0-1,0 1 0,-1-1 1,1 0-1,-1 1 0,1-1 1,1 0-1,20-14 616,74-27 866,-35 18-1012,-21 5-417,-37 18-133,1 0-39,37-21-1719,-38 22 1176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9:26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29 275 2436,'0'0'-124,"-3"-1"39,-22-6 1839,25 5-138,5 1 205,40 2 3178,-32-1-6442,0 0 1488,-1 0 1,1-2-1,-1 1 1,1-1 0,-1-1-1,14-5 1,1 0 23,142-49 124,-1-2-285,-33 10-292,79-26-1594,-211 74 1802,-6 2-986,1 0 1142,0-1-1,-1 1 1,1 0 0,0 0-1,-1 0 1,1 0-1,0 1 1,0-1 0,0 1-1,-2 2 1,-21 13-136,-36 14-256,-63 36 118,121-65 322,-22 11 174,24-12-102,0-1-88,0 1 1,1-1-1,-1 1 0,0-1 1,1 1-1,-1-1 1,0 1-1,1 0 1,-1-1-1,1 1 1,-1 0-1,1-1 1,-1 1-1,1 0 0,0 0 1,-1-1-1,1 1 1,0 0-1,0 0 1,-1 0-1,1-1 1,0 1-1,0 0 0,0 0 1,0 1-1,1 22 237,10 27 73,2-20-180,-1-4-46,21 53 105,2 6-128,-24-56-66,-7-21-4,0 0 0,-1 0-1,0 1 1,-1 0 0,0-1 0,1 13-1,-3-18-1,0 0-1,0 0 1,-1 0-1,0 0 1,1 0-1,-1 0 1,0-1-1,-1 1 0,1 0 1,-1-1-1,0 1 1,1-1-1,-2 0 1,1 1-1,-3 2 1,-1 0-2,0 0 0,0-1 1,-1 0-1,1-1 1,-8 5-1,1-2-1,-11 9-117,-1-2 0,-1-1 0,0-1 0,-1-1-1,0-1 1,-1-2 0,0-1 0,-47 7 0,65-13-57,4 0 75,0 0-1,1-1 1,-1 1 0,0-1 0,0 0-1,1-1 1,-1 1 0,0-1 0,-10-3 0,14 3 45,0 1 0,1-1 0,-1 0 0,1 0 0,-1 0 0,1 0 0,-1 0 0,1-1 0,0 1 0,-1 0 0,1-1 0,0 1 0,0 0 0,0-1 0,0 0 0,0 1 0,0-1 0,1 1 0,-1-1 0,0 0 0,1 0 0,-1-3 1,0 1-170,1 1 0,0-1 1,0 0-1,0 0 1,1 0-1,-1 0 1,1 1-1,0-1 1,2-6-1,6-1-567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9:26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5 3292,'-13'-4'-128,"10"3"42,-1 1 52,-49 8 387,51-7-306,0 0 0,-1 0 1,1 0-1,0 0 0,0 0 1,0 0-1,0 1 0,0-1 0,0 1 1,0-1-1,-2 3 0,2-2 1,-10 6 252,0 1-1,1 0 1,-19 21-1,3-4 94,-47 50 420,39-35-486,32-38-304,1 0 1,0 0-1,0 0 0,-1 0 0,2 0 1,-1 1-1,0-1 0,1 1 0,0-1 0,-2 6 1,2-6 1,3 0-2,-1-1-26,0 1-1,0-1 0,0 0 0,0 0 0,0 0 1,1 0-1,-1 0 0,1 0 0,-1-1 0,1 1 1,0 0-1,-1-1 0,1 1 0,0-1 0,0 0 1,0 0-1,0 1 0,0-1 0,1 0 0,-1-1 1,0 1-1,0 0 0,1-1 0,3 1 0,13 3-85,-2 2-74,32 5 0,-1-1-88,-45-10 232,1 1-1,0 0 1,-1 0 0,1 0-1,-1 0 1,1 1 0,-1-1-1,1 1 1,-1 0 0,0 0-1,0 0 1,0 0 0,0 0-1,0 1 1,-1-1 0,1 1-1,-1 0 1,1 0 0,1 4-1,-3-5 30,0 1-1,-1-1 1,0 0-1,1 1 0,-1-1 1,0 1-1,0-1 1,0 0-1,-1 1 1,1-1-1,-1 0 1,1 1-1,-2 3 1,-1 9 98,3-14-98,-1 1 1,1-1 0,0 0-1,-1 1 1,1-1-1,-1 0 1,0 1 0,1-1-1,-1 0 1,0 0-1,0 0 1,0 0-1,0 0 1,1 0 0,-3 1-1,0 2 20,-10 15 113,3-3-36,-1-2 0,0 1 0,-16 14 0,16-11-656,9-14-2457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9:27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40 4392,'-5'-29'2115,"6"36"-1856,3 78 684,6 155 534,-8-209-1414,-1-16-54,0-1-1,4 21 1,2 40-233,-5-61 130,-2-10 63,1-1-1,-1 1 0,1-1 0,0 0 0,0 1 0,0-1 1,2 4-1,-2-5-36,0-8-500,2-33 442,-3-63 1,-2 69 158,2 0 0,1 1 0,2 0 0,7-36 0,-3 36 81,-3 14-19,0 1 1,12-31-1,-12 41-73,0 0-1,0 0 0,1 1 0,0-1 1,0 1-1,0 0 0,1 1 1,7-7-1,-11 10-18,-1 1 1,1 0 0,0 0-1,0 0 1,-1 0 0,1 0-1,0 0 1,0 0-1,0 1 1,0-1 0,0 1-1,3-1 1,16-5 31,-7 1-27,-10 3-3,1 0 1,-1 0 0,1 0-1,-1 1 1,6-1 0,4 1-3,0 0 0,0 1 0,15 2 0,-20-2 0,0 1 0,-1 1 0,1-1 0,0 2 0,8 2 0,-13-2 0,0-1 0,-1 1 0,1-1 1,-1 1-1,0 0 0,1 1 0,-1-1 0,-1 1 1,6 6-1,-8-5 13,-1 0 0,0 0 0,1 0 1,-2 0-1,0 4 0,-1-3-5,-1 0 1,1 0-1,-1 0 0,0 0 0,-1-1 1,1 0-1,-1 0 0,0 0 1,0-1-1,0 1 0,-1-1 0,0 0 1,-6 3-1,-6 5 12,5-4-40,-1-1-1,0-1 1,0 0 0,0 0 0,-1-2-1,-27 6 1,4-9-51,28-2 53,6 1 4,0 0 4,-14 0-6,14 0 2,1-4-10,2 4 25,1 0-1,0-1 1,-1 1 0,1 0 0,0 0-1,-1-1 1,1 1 0,0 0 0,0 0-1,-1-1 1,1 1 0,0 0 0,0 0-1,0-1 1,-1 1 0,1 0 0,0-1-1,0 1 1,0 0 0,0-1-1,0 1 1,0-1 0,0 1 0,-1 0-1,1-1 1,0 1 0,0 0 0,0-1-1,1 1 1,-1 0 0,0-1 0,0 1-1,0 0 1,0-1 0,0 1 0,0-1-1,0 1 1,1 0 0,-1-1-1,2-1 8,-1 0 10,1 1 1,-1-1-1,1 1 1,0-1-1,-1 1 0,1 0 1,0 0-1,0 0 1,0 0-1,0 0 1,0 0-1,0 0 0,0 1 1,0-1-1,0 0 1,0 1-1,3 0 1,43-4 452,-36 3-324,-1 0 0,1 1 0,0 1 1,13 2-1,-7-1-37,6 2 74,0 0 1,0 1 0,39 15 0,-53-16-151,19 7 66,-1 1-1,34 21 0,-16-8-143,-22-14-40,-17-9-22,0 1-1,0 1 1,0 0 0,12 8-1,-14-9-147,0 0-1,0 0 1,0 0-1,0-1 1,1 0-1,-1 0 1,11 2-1,-6-1-718,-7-3 139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8:59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4548,'-7'0'-187,"-57"5"-63,28 4 485,-56 21 1,44-13 94,-30 18 267,62-27-453,-1 0 1,2 2-1,-29 21 0,26-18-14,13-10-113,1 0 0,0 0 0,-1 0 0,1 1 1,1 0-1,-1 0 0,0 0 0,1 0 0,-3 5 0,5-7 24,1-2-39,0 1 1,0 0-1,0 0 1,0 0 0,0 0-1,0 0 1,0 0-1,1 0 1,-1 0-1,0 0 1,0 0-1,1 0 1,-1 0-1,1-1 1,-1 1-1,1 0 1,-1 0-1,1-1 1,0 1-1,-1 0 1,2 1-1,2 0 2,0 0 0,0-1 0,0 1 0,1-1-1,-1 0 1,0 0 0,0 0 0,1-1-1,4 1 1,28 2 1,-29-5-7,-5 1 3,0 1 0,1-1 0,-1 1 0,0 0-1,0 0 1,0 0 0,1 0 0,-1 0 0,6 2 0,34 2 19,-36-2 4,0 0-1,0 0 0,0 1 1,-1 0-1,1 0 1,-1 0-1,1 1 0,8 7 1,-13-10-13,1 1 10,-1 0-1,0 0 0,0 0 1,0 1-1,0-1 0,0 0 1,0 1-1,-1-1 0,1 1 1,-1 0-1,1-1 0,-1 1 1,0 0-1,0 0 0,-1 0 1,1 0-1,0 0 0,-1 0 1,0 0-1,0 0 0,0 0 1,0 0-1,0 0 0,0 0 1,-2 5-1,0-1 51,0 0 0,0 0 0,0 0 1,-1-1-1,0 1 0,0-1 0,-1 0 0,0 0 0,-7 10 0,3-8-80,-1 0 0,1 0 0,-1-1 1,0 0-1,-1 0 0,0-1 0,0-1 0,0 1 0,0-2 0,-14 5 0,14-8-242,6-2 161,1 1 0,-1-1 1,0 0-1,0-1 0,0 1 0,0 0 0,1-1 1,-1 0-1,1 0 0,-1 0 0,1 0 0,0-1 1,0 1-1,0-1 0,0 0 0,0 0 1,1 0-1,-1 0 0,1 0 0,0-1 0,-2-4 1,1 2-235,1 0 0,0-1 0,1 0 1,0 0-1,0 1 0,0-1 1,0-8-1,1-9-921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9:00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1 67 4144</inkml:trace>
  <inkml:trace contextRef="#ctx0" brushRef="#br0" timeOffset="1">6 53 3664,'0'-5'112,"0"1"-1,0-1 0,0 1 0,1-1 0,0 1 1,0 0-1,0-1 0,0 1 0,5-9 3696,25 261-559,-10-67-2474,-5-47-499,5 3-800,-13-87-200,2 10-1157,3-24-2875,-7-30 1733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46.4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305 12 4564,'0'0'-404,"4"-6"-978,-8 4 4357,-14-1-2791,14 2 304,-1 3-345,-2-1-67,2 2 0,-1-1 0,0 1 0,-9 5 0,-19 14 302,23-16-285,0 1 0,-17 15 0,11-7 0,0 1 0,-14 18 0,29-32-62,22 17 23,-14-16-48,1 0 0,-1 0-1,1 0 1,0-1 0,-1 0 0,1-1 0,0 1 0,0-1 0,0-1 0,8 1 0,33 4 14,-43-4-23,0 0-1,0 1 1,0 0-1,-1 0 1,1 0-1,0 0 1,-1 1-1,1 0 1,-1-1-1,0 2 1,0-1-1,0 0 1,-1 1-1,1 0 1,5 8-1,-7-10 7,0 19 1,-2-18-3,-1 1-1,0-1 0,1 1-1,-1 0 1,-1-1 0,1 1-1,0-1 1,-1 1 0,0-1 0,1 0-1,-1 0 1,-1 0 0,1 0-1,0 0 1,-1 0 0,1-1 0,-1 1-1,-5 3 1,-6 5-2,-1-1-1,-20 11 1,19-12-5,-1-1-1,-1-1 0,0 0 1,0-1-1,0-1 1,-30 4-1,44-8-49,0 0-1,0 0 0,0-1 1,0 0-1,1 0 0,-1 0 1,0 0-1,0 0 0,0-1 0,0 0 1,1 0-1,-7-2 0,10 2 6,-1 1 0,0-1 1,1 0-1,-1 1 0,1-1 0,-1 0 0,1 0 0,-1 0 0,1 1 0,0-1 0,-1 0 0,1 0 0,0 0 0,0 0 0,-1 0 0,1 0 0,0 0 1,0 1-1,0-1 0,0 0 0,0 0 0,0 0 0,1 0 0,-1 0 0,0 0 0,0 0 0,1 0 0,-1 1 0,0-1 0,1 0 0,-1 0 0,1 0 0,-1 1 1,1-1-1,-1 0 0,1 0 0,1 0 0,30-27-2117,-15 19 976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9:01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53 6285,'0'0'-416,"-3"-1"60,1 1 261,0-1 0,0 1 0,0-1 0,0 1 0,0-1 0,0 0 0,0 0 0,0 0 0,0 0 0,0-1 0,1 1 0,-1 0 0,0-1 0,1 1 0,-1-1 0,-1-2 0,2 1 173,1 3-73,1 1 0,0-1 0,-1 0 0,1-1 0,-1 1 0,1 0 0,-1 0 0,1 0 0,-1 0 0,1 0 0,-1 0 0,1-1 0,-1 1 0,1 0 0,-1 0 0,0-1 0,1 1 0,-1 0 1,1-1-1,-1 1 0,0 0 0,1-1 0,-1 1 0,0-1 0,1 0 0,0 1 2,-1-1 0,0 0 0,1 1 0,0-1 0,-1 1 0,1-1 0,-1 1 0,1-1 0,0 1 0,-1-1 0,1 1 0,0 0 0,-1-1 0,1 1 0,0 0 0,0 0 0,-1-1 0,1 1 0,0 0 0,0 0 1,0 0-1,-1 0 0,1 0 0,0 0 0,1 0 0,68-10 469,-58 8-437,1 1 0,-1 0-1,1 1 1,-1 0 0,1 1 0,-1 0 0,1 1 0,-1 0 0,15 5-1,-25-5-34,-1-1 0,1 0 0,0 0 0,-1 1 0,1-1 0,-1 0 0,1 1 0,-1 0 0,0-1 0,0 1 0,0 0 0,0 0 0,0-1 0,0 1 0,0 0 0,-1 0-1,1 0 1,-1 0 0,1 0 0,-1 0 0,0 0 0,1 0 0,-1 0 0,0 0 0,-1 4 0,0 0 5,1 0 0,-1 0 0,0 0-1,-1 0 1,0 0 0,1-1 0,-6 10 0,-5 17 17,10-27-25,0 1 0,0-1 0,0 1 0,-5 7 0,-1-1 7,-3 5 6,1 0-1,-13 29 0,2-8 37,20-36-38,1-1-12,0 0 0,1 0-1,-1 0 1,0 0 0,1 0-1,-1-1 1,1 1 0,-1 0 0,1 0-1,-1 0 1,1 0 0,-1-1-1,1 1 1,0 0 0,-1-1 0,1 1-1,0 0 1,0-1 0,-1 1-1,1-1 1,0 1 0,0-1 0,0 0-1,0 1 1,0-1 0,2 1-1,1 0 1,1 0-1,0 0 1,0 0-1,-1-1 1,7 1 0,-3-2-6,1 1 1,0 0-1,-1 0 1,1 1-1,0 0 1,-1 0-1,14 5 1,-7-1 6,-13-4 24,1 1 43,-3-2-62,1 1 0,0-1 1,-1 0-1,1 1 0,-1-1 0,1 1 0,-1-1 0,1 1 0,-1-1 0,1 1 0,-1-1 1,0 1-1,1 0 0,-1-1 0,0 1 0,1 1 0,-1 1 41,0 1 0,0 0 0,-1 0-1,1-1 1,-1 1 0,0 0 0,0-1 0,0 1-1,0 0 1,-1-1 0,1 0 0,-1 1 0,0-1-1,0 0 1,0 0 0,-3 3 0,-2 4 108,-2 3-35,0-1-1,-1 0 1,0-1-1,-1 0 1,-20 16-1,23-22-158,3 0-121,-1 0 0,0-1 0,0 0 0,-1 0 0,1 0 0,-1-1 0,0 0 0,1-1 0,-1 1 0,-1-1 0,-9 1 0,15-3 84,0 0-1,1-1 1,-1 1 0,0-1 0,0 1-1,1-1 1,-1 0 0,0 0 0,1 0 0,-1 0-1,1 0 1,-3-2 0,1 1-145,-6-7-1001,8 8 190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9:01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3752,'0'0'749,"-7"5"-541,2-2-195,1-1 75,-1 1 0,1 0 0,0 0 0,0 0 1,0 0-1,0 1 0,1 0 0,-1 0 0,1 0 0,-5 8 0,-16 36 748,15-31-661,1-1 0,1 1 0,0 0 1,1 1-1,-6 32 0,10-33-99,0-8-68,0-1-1,1 1 1,0 0 0,1-1-1,0 1 1,0-1-1,1 1 1,0 0 0,1-1-1,2 10 1,-3-17-19,0 1 0,0-1 0,0 0 0,1 0-1,-1 0 1,0 0 0,1 0 0,-1 0 0,0 0 0,1 0 0,-1-1-1,1 1 1,-1 0 0,4 0 0,-3 0-47,0-1 40,-1 1 0,1-1 0,-1 1 0,1-1 1,-1 0-1,0 0 0,1 1 0,-1-1 0,1 0 1,-1 0-1,1 0 0,-1-1 0,1 1 0,1-1 0,1 1-34,1-1 0,0 0 0,-1 1 0,1-1 1,0-1-1,-1 1 0,1-1 0,-1 0 0,0 0 0,0 0 0,0 0 0,6-5 0,0 1-91,-1 0 78,0 0-1,0-1 1,-1 0-1,0 0 0,0-1 1,0 0-1,-1-1 1,-1 1-1,1-1 1,-1-1-1,-1 1 1,0-1-1,0 0 0,3-12 1,-6 14 75,0-1 0,-1 1 0,0 0 0,-1-1-1,0 1 1,0 0 0,-3-15 0,2 18 7,1 0 0,-1 0 0,-1 0 0,1 0 0,-1 0-1,0 0 1,0 0 0,0 0 0,-1 1 0,1-1 0,-1 1 0,-7-8 0,-11-16 61,20 26-100,0 1 12,0 0 0,0 0 0,0 1 0,0-1 1,0 0-1,0 0 0,0 1 0,0-1 0,0 0 1,0 1-1,0-1 0,0 1 0,0-1 0,0 1 1,-2-1-1,-11-7-3119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9:02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3208,'0'0'646,"-4"7"-467,-19 42 458,17-36-246,0 1-1,-15 21 0,3-6 18,7-9-233,1 0-1,1 1 1,1 0 0,1 1-1,-6 32 1,12-21-188,1-23 6,0-9 3,1-1 1,-1 1-1,1 0 1,-1 0-1,1-1 1,-1 1 0,1-1-1,0 1 1,-1-1-1,1 1 1,0-1-1,-1 1 1,1-1 0,0 1-1,-1-1 1,1 0-1,0 1 1,1-1-1,1 1-31,0 0 0,0 0-1,-1-1 1,1 1 0,0-1-1,0 1 1,0-1 0,0 0-1,0-1 1,0 1 0,0 0-1,0-1 1,-1 1 0,1-1-1,0 0 1,5-2 0,-7 2 46,13-4-147,-1-1 0,0 0 0,0-1 1,-1-1-1,0 0 0,0 0 0,-1-1 0,0-1 0,-1 0 0,0 0 0,0-1 1,12-19-1,-18 24 128,-1 0 1,1 0 0,-2 0-1,1 0 1,-1-1 0,0 1-1,0-1 1,0 1 0,-1-1-1,0 0 1,-1 0-1,1 1 1,-1-1 0,-1 0-1,1 0 1,-1 0 0,0 1-1,-1-1 1,1 1-1,-1-1 1,-5-10 0,3 12 11,0 1-1,0 0 1,0 0 0,0 0 0,0 0 0,-1 1 0,-7-5-1,2 5-51,7 2-38,-8-10-820,7-1-666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9:0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19 2556,'0'0'767,"-2"6"-640,-9 16 21,9-17-2,-31 46 1264,24-40-989,1 2 0,-9 15 0,8-8-8,6-15-341,0 1 1,1-1-1,-1 1 1,1 0-1,1-1 1,-1 1 0,1 0-1,-1 8 1,-1 18 162,1-29-214,2 1 1,-1 0-1,0 0 1,1 0-1,0 0 0,0 1 1,0-1-1,0 0 1,1 0-1,0 0 0,0 0 1,2 7-1,4 17 90,-5-24-119,0 1 0,0-1 1,0 0-1,0 0 0,1-1 1,-1 1-1,1 0 0,0-1 1,5 5-1,-6-7-32,3 0-1,-1 0 37,-1 0-20,1-1-1,-1 1 1,1-1 0,0 1 0,-1-1 0,1 0 0,-1-1 0,1 1-1,-1 0 1,1-1 0,0 0 0,-1 0 0,5-2 0,6-3-93,0 0 0,0-1 1,0-1-1,-1 0 0,-1-1 1,1 0-1,-1-1 0,18-18 1,-18 10 15,1 0 1,10-24 0,-14 26 130,-9 9 5,-4-37 191,4 41-213,-1 1 1,0-1-1,0 1 0,0 0 0,0 0 0,0-1 1,0 1-1,0 0 0,-1 0 0,1 0 0,-1 0 1,-2-2-1,-4-8 46,5 8-53,1 0-1,-1 0 1,0 0-1,0 0 1,-1 1 0,1-1-1,-1 1 1,1 0 0,-1 0-1,0 0 1,0 0 0,-7-2-1,-11-10-169,-30-22-1818,37 28-37,7 1 1189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9:28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17 152 5380,'-2'1'-266,"1"-1"266,0 1-1,0-1 1,0 1-1,0-1 1,0 1-1,0-1 1,1 1-1,-1 0 1,0 0-1,1-1 0,-1 1 1,0 0-1,1 0 1,-1 0-1,1 0 1,-1 0-1,1-1 1,-1 1-1,1 0 1,0 0-1,0 0 0,-1 0 1,1 0-1,0 0 1,0 0-1,0 1 1,0-1-1,0 0 1,0 1-1,7 39 885,-6-37-866,30 111 1410,5 20-665,-17-59-887,41 108 0,-58-180 28,0 1 1,0 0-1,0-1 1,1 1 0,0-1-1,0 0 1,4 6-1,-5-9-149,-1-2-585,-1-1 795,1 1 1,0 0-1,0-1 1,0 1 0,0 0-1,0 0 1,0-1-1,0 1 1,0 0 0,0 0-1,3-1 1,-1 0-41,0-7-164,-3-4 95,0-1 0,-1 1 0,-1 0 0,-4-19 0,-13-27-167,-26-71-4,-20-59 585,51 145-97,-1-14 115,11 32-144,3 11-77,0 12-50,1-1-1,1 0 0,-1 1 1,0-1-1,1 1 1,0-1-1,-1 0 1,2 1-1,-1-1 1,0 1-1,1 0 0,-1-1 1,1 1-1,0 0 1,0 0-1,0 0 1,1 0-1,-1 0 0,1 1 1,-1-1-1,5-2 1,3-4 32,1 1 1,0 1-1,0 0 1,21-10 0,-22 13-31,-1 1 1,1 0 0,0 0 0,0 1-1,0 0 1,0 1 0,0 0 0,0 0-1,0 1 1,0 1 0,1-1 0,-1 2-1,0-1 1,0 2 0,19 6 0,-25-7 1,1 1 0,-1 0 1,0 0-1,0 0 1,0 0-1,0 1 0,0 0 1,-1 0-1,0 0 1,0 0-1,0 0 0,0 0 1,-1 1-1,1 0 1,-1-1-1,0 1 0,-1 0 1,1 0-1,1 10 1,-4-8 38,0 1 0,-1-1 1,0 1-1,0-1 1,-1 0-1,0 0 1,0 0-1,0 0 0,-1 0 1,-9 11-1,13-18-56,-10 13 72,0-1-1,-1 0 0,0-1 0,-1 0 0,-1-1 1,-13 9-1,19-14-53,1-1-26,0-1 0,0 0 0,0 0 0,0 0 1,-1-1-1,-11 3 0,-14 5-232,30-9 50,-5-2-310,-21-6 190,27 7 200,0 0-1,0 0 1,0-1-1,0 1 1,0 0-1,0-1 1,0 1-1,0-1 1,0 1 0,0-1-1,0 0 1,0 1-1,0-1 1,0 0-1,1 1 1,-1-1-1,0 0 1,1 0-1,-1 0 1,0 0-1,1 0 1,-1 0-1,1 0 1,0 0 0,-1 0-1,1 0 1,0 0-1,-1-1 1,1 0-51,-1 0-1036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9:3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0 686 3964,'0'-12'-131,"0"10"214,0-1 61,1-6 168,2 11 579,4 15 565,-5-11-1772,1 0 608,2 11 276,1 4-120,0-1 0,-2 1 0,-1 0-1,2 25 1,4 30 79,-6-64-537,0-1 0,1 0 1,1 0-1,9 18 0,-13-28-19,0 1-1,0-1 1,0 0-1,0 0 1,1 0-1,-1 0 1,0 0-1,0 0 0,0 0 1,1-1-1,-1 1 1,1 0-1,-1-1 1,0 1-1,1-1 1,2 1-1,-3-1 8,2 1-202,3-4-309,-2 1 492,1-1-45,0 1 1,0 0-1,0-1 0,-1 0 1,1 0-1,-1-1 1,0 1-1,0-1 0,0 0 1,0 0-1,-1 0 0,4-5 1,8-20-363,-9 18 315,0 0 1,-1 0-1,0 0 0,-1-1 0,-1 1 0,4-15 0,19-126-335,-25 102 544,4 13 244,-5 35 177,0 1-480,0 1 1,0 0 0,0-1-1,1 1 1,-1 0-1,0-1 1,0 1-1,0 0 1,1-1-1,-1 1 1,0 0-1,0 0 1,0-1-1,1 1 1,-1 0-1,0 0 1,1-1 0,-1 1-1,0 0 1,1 0-1,-1 0 1,0 0-1,1-1 1,-1 1-1,0 0 1,1 0-1,-1 0 1,0 0-1,1 0 1,-1 0-1,1 0 1,-1 0 0,0 0-1,1 0 1,-1 0-1,0 0 1,1 0-1,-1 0 1,0 0-1,1 1 1,-1-1-1,0 0 1,1 0-1,-1 0 1,0 1-1,1-1 1,5 9 47,0 1 0,-1 0 0,0 0 0,-1 1 0,0-1 0,0 1-1,1 13 1,6 22 153,29 80 0,-29-101-221,15 27 0,-16-43-54,-9-9 55,-1 0 1,0 0-1,1 0 1,-1 1-1,0-1 1,1 0-1,-1 0 1,0 0-1,1 1 1,-1-1-1,0 0 1,1 1-1,-1-1 1,0 0-1,0 0 1,0 1-1,1-1 1,-1 0-1,0 1 1,0-1-1,0 0 1,0 1-1,1-1 1,-1 0 0,0 1-1,0-1 1,0 1-1,0-1 1,0 0-1,0 1 1,0 0-1,0 0-8,1 0 0,0 0 0,0 0-1,0 0 1,0 0 0,0 0 0,0 0 0,0 0 0,0 0-1,0-1 1,1 1 0,-1 0 0,0-1 0,0 1-1,1-1 1,-1 1 0,0-1 0,3 1 0,-1-1-54,0 1-12,37 3-291,-36-4 262,-2 0 88,-1 0 1,1 1-1,-1-1 1,1-1 0,-1 1-1,1 0 1,-1 0-1,1-1 1,-1 1 0,1 0-1,-1-1 1,2 0-1,-2 0-8,2 0-13,0 0 0,0 0 0,0 0 0,0 0 0,0-1 0,0 1 1,0-1-1,-1 0 0,1 0 0,3-4 0,9-5-147,0 0 106,-1-1 1,-1 0-1,0-1 0,0-1 1,-2 0-1,1 0 0,8-17 1,-11 12 48,0 0 0,-2 0 1,0-1-1,-1 1 1,-1-2-1,-1 1 0,-1 0 1,-1-1-1,0-22 1,0-17-3,-1 34 14,0 1 1,-4-32-1,-4-54-1,-14-8 146,13 91-83,1-4 10,7 31-51,-1-1 1,1 1-1,0-1 0,-1 0 0,1 1 1,-1-1-1,1 1 0,-1-1 1,0 1-1,1-1 0,-3-2 1,2 3 1,0 0 0,0-1 1,0 1-1,1-1 1,-1 1-1,0-1 0,1 0 1,-1 1-1,1-1 1,0 0-1,-1 1 0,1-3 1,-5-38 23,5 40-22,-14-33 391,13 30-361,0 2 425,-1 10-373,0 6-9,0-1 0,0 0 1,1 0-1,1 1 0,0-1 0,3 16 0,7 76 330,-4-60-295,-4-16-24,12 47 0,-4-25-26,-9-38-46,1 0-1,1 0 1,7 20-1,-8-24-6,1 0 0,-1-1 0,1 15 0,-2-15-5,0 1-1,1-1 1,0 0 0,4 13-1,21 50-63,-20-48-80,1-1 1,12 21-1,11 29-1075,-30-69 1020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9:3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34 256 3392,'-2'-1'-47,"0"-1"-1,0 0 0,1 0 0,-1 0 0,1 0 1,0 0-1,-1-1 0,0-2 0,1 3-28,0 1 71,0 0 1,-1 0 0,1 0-1,0 0 1,0 0 0,0 0 0,0 0-1,0-1 1,1 1 0,-1 0-1,0 0 1,0-1 0,1 1 0,-1-1-1,0-2 1,0 2 191,0 0-85,1 1-67,0 1 0,0-1 0,0 1 0,0-1 1,0 1-1,0-1 0,0 1 0,-1-1 0,2 1 1,-1 0-1,0-1 0,0 1 0,0-1 0,0 1 1,0-1-1,0 1 0,0-1 0,0 1 0,1-1 1,-1 1-1,0 0 0,0-1 0,1 1 0,-1 0 1,0-1-1,1 1 0,-1-1 0,0 1 0,1 0 1,-1 0-1,0-1 0,1 1 0,-1 0 0,1 0 1,-1-1-1,0 1 0,1 0 0,-1 0 0,1 0 1,0 0-1,25-5 420,-11 3-188,91-30 964,41-20-629,-87 30-738,-39 14-198,0 0 1,37-8 0,-38 11-392,33-14 1,-18 5-1444,-21 6 1673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9:31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3024,'0'0'285,"-7"3"-140,-17 10 6,23-13-141,1 0-1,-1 0 1,1 0-1,-1 0 1,0 1-1,1-1 1,-1 0-1,1 0 1,-1 1-1,1-1 1,-1 0 0,1 1-1,-1-1 1,1 1-1,-1-1 1,1 0-1,0 1 1,-1-1-1,1 1 1,0-1-1,-1 1 1,1-1-1,0 1 1,0 0 0,-1 0-1,1 0 3,0-1 1,0 1-1,0-1 0,0 0 0,-1 1 0,1-1 1,0 1-1,0-1 0,0 0 0,-1 1 1,1-1-1,0 0 0,0 1 0,-1-1 1,1 0-1,0 1 0,-1-1 0,1 0 0,0 0 1,-1 1-1,1-1 0,-1 0 0,1 0 1,0 0-1,-1 1 0,-30 25 877,27-20-721,-2-1 1,1 0 0,-1-1 0,1 1 0,-8 3 0,12-8-146,0 1 0,0 0 0,0 0-1,0-1 1,0 1 0,0 0 0,0 0-1,0 0 1,1 0 0,-1 0 0,0 1 0,1-1-1,-1 0 1,0 0 0,0 2 0,-1 2 42,-13 13 255,6-8-122,1 1-1,0 1 0,0-1 0,-8 18 0,11-18-82,3-8-78,1 0 0,-1 1 0,1-1 0,0 0 0,0 1-1,0-1 1,0 0 0,1 1 0,-1 6 0,0 11 137,0-19-166,1 1 0,-1-1-1,1 1 1,0 0 0,0-1 0,0 1 0,1-1 0,-1 1-1,0-1 1,1 1 0,0-1 0,0 0 0,0 1-1,0-1 1,1 3 0,0-2-56,0 0-1,0-1 1,0 1-1,0-1 1,0 0-1,1 0 1,-1 0-1,1 0 1,-1 0-1,1-1 1,0 1-1,0-1 1,0 1-1,0-1 1,0 0-1,0 0 1,0 0-1,0-1 1,0 1 0,0-1-1,6 0 1,1 0-227,0 0 1,-1-1-1,1 0 1,0-1-1,14-4 1,-20 5-7,-1-1 0,1 1 0,0-1 1,-1 0-1,0 0 0,1-1 1,-1 1-1,0-1 0,4-3 1,8-8-936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9:32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21 4012,'-7'-20'114,"8"26"947,12 40 66,2 35-152,6 47-185,1 3-357,-2-11-325,-16-99-234,9 32 1,-3-15-213,2-3 57,-5-15-3475,-12-201 2831,6 133 1049,4-34 939,-5 78-974,1 1 1,-1-1-1,1 0 0,0 0 1,0 1-1,0-1 1,1 0-1,0 1 0,3-7 1,-4 9-49,1-1 9,0 0 0,0 0-1,0 1 1,0-1 0,1 1-1,-1-1 1,1 1 0,3-2-1,-1 0 44,-1 2-45,-1-1 0,1 1-1,-1-1 1,1 1 0,-1 0-1,1 1 1,-1-1 0,5 0 0,15-4 138,-21 4-57,4 1-2,1 0-106,46 3 445,-50-3-447,-1 0 1,1 0-1,-1 1 1,1-1 0,-1 1-1,0-1 1,1 1-1,-1 0 1,1 0-1,-1 0 1,0 1-1,0-1 1,0 0-1,0 1 1,0-1-1,0 1 1,2 3-1,-3-4-7,0 0 1,0 0-1,0 0 0,-1 0 0,1 0 0,0-1 0,0 1 0,0 0 0,1 0 0,-1-1 0,0 1 0,1 0 0,11 9 52,-11-6-34,31 48 217,-30-47-251,-1 0 1,1 0-1,-1 0 1,0 0 0,-1 1-1,1-1 1,-1 1-1,1 6 1,-2-11-2,0-1 1,0 0-1,0 1 0,0-1 0,0 1 1,0-1-1,0 0 0,0 1 0,0-1 1,0 1-1,0-1 0,1 0 0,-1 1 0,0-1 1,0 1-1,0-1 0,0 0 0,1 1 1,-1-1-1,0 0 0,1 1 0,-1-1 1,0 0-1,0 0 0,1 1 0,0-1 1,5 9-217,-1-1-908,1 0 0,-1-1 0,10 10-1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9:33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13 3916,'0'0'-132,"-1"-2"22,1 1 152,-1 1 1,1-1-1,0 1 1,0-1-1,0 1 1,0-1-1,-1 1 1,1-1-1,0 1 1,-1-1-1,1 1 1,0-1-1,-1 1 1,1 0-1,0-1 1,-1 1-1,1 0 0,-1-1 1,1 1-1,-1 0 1,1-1-1,-1 1 1,1 0-1,-1 0 1,1 0-1,-1-1 1,1 1-1,-1 0 1,1 0-1,-1 0 1,1 0-1,-1 0 1,0 0-1,1 0 1,-1 0-1,0 1 1,-2-1-19,0 0 48,-1 0 1,1 1-1,-1 0 0,0 0 0,1 0 0,0 0 0,-1 0 0,1 1 0,0-1 0,-1 1 1,1 0-1,0 0 0,-3 2 0,-18 21 633,18-20-495,0 1 0,0 0 1,-9 11-1,8-6 38,0-2-73,0 1-1,1 0 1,0 1-1,0 0 0,1 0 1,1 0-1,-5 19 1,4-15-52,4-13-107,0 0 0,0 1-1,1-1 1,-1 0-1,0 1 1,1-1 0,0 1-1,0-1 1,0 1-1,0-1 1,0 0-1,0 1 1,1 2 0,2 12 8,-3-13-67,0 0 1,0 0 0,1 0-1,0 0 1,0 0-1,0 0 1,0-1-1,1 1 1,-1 0-1,1-1 1,0 1-1,0-1 1,5 6 0,-7-8 25,1-1 0,0 1 0,0-1 0,-1 1 0,1-1 0,0 1 0,0-1 0,0 0 0,0 1 1,0-1-1,0 0 0,-1 0 0,1 0 0,0 1 0,0-1 0,0 0 0,2-1 0,-1 2-37,1-1-161,4-2-526,-2 1 678,-1-1 0,0 0-1,0 0 1,1 0 0,-1 0 0,-1-1 0,1 1 0,0-1 0,-1 0 0,1 0 0,-1-1 0,0 1 0,0-1-1,0 1 1,3-8 0,3-5-50,-1-1 0,-1-1-1,-1 1 1,0-1 0,-1 0-1,-2-1 1,1 1 0,0-37-1,-1 30 615,-3 24-481,1 1 0,-1 0-1,0 0 1,0 0 0,1 0-1,-1 0 1,0 0 0,0 0 0,1 0-1,-1 0 1,0 0 0,0 0 0,0 0-1,1 0 1,-1 0 0,0 1-1,0-1 1,1 0 0,-1 0 0,0 0-1,0 0 1,0 0 0,1 0 0,-1 1-1,0-1 1,0 0 0,0 0-1,0 0 1,1 0 0,-1 1 0,0-1-1,0 0 1,0 0 0,0 0-1,0 1 1,0-1 0,0 0 0,0 0-1,1 1 1,-1-1 0,0 0 0,0 0-1,0 1 1,0-1 0,17 48 1408,-13-36-1507,27 82 888,-11-43-873,-19-49-67,0 0 0,0 0 1,0 0-1,1 0 0,-1 0 1,0 0-1,1-1 0,-1 1 1,1-1-1,-1 1 0,1-1 1,0 1-1,0-1 1,-1 0-1,1 0 0,0 0 1,0 0-1,4 1 0,-1-5-515,-2 1 487,1 0-114,0 0 1,-1 0-1,0-1 0,1 1 1,-1-1-1,0 0 0,-1 1 0,5-6 1,-1-2-1510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47.2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68 48 3724,'0'0'-290,"0"-2"-868,0 2 1110,0-1 0,-1 1 0,1-1 1,0 1-1,0-1 0,-1 1 0,1 0 1,0-1-1,0 1 0,-1 0 0,1-1 0,-1 1 1,1 0-1,0-1 0,-1 1 0,1 0 1,-1-1-1,0 1 0,-4-2 37,0 0 0,0 0 0,0-1 0,0 0 1,0 0-1,1 0 0,-6-5 0,8 7 207,-12-10 5065,25 29-4962,-10-17-275,0-1 1,-1 1-1,1 0 0,-1 0 0,0 0 0,1-1 0,-1 1 0,0 0 0,1 0 1,-1 0-1,0 0 0,0 0 0,0 0 0,0-1 0,0 1 0,0 0 0,0 0 0,0 0 1,0 0-1,0 1 0,-1 2 75,5 42 1115,-2 80-1,0 14-524,1-75-506,-3-39-443,1-1 0,2 0-1,8 36 1,-9-53-99,0 0-1,-1 0 1,0 0 0,0 10-1,-4 16-3606,-1-22 1684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39:3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4808,'0'-31'-342,"0"29"556,0 2-162,0-1 1,0 1-1,0 0 1,1-1-1,-1 1 1,0 0 0,0-1-1,0 1 1,0 0-1,1 0 1,-1-1-1,0 1 1,0 0-1,0-1 1,1 1-1,-1 0 1,0 0 0,0 0-1,1-1 1,-1 1-1,0 0 1,1 0-1,-1 0 1,0 0-1,1 0 1,-1-1-1,0 1 1,1 0 0,-1 0-1,0 0 1,1 0-1,-1 0 1,0 0-1,1 0 1,-1 0-1,0 0 1,1 0-1,-1 0 1,0 1-1,1-1 1,-1 0 0,0 0-1,1 0 1,-1 0-1,0 0 1,1 1-1,-1-1 1,0 0-1,0 0 1,1 0-1,-1 1 1,2 3-25,3 2 176,-1 0 0,-1 1 0,1-1 1,-1 1-1,0 0 0,2 11 0,14 61 1090,9 93-214,-10-73-1037,-4-29-383,2-5-621,-9-36-56,-12-55-2135,1-4 2814,0-30 0,2 40 257,3-8 58,4-30 171,-4 55-121,4-21 243,11-30 0,-13 45-203,1 0 1,0 1-1,1 0 1,0-1-1,0 1 1,11-11-1,-6 6 49,-7 9-74,0 0-1,1 0 1,-1 1 0,0-1-1,9-5 1,18-13 239,49-46 1,-54 45-592,-21 20-32,1 0 1,0 0-1,0 0 1,10-3-1,-3 1-1334,-9 3 74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0:20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9 764,'0'0'2086,"-3"-3"-1954,-7-3 2084,26 24 1588,-7 2-4495,5 40 1114,-9-41-252,5 38-1,7 307 574,-2-56-475,-8-199-201,26 186 91,-3-37-72,-24-159-54,4 47-50,-6-118-17,1 21-70,-4-28-182,0-1 0,1 0 1,1 1-1,11 37 0,-7-45-181,0 1-499,-5-6-2774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0:42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0 2260,'0'0'-117,"-3"2"34,-11 4 53,10-4 378,-30 2 738,32-3-273,-11 15 15,1-1-307,-1 0 1,0-1-1,-29 23 0,-54 32-230,43-32-219,-79 52-301,75-48-102,54-40 265,-9 6-12,12-7 70,0 0-1,0 0 0,1 0 0,-1 0 1,0 0-1,0 0 0,0 0 0,0 0 1,0 0-1,0 0 0,0 0 0,0 0 0,1 0 1,-1 0-1,0 0 0,0 1 0,0-1 1,0 0-1,0 0 0,0 0 0,0 0 1,0 0-1,0 0 0,0 0 0,0 0 1,0 0-1,0 1 0,0-1 0,0 0 0,1 0 1,-1 0-1,0 0 0,0 0 0,0 0 1,0 0-1,0 0 0,0 1 0,0-1 1,-1 0-1,1 0 0,0 0 0,37-4-77,57-14 0,-86 16 69,0 1 0,1 0 0,-1 0-1,13 1 1,-19 0 14,2 0-4,2 0 3,1 0-1,-1 0 0,0 0 0,0 1 0,0 0-1,0 1 1,0-1 0,-1 1 0,1 0 0,0 1 0,10 5 0,-12-7 7,16 12 16,-17-10-13,-1-1 1,0 1-1,0-1 0,0 1 1,0 0-1,3 5 1,1 2 3,-5-8-4,-1-1 0,1 1 0,0-1 0,-1 1 0,1 0 0,-1 0 0,0-1 0,1 1 0,-1 0 0,0-1 0,0 1 0,0 0 0,0 0 0,-1-1 0,1 1 0,0 0 0,-1-1 0,0 4 0,-1-1 8,1-1-1,-1 1 1,1 0-1,-1 0 1,0-1-1,-3 4 1,-7 5-20,0 0 0,-1-1 1,-1-1-1,0 0 0,-17 9 1,28-17-38,-1 0 1,0 0 0,0 0 0,0 0-1,0-1 1,0 0 0,0 0-1,0 0 1,-1 0 0,1-1 0,0 1-1,-1-1 1,1 0 0,0-1 0,0 1-1,-7-2 1,8 1-18,0 0 1,0 0-1,0 0 0,1-1 0,-1 1 1,0-1-1,1 1 0,-1-1 1,1 0-1,-1 0 0,1 0 0,0-1 1,0 1-1,0 0 0,0-1 0,1 1 1,-1-1-1,0 0 0,1 1 1,0-1-1,-2-4 0,-2-10-330,2 9 14,0 0 0,1 1 0,-1-16 0,-2 0-159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0:4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2888,'7'-12'-349,"21"-17"928,-26 27 593,4 5-940,19 6 10,-24-7-172,1-1 0,0 0 1,-1 1-1,1-1 0,-1 1 1,1 0-1,-1-1 0,0 1 1,0 0-1,0 0 0,0 0 1,0 0-1,0 0 0,1 4 1,-1-4-33,3 9 186,0 0 1,0 0 0,-1 1 0,-1-1 0,0 1 0,1 17 0,-2 76 588,-3-51-511,-3 71 221,-5 117-208,8-199-632,1-28-187,0 0 0,1 1 0,3 16 0,-3-27 421,2 4-3295,2 3 1644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0:43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4448,'0'0'1143,"1"5"-968,1 9 102,-2 0-1,0 0 1,0 0 0,-4 20-1,2-24-168,-4 25 189,0 0 0,0 40 0,4-45-181,1-26-99,0 1-1,1-1 0,0 1 1,0-1-1,0 0 1,0 1-1,0-1 0,1 0 1,1 6-1,-1-9-11,-1 0-1,0 1 1,0-1 0,1 0-1,-1 1 1,0-1-1,0 0 1,0 1 0,-1-1-1,1 0 1,0 0 0,0 1-1,-1-1 1,1 0-1,-1 2 1,-2 9 35,3 1 5,-1-6-28,1-1 0,0 1 0,1 0 0,0-1 0,2 13 0,0-3 16,-3-15-30,1 1 0,-1 0 0,0-1 0,0 1 0,1 0 0,-1-1 0,1 1 0,-1-1 1,1 1-1,0-1 0,-1 1 0,1-1 0,0 1 0,0-1 0,2 2 0,18 9 37,-18-11-21,1-1-8,14-2-15,-1-1 1,32-9-1,26-24-327,76-34-1817,-143 67 1446,0-2 0,0 1-1,0-1 1,10-8 0,-9 5-282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0:4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48 3612,'0'0'-130,"-1"-3"43,-9-42 4052,7 53-3717,-7 20-21,8-24-158,1 1-1,0 0 1,0-1 0,1 1 0,-1-1 0,1 1 0,0 0-1,0 0 1,2 8 0,-1 6 121,1 10 17,-2-19-122,1 0 0,-3 21 0,-3 86 250,4-104-448,0 0-1,1 18 1,1-8-288,3-9 212,3-6-1122,-1-8-2578,24-16 2365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0:44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 4272,'0'0'-195,"0"-3"41,1-6 171,2 10 371,4 13 346,-5-8-887,-2-6 165,1 1 0,-1 0-1,0 0 1,1-1 0,-1 1-1,0 0 1,0 0 0,1-1 0,-1 1-1,0 0 1,0 0 0,0-1-1,0 1 1,0 0 0,0 0 0,0 0-1,0-1 1,-1 1 0,1 0-1,0 0 1,0-1 0,-1 1 0,0 1-1,0 2 40,2 3 69,0 1-1,0-1 1,0 0-1,1 1 1,5 11-1,-5-13-63,0 1 0,0 0-1,0 0 1,-1-1 0,2 13 0,-1-11-28,1 0 0,0 1 1,1-1-1,4 8 1,2 6-27,-9-21-2,0 0 1,0 1 0,0-1 0,0 0 0,0 0-1,1 0 1,-1 0 0,0 0 0,0 0-1,1 0 1,-1 0 0,1 0 0,-1 0 0,1-1-1,-1 1 1,4 0 0,41 8-6,-42-9 15,0 0-2,14 0 4,-14 0-2,1 0-2,16 0 1,-15 0 6,-3 0-4,12 0-7,-14 0-3,0 0 0,0 0 1,0 0-1,-1 0 0,1 1 0,0-1 1,0 0-1,0 0 0,-1 0 1,1 0-1,0 1 0,0-1 0,-1 0 1,1 1-1,0-1 0,-1 1 1,1-1-1,0 1 0,-1-1 0,1 1 1,-1-1-1,1 1 0,-1 0 1,1 0-1,3-1 12,10 0 5,-11 0 10,-2 1-23,-1-1-1,0 1 0,0-1 0,1 1 1,-1-1-1,0 1 0,1-1 1,-1 1-1,0-1 0,1 1 0,-1-1 1,1 1-1,-1-1 0,1 0 1,-1 1-1,1-1 0,-1 0 0,1 1 1,-1-1-1,2 0 0,-2 1 6,1-1-1,0 0 1,-1 0-1,1 1 1,0-1 0,-1 1-1,1-1 1,0 1-1,-1-1 1,1 1-1,-1-1 1,1 1-1,-1-1 1,1 1-1,-1-1 1,0 1-1,1 0 1,-1-1-1,0 1 1,1 0 0,-1 0-1,0 0 1,0 12 113,0 0 0,-1 0 0,-1 0 1,0 0-1,-1 0 0,-4 15 0,2-15-24,-1 0 0,0 0 0,0-1 0,-1 1 0,-1-1 0,0-1 0,-14 15 0,-25 30 147,22-33-182,9-7-185,-1-2 1,-1 0-1,-25 16 1,39-28-31,1-1 1,-1 0-1,1 0 1,-1 0-1,0 0 1,0-1-1,-5 1 1,4-1-236,1-3-492,-3-2 200,0-1 1,1 0-1,-9-9 1,12 8-704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0:45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3968,'4'-26'-843,"-3"24"779,0-1 97,12-16 419,-11 17-312,16-4 444,-3 4-342,56-10 1360,126-28-311,-193 39-1428,13-3-236,-13 3 123,-1 1-27,11 0-29,-10 0-42,0 0-2475,18 0 1788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0:46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 3508,'0'0'-308,"-5"1"-1107,-8 0 1791,21-5 939,37-9-679,64-14-2924,-106 27 1632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0:46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71 2472,'-16'11'588,"16"-9"38,4-2 62,39-15 274,13-3-585,18-9-469,-62 23-294,1 1 1,0-1-1,22-1 0,-12 1-1121,-2 0 792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05.4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23 121 312,'0'0'519,"-3"-2"-405,-1 0-913,-11-10 11045,18 9-10139,15-8 16,1 0 0,0 1 0,0 1 0,28-9 0,85-19-539,-123 35 310,0 1 1,-1 0-1,1 0 1,0 1 0,0 0-1,0 0 1,0 1-1,9 2 1,-15-3 22,-2 3 7,0-1 63,5 16-111,-6-17 57,-2 3 7,-2 3 23,0 0 1,0-1-1,-1 1 0,-11 10 0,-19 20-115,28-28 116,-1 0 0,0 0-1,-1-1 1,0-1 0,-14 11-1,5 0-52,18-17 85,-1-1 1,1 0 0,0 1-1,0-1 1,0 1-1,-1-1 1,1 1 0,0-1-1,0 0 1,0 1 0,0-1-1,0 1 1,0-1 0,0 1-1,0-1 1,0 1-1,0-1 1,0 1 0,0-1-1,0 1 1,0-1 0,0 0-1,1 1 1,-1 0 2,1-1 0,-1 1 0,1-1 0,0 1 0,0-1 0,-1 1 0,1-1 0,0 0 0,0 1 0,-1-1 0,1 0 0,0 0 0,0 0 0,-1 0 0,1 0 0,0 1 0,0-1 0,0-1 0,1 1 0,43-4-9,7 4-12,-51 0 24,5 0-14,-1 0-1,0 0 0,1 0 0,-1 1 0,1 0 0,-1 0 1,0 0-1,0 1 0,6 2 0,-8-1 3,1 0 1,-2 0-1,1 0 0,0 0 1,-1 1-1,1-1 0,-1 1 1,0-1-1,0 1 0,2 7 1,-3-8 6,-1-1 1,1 1-1,-1-1 1,0 1 0,0-1-1,0 1 1,0-1 0,0 1-1,-1-1 1,1 0 0,-1 1-1,0-1 1,0 1-1,1-1 1,-2 0 0,1 0-1,0 1 1,0-1 0,-1 0-1,1 0 1,-2 2-1,-5 5-2,1 0 0,-1-1 1,1 1-1,-2-1 0,-10 8 0,-3 1 9,14-11-173,0 1 0,0-1 0,-1-1-1,0 0 1,-18 8 0,25-12-175,-5 1-106,0 0-2865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0:4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3160,'0'0'-114,"3"-3"84,-2 2 103,0 0-17,0 0-1,0 0 1,0 0-1,0 0 1,0 1 0,0-1-1,1 0 1,-1 0-1,0 1 1,0-1 0,0 1-1,3-1 1,-2 1-28,1 0 1,-1 0 0,0 1 0,1-1-1,-1 1 1,0-1 0,1 1 0,-1 0-1,0 0 1,4 2 0,0 0 35,18 9 649,-17-8-588,-5-3 73,2 0 4,4 3-97,1 0-1,-1 0 1,0 0 0,0 1 0,-1 0-1,1 0 1,-1 1 0,0 0-1,0 1 1,9 10 0,-11-10-271,0 0-470,0 0 0,0 0 1,-1 0-1,7 15 0,-6-10-745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0:4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4040,'0'0'1137,"-1"6"-926,-3 111 1660,-1-23-1218,0 23-278,5-82-273,1-18-63,-1 0 0,-1 1 0,-4 25 0,4-15-65,1-26 12,0 1 0,1 0 0,-1-1 0,-1 1 0,1-1-1,0 1 1,-1 0 0,1-1 0,-1 1 0,-1 3 0,1-2-114,0 1 1,1 0-1,-1-1 0,1 1 0,0 0 1,2 9-1,-2-10-21,0-2-119,0 10-195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0:48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77 3728,'0'0'-278,"-7"-5"-584,7 5 901,0 0 1,0 0 0,0 0 0,-1 0 0,1 0-1,0 0 1,0 0 0,0 0 0,0-1 0,0 1-1,0 0 1,0 0 0,-1 0 0,1 0-1,0 0 1,0 0 0,0 0 0,0-1 0,0 1-1,0 0 1,0 0 0,0 0 0,0 0 0,0 0-1,0-1 1,0 1 0,0 0 0,0 0 0,0 0-1,0 0 1,0 0 0,0-1 0,0 1 0,0 0-1,0 0 1,0 0 0,0 0 0,0 0-1,0-1 1,0 1 0,0 0 0,0 0 0,0 0-1,0 0 1,0 0 0,1-1 0,-1 1 0,0 0-1,0 0 1,0 0 0,0 0 0,0 0 0,0 0-1,1 0 1,-1 0 0,0 0 0,0 0 0,0 0-1,0-1 1,120-35 1396,-22 13-1298,-94 23-250,13 0-192,-13 0 124,-1-1-19,-2 0-92,6-2 573,-2 3-3614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0:49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91 2956,'0'0'-152,"0"0"132,-1 1 1,0-1 0,0 1 0,0 0-1,0 0 1,0 0 0,1 0 0,-1-1 0,0 1-1,1 0 1,-2 2 0,1 3-43,1-6 87,0 0-1,0 0 0,0 1 0,0-1 0,1 0 0,-1 1 0,0-1 0,0 0 0,0 0 0,0 1 0,1-1 0,-1 0 0,0 0 0,0 0 0,1 1 0,-1-1 0,0 0 0,0 0 0,1 0 0,-1 0 1,0 0-1,0 1 0,1-1 0,-1 0 0,0 0 0,1 0 0,-1 0 0,0 0 0,1 0 0,-1 0 0,0 0 0,0 0 0,1 0 0,-1 0 0,0 0 0,1 0 0,-1 0 0,0 0 0,0-1 1,1 1-1,-1 0 0,1 0 0,87-21 328,-41 1-51,-31 12-215,6-2 27,45-18 101,-38 15-359,-27 11 90,0 1 0,1 0-1,-1-1 1,0 1 0,1 0 0,-1 1 0,1-1-1,-1 0 1,1 1 0,0-1 0,4 1-1,-5 0-220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0:49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2472,'0'0'1458,"6"-5"-1291,15-14-1,-16 14-6,24-8 401,-27 12-435,2-1-10,38-13 283,57-15 1,0 7-752,-67 14-437,-29 8 489,0 0-78,0 1 206,-2 0 91,0 0 1,0 0-1,-1 0 0,1 0 0,0 0 0,0 0 0,0-1 0,0 1 1,0 0-1,0-1 0,0 1 0,0 0 0,0-1 0,-1 1 0,1-1 1,0 1-1,1-2 0,6-6-642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0:50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3160,'13'-12'-350,"-5"5"1569,10 27-960,-15-16-134,3 25 611,-6-13-543,3-8-177,1-1-1,-1 0 1,1 0 0,6 7-1,11 17-379,-20-28 321,0-2-98,12 11-246,9 3-1652,-20-14 1449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1:24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13 3760,'-5'-1'267,"-16"-2"-86,16 2 201,1 0-137,-10-2-26,10 2 2354,-3-1-2436,7 2-83,0 0 0,0 0-1,0 0 1,0 0 0,0 0-1,0 0 1,0 1-1,0-1 1,0 0 0,0 0-1,0 0 1,0 0 0,0 0-1,0 0 1,0 0 0,0 0-1,0 0 1,0 1 0,0-1-1,0 0 1,0 0 0,0 0-1,0 0 1,-1 0 0,1 0-1,0 0 1,0 0 0,0 0-1,0 0 1,0 1-1,0-1 1,0 0 0,0 0-1,0 0 1,0 0 0,0 0-1,-1 0 1,1 0 0,0 0-1,0 0 1,0 0 0,0 0-1,0 0 1,0 0 0,0 0-1,0 0 1,-1 0 0,1 0-1,0 0 1,0 0 0,0 0-1,0 0 1,0 0-1,0 0 1,0 0 0,0 0-1,-1 0 1,1 0 0,0 0-1,0-1 1,7 8-16,-3-3 39,0-1-1,-1 1 1,1 0 0,-1 0-1,0 0 1,0 0 0,0 0-1,-1 1 1,0-1 0,4 10-1,20 123 541,-21-117-563,0 8 13,-4-15-42,0 0 1,1-1-1,6 19 0,0 4-17,-3 0-44,-4-23-16,1-1 1,0 1-1,4 11 0,-4-10-47,-2-11 93,0-1 1,0 0-1,0 0 0,0 0 0,0 1 0,0-1 1,0 0-1,0 0 0,1 0 0,-1 1 0,0-1 0,1 0 1,-1 0-1,1 0 0,-1 0 0,1 0 0,0 0 1,0 0-1,-1 0 0,1 0 0,0 0 0,0-1 0,0 1 1,1 1-1,6 0-17,1 0 1,-1-1-1,1 0 0,-1 0 1,1-1-1,0 0 1,-1-1-1,11-1 0,8-3-86,31-11-1,-52 14 89,100-22-355,-99 22 310,1 1 0,0 0 0,15-1 0,-17 2 3,-1 0 1,1-1-1,0 1 1,0-1-1,-1-1 0,10-2 1,28-10-825,-33 9 589,-9 4-46,3 0-27,37-8-4939,-28 5 3620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1:25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38 4584,'-21'-38'1889,"22"46"-1660,25 132 1070,-22-120-1185,7 20 126,15 42 84,7 25-704,-32-102 171,1 0 1,-1 0 0,1 0 0,0-1-1,1 1 1,-1 0 0,1-1 0,0 1-1,0-1 1,4 5 0,-5-8-233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1:2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123 229 3472,'-7'-8'-114,"0"0"0,-13-17-1,-4-6 110,0 0 247,23 31-231,1-1 1,-1 0-1,1 1 0,-1-1 1,1 0-1,-1 1 1,1-1-1,-1 0 1,1 1-1,0-1 1,-1 0-1,1 0 1,0 0-1,0 1 0,0-1 1,-1 0-1,1 0 1,0-1-1,0 1 8,0 0-1,0 0 0,0 1 1,0-1-1,0 0 1,0 0-1,-1 0 0,1 0 1,0 0-1,-1 0 0,1 1 1,-1-1-1,1 0 1,-1 0-1,1 1 0,-1-1 1,1 0-1,-2 0 0,-2-4 130,0 1 0,1 0 0,0-1 0,0 0 0,-3-6 0,5 10-105,1 0-13,-1 0-1,1 0 1,-1 0-1,1 0 0,0 0 1,0 0-1,-1 0 1,1 0-1,0 0 1,0 0-1,0 0 1,0-1-1,0 1 1,0 0-1,1 0 1,-1 0-1,0 0 1,0 0-1,1 0 0,-1 0 1,1 0-1,-1 0 1,1 0-1,-1 0 1,1 0-1,-1 1 1,1-1-1,0 0 1,0 0-1,-1 1 1,3-2-1,21-13 417,-23 15-436,8-3 92,1 0 0,0 1 0,0 0-1,0 1 1,0 0 0,0 1 0,14 0 0,-8 1 22,64 8 174,-70-7-268,0 1 0,0 1 0,0 0 0,0 0 0,-1 0 0,0 1 0,0 1 0,13 9 0,-14-9-15,1 0-1,-1 1 1,0 0 0,-1 0 0,0 1 0,0 0 0,-1 0 0,0 1 0,7 10-1,0 10 32,-9-21-34,0 0 0,0 0 0,-1 1 0,0-1 0,2 17 0,-4-15-3,0 1 0,-1-1 0,0 0 0,-1 0 0,0 1 1,-5 16-1,-23 60 63,21-64-66,-5 4-27,-1-2 1,0 1-1,-2-2 1,-1 0 0,-23 25-1,30-38-272,-7 14-455,17-24 386,7-6-3144,28-23 2217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1:26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59 4028,'-4'0'-197,"-14"0"34,14 0 46,1 0 22,-11-4 127,10 4 1316,5 4-1022,23 130 2105,-22-103-2165,-2 0 0,-1 0 0,-8 50 0,2-15-73,-23 133-263,29-195-42,1 1-1,0-1 1,0 1-1,1-1 1,-1 1-1,2 5 1,9-31 13,-2 0 0,0-1 0,-2 0 0,0 0 0,6-45 1,7-18-38,12-69 76,-17 76 223,1-11 264,-1 12 66,-15 76-482,0 0 0,0 1-1,0-1 1,0 1 0,1-1-1,-1 1 1,0 0-1,0-1 1,1 1 0,-1-1-1,0 1 1,1-1-1,-1 1 1,1 0 0,-1-1-1,0 1 1,1 0 0,-1-1-1,1 1 1,-1 0-1,1-1 1,-1 1 0,1 0-1,-1 0 1,1 0-1,-1 0 1,1-1 0,-1 1-1,1 0 1,-1 0 0,1 0-1,-1 0 1,1 0-1,-1 0 1,1 0 0,0 0-1,-1 1 1,1-1-1,-1 0 1,1 0 0,-1 0-1,1 1 1,-1-1 0,1 0-1,18 13 223,-18-12-262,8 8 108,0 0 1,-1 0-1,-1 0 1,1 1-1,-1 1 1,-1-1 0,0 1-1,6 15 1,-7-15-21,7 14 47,-1 1 1,-1 1 0,10 40-1,-1 7-73,3 13-414,-12-45-293,-7-31-48,0-1 0,-1 1 0,2 18 0,-4-27 117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05.9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62 0 3924,'0'0'-53,"-3"5"210,-2 5 60,1 1 1,0-1-1,0 1 0,1-1 1,1 1-1,-1 0 1,0 17-1,-10 124 1603,4-22-916,5-8-2270,4-120 1033,-1-11-3645,-3-34 3020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1:26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53 195 4252,'-35'-21'-299,"25"15"412,7 4 31,3 2-97,0 0-1,-1-1 0,1 1 0,-1-1 0,1 1 0,0 0 0,0-1 1,-1 1-1,1-1 0,0 1 0,0-1 0,0 1 0,-1-1 0,1 1 1,0-1-1,0 1 0,0-1 0,0 1 0,0-1 0,0 1 0,0-1 1,0 1-1,0-1 0,0 1 0,0-1 0,0 1 0,1-1 1,0-2 8,0 1 1,0 0 0,0 0-1,0 0 1,1 0 0,-1 0-1,1 0 1,-1 0 0,1 0 0,0 0-1,0 1 1,0-1 0,0 1-1,0-1 1,0 1 0,0 0 0,3-1-1,0 0 34,-1 0-1,0 0 0,0 0 1,1-1-1,6-5 1,5-3 112,94-40-789,-51 26-1447,-44 17 621,-3 3 70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1:2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69 4272,'-6'-18'428,"6"18"-411,0 0-1,0 0 1,0 0 0,0 0-1,0 0 1,-1 0 0,1 0 0,0 0-1,0 0 1,0 0 0,0 1-1,0-1 1,0 0 0,0 0 0,0 0-1,0 0 1,0 0 0,0 0-1,0 0 1,0 0 0,0 0-1,0 0 1,0 0 0,0 0 0,-1 0-1,1 0 1,0 0 0,0 0-1,0 0 1,0 0 0,0 0 0,0 0-1,0 0 1,0 0 0,0 0-1,0 0 1,0 0 0,0 0 0,0 0-1,-1 0 1,1 0 0,0 0-1,0 0 1,0 0 0,0 0-1,0-1 1,0 1 0,0 0 0,0 0-1,0 0 1,0 0 0,0 0-1,0 0 1,0 0 0,0 0 0,0 31 1741,0-10-1815,-2 47 1089,2 54-153,-4-24-471,6 40-6,-2-87-503,7 72-1,-6-92-83,-1-26 95,0 1-1,0-1 1,0 0 0,1 0-1,-1 0 1,3 7-1,-2-10-91,4-7-379,-1 2 519,-1-1 0,1 1 1,-1-1-1,0 0 0,0 0 0,0 0 1,-1 0-1,0-1 0,1 1 0,-2-1 0,1 0 1,2-8-1,49-218-772,0 37 830,-12 48 546,-34 123-328,0-1 0,2 1 0,15-29 0,-24 50-181,1 2-35,-1-1 0,0 0 0,1 0 1,-1 0-1,0 0 0,1 0 0,-1 0 1,1 1-1,0-1 0,-1 0 0,1 0 1,0 1-1,-1-1 0,1 0 0,0 1 1,0-1-1,-1 1 0,1-1 0,0 1 1,0-1-1,0 1 0,0 0 0,0-1 1,0 1-1,0 0 0,0 0 0,0 0 1,0-1-1,0 1 0,0 0 0,-1 0 1,1 1-1,2-1 0,18 9 68,-13-2 2,3 10-9,16 23 158,33 64 1,60 137 75,-58-123-946,-25-48-1598,-36-68 1671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1:27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58 151 4624,'-57'-19'1628,"62"16"-1289,21-10 174,1 2 0,1 0 1,40-10-1,-2 1-391,56-15-2188,-72 23-1166,-27 6 1620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1:32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16 403 6049,'0'0'-512,"1"-3"78,3-6 87,-3 6 75,-1-13-315,-1 13 736,1 1-1,-1-1 1,1 1-1,-1-1 1,0 1 0,0-1-1,0 1 1,0-1-1,0 1 1,-1 0 0,1 0-1,-1 0 1,1 0-1,-4-3 1,3 3 1526,4-1-1510,3 0-77,0 1 0,0 0 0,0 0 0,0 0 0,9-2 0,6-2 3,35-14 48,206-83-431,-154 55-195,60-31-495,-152 71 881,0 0-92,-1 0 0,0-1 1,16-14-1,-28 21 111,-13 5-103,-31 6 237,38-8 10,-1 1 1,1-1 0,-1 1-1,1-1 1,0 2-1,0-1 1,0 0 0,-6 5-1,4-3 6,-15 15 775,19-18-700,-4 12 407,7-6-489,1 0-1,0 0 0,0 0 1,0-1-1,1 1 0,0 0 0,0-1 1,0 0-1,1 0 0,8 11 0,14 25 71,-3 5-174,-3 0 0,-2 2 0,16 66 0,-31-101 44,-1 1 0,-1 0-1,0-1 1,-1 1 0,-1 0-1,0 0 1,-1-1 0,-1 1-1,0-1 1,0 0 0,-2 0-1,0 0 1,0 0-1,-2-1 1,1 0 0,-2 0-1,1 0 1,-2-1 0,0 0-1,0-1 1,-1 0 0,-1-1-1,1 0 1,-2 0 0,1-1-1,-17 9 1,-13 9 74,18-11 89,-49 25 1,4-4 98,67-36-259,0 0 0,0 0 1,0 0-1,0-1 0,-1 1 0,1-1 0,0 1 0,-1-1 0,1 1 0,0-1 0,-1 0 0,1 0 1,0 1-1,-1-1 0,1 0 0,0 0 0,-2-1 0,2 1-32,1 0 1,0 0-1,-1 0 0,1 0 1,0 0-1,0 0 0,-1 0 1,1 0-1,0 0 0,-1 0 1,1 0-1,0 0 0,0 0 1,-1 1-1,1-1 0,0 0 1,0 0-1,-1 0 0,1 0 1,0 0-1,0 1 0,-1-1 1,1 0-1,0 0 0,0 0 1,0 1-1,-1-1 0,1 0 1,0 1-1,-4-4-249,-10-10-54,11 10-58,6-1-58,4-3-162,-1 0-1,1 1 1,0 0 0,0 0 0,13-6-1,-9 3-1028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1:3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48 4588,'-1'-3'-111,"0"-1"148,-1 1 0,1 0 1,-1-1-1,0 1 0,0 0 0,0 0 0,0 0 1,0 1-1,-1-1 0,0 0 0,1 1 0,-1 0 1,-3-3-1,3 4 219,-2 1 1,-16 0 9,16 0 8,-2 1 8,-5 2-127,1 0-1,0 0 1,0 1 0,1 1-1,-1 0 1,1 0-1,-13 10 1,-3 3 140,18-13-199,-1 1 1,2 0-1,-1 0 1,0 0 0,1 1-1,1 1 1,-9 9-1,-47 65 435,59-78-542,0 0 0,0 1 0,1-1 1,0 1-1,0 0 0,0 0 0,1-1 1,-1 1-1,0 7 0,2-10-7,0 0 0,1-1 0,-1 1 0,0 0 0,1 0-1,0-1 1,-1 1 0,1 0 0,0-1 0,0 1 0,0-1 0,0 1 0,0-1-1,0 1 1,0-1 0,3 2 0,2 1-77,0 0 0,1 0-1,0-1 1,0 0 0,0 0 0,0-1 0,0 0-1,0 0 1,1 0 0,11 0 0,17 5-98,-8-4 60,-9-1 67,9 2-88,-24-4 129,0 0-1,0 1 0,0 0 0,1 0 0,-1 0 0,7 3 1,-7-2 19,-1 0 1,1 1-1,-1-1 1,0 1-1,0 0 0,5 5 1,-7-6 16,0 0-1,0 0 1,0-1 0,0 1-1,-1 0 1,1 0 0,0 0 0,-1 0-1,1 0 1,-1 0 0,0 0-1,0 0 1,0 0 0,0 0-1,0 0 1,0 0 0,0 0-1,-1 0 1,1 0 0,-1 0 0,1 0-1,-1 0 1,0 0 0,0 0-1,0 0 1,0-1 0,0 1-1,0 0 1,0-1 0,-2 3-1,-6 7 92,0-1 0,-1 0-1,-15 12 1,15-13-19,-7 6-139,0-2 0,-1 0 1,-28 15-1,31-24-496,7-26-4578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1:34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99 4660,'-2'-7'-342,"-1"6"472,1 6 698,-5 24-573,6-27-205,1 0-1,-1 0 1,1 0-1,0 0 1,0 0 0,0 0-1,0 1 1,0-1-1,1 0 1,-1 0 0,1 0-1,0 4 1,2 4 171,13 135 1519,-5-102-1443,-2-10-123,20 71 127,-5-20-335,-19-63-186,2-1 0,0 0 1,20 37-1,-68-192-2012,26 68 2085,9 43 153,1 1 0,1-1 0,1 0-1,0 0 1,3-40 0,1 50 10,1 1-1,0-1 1,1 1 0,1-1 0,0 1-1,0 1 1,2-1 0,-1 1-1,15-22 1,-13 22 5,1 0 0,1 1-1,0 1 1,0-1 0,1 1-1,0 1 1,1 0 0,0 1-1,16-10 1,-12 9 19,1 2-1,0-1 1,23-6 0,-32 12-30,1 0-1,-1 1 1,1 0-1,0 0 1,0 0-1,-1 1 0,1 1 1,0-1-1,12 3 1,-15-1 8,0 0 1,-1 0-1,1 0 1,-1 0-1,1 1 1,-1-1-1,0 1 1,0 0 0,0 1-1,-1-1 1,1 1-1,-1 0 1,0-1-1,0 1 1,0 1-1,0-1 1,-1 0-1,0 1 1,1-1-1,-2 1 1,1 0-1,-1 0 1,1-1-1,-1 1 1,0 0-1,-1 0 1,1 0-1,-1 0 1,0 0-1,-1 0 1,1 0-1,-1 0 1,-2 8-1,-1-3 4,-1-1-1,0 0 1,-1 0 0,0 0-1,0 0 1,-1-1-1,0 0 1,0-1-1,-1 0 1,0 0 0,-15 10-1,7-6-50,-1-1 0,-1-1 0,0 0 0,0-1 1,-21 6-1,37-14 4,-9 3 106,17 2 276,16 5-46,-22-10-330,24 11 248,-22-9-195,1-1 0,-1 0 0,1 0 0,-1 0 0,1 0 0,0 0 0,-1 0 0,6 0 0,141 25 1107,-41-5-672,-25-7-351,65 10-1224,-130-20-54,31 9-1,-45-13 872,3 3-1711,14 5-381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1:28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15 4632,'4'-1'-76,"26"-11"283,-27 11 272,-3 0-446,0 1-1,1 0 0,-1 0 0,0 0 0,0 0 0,0 0 0,1 0 0,-1 0 0,0 1 0,0-1 0,0 0 0,0 0 0,1 0 1,-1 0-1,0 0 0,0 0 0,0 0 0,1 0 0,-1 0 0,0 0 0,0 1 0,0-1 0,0 0 0,0 0 0,1 0 0,-1 0 0,0 0 1,0 1-1,0-1 0,0 0 0,0 0 0,0 0 0,0 1 0,0-1 0,0 0 0,0 0 0,0 0 0,0 0 0,0 1 0,0-1 1,0 0-1,0 0 0,0 0 0,0 1 0,0-1 0,0 0 0,0 0 0,0 0 0,0 1 0,0-1 0,0 0 0,0 0 0,0 0 0,0 0 1,0 1-1,-1-1 0,1 0 0,0 0 0,0 0 0,0 0 0,0 0 0,0 1 0,-1-1 0,1 0 0,0 0 0,0 0 0,0 0 1,-21 20 531,-38 22-89,-94 58 416,81-45-1062,71-54 155,1-1 0,-1 1 0,0 0 0,1-1 0,-1 1 0,1 0 0,-1-1 0,1 1 0,0 0 0,-1 0 0,1 0 0,0-1 0,-1 1 0,1 0 0,0 0 0,0 0 0,0 0 0,0 0 0,0 0 0,0-1 0,0 1 0,0 0 0,0 0 0,0 0 0,1 0 0,-1 0 0,0-1 0,0 1 0,1 0 0,0 1 0,-1-1 47,1 0-37,0-1 0,0 1 1,0 0-1,0 0 0,-1-1 0,1 1 0,0 0 0,0-1 1,0 1-1,1-1 0,-1 0 0,0 1 0,0-1 1,0 0-1,0 0 0,0 1 0,0-1 0,0 0 0,1 0 1,-1 0-1,1-1 0,17 1-26,86 4-81,-56 1 34,-47-5 78,1 1-1,-1-1 1,0 0-1,0 1 1,0 0-1,0-1 1,0 1 0,0 0-1,-1 0 1,1 0-1,0 0 1,0 0-1,0 1 1,-1-1-1,1 0 1,-1 1 0,1-1-1,-1 1 1,0 0-1,0-1 1,1 1-1,-1 0 1,0 0-1,0 0 1,0 2 0,1-1 2,-2-1 1,0-1 0,0 0-1,0 1 1,0-1 0,0 0-1,0 0 1,0 1 0,-1-1-1,1 0 1,-1 0 0,1 1 0,-1-1-1,1 0 1,-1 0 0,1 0-1,-1 0 1,0 0 0,0 0 0,0 0-1,1 0 1,-3 1 0,-1 3 9,-7 9 37,-1 0 0,-1-1-1,0-1 1,-17 13 0,-116 80 405,110-82-357,21-13-132,1-1-1,-1-1 1,-1 0 0,-23 9 0,38-17 5,-1 1 0,1-1-1,0 0 1,-1 1 0,1-1 0,-1 0-1,1 0 1,-1 0 0,1 0 0,-1 0-1,-2-1 1,0 0-57,-1 1-242,2-2-83,0 0 222,1 0-1,0 0 0,0 0 1,0 0-1,0-1 1,0 1-1,0-1 1,1 1-1,-1-1 1,1 0-1,0 1 1,0-1-1,0 0 1,0 0-1,0 0 1,1 0-1,-1 0 1,1 0-1,0-3 1,-1-12-1903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1:2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5272,'0'0'405,"3"5"-131,13 22 744,24 53 0,-26-49-510,3 6 28,87 417 2430,-90-390-2817,5 32-208,-13-56-189,-3-24-146,0 0-1,0 21 1,-3-31 30,0-1 1,1 0 0,0 1-1,0-1 1,1 0-1,-1 1 1,1-1 0,0 0-1,1 0 1,4 8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1:29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60 5781,'-2'-2'-276,"-5"-8"78,5 8 75,2 2 163,0-1-1,-1 1 0,1 0 0,-1 0 0,1 0 0,-1-1 0,1 1 0,0 0 1,-1 0-1,1-1 0,0 1 0,-1 0 0,1-1 0,0 1 0,-1 0 0,1-1 0,0 1 1,0-1-1,-1 1 0,1 0 0,0-1 0,0 1 0,0-1 0,0 1 0,0-1 0,-1 1 1,1-1-1,0 1 0,0-1 0,0 1 0,0-1 0,1 0 0,1-1 34,0 0 0,0-1-1,0 1 1,1 0 0,-1 1-1,1-1 1,-1 0 0,6-2-1,-6 4 70,4 0-15,6-1-28,1 0-1,-1 0 1,16-5-1,-26 5-90,-1 1 0,1-1 1,0 1-1,-1-1 0,1 1 0,-1 0 0,1 0 0,0 0 1,-1 0-1,1 0 0,0 0 0,1 0 0,19 2 55,-9-2-45,1-1-84,0 1 1,0 1-1,23 3 1,-36-4 54,1 1 1,-1-1-1,0 1 0,0-1 1,1 1-1,-1-1 1,0 1-1,0 0 0,0-1 1,0 1-1,0 0 1,0 0-1,0 0 0,0 0 1,0 0-1,0 0 1,0 0-1,-1 0 1,1 0-1,0 1 0,-1-1 1,1 0-1,-1 0 1,1 1-1,-1-1 0,0 0 1,1 1-1,-1-1 1,0 0-1,0 1 1,0-1-1,0 0 0,0 1 1,0-1-1,-1 0 1,1 1-1,0-1 0,-1 0 1,1 0-1,-2 3 1,-1 4-37,0-1 1,-1 1-1,-1-1 1,-9 14-1,-117 140-438,121-148 438,1 0 0,-14 26 0,18-31 23,4-6 11,2-1 12,0 1 0,0-1 1,-1 1-1,1-1 1,0 0-1,0 0 0,0 1 1,1-1-1,-1 0 0,0 0 1,2 1-1,-2-1 1,0 0 0,1 0-1,-1 0 1,1 0-1,0 0 1,-1 0 0,1 0-1,0 0 1,-1-1 0,1 1-1,0-1 1,0 1 0,0-1-1,0 0 1,2 0 0,-3 1-2,3-1 9,1 1-1,10 2 45,-1 1 0,1 0 0,-1 1 1,22 11-1,-34-15-31,-1 0 1,1 0 0,0 0 0,0 0 0,-1 1-1,1-1 1,-1 0 0,1 1 0,-1 0-1,0-1 1,0 1 0,1 0 0,-1-1 0,0 1-1,0 0 1,-1 0 0,1 0 0,0 0-1,0 4 1,-1-2 8,1 0 0,-1 0 0,0 0-1,-1 0 1,1 0 0,-1 0 0,0 0 0,0 0 0,-2 6-1,-3 4 52,-1-1 0,0 0 0,-1 0 0,-16 20 0,-48 47 215,24-29-517,14-25-1110,31-23 698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1:30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24 4448,'1'-3'-94,"10"-11"618,-16 21 832,-23 32-200,-20 31 113,37-49-986,2-6-94,0 0 1,1 0-1,1 1 0,1 0 0,0 0 1,-5 25-1,9-34-191,1-1 0,0 1 1,0 0-1,0-1 0,1 1 0,0 0 0,1 0 1,-1-1-1,1 1 0,1-1 0,-1 1 0,3 7 1,-3-13-13,0 0 1,0 0 0,-1-1 0,1 1-1,0 0 1,0-1 0,0 1 0,0-1 0,0 1-1,-1-1 1,1 1 0,0-1 0,0 0-1,0 1 1,1-1 0,-1 0 0,1 0-1,-1 1-21,2 0-147,4-2-15,56-11-450,-57 10 566,-1-1 0,1 1 0,-1-1-1,0 0 1,0 0 0,0-1 0,0 0 0,-1 0-1,0 0 1,1 0 0,-1 0 0,-1-1 0,1 0-1,4-7 1,-5 5-22,1 0 1,-1 0-1,0-1 0,0 1 0,-1-1 1,0 1-1,0-1 0,-1 0 0,1-15 1,-2-94-461,-6 81 508,1-17-2442,5 43 1469,0 8 328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06.5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33 292 3460,'-7'-65'-553,"2"14"562,-1 20 210,-2-18 587,4 5 739,4 42-1320,-1-12 991,1 13-1184,-1 0 0,1 1 0,0-1 0,0 0 0,0 0 0,0 1-1,0-1 1,0 0 0,0 1 0,0-1 0,0 0 0,0 0 0,1 1 0,-1-1 0,0 0 0,0 1 0,1-1 0,-1 0 0,0 1 0,1-1 0,-1 0 0,1 1 0,-1-1 0,1 1 0,-1-1 0,1 1 0,-1-1 0,1 1 0,0-1 0,1-1 124,2 1-1,90-9 718,-82 9-834,0 0 0,0 1 0,1 1 0,-1 0 0,0 0 0,0 1 0,0 1 0,0 0 0,0 1 1,19 8-1,-26-9-27,1-1 0,-1 0 0,0 1 0,0 0 1,0 0-1,-1 1 0,1-1 0,-1 1 0,1 0 1,-1 0-1,-1 1 0,1-1 0,-1 1 0,1 0 0,-1 0 1,0 0-1,-1 0 0,0 0 0,1 1 0,-2-1 1,1 1-1,1 9 0,-2-7 34,0 1-1,-1 0 1,0-1-1,-1 1 1,0 0-1,0-1 1,-1 1 0,0-1-1,0 1 1,-1-1-1,0 0 1,-1 0-1,0 0 1,-6 9 0,-3 1 76,-2 0 0,0-1 1,-1 0-1,0-2 0,-2 0 0,-34 23 1,38-27-91,7-6-41,1 0 1,-1 0 0,-11 5-1,1 5 260,7-5-2192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1:3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 3328,'0'0'-28,"3"-1"36,2-1-181,-4 2 212,-1 0 0,0 0 1,0 0-1,0 0 0,0 0 0,0 0 0,0 0 1,1 0-1,-1 0 0,0 0 0,0 0 0,0 0 0,0 0 1,0 0-1,1 0 0,-1 0 0,0 0 0,0 0 1,0 0-1,0 0 0,0 0 0,0 0 0,1 0 0,-1 0 1,0 0-1,0 0 0,0 0 0,0 0 0,0 0 1,0 0-1,1 0 0,-1 0 0,0 1 0,0-1 1,0 0-1,0 0 0,0 0 0,0 0 0,0 0 0,0 0 1,0 0-1,0 1 0,0-1 0,0 0 0,1 0 1,-1 0-1,0 0 0,0 0 0,0 1 0,0-1 0,0 0 1,0 0-1,0 0 0,0 0 0,0 0 0,-1 1 1,1-1-1,0 0 0,0 0 0,0 0 0,0 0 1,0 1-20,-3 6 180,-1 1 0,0-1 0,0 0 0,-6 7 0,9-13-136,-11 17 269,1 1 1,1 0-1,1 1 0,1 0 1,1 0-1,0 0 1,-4 29-1,10-43-328,1 0 0,0 0 0,1 0 0,-1 0 0,1 0 0,0 0 0,1 0 0,0 0 0,0-1 0,0 1 0,0 0 0,1-1 0,0 0 0,0 0 0,1 0 1,5 7-1,-6-10-49,0 1 1,0-1-1,0 0 1,0 0-1,0 0 1,1-1-1,-1 1 1,1-1-1,-1 0 1,1 0-1,0 0 1,-1 0-1,1-1 1,5 1-1,-1-2-82,0 1 0,0-1 0,-1 0 0,1-1 0,0 1 0,10-6 0,-12 5 76,-1 0 0,0-1 0,0 0-1,0 0 1,-1 0 0,1 0 0,-1-1 0,1 0 0,-1 0 0,-1 0 0,1-1 0,0 1 0,-1-1 0,5-9 0,-3 3-31,1-1 0,-2 0 1,0 0-1,0 0 0,3-24 0,-5 31 77,-4-4 0,-2-9 0,2 8 0,1 5 3,0 1 0,0-1 0,0 1-1,0 0 1,-1 0 0,1-1 0,-1 1 0,0 0-1,-3-4 1,2 5-49,1 0 0,0-1-1,0 1 1,1-1 0,-1 1-1,1-1 1,-2-5 0,2 5-71,0 2-144,1-15-950,0 5-656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1:3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 3696,'-3'-6'-284,"2"4"907,1 8 3261,3 50-2271,-4 84-1,2 44-349,6-41-789,2-80-593,-4-33-719,1 39 0,-6-67 758,0-1 0,1 0-1,-1 0 1,0 0 0,0 0 0,1 0 0,-1 0 0,1 0 0,-1 0 0,1 0 0,-1 0 0,2 1 0,3 9-5158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1:3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5653,'0'0'91,"3"7"136,1 0-119,0-1 0,0 0-1,0 0 1,1 0 0,-1-1 0,10 9-1,-3-3 205,0 1 0,-1 1-1,-1 0 1,14 23 0,-8-12-26,-6-5-90,0-1 0,-1 1 0,11 38 0,-18-51-166,41 158 535,-29-114-572,8 67 1,-9-67-472,-5-29 29,-6-17 192,-3-13-2065,-30-272 430,30 249 1882,1 6-3,3-35-1,1 1 79,-1 23 43,10-56 0,-9 77-64,-2 10-12,1-1 0,0 1 0,0-1 0,1 1 0,-1-1 0,1 1-1,5-6 1,-6 9-8,0 0 0,0 0-1,0 0 1,0 0 0,1 0 0,0 1 0,-1-1-1,1 1 1,0 0 0,0-1 0,0 2-1,1-1 1,4-2 0,6-5 113,-13 9-129,-1-1 0,1 0-1,0 1 1,-1-1-1,1 1 1,0-1 0,-1 1-1,1-1 1,0 1-1,0 0 1,0 0 0,-1-1-1,1 1 1,0 0-1,0 0 1,0 0 0,0 0-1,0-1 1,0 1-1,-1 1 1,3-1 0,4 0 58,1 0 1,-1 1 0,0-1 0,0 2 0,1-1 0,10 4 0,-13-3-25,-1 0 0,0 0 1,0 1-1,0-1 0,-1 1 1,1 0-1,-1 0 0,1 0 0,-1 0 1,0 1-1,0-1 0,3 6 1,-3-3 7,0 0 1,0 0-1,0 0 1,-1 0-1,0 0 1,0 1-1,-1-1 1,0 1-1,0-1 1,-1 1-1,1 0 1,-1-1 0,-1 1-1,1 0 1,-1-1-1,0 1 1,-1-1-1,0 0 1,0 1-1,0-1 1,0 0-1,-1 0 1,-4 6-1,-5 8 10,10-15-92,-1 0-1,0 1 1,0-1 0,0-1 0,-1 1-1,1 0 1,-1-1 0,0 0-1,-1 0 1,1 0 0,-1 0 0,1-1-1,-1 0 1,0 0 0,-1 0 0,1 0-1,-7 1 1,10-4-73,1 1-1,-1-1 1,0-1 0,0 1-1,1 0 1,-1 0 0,0-1-1,0 1 1,1-1 0,-1 0-1,0 1 1,1-1 0,-1 0-1,1 0 1,-1 0 0,1 0-1,-1 0 1,1 0 0,0 0-1,-1-1 1,1 1 0,-1-2-1,-5-3-227,7-1-1095,5-20 40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1:36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0 613 4176,'0'0'-147,"0"0"162,0 0-1,0-1 1,1 1-1,-1 0 1,0-1-1,0 1 1,0 0 0,1-1-1,-1 1 1,0 0-1,0-1 1,1 1-1,-1 0 1,0-1 0,1 1-1,-1 0 1,0 0-1,1 0 1,-1-1-1,0 1 1,1 0 0,-1 0-1,1 0 1,-1 0-1,0 0 1,1 0-1,-1 0 1,1 0 0,-1 0-1,0 0 1,1 0-1,-1 0 1,1 0-1,-1 0 1,0 0 0,1 0-1,-1 0 1,1 0-1,-1 0 1,1 1-1,5 8 236,-1 0-1,0 0 0,-1 0 0,0 1 0,4 13 0,-1-5 87,14 70 595,-16-71-793,0-1-31,0 0 0,16 30 0,-13-30-174,-6-12-13,0 1-1,1 0 1,0 0-1,0-1 1,0 0-1,1 1 1,3 3-1,-6-8 62,0 1-1,0-1 1,-1 1 0,1-1-1,0 1 1,0-1 0,0 1-1,0-1 1,0 0 0,0 0 0,-1 1-1,1-1 1,0 0 0,0 0-1,0 0 1,0 0 0,1 0-1,1 0-43,0 1-183,3-4-299,2-2 400,-1 1-1,1-1 1,-1-1 0,-1 1-1,1-1 1,-1 0 0,0-1 0,0 0-1,6-9 1,-2 2-47,-1-1-1,-1 1 0,0-2 1,-1 1-1,9-30 1,0-18-5,0-2 327,-7 31 119,-4 4 71,-4 28 813,4 6-946,12 15 4,-16-18-167,0 1 0,0-1 0,0 0-1,0 0 1,0 0 0,0 1 0,-1-1 0,1 0-1,-1 1 1,1-1 0,0 0 0,-1 1 0,0-1 0,1 1-1,-1 2 1,4 10 177,19 41 391,-19-43-492,0-1-1,1 1 1,11 17-1,-13-21-61,-2-5-31,0 0 1,0-1-1,0 1 1,0-1-1,1 0 1,-1 1 0,1-1-1,3 4 1,-2-2-21,-1 0 0,1 0 0,0 0 0,1 0 0,-1-1 1,1 1-1,0-1 0,-1 0 0,1 0 0,1-1 0,-1 1 1,0-1-1,1 0 0,-1 0 0,1 0 0,-1 0 0,1-1 0,0 0 1,0 0-1,0 0 0,0-1 0,8 0 0,-7 0-29,0-1 0,-1 1 0,1-2-1,0 1 1,-1 0 0,0-1 0,1 0 0,-1-1-1,0 1 1,0-1 0,0 0 0,0 0 0,-1 0-1,1-1 1,-1 0 0,7-7 0,1-3-133,0-1 1,-1 0-1,18-33 1,-25 40 125,-1 0 0,0 0 1,0 0-1,3-15 0,2-9-64,2-6 14,-2-1 0,-2 0-1,2-63 1,-4 48 123,-2 0 318,-3 0 0,-14-98 1,9 83 58,3 91 513,3-14-877,0-1-1,0 1 1,1 0-1,3 14 1,109 328 766,-81-258-900,-16-44-10,46 122-1078,-56-149 881,4 5-257,6 5-1403,-15-28 893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1:36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38 166 3316,'-6'-3'-15,"1"0"-1,1 0 1,-1-1-1,-7-7 0,9 8 62,1 2 280,25-1-20,32-6-1,-25 3-87,82-18 445,-27-1-369,82-14-789,-94 19-287,-23 5-817,-20 9 935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1:36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10 3224,'0'0'-40,"-3"-1"36,-15-7 830,12 10-614,3-1-172,-1 0 14,1 0-1,0 1 1,0-1-1,0 1 1,-1-1-1,1 1 0,1 0 1,-1 0-1,0 0 1,0 1-1,1-1 1,-5 5-1,7-5-7,-1-1-1,-1 0 0,1 1 1,0-1-1,0 0 0,0 0 1,-1 0-1,1 0 1,0 0-1,-1 0 0,-2 1 1,-11 9 273,2 6 98,1-1 0,0 2 0,1-1-1,1 2 1,1-1 0,0 1 0,2 1-1,-10 34 1,13-40-242,1-1 0,1 1 0,0 0 1,0 0-1,2 27 0,1-32-148,0 0 0,1 0 0,0 0 0,0 0 0,1 0 0,0-1 0,1 1 0,0-1 1,9 15-1,-11-21-61,0 0 1,0 0 0,0 0 0,1 0-1,-1-1 1,0 1 0,1-1-1,-1 0 1,1 0 0,3 2 0,4 1-183,-2-2-150,2 0 83,0-2 0,-1 1 0,1-2 0,15-1 0,-19 1-337,1-1-1,-1 1 0,1-1 1,-1-1-1,7-3 0,4-3-2326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1:3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 6377,'-1'0'-21,"0"-1"0,0 0 0,0 1 1,0-1-1,0 1 0,0 0 0,0-1 0,-1 1 1,1 0-1,0-1 0,0 1 0,0 0 1,-1 0-1,1 0 0,0 0 0,0 0 1,0 0-1,-1 1 0,1-1 0,0 0 0,0 1 1,0-1-1,0 1 0,0-1 0,-1 1 1,1-1-1,-1 2 0,-2 0 92,4-2-63,-1 0 1,0 1 0,1-1-1,-1 1 1,1-1-1,-1 1 1,1-1-1,-1 1 1,1-1 0,-1 1-1,1 0 1,-1-1-1,1 1 1,-1-1-1,1 1 1,0 0-1,0 0 1,-1-1 0,1 1-1,0 0 1,0-1-1,0 1 1,0 0-1,-1 0 1,1-1 0,0 1-1,1 0 1,-1 0-1,0 0 23,-1 5 32,1-1 1,0 1 0,0-1-1,1 1 1,-1-1-1,1 1 1,0-1 0,2 6-1,2 11 179,-1-5-15,0-1 0,10 23-1,-4-11-29,63 190 512,-16-58-1381,-44-130 320,1 12-374,-10-32 548,-3-9 100,0 1 1,0-1-1,-1 1 0,1-1 1,0 1-1,-1 0 0,0-1 1,1 1-1,-1 0 0,0-1 1,0 1-1,0 0 0,0-1 1,0 1-1,0 0 0,-1 2 0,1-4 55,0 0 0,0 0 0,0 0 0,0 1 0,0-1 0,0 0 0,0 0-1,-1 0 1,1 0 0,0 1 0,0-1 0,0 0 0,0 0 0,0 0-1,-1 0 1,1 1 0,0-1 0,0 0 0,0 0 0,0 0 0,-1 0-1,1 0 1,0 0 0,0 0 0,0 0 0,-1 0 0,1 0 0,0 0-1,0 0 1,-1 0 0,1 0 0,0 0 0,0 0 0,0 0 0,-1 0-1,1 0 1,0 0 0,0 0 0,0 0 0,-1 0 0,1 0 0,0 0-1,0 0 1,0 0 0,-1-1 0,1 1 0,0 0 0,-13-14-212,10 9 213,0 1 0,1-1 0,-1 0 0,1 0-1,0 0 1,-2-10 0,2-5 11,0-1 0,1 0-1,2 1 1,3-29 0,-2 38 118,0 0 0,0 0 0,1 0 0,1 1 1,0-1-1,9-16 0,-11 23 0,1 0 0,-1 0 0,1 0 0,0 1 0,0-1 0,0 1 0,0 0 0,1 0 0,-1 0-1,1 0 1,0 0 0,0 1 0,0 0 0,0 0 0,0 0 0,0 0 0,1 1 0,7-3 0,-5 3 49,0 0 1,0 0-1,0 1 0,0 0 1,0 0-1,0 1 0,-1-1 1,1 2-1,0-1 0,0 1 1,0 0-1,-1 0 0,1 1 1,-1-1-1,0 1 0,0 1 1,0 0-1,0-1 1,8 9-1,-4-2-88,-1 0 0,-1 1 0,0-1 1,0 2-1,-1-1 0,0 1 0,8 22 0,-12-28-343,-1 1 0,1-1 0,1 0 0,-1 0-1,1 0 1,0 0 0,0-1 0,1 0 0,7 7 0,7-7-2835,-15-4 633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1:3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50 5609,'-4'-7'-18,"-1"1"0,0-1 0,-1 1 0,1 0 1,-10-7-1,13 11 216,-2 1 21,0 0-91,0 1 0,-1 0 0,0 0-1,1 0 1,-1 0 0,1 1 0,0 0 0,-1-1-1,1 2 1,-1-1 0,1 0 0,0 1 0,0 0-1,0 0 1,0 0 0,-7 6 0,5-4 10,0 1 0,0 0 0,1 0 0,0 1 0,0-1 0,0 1 0,0 0 0,1 1 0,0-1 0,-3 8 0,-12 37 443,18-48-571,0 0 0,0 0 0,0 0 0,1 0 0,-1 1 0,1-1 0,0 0 0,0 0 0,0 1 0,0-1 0,0 0-1,1 0 1,0 4 0,-1-7-12,1 0 1,-1 0-1,0 1 0,0-1 0,0 0 0,0 1 0,0-1 0,1 0 1,-1 1-1,0-1 0,0 0 0,0 1 0,0-1 0,0 0 0,0 1 1,0-1-1,0 0 0,0 1 0,0-1 0,0 0 0,-1 1 0,1-1 1,0 0-1,0 0 0,0 1 0,0-1 0,0 0 0,-1 1 0,1-1 1,0 0-1,0 0 0,0 1 0,-1-1 0,1 0-3,-1 1 0,1-1-1,0 0 1,-1 1 0,1-1 0,0 1-1,0-1 1,0 0 0,-1 1-1,1-1 1,0 1 0,0-1 0,0 1-1,0-1 1,0 0 0,0 1 0,0-1-1,0 1 1,0-1 0,0 1-1,0-1 1,0 1 0,0-1 0,0 0-1,0 1 1,0-1 0,1 1 0,7 19-384,-7-18 202,5-4-538,0 1 617,0-1-1,0 0 1,-1 0-1,1 0 1,-1-1-1,0 0 0,6-4 1,0-3-39,-1 1 1,0-2-1,-1 0 1,0 0-1,-1-1 0,0 0 1,-1 0-1,0 0 1,5-16-1,-9 23 217,0-1 1,0 1-1,0 0 0,7-8 0,4-8 366,-13 20-258,4-5 27,-5 5-175,0 1 0,0 0-1,0 0 1,1 0 0,-1 0 0,0 0 0,0-1 0,0 1 0,0 0 0,1 0 0,-1 0 0,0 0-1,0 0 1,0 0 0,1 0 0,-1 0 0,0 0 0,0 0 0,0 0 0,1 0 0,-1 0 0,0 0 0,0 0-1,0 0 1,1 0 0,-1 0 0,0 0 0,0 0 0,0 0 0,1 0 0,-1 0 0,0 0 0,0 0 0,0 0-1,1 0 1,-1 1 0,0-1 0,0 0 0,0 0 0,0 0 0,1 0 0,-1 0 0,0 1 0,0-1 0,0 0-1,0 0 1,0 0 0,0 1 0,55 116 1578,-50-108-1589,-5-8-38,0 0 0,1 0 0,0 1 0,-1-1 0,1 0 0,-1 0 0,1 0 0,0 0 0,0 0 0,0 0 0,0 0 1,0 0-1,0 0 0,0-1 0,0 1 0,0 0 0,0-1 0,0 1 0,0 0 0,2 0 0,0-1-213,0 1-88,11 2-91,-10-2-74,0-3-89,1-1 145,-1 0-1,0 0 1,1 0-1,-1 0 0,0-1 1,-1 0-1,1 0 1,3-5-1,7-5-2175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1:38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48 5981,'-2'-7'-10,"-7"-33"1512,13 45-1165,9 20 403,-1 1-1,12 40 1,38 166-15,-61-186-1679,-1-44 648,-1 0-206,-2 5 610,3-7-136,0 1 0,0-1 0,0 0 0,0 0 0,0 0 0,-1 0 0,1 0 1,0 0-1,0 0 0,0 0 0,0 0 0,0 0 0,0 0 0,0 0 0,0 0 0,-1 0 1,1 1-1,0-1 0,0 0 0,0 0 0,0 0 0,0 0 0,0 0 0,0 0 0,-1 0 1,1 0-1,0 0 0,0 0 0,0 0 0,0-1 0,0 1 0,0 0 0,0 0 0,0 0 1,-1 0-1,1 0 0,0 0 0,0 0 0,0 0 0,0 0 0,0 0 0,0 0 1,0 0-1,0 0 0,0-1 0,0 1 0,-1 0 0,1 0 0,0 0 0,0 0 0,0 0 1,0 0-1,0 0 0,0 0 0,0-1 0,-3-5-29,0 0 1,1 0-1,-1 0 0,1 0 1,0-1-1,1 1 1,0-1-1,0 1 0,0-1 1,1 0-1,0 1 1,1-12-1,2-8-18,-2 14 126,0 1 0,1-1 0,0 1 0,0 0 0,1 0 1,1 0-1,0 0 0,1 0 0,0 1 0,11-18 0,-5 14-74,1 0 1,0 2-1,0-1 1,2 1-1,-1 1 1,29-17-1,-1-5-2799,-30 23 1289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0:24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994 237 4624,'0'0'-200,"2"5"416,5 14 2,-6-15 804,57-8-251,-11-1-426,-35 4-257,1-1 0,18-4 0,-23 4-57,1 0 0,0 1 0,-1 0 0,10 0 0,23-3 77,142-10 148,-73-4-327,151-44 0,-219 52-95,58-4 0,-62 9 130,15-1-56,125-20-270,-138 18 263,134-23-234,-123 22 188,-7 3 28,-5 0-137,60 0 0,-46 6 79,-4-5 56,-46 5 98,3 0 6,15 1 17,-10 0-9,0 0-1,0-1 1,1 0 0,13-2-1,-24 1 7,-1 1-1,1 0 1,0 0-1,0-1 1,0 1-1,-1 0 1,1 0-1,0 0 1,0 0-1,0 0 1,0 0-1,-1 0 1,1 0-1,0 0 0,0 1 1,0-1-1,-1 0 1,1 0-1,1 1 1,15 3-63,-5-5 21,-6 1 14,0-1 1,1 1-1,-1 1 0,1-1 0,-1 1 0,11 3 0,-16-4 25,0 0 0,0 1 0,0-1 0,0 1 0,-1-1 0,1 0 0,0 0 0,0 0 0,0 1 0,0-1 0,0 0 0,0 0 0,0 0 0,0 0 0,0-1 1,1 1-1,14-2-50,53-2-82,-64 4 122,0 0-7,38 0-49,-38 0 85,-3-1-22,9-2-10,25-7 9,-33 9-2,3 1-12,15 0 23,6 4 7,-24-4-6,0 1-1,-1-1 0,1 1 1,0-1-1,-1 0 1,1 0-1,0 0 0,5-2 1,35-2-43,-1 5 74,-37-2-36,21 1 532,-25 1-514,0-1 0,-1 1-1,1-1 1,0 1 0,-1-1 0,1 1 0,0 0 0,-1-1 0,1 1 0,-1 0 0,1-1-1,-1 1 1,1 0 0,-1 0 0,0 0 0,1-1 0,-1 1 0,0 0 0,0 0 0,1 0-1,-1 0 1,0 0 0,0-1 0,0 1 0,0 0 0,0 2 0,0-3-28,0 2 87,4 15 74,2 26 229,5 20-46,4 26-27,11 106 32,-20-110-252,4 28 18,8 64-16,-10-80-34,-6 1-10,1 3 0,2 8 53,0-49-72,-4-41-3,0 0-1,1 0 0,6 20 1,13 69 24,-8-57-9,9 66 0,-21-111-30,0 1 11,-1 1 0,0 0 1,-1 14-1,0-18-12,1-1 1,-1 1 0,1-1-1,0 1 1,0 0 0,1-1-1,-1 1 1,1-1-1,-1 1 1,1-1 0,0 1-1,2 3 1,-2-6-3,-1 0-1,1 1 1,-1-1 0,1 0 0,-1 1 0,0-1 0,0 0 0,0 0-1,1 1 1,-1-1 0,0 0 0,-1 1 0,1-1 0,0 0-1,-1 2 1,0 13 32,1-6-25,0-4-5,-1-1 0,2 1 0,-1-1 0,1 1 0,-1-1 0,3 8 0,-2-11-1,0 0 0,-1 1-1,0-1 1,1 0-1,-1 1 1,0-1-1,0 1 1,-1-1-1,1 3 1,-1-3-1,1 1 8,1-1-7,0 0 0,0 0 0,0 0-1,-1 0 1,1 1 0,-1-1 0,0 0-1,1 0 1,-1 5 0,0-3 6,8 12-7,-2 5-5,-4-12 6,-3-12 4,4 14 4,9 21-8,-10-28-5,1 6 1,-1-6-2,0-1 4,-1 1 0,1-1-1,-1 0 1,0 0 0,0 0 0,-1 1-1,1-1 1,0 6 0,-1-6 0,0 0-5,5 9 5,-4-12 3,-1 1 0,0-1 1,0 0-1,0 0 0,0 1 0,0-1 1,0 0-1,0 0 0,0 1 0,0-1 0,0 0 1,0 1-1,0-1 0,0 0 0,0 1 1,0-1-1,0 0 0,0 0 0,0 1 1,-1-1-1,1 0 0,0 0 0,0 1 0,0-1 1,0 0-1,-1 0 0,1 1 0,0-1 1,0 0-1,0 0 0,-1 0 0,1 1 0,0-1 1,0 0-1,-1 0 0,1 0 0,0 0 1,0 0-1,-1 0 0,1 0 0,0 1 1,-1-1-1,1 0 0,0 0 0,0 0 0,-1 0 1,1 0-1,0 0 0,-1 0 0,1 0 1,0 0-1,0-1 0,-1 1 0,1 0 1,-1 0-1,-34-10 8,20 8-6,-75 2-13,-70 0 4,4 8-6,127-6 12,-218 20 1,181-16 11,-79 3 40,-2-4-47,1 0-19,31 4-17,5 1 15,96-10 11,0 1 0,-17 3 0,-61 6-10,70-7-3,-39 11 1,20-4-4,7 0-12,-33 13 0,-20 6-88,54-19 10,-45 20-1,46-16-95,-47 12 0,-135 46-1162,100-31 819,111-40 510,0 0-23,-11 2 79,10-3-32,3 1-4,1 0 14,-1 0 1,0 0-1,-1 0 0,1-1 1,0 1-1,0-1 1,0 1-1,0-1 0,0 1 1,-1-1-1,1 1 1,0-1-1,-2 0 0,-10 6-192,10-5 168,1 1-1,-1 0 0,1-1 0,-1 1 0,0-1 0,0 0 1,0 0-1,-4 1 0,7-2 27,-3 1-20,-9 7-154,2-7 1066,28-20-855,-14 15 35,-3 2-63,1 1 0,-1 0 1,0 0-1,1 0 0,-1 0 1,0 0-1,1 0 0,-1 0 1,1 0-1,0 1 0,-1-1 1,1 0-1,0 1 1,1-1-1,0 0 317,0-2-214,1-1-117,-8 5 1221,-89 44-796,14-9-198,-67 36-59,35-20-93,-194 96-65,153-74-202,63-35-99,42-16-13,37-17 102,-1-1 0,-19 7 0,2 2-661,17-4-2486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11.8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291 13 4788,'15'-5'-1472,"14"-2"6563,-34 12-4914,-1 2-67,-2 0 0,1 0-1,-1-1 1,0 0 0,-16 8 0,15-8-35,-1 1 0,1 0 0,1 1 0,0 0 0,-11 12 0,-11 11 86,24-26-143,-20 25 48,22-25-60,-47 49-469,49-53 364,2 0 84,0-1 0,0 0 0,-1 0 0,1 0 1,0 1-1,0-1 0,0 0 0,-1 0 0,1 1 1,0-1-1,0 0 0,0 1 0,0-1 0,0 0 1,-1 0-1,1 1 0,0-1 0,0 0 1,0 1-1,0-1 0,0 0 0,0 1 0,0-1 1,0 0-1,0 1 0,0-1 0,0 0 0,0 1 1,1-1-1,-1 0 0,0 1 0,0-1 0,2 1 2,-1 1-1,0-1 0,1-1 0,-1 1 0,1 0 0,0 0 0,-1 0 1,1-1-1,-1 1 0,1-1 0,0 1 0,0-1 0,-1 0 0,3 0 0,-1 0-43,3 0 13,90-7-188,-92 7 235,0 0 0,-1 0 1,1 0-1,-1 1 0,1-1 0,0 1 0,-1 0 1,1 0-1,4 3 0,1-1 21,-7-2-13,0 1-1,0-1 1,0 1-1,0 0 1,0 0-1,0 0 1,-1 0-1,1 0 1,-1 0-1,1 1 1,-1-1-1,0 0 1,2 4-1,-2-2 0,-1 0 0,1-1 0,-1 1 0,1 0 0,-1-1-1,0 1 1,0 0 0,-1-1 0,1 1 0,-1 0-1,0-1 1,0 1 0,0 0 0,0-1 0,-1 0 0,1 1-1,-3 3 1,-1 1 11,-1 1 0,0-1 1,0 0-1,-1 0 0,0 0 0,-1-1 0,1 0 0,-1-1 1,-13 9-1,5-6-8,0-1 1,-1 0-1,0-1 0,-23 7 1,38-13-35,-5-2-17,1 1 9,4 0 14,-1 1 0,1-1 0,0-1 0,-1 1 0,1 0 0,-1 0 0,1-1 0,0 0 0,-1 1 0,1-1 0,0 0 0,0 0 0,0 0 0,-1 0 0,1-1 0,0 1 0,-2-3 0,-2-3-204,0 0-1,0-1 1,-8-13-1,13 16-15,0 1 0,1-1 0,-1 1-1,1-1 1,0 0 0,0 1-1,0-1 1,1 1 0,-1-1-1,4-8 1,-3 7-304,1-6-898,1 0 82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0:25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1162 1 3328,'-25'27'-934,"23"-26"989,-5 11 245,1-4-130,-2-1 0,1 0 1,-1 0-1,0-1 0,-1 0 0,-15 9 0,9-6-14,1 0-1,-17 15 0,13-10 36,-39 24 1,7-6-3,-3 6-39,-163 128 223,69-38-209,86-70-90,-35 31 20,31-27-56,14-12-34,-28 31-103,2-2-500,56-62 172,14-14-2259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0:26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2476,'0'0'2002,"7"4"-1903,21 12-2,-15-11-13,277 12 463,-144-12-257,240 1-128,-294-7-199,87-3-52,-33-1-36,3 0-58,-104 5 15,1-3 0,-1-2 1,0-2-1,54-15 0,-31 8-391,-15 3-1298,-40 7 1645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0:2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1619 0 2520,'-26'0'2022,"26"29"-991,0-13-725,5 33 383,-4-41-610,0 0 1,0 0-1,0-1 1,3 9-1,-2-9-41,0 0-1,0 1 1,-1-1-1,0 8 1,-1-9-6,1 0 0,0 0 1,0 0-1,4 10 0,-3-10-8,-1 0 0,1 0-1,-1 0 1,1 10 0,-1-4 4,0 0 1,0-1 0,6 17 0,-4-15-46,0 0 1,-1 0-1,1 20 1,-3-9-162,0-22 125,0 15-157,0-9 195,1-6-13,-1-1 0,0 1 0,0-1 0,0 1-1,0-1 1,0 1 0,0-1 0,-1 1 0,1-1 0,0 1 0,-1-1 0,1 1 0,-1-1 0,-1 3 0,1-2 7,-3-2-38,-10 0 37,11 0-4,-1 1 3,-96 27-108,-112 47 1,-355 171-324,352-150 47,175-79 295,-84 31-284,-162 27-727,281-74 1075,-1 1-40,0 0-1,0 0 0,-1-1 1,-10 1-1,14-2-13,0 2 5,2-2-23,-1 2-73,0 0 0,0-1 1,-1 0-1,1 1 1,0-1-1,-1 0 1,-3 1-1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0:29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 1684,'0'0'-115,"-2"-3"-45,-3-4 1500,5 11-649,9 27-442,6 19 68,63 329 740,-74-352-981,2 49 0,-2-13-9,2 73 18,-1-41-6,0-33-26,0 19-19,-3-66-30,-3 13 15,1 35-51,3-38 47,0-5-3450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0:32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11 315 2436,'-10'-5'197,"20"5"912,14 4-526,-16-3-541,-5-2-4,11-2 12,-10 2-15,1 0-1,166-36 181,-75 9-205,-45 13 7,4 3-31,-33 8-26,1-1 1,21-8 0,55-18-94,-63 22 82,-15 4 9,2 3 0,43-11-6,10-7-126,-70 19 133,-1 0 0,0 0 0,0-1 0,10-4-1,-9 4 2,0-1-1,0 1 0,0 0 1,13-1-1,17-4-152,55-17 0,-72 18 119,0 1 0,0 1 0,0 0 1,22 0-1,10-2-154,-27 4 127,-22 3 95,-1-1 0,1 0 1,-1 0-1,1 0 0,-1 0 1,0-1-1,1 1 0,-1 0 1,0 0-1,1-1 0,-1 1 1,3-2-1,-4 1 2,1 1 1,0 0-1,-1-1 1,1 1-1,0 0 1,-1 0-1,1-1 1,0 1-1,-1 0 1,1 0 0,0 0-1,0 0 1,-1 0-1,1 0 1,0 0-1,-1 0 1,1 0-1,0 0 1,0 1-1,18-1-101,-3-1 44,0 1 0,22 1-1,-37 0 60,0-1-1,-1 0 1,1 0-1,0 1 1,0-1 0,0 0-1,0 0 1,-1 0-1,1 0 1,0 0-1,0 0 1,0 0-1,0 0 1,-1 0-1,1-1 1,0 1 0,0 0-1,0 0 1,0-1-1,16-3-89,1 4 59,-14 0-2,1 0 4,12 0 9,-13 0 3,1 0-16,12 0 22,-12 0 4,-3 1-1,33 3 33,-30-4-9,-2-1 2,11-2-3,-10 2-3,-2 1 6,1-3-9,29 2 74,-24 0-73,39-8 46,-43 9-51,0 0 12,0-1 1,14-2-8,-14 2 6,-1 1 13,4-1 71,-1 1 0,0-1 0,1 1 0,7 2 1,-10-2 195,-4 1-292,-1-1 0,1 0 1,0 1-1,-1-1 0,1 0 0,0 1 0,-1-1 0,1 0 0,0 1 0,0-1 0,-1 0 1,1 1-1,0-1 0,0 1 0,0-1 0,-1 1 0,1-1 0,0 0 0,0 1 0,0-1 0,0 1 1,0 0-1,0 0 1,0-1 1,0 0 0,0 1 0,0-1 0,0 1-1,0-1 1,0 0 0,0 1 0,-1-1-1,1 1 1,0-1 0,0 0 0,0 1 0,0-1-1,-1 0 1,1 1 0,0-1 0,0 0-1,-1 1 1,1-1 0,0 0 0,-1 0 0,1 1-1,0-1 1,-1 0 0,-4 16 57,1 6 36,-2 0-12,2 0-35,3-11-26,-1-7-10,2 0 1,-1 0 0,0 1 0,1-1 0,0 0 0,0 1-1,0-1 1,1 6 0,1 13 92,0 12 76,13 61 0,-7-47-73,-3 17 69,2 53 244,7-37-194,-8 7-18,-5-53-154,-1-31-44,0 0 1,0-1 0,0 1 0,0-1 0,1 1 0,-1-1-1,3 6 1,-2-8-8,-1 1-1,1-1 1,-1 0 0,1 1-1,-1-1 1,0 1 0,0 0-1,-1 3 1,1-4-3,0-1 0,0 1 0,0-1 0,0 1 0,0-1-1,0 1 1,0 0 0,1-1 0,-1 1 0,0-1 0,1 1 0,0 1 0,0 3 11,0-1 0,-1 1 0,1 0 0,-1 0 0,-2 10 0,2-8-6,0 9 11,-1-11-7,1-1 0,0 1 0,0 0-1,1 0 1,0 0 0,0 0-1,1 5 1,-1 1 5,-1-11-14,0 0-1,0-1 1,0 1-1,0 0 1,0 0 0,0 0-1,0-1 1,0 1-1,0 0 1,0 0-1,0 0 1,1-1 0,-1 1-1,0 0 1,0 0-1,1-1 1,-1 1-1,1 0 1,-1 0-1,0-1 1,1 1 0,1 1-1,-3 6 29,2-7-19,-1 0 0,0 0 0,1 0-1,-1 0 1,0 0 0,0 0 0,0 0-1,0 0 1,0 0 0,0 0 0,0 0-1,-1 0 1,1 0 0,0 0 0,0 0-1,-1 0 1,1 0 0,-1 0 0,1 0-1,-1 1 1,0-1 11,0 0-13,1-1 0,-1 1 1,0-1-1,1 1 0,-1-1 1,1 1-1,-1-1 0,0 0 0,1 1 1,-1-1-1,0 0 0,0 1 1,1-1-1,-1 0 0,0 0 1,0 0-1,1 1 0,-1-1 1,0 0-1,0 0 0,-1 0 1,-15 0 13,12 0-24,6 17-45,3-1 42,-3-9 17,0 1 0,0 0 1,-1 0-1,-1 15 1,0-3 9,1-15-39,0-1 14,0 0 0,0-1 0,0 1-1,0 0 1,-1 0 0,0-1 0,1 1-1,-3 3 1,3-6 1,0-1-1,0 0 1,0 0-1,0 1 1,0-1-1,-1 0 1,1 0 0,0 1-1,0-1 1,0 0-1,0 1 1,0-1-1,0 0 1,0 1-1,0-1 1,0 0-1,0 0 1,0 1 0,0-1-1,1 0 1,-1 1-1,0-1 1,0 0-1,0 0 1,0 1-1,0-1 1,1 0-1,-1 0 1,0 1-1,0-1 1,4 9-13,-4 17-384,-6-30 361,-19-11-3,19 11-3,6 4 21,-1 0 20,1 0 0,-1 0-1,1-1 1,0 1 0,-1 0 0,1 0 0,0 0 0,-1 0 0,1 0 0,0-1 0,-1 1 0,1 0 0,0 0-1,-1-1 1,1 1 0,0 0 0,-1 0 0,1-1 0,0 1 0,0 0 0,0-1 0,-1 1 0,1-1 0,-10-8-49,-11-3 66,18 10-2,-1 2 2,-1-1 1,1 1-1,0-1 0,-1 1 0,1 0 0,0 1 1,-1-1-1,1 1 0,0 0 0,0 0 0,-9 3 1,-4 1 13,-91 26 216,46-11-98,-27 8 7,55-19-88,-36 16 0,21-7 1,-197 53 328,135-33-266,83-30-87,-45 19 1,43-15-23,-199 63 70,166-55-83,52-19-6,7-1-3,-1 0 1,0 1-1,1 0 0,-1-1 0,1 2 1,0-1-1,-1 0 0,1 1 0,0 0 1,-5 3-1,-5 1-28,10-4-11,0-5-1684,-14-6 1283,14 6-276,5 0-628,3-12 89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0:33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3780,'0'0'-329,"-2"1"-693,-9 2 937,9-2 1690,1 15-926,0-13-576,0 0 0,1 0 0,-1 0 0,1 0 0,0 0 0,0 0 0,0 0 1,1 0-1,-1 0 0,2 5 0,-5 13 289,1-14-268,8 95 825,-1 2-719,-5-90-274,1 0 1,4 22 0,-1 4-541,7-2-1415,-6-33 1901,0-1-2650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0:34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2352,'0'0'-142,"0"-3"-75,0 2 240,0 0 1,0 0-1,0 0 1,0 0-1,0-1 1,0 1-1,1 0 1,-1 0-1,0 0 1,1 0-1,-1 0 0,1 0 1,-1 1-1,1-1 1,-1 0-1,1 0 1,0 0-1,-1 0 1,1 1-1,0-1 1,0 0-1,-1 0 1,1 1-1,2-2 1,0 1 72,-1-2-40,0 1-1,0 0 1,1 0 0,-1 0 0,1 0 0,-1 0 0,1 0 0,0 1 0,0-1 0,-1 1 0,5-1 0,-5 1 205,4 1-215,15 0-10,-16 0 40,-2-1-46,54-13 176,-30 2-156,-25 11-45,1 0 2,7-2-5,-7 2-8,10-3 30,-10 3-2609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0:3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1836,'0'0'2614,"9"-3"-2524,4-1-72,57-18 327,-23 5-207,-44 16-131,-1 0-3,29-7-26,-28 7 1,0 0-111,32-13-277,-20 10-2799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0:3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62 1536,'0'0'81,"-7"5"-165,7-5 119,1 0 0,-1 0 1,0 0-1,0 0 1,0 0-1,0 0 0,0 0 1,1 0-1,-1 0 0,0 0 1,0 0-1,0 0 1,0 0-1,0 0 0,0 0 1,1 0-1,-1 0 0,0 0 1,0 0-1,0 0 1,0 0-1,0 0 0,0 1 1,0-1-1,1 0 0,-1 0 1,0 0-1,0 0 1,0 0-1,0 0 0,0 0 1,0 0-1,0 1 0,0-1 1,0 0-1,0 0 0,0 0 1,0 0-1,0 0 1,1 0-1,-1 1 0,0-1 1,0 0-1,0 0 0,0 0 1,0 0-1,0 0 1,-1 1-1,1-1 0,0 0 1,0 0-1,0 0 0,0 0 1,0 0-1,0 0 1,0 0-1,0 1 0,0-1 1,28 0 29,-21 0 116,-2-1-138,20-6 125,43-17 0,-28 10-18,-7 4-61,-31 9-83,2 0-18,10-2 7,-11 2-12,21-7-159,-16 7-2292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1:5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90 168,'0'0'4341,"1"-3"-4202,0-1 101,0 0 0,0 0 0,0 0 1,-1 0-1,1 0 0,-1 0 0,0 0 1,0-5-1,-1 6 145,0 1-315,-18-32 431,18 32-423,-2 2-73,-7-4-5,7 4-11,-4 1-66,1 0 73,1 0 1,0 0 1,0 0-1,0 0 1,0 1-1,0-1 1,1 1-1,-1 0 0,0 1 1,-4 3-1,9-6 3,-1 0 1,1 0-1,0 1 0,0-1 0,0 0 0,0 0 0,0 0 0,0 1 0,0-1 0,-1 0 1,1 0-1,0 0 0,0 1 0,0-1 0,0 0 0,-1 0 0,1 0 0,0 0 0,0 0 0,-1 0 1,1 1-1,0-1 0,0 0 0,0 0 0,-1 0 0,1 0 0,0 0 0,0 0 0,-1 0 1,1 0-1,0 0 0,0 0 0,-1 0 0,1 0 0,0 0 0,0 0 0,-1 0 0,1 0 0,0-1 1,-1 1-1,-3 1 4,-11 14-4,-8 5-63,21-19 58,0 0 0,0 0 0,1 0 0,-1 1 0,1-1 0,-1 1 0,1-1 0,-1 1 1,1 0-1,-2 1 0,3-1-3,-1-2-2,0 1 9,0-1 1,0 0-1,0 1 1,0-1-1,1 1 1,-1-1-1,0 1 1,0 0-1,1-1 1,-1 1-1,0 0 1,1-1-1,-1 1 1,1 0-1,-1 0 1,1-1-1,-1 1 1,1 0-1,-1 0 1,1 0-1,-1 1 1,-4 17-15,5-16 13,0 14 24,-1-14-25,1-1 1,0 1-1,0-1 0,0 1 1,0-1-1,0 1 1,1-1-1,-1 1 0,1-1 1,1 5-1,0-2 2,6 8 8,0-3 25,-6-7-31,0-1-1,0 1 1,0 0-1,0-1 1,0 0-1,0 0 1,1 1 0,-1-2-1,1 1 1,0 0-1,-1 0 1,1-1 0,0 1-1,0-1 1,0 0-1,0 0 1,0 0-1,0 0 1,0-1 0,1 1-1,4-1 1,-6 0-4,0 0 0,1 0 0,-1 0 0,0-1 1,1 1-1,-1-1 0,0 0 0,4-1 0,0-1-2,0 2-8,-2 0 3,3-1-30,1-1 0,-1 0 0,0-1 0,0 0 0,0 0 0,0 0 0,-1-1 0,0 0 0,0 0-1,0 0 1,-1-1 0,1 0 0,-1 0 0,6-10 0,-11 14 3,2-1 4,11-20-58,-12 21 66,-1 0 0,0-8 7,5-18-68,-5 26 80,-12-28 245,6 26-179,5 9 105,7 13 84,-5-14-318,21 52 358,-18-35-209,-3-19-73,-1 1 0,0-1 0,0 0 1,1 0-1,-1 0 0,1 0 0,0 0 0,0 0 0,1 2 0,5 33 50,1-3-21,-7-33-23,1 18 13,-2-15-14,1 0-1,-1 0 0,0 0 0,0 0 0,0 0 0,-2 7 0,2-10-10,0-1 0,0 0-1,0 1 1,-1-1-1,1 0 1,0 0-1,0 1 1,0-1 0,0 0-1,0 1 1,0-1-1,0 0 1,0 0-1,0 1 1,0-1-1,0 0 1,0 1 0,0-1-1,0 0 1,0 1-1,0-1 1,1 0-1,-1 0 1,0 1 0,0-1-1,0 0 1,0 0-1,1 1 1,-1-1-1,0 0 1,0 0 0,0 0-1,1 1 1,-1-1-1,0 0 1,1 1-1,-1-1 1,0 0-1,0 0 1,0 0-1,1 1 1,-1-1-1,0 0 1,0 0 0,0 1-1,0-1 1,0 0-1,1 1 1,-1-1-1,0 0 1,0 0-1,0 1 1,0-1-1,0 0 1,0 1-1,0-1 1,0 0-1,0 1 1,0-1-1,0 0 1,0 0 0,-1 1-1,1-1 1,0 0-1,0 1 1,0-1-1,0 0 1,-11 60 81,7-42-81,1-15-3,0-1 4,-1 13 7,3-8-9,-1 3 6,-1 0 0,1 0 0,-1-1 0,-7 14 0,9-22 4,0 2 2,-2 10 0,2-10 3,0 9 68,-17 21 222,16-30-226,-11 7 101,6-9-149,1 1 0,-1-1 0,0 0 1,1-1-1,-1 1 0,0-1 0,0-1 1,1 1-1,-1-1 0,-8-2 0,10 1-62,-2-1-49,6 2 69,1 0 1,-1 1-1,1-1 1,-1 1-1,1-1 1,-1 1-1,1 0 1,-1-1-1,0 1 1,1-1-1,-1 1 1,0 0-1,1 0 1,-1-1-1,0 1 0,1 0 1,-2 0-1,-3-1-206,1-1 0,-1 0-1,1 1 1,-1-1 0,1-1-1,0 1 1,0-1 0,0 1-1,0-1 1,0 0 0,0-1-1,-3-4 1,-8-5-2014,2 1 306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12.3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10 4028,'2'-7'-457,"-1"4"707,-1 9 1337,-5 61-541,2-1 0,7 72 0,-4-59-624,5 149 42,-5-166-837,0-43-476,-2 0 0,-5 34 0,2-42-1919,1-1 880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1:5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19 4984,'0'0'-152,"1"-4"77,1-2-201,-2 5 357,0 1-1,0 0 1,0 0-1,0-1 1,0 1-1,0 0 0,0-1 1,0 1-1,0 0 1,0 0-1,0-1 0,0 1 1,0 0-1,0 0 1,0-1-1,0 1 1,0 0-1,0 0 0,0-1 1,-1 1-1,1 0 1,0 0-1,0-1 1,0 1-1,0 0 0,-1 0 1,1 0-1,0-1 1,0 1-1,-1 0 1,1 0-1,0 0 0,0 0 1,-1 0-1,1 0 1,0-1-1,0 1 0,-1 0 1,1 0-1,0 0 1,0 0-1,-1 0 1,1 0-1,0 0 0,-1 0 1,1 0-1,0 0 1,-1 1-1,-24 1 351,0 1-1,0 1 1,-43 13-1,30 0-137,-38 22-1,-7 5-409,77-42 49,-1 1 66,7-3-1,0 0 1,0 0 0,0 0-1,0 0 1,0 0-1,0 0 1,0 0 0,0 0-1,0 0 1,-1 0-1,1 0 1,0 0 0,0 0-1,0 0 1,0 0-1,0 0 1,0 0 0,0 0-1,0 0 1,0 0-1,0 0 1,0 0 0,0 1-1,0-1 1,0 0-1,0 0 1,0 0 0,0 0-1,0 0 1,0 0-1,0 0 1,0 0-1,0 0 1,0 0 0,0 0-1,0 0 1,0 0-1,0 0 1,0 0 0,0 1-1,0-1 1,0 0-1,0 0 1,0 0 0,0 0-1,0 0 1,0 0-1,0 0 1,0 0 0,0 0-1,0 0 1,0 0-1,0 0 1,0 0 0,0 0-1,1 0 1,-1 0-1,0 0 1,0 0 0,0 0-1,0 0 1,0 0-1,0 0 1,0 0 0,0 1-1,0-1 1,0 0-1,21 9-15,-15-7 0,1-2 2,102-4-80,-105 4 89,-1 0 0,1 0 0,-1 1 0,1 0-1,-1-1 1,1 1 0,-1 1 0,4 1 0,-4-2 3,-1 0 1,1 0-1,-1-1 1,1 1 0,-1 0-1,1-1 1,4 1-1,-5-1-5,5 4 7,-7-4 3,1 1 1,-1-1-1,1 0 0,0 0 1,-1 1-1,1-1 1,-1 0-1,1 1 0,-1-1 1,1 1-1,-1-1 1,1 1-1,-1-1 0,0 1 1,1-1-1,-1 1 0,0-1 1,1 1-1,-1 0 1,0-1-1,0 1 0,1-1 1,-1 1-1,0 0 1,0-1-1,0 1 0,0 0 1,0-1-1,0 1 0,0 0 1,0-1-1,0 1 1,0 0-1,0-1 0,-1 1 1,1-1-1,0 1 0,0 0 1,-1 0-1,0 2 3,-1-1 0,0 1 0,0 0 0,0-1 1,0 1-1,0-1 0,0 0 0,-1 0 0,1 0 0,-1 0 0,1 0 0,-1 0 0,0-1 0,-5 3 0,-16 10 17,20-11-20,-1 0 0,0-1 0,0 0-1,0 0 1,-8 2 0,8-3-18,-1 1 1,0 0 0,1 0-1,-8 5 1,-20 7-289,29-13 236,0 0 0,0 1 0,0-1 0,1 1 0,-1 0 0,1 0 0,-5 3 0,7-4 36,0-1-1,0 1 0,0-1 1,1 0-1,-1 1 1,0-1-1,0 0 0,0 0 1,0 0-1,0 0 0,0 0 1,0 0-1,0 0 1,0 0-1,0 0 0,0 0 1,0 0-1,-1-1 1,2 1-18,-4 0-371,3-1-615,1-1 947,-1 1 0,0-1 0,0 1-1,0 0 1,0 0 0,0-1-1,0 1 1,0 0 0,0 0 0,-2-1-1,3 2 65,0 0-1,-1 0 0,1 0 0,0-1 1,0 1-1,0 0 0,0 0 1,-1 0-1,1-1 0,0 1 0,0 0 1,0 0-1,0-1 0,0 1 1,0 0-1,0 0 0,0 0 0,0-1 1,0 1-1,0 0 0,0 0 1,0-1-1,0 1 0,0 0 0,0 0 1,0-1-1,0 1 0,0 0 1,0 0-1,0-1 0,4-15-1645,-3 12-161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2:0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37 4708,'0'0'-241,"1"-16"-156,1-4 3574,-6 44-2479,-1 36 0,1-15-111,6-6-113,0-6-180,-4 64 390,0 1-222,-3 10-102,0-18-455,3-74-450,2 31-1,1-23-528,4 7-4058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2:02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5148,'0'0'2801,"-7"5"-2669,-21 14-17,21-15-8,5-2-38,0-1 0,0 1 0,0 0 0,0 0 0,0 0 0,0 0 0,-1 3 0,2-2-34,-1 1-1,0 0 1,0-1-1,0 1 1,-1-1-1,1 0 1,-1 0-1,-4 5 0,2-4 1,1 1-1,0-1 0,1 1 0,-1 0 1,-3 8-1,-23 42 162,21-40-152,0 0 0,-7 19 0,-20 48 63,34-77-106,-9 30 34,-12 62 1,27-29-158,-4-66 111,1-1 0,-1 1 0,0-1 0,1 0 0,-1 1-1,1-1 1,-1 0 0,1 1 0,0-1 0,0 0 0,-1 0 0,1 1 0,0-1 0,0 0-1,0 0 1,0 0 0,1 0 0,-1 0 0,1 0 0,22 13-198,-24-14 206,2 1-107,4-1-9,5 0 5,1-1-1,-1 0 1,14-3 0,-9-2-30,7-2-191,-12 4 215,0 0 1,-1-1 0,20-11 0,-11 6-45,-6 1 30,1-1 1,17-17-1,-28 24 127,1-1 20,-1 0 0,-1 0 0,1 0 0,0-1 0,-1 1 1,0 0-1,0-1 0,0 0 0,-1 1 0,2-11 0,-3 14-8,-1 0 0,1 0 0,-1-1 0,1 1 0,-1 0 0,0 0 0,0 0 0,0 0 0,1 0 0,-1 0 0,0 1 0,-2-3 0,1 2 6,0 0 3,0 0 0,0-1-1,0 1 1,0 0 0,0 0 0,0 0 0,-1 0-1,1 1 1,0-1 0,-1 1 0,1-1-1,-1 1 1,-3 0 0,5 0-12,-2-1 43,-3 2-4,-19 2 1,19-2-8,1-1-18,-16 0-4,16 0-19,-1 0-16,-15 0-9,16 0-16,0 0-116,-16 0 58,16 0-32,-7 3-272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2:0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3620,'0'0'4581,"8"2"-4396,27 4-18,-26-4-17,-3-3-14,70-3 316,-4-1-79,-68 5-335,0 0-9,14 0 2,-14 0-13,-1 0-4,7 0 6,-7 0 6,0 2-2,-1 0-14,0 0-1,0 0 0,0 0 1,0 0-1,0 0 1,0 0-1,-1 1 0,1-1 1,1 5-1,-1-3 0,-1-3 28,-2 4-5,-9 93 257,2-53-95,2 8-19,-5 44 88,10-68-172,1-26-86,0 0 0,0 0-1,0 0 1,0 0 0,0-1 0,-1 1-1,0 0 1,-1 5 0,1-4-48,0 1 0,1 0-1,-1 0 1,1 0 0,0 0 0,1 7 0,0 1-239,3-10 229,11-29-6418,-13 21 4344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2:03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27 123 5184,'0'0'-268,"-4"0"156,-18 0 3609,31-3-3237,0-1-176,-5 2-48,-1 0 0,1 1 0,-1-1 0,1 1 0,-1 0 0,1 0 0,0 0 0,0 1 0,6-1 0,-8 1-4,0 0 1,0 0 0,0-1-1,-1 1 1,1 0-1,0-1 1,0 0 0,-1 1-1,1-1 1,2-1 0,18-8 248,59-19-138,-44 15-1061,41-10-1,-29 7-3390,-31 13 2523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2:0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62 4836,'-9'9'-284,"9"-9"312,0 0-1,0 0 0,1 0 0,-1 0 1,0 0-1,0 0 0,0 0 0,0 0 1,1 0-1,-1 0 0,0 0 0,0 0 0,0 0 1,0 0-1,1 0 0,-1 1 0,0-1 1,0 0-1,0 0 0,0 0 0,1 0 0,-1 0 1,0 0-1,0 1 0,0-1 0,0 0 1,0 0-1,0 0 0,0 0 0,0 0 1,1 1-1,-1-1 0,0 0 0,0 0 0,0 0 1,0 1-1,0-1 0,0 0 0,0 0 1,0 0-1,0 0 0,0 1 0,0-1 1,0 0-1,0 0 0,0 0 0,0 0 0,-1 1 1,1-1-1,0 0 0,0 0 0,0 0 1,0 0-1,0 1 0,0-1 0,-1 0 1,5-1-26,18-3 153,-2-2 0,22-8-1,-23 8-69,-18 6-88,1 0-1,-1 0 1,0-1 0,1 1 0,-1 0 0,0-1 0,0 0-1,1 1 1,-1-1 0,0 1 0,0-1 0,2-1 0,-2 1-10,0 0 1,0 0-1,0 1 1,0-1-1,0 1 1,0-1-1,1 1 1,-1-1 0,0 1-1,0 0 1,0 0-1,1-1 1,-1 1-1,0 0 1,3 0-1,1 0-45,6-3-295,0 0 0,18-8 0,8-3-1925,-18 12 1114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2:0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10 3960,'0'0'3464,"-7"-2"-3233,-28-6 525,-6 9-213,28-2-397,9 1-31,-1 1-10,-81 16 507,80-15-571,1 0 0,0 1 0,0-1 1,0 1-1,0 0 0,-7 7 1,0-2 19,7-5-35,0 1 0,0 0 0,1 0 1,-1 0-1,1 1 0,0-1 1,0 1-1,0 0 0,0 0 0,1 1 1,-3 6-1,2 4 23,4-16-48,0 1-1,0 0 1,0-1 0,0 1 0,0 0 0,-1-1-1,1 1 1,0-1 0,0 1 0,0 0 0,-1-1 0,1 1-1,0 0 1,-1-1 0,1 1 0,0-1 0,-1 1-1,1-1 1,-1 1 0,1-1 0,-2 1 0,2 0-3,0-1 0,-1 1 0,1 0 0,0-1 0,-1 1 0,1-1 0,0 1 0,0 0 0,-1-1 0,1 1 0,0 0 0,0-1 0,0 1 1,0 0-1,0 0 0,0-1 0,0 1 0,0 0 0,0-1 0,1 1 0,-1 0 0,0-1 0,0 1 0,0 0 0,1-1 0,-1 1 0,0-1 0,1 1 0,-1 0 0,1-1 1,-1 1-1,1-1 0,0 2 0,16 13-124,-8-10 22,-7-4-27,4-3-24,-2 1 133,11-2-180,-1-1 1,-1-1-1,1 0 0,15-9 0,-20 9 59,3-2-89,0-1 0,17-13 1,-25 17 151,0 1 0,0-1-1,1 1 1,-1 0 0,11-4 0,-14 6 62,1 0 0,0 0 0,-1 0 0,0 0 0,1-1 0,-1 1 0,0 0 0,1-1 0,-1 1 0,0-1 0,1-2 0,-1 3 13,0-1-1,0 1 1,0 0-1,0-1 1,0 1 0,0 0-1,0 0 1,0 0-1,0 0 1,1 0-1,0-1 1,0 1-3,-1-2 19,0 1-1,0-1 0,0 1 1,0-1-1,0 1 0,1-1 1,-1 1-1,1 0 0,0 0 1,-1 0-1,4-3 0,-3 3 46,-11 8 1964,7-2-1990,-1-1 1,1 0 0,0 1-1,0 0 1,0-1-1,-1 5 1,-3 21 382,6-27-287,5 16 102,2-3-94,0 1-1,2-1 1,11 16 0,6 11 3,-25-40-132,33 65 148,-31-59-139,0 0 0,0 0-1,-1 0 1,0 0 0,-1 1 0,2 15-1,-2 11 22,0-24-25,0-1 0,-1 1 0,0-1 0,-2 13-1,-1-12 7,0 0-1,-1 0 0,-8 18 0,12-28-13,-1 1 5,0 0 0,0 0 0,0 0 0,0 0 0,-1 0 0,1 0 0,0-1 0,-1 1 0,-2 2-1,-7 9 42,11-12-44,-1 0-1,0 0 0,0 0 0,0-1 0,1 1 1,-1 0-1,0-1 0,0 1 0,0-1 0,0 1 0,0-1 1,0 1-1,0-1 0,0 0 0,-2 1 0,-2 0 7,-9 5-142,-1-1 0,0-1 0,0-1 0,0 0 0,0-1 0,0 0 0,-1-1 1,1-1-1,-27-3 0,20 2-507,-14-3-725,26 3 801,-22-8-3219,14 1 1430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2:06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5436,'0'0'4662,"12"0"-4376,33 0-18,-33 0-26,-9 2-20,4 2-80,1 0-1,-2 0 1,1 1 0,0 0-1,5 7 1,-10-10-196,1-1-90,-1 0 0,0 0 0,0 0-1,1 0 1,-1 0 0,0 1 0,0-1-1,0 1 1,-1 0 0,1-1 0,2 4-1,3 1-662,-2 0 462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2:0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5485,'0'0'4025,"7"2"-3759,21 4-29,-27-6-225,0 0-1,-1 0 1,1 0-1,0 0 1,-1 0 0,1 0-1,0 0 1,-1 1-1,1-1 1,0 0 0,-1 0-1,1 1 1,0-1-1,-1 0 1,1 1 0,-1-1-1,1 1 1,-1-1 0,1 0-1,-1 1 1,1-1-1,-1 1 1,1 0 0,-1-1-1,1 2 1,8 6 259,-6-6-317,0 0 0,0 1 0,-1 0 0,1 0 0,0 0 0,-1 0 0,0 0 0,0 0 0,4 7 0,-2 7-876,-4-16 647,0 1-1,0-1 1,0 1-1,0-1 1,0 1-1,1-1 1,-1 0-1,1 1 1,-1-1-1,1 1 1,-1-1-1,1 0 0,0 0 1,0 1-1,0-1 1,1 1-1,6 6-2388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2:17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1256 1 5637,'-33'59'-713,"3"2"0,-24 65 0,-14 54 745,0-10 252,-88 184 250,107-249-401,-166 420 267,149-353-315,-104 301 142,92-249-134,-138 442-51,199-614-276,9-32-238,1 2 1,1-1 0,1 1 0,1 0-1,-2 38 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14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 31 4784,'0'0'-263,"-4"-9"307,8 5 3393,42-3-3128,-19 2-120,-22 4-161,0-1 1,0 1-1,0 1 1,0-1-1,0 1 1,1 0-1,-1 0 1,10 2-1,-12-1-1,1-1-8,-2 0-14,-1 1-1,1-1 1,0 0-1,0 1 1,0-1-1,-1 1 1,1-1-1,0 1 1,-1 0-1,1 0 1,0 0-1,-1 0 1,1 0-1,-1 0 1,0 0-1,1 0 1,-1 1-1,0-1 1,0 1-1,1-1 1,-1 1-1,0-1 1,-1 1-1,1-1 1,0 1-1,0 0 1,-1-1-1,1 1 1,-1 0-1,1 0 1,-1 2-1,0 4 1,-1-1-1,0 0 1,0 0-1,-1 0 1,0 0-1,-1 0 1,1-1 0,-1 1-1,0 0 1,-5 6-1,-7 10 5,-24 28 0,21-29 0,-19 23-11,21-27-13,0 1 0,-21 34 0,24-37 3,10-13 8,0 0 1,1 0 0,-1 0 0,1 0 0,0 1-1,0-1 1,0 0 0,0 1 0,-2 5-1,4-8 6,-1-1 0,1 1 0,0-1 0,0 1 0,0-1 0,-1 1 0,1 0 0,0-1 0,0 1 0,0-1 0,0 1 0,0 0 0,0-1 0,0 1 0,0-1 0,0 1-1,0 0 1,0-1 0,1 1 0,-1-1 0,0 1 0,0 0 0,1-1 0,-1 1 0,0-1 0,1 1 0,-1-1 0,0 1 0,1-1 0,-1 0 0,1 1 0,-1-1 0,1 1-1,-1-1 1,1 0 0,-1 1 0,1-1 0,-1 0 0,1 0 0,-1 1 0,1-1 0,-1 0 0,1 0 0,0 0 0,19 1 36,-20-1-40,20-2 7,0-1-1,-1 0 1,0-1-1,36-14 1,-24 8-162,11 3-914,-28 6 714,19-3-1288,-30 4 713,2 0-600,17-4 4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2:18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2672,'0'0'-171,"12"11"46,1 5 359,-11-14-102,0-1 32,17 7 430,0 1 0,0 0 0,21 17 0,33 34 610,-58-47-930,21 22 0,-3-1 13,115 118 515,-79-78-584,335 361 94,-287-326-585,-76-73 160,-9-10-163,57 36 0,-1-2-452,-70-46 498,4 3-336,43 27-1,-59-40 434,0 0-1,-1 1 1,0 0-1,0 0 1,0 0 0,-1 0-1,1 1 1,-1 0 0,-1 0-1,1 0 1,-1 0 0,0 1-1,2 7 1,-4-12-368,-3 1-393,-6 13 388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4:19.0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242 0 4456,'0'0'-254,"-7"3"-456,-109 50 1421,108-49-645,1 0-1,-1 1 1,-13 12-1,-26 24 53,46-40-124,0 0 0,0 0 0,0 0 1,0 0-1,0 0 0,0 1 0,0-1 0,1 0 0,-1 1 0,0-1 0,1 1 1,-1-1-1,1 1 0,-1-1 0,1 3 0,2 10-6,-2-13 11,0 0 0,1 0 0,-1 0 0,1 0 0,0-1-1,-1 1 1,1 0 0,-1-1 0,1 1 0,0 0 0,0-1 0,-1 1 0,1-1 0,1 1-1,21 13 0,-18-13 3,5-1 6,79 22 93,-86-20-82,0 0-1,-1 1 1,1-1-1,-1 0 0,1 1 1,-1-1-1,0 1 0,0 0 1,0 0-1,0 0 1,-1 0-1,1 0 0,-1 0 1,0 0-1,0 0 0,1 5 1,-2-2 31,0-1 0,-1 1 0,0-1 0,0 1 0,-1-1 1,1 1-1,-1-1 0,0 0 0,-5 8 0,-2 2 223,-19 24-1,16-23-93,10-14-176,1-1-1,-1 0 1,0 0 0,1 0 0,-1 0-1,0 0 1,0-1 0,1 1 0,-1 0-1,0-1 1,0 0 0,0 1 0,0-1 0,-2 0-1,3 0-7,-3 1-90,-1-2-247,-2-1 124,1-1 1,-1 1-1,0-1 0,1 0 1,0 0-1,-1-1 0,2 0 1,-1 0-1,-10-9 0,7 1-762,7 9 350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4:19.7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139 0 2984,'0'0'-199,"-5"1"-118,-16 2 319,15-2 105,2 15 13,3-13-51,-1-1-28,0-1 1,1 1 0,-1 0 0,0 0 0,1 0 0,-1 0 0,1 1-1,0-1 1,0 0 0,-1 1 0,2-1 0,-1 0 0,0 1-1,0-1 1,1 1 0,-1 2 0,-10 47 952,1-8-309,-5 12-160,12-36-361,1-4-83,-3 54 268,-1-5-121,-9 55 45,12-84-246,3-27-28,-1-1 1,0 1 0,0 0 0,-4 12-1,4-15-77,0 0-1,1 0 0,-1 0 1,1 0-1,1 0 0,0 6 1,-1-4-60,1-8 109,-1 1 1,0 0 0,0-1-1,1 1 1,-1 0 0,0-1-1,1 1 1,-1 0 0,1-1-1,-1 1 1,0-1 0,1 1-1,0-1 1,-1 1 0,1-1-1,-1 1 1,1-1-1,0 0 1,-1 1 0,1-1-1,0 0 1,-1 1 0,1-1-1,0 0 1,0 0 0,6 5-2243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4:20.3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3944,'0'0'-212,"5"0"-64,17 0 1080,-18 1-574,13 6-3,-12-6 571,-2-1-644,11 0-9,-10 0 62,13 11-227,3 7-3358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4:21.1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3260,'0'0'4453,"8"3"-4373,24 13-17,-24-12-4,3 7-162,14 24-1416,-9-15-2011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3:32.6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206 8 408,'0'0'329,"-8"-7"-244,-2 7 7170,5 1-7251,-5 0 20,1 1 0,0 0 0,-12 6 0,-24 13 24,33-16-56,10-5 2,1 1 1,-1-1 0,1 1-1,-1 0 1,1 0-1,0-1 1,-1 1-1,1 0 1,0 0 0,-1 0-1,1 1 1,0-1-1,0 0 1,0 0 0,0 1-1,-1 1 1,1-2-26,-10 11-112,10-10 125,1 1 1,-1-1 0,1 0-1,0 1 1,0-1-1,0 0 1,0 0 0,0 1-1,1-1 1,0 3-1,0-2 0,12 6-20,-11-8 37,-1 1 1,1-1-1,-1 0 0,1 1 0,0-1 0,-1 0 1,1 0-1,0 0 0,0-1 0,0 1 0,0 0 1,0 0-1,3 0 0,19-1 5,-9 1-6,-3 3-17,-6-2 17,1-1-1,-1 0 0,1-1 0,0 1 1,10-2-1,-5 1-4,-9 0-4,1 1-1,42 11-56,-43-11 60,0 0-28,11 2 16,-10-2 4,2 4-22,5 1-18,-3 10 12,-7-15 30,-2 17-7,-18 33 0,11-42 25,-1 0-1,0-1 0,-10 8 0,8-10 2,3 1 0,-15 2 8,8-5-9,11-3 11,1-1 0,-11 3-32,10-2-12,0-1-13,-14 0-14,14 0 0,-1 0 0,-12 0 2,13 0-10,-1 0-23,-12 0-11,12 0-15,1-1-167,-14-2 99,14 3-26,0-2-8,-10-4-28,11 4-18,-18-17-2003,20 17 1437,-3-10 476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3:33.5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2592,'0'0'2582,"3"7"-2402,14 32 349,-16-37-371,-1 0-110,1 0-1,-1 0 1,1 1 0,-1-1-1,1 0 1,-1 0-1,1 0 1,0 0 0,0 0-1,0 0 1,2 2-1,-1-1 5,-1 0 0,1-1 0,-1 1 0,0 0 0,1 0 0,-2 0-1,2 5 1,9 48 340,-10-34-235,2 1-1,9 35 0,-12-54-145,4 16 60,-1 0 1,0 28-1,2 4 6,-4-44-68,-1 1 0,1 0 0,1-1 0,0 1 0,0-1 0,0 0 0,1 0 0,0 0 0,7 11 0,-10-18-8,0-1-1,1 0 0,-1 1 1,0-1-1,0 0 1,1 1-1,-1-1 1,0 1-1,0-1 0,0 0 1,1 1-1,-1-1 1,0 1-1,0-1 1,0 1-1,0-1 0,0 1 1,0-1-1,0 1 1,0-1-1,0 0 1,0 1-1,0-1 1,-1 2-1,1-1 0,0 0 0,-1 0 0,1 1 0,0-1 0,0 0 0,0 1 0,0-1 0,0 0 0,0 1 0,1-1 0,-1 0 0,0 0 0,1 1 0,-1-1 0,1 0 0,-1 0 0,2 3 0,23 96-1087,-19-72 101,-6-26 673,0 27-2988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4:16.5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 81 140,'0'0'2958,"5"0"-2780,17 0 3995,-21-3-4090,-1 2-16,1-1 0,0 0 0,0 1 0,1-1 0,-1 0 0,0 1 0,0 0 1,1-1-1,-1 1 0,1 0 0,2-2 0,-1 1-57,-2 0-14,2-8 11,-2 8 4,6-9-31,11-5 26,-17 14-12,4 2-19,10-3 24,-14 3 0,0 0 0,0 0 0,0-1 0,-1 1 0,1 0 0,0 0 0,0-1 0,0 1 0,0 0 0,-1-1 0,1 1 0,0-1 0,-1 1 0,1-1 1,0 1-1,-1-1 0,1 1 0,0-1 0,-1 0 0,1 1 0,-1-1 0,1-1 0,3 2-4,14 0 0,-14 0 7,1 2-182,12 4 162,-15-4 13,0-1 0,-1 0 1,1 1-1,-1 0 0,0-1 0,1 1 1,-1 0-1,0 0 0,0-1 1,0 1-1,0 0 0,0 0 1,-1 0-1,1 0 0,0 3 0,-1-4 7,1 2-9,-1-1-9,0 0 14,0-1 1,0 1-1,0 0 1,-1-1-1,2 1 0,-1 0 1,0-1-1,0 1 1,0 0-1,1-1 0,-1 1 1,2 2-1,0 0-1,-1-1-4,-2 14-11,-4 0 17,-1 0 0,0 0 0,-2-1 0,-15 27-1,-9 3-58,16-25 40,-3 3-82,-17 31 0,20-32 13,10-14 61,-1 0 0,-1 0 0,0 0-1,-9 7 1,15-14 23,2-1 20,-5 12-63,4-13 56,1 0 0,0 0 0,0 1 0,0-1 0,0 0 0,-1 0 0,1 1-1,0-1 1,0 0 0,0 0 0,0 1 0,0-1 0,0 0 0,0 1 0,0-1-1,0 0 1,0 0 0,0 1 0,0-1 0,0 0 0,0 1 0,0-1 0,0 0-1,0 0 1,0 1 0,0-1 0,1 0 0,-1 0 0,0 1 0,0-1 0,0 0-1,0 0 1,1 1 0,-1-1 0,0 0 0,0 0 0,1 1 0,29-1 86,-23-1-68,113-21 134,-55 12-109,-62 9-38,2 1-9,1-1-4,23-6 0,-27 6-2,3 1 12,35-4-6,-38 3-10,3 1-2,12-4 0,-13 4 2,1 0-8,12 0 10,-12 0-2,0-1-8,-4 0-1,0 1 0,0-1-1,-1 1 1,1 0 0,0-1 0,0 1 0,0 0 0,-1 0 0,1 0 0,0-1-1,0 1 1,0 0 0,0 0 0,0 0 0,1 1 0,15 2-91,-12-2-24,5 8-4401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4:17.4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88 1 3676,'0'0'549,"-2"6"-370,-21 52 567,19-41-419,1-1 8,-18 80 814,18-85-976,1-2-97,1-1 0,-1 0 1,0 16-1,-8 61 329,5-32-260,-1-2-36,5-45-99,1-5-5,-1 1 0,1-1 0,-1 0 0,1 1 1,0-1-1,0 0 0,0 1 0,0-1 0,0 1 0,0-1 0,0 0 0,0 1 1,0-1-1,1 1 0,-1-1 0,0 0 0,1 1 0,-1-1 0,1 0 0,0 0 1,0 2-1,2-1 3,0-1 0,0 1 0,0 0 0,0-1 0,0 0 0,5 2 0,-4-2 16,-1-1-14,18-2 6,-1-1 0,0 0 0,30-9-1,-35 8-15,19-3 1,-15 1 3,-18 5-5,-1 1 1,1 0-1,-1-1 1,1 1-1,-1 0 1,1 0-1,-1-1 1,1 1-1,0 0 1,-1 0-1,1 0 1,-1 0-1,1 0 1,0 0-1,-1 0 1,1 0-1,-1 0 1,1 0-1,0 0 1,-1 0 0,1 1-1,0-1 1,0 1-2,0-1 1,0 0 0,0 0 0,-1 1 0,1-1-1,0 0 1,0 0 0,0 0 0,0 0-1,0 0 1,-1 0 0,1 0 0,0 0 0,0-1-1,0 1 1,0 0 0,0 0 0,-1-1 0,3 0-1,42-15-116,-42 15 79,0 0-12,11-2-9,-10 2-8,14-9-228,17 6 28,-30 4 230,28-9-433,-30 8 364,12 8-1649,-12-6 1691,0 1-169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4:17.9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10 2896,'-3'-9'152,"6"12"863,8 15 365,-10-16-1747,0-1 385,-1-1-1,1 1 1,-1 0-1,1 0 0,-1 0 1,1 0-1,-1 0 1,0 0-1,1 0 0,-1 0 1,0 0-1,0 0 0,0 0 1,1 0-1,-1 0 1,0 0-1,-1 0 0,1 0 1,0 0-1,0 0 0,-1 2 1,0 1 47,1 9 141,-1 1 1,-1-1 0,0 0-1,-5 15 1,-2 15 165,-7 15 44,10-34-268,4-17-108,0 1-1,0-1 1,1 1 0,0 0 0,0 9-1,1-12-41,-1-3-81,1 1 0,0 0 0,0 0-1,0 0 1,1 0 0,-1 0 0,0 0 0,1 0 0,0-1-1,0 1 1,0 0 0,0 0 0,0-1 0,1 1 0,-1-1-1,4 5 1,2 4-2764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14.6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90 16 4320,'0'-14'-366,"0"14"393,-1 0 0,1 0 0,0 0 0,0-1 0,0 1 0,0 0 0,0 0 0,0 0 0,-1 0 0,1 0 0,0 0 0,0-1 0,0 1 0,0 0 0,-1 0 0,1 0 0,0 0 0,0 0 0,0 0 0,0 0 0,-1 0 0,1 0 0,0 0 0,0 0 0,0 0 0,0 0 0,-1 0 0,1 0 0,0 0 0,0 0 0,0 0 0,-1 0 0,1 0 0,0 0 0,0 1 0,0-1 0,0 0 0,0 0 0,-1 0 0,1 0 0,0 0 0,0 0 0,0 0 0,0 1 1,0-1-1,0 0 0,-1 0 0,1 0 0,0 0 0,0 1 0,0-1 0,0 0 0,0 0 0,0 0 0,0 0 0,0 1 0,0-1 0,0 0 0,0 0 0,0 0 0,0 1 0,0-1 0,-12 24 873,-7 30 465,8-20-573,-10 61 0,13-58-599,5-27-139,1 0 0,0 0 0,1 0-1,0 0 1,0 0 0,1 0 0,2 20 0,-1-28-47,0 0 0,0 0-1,0-1 1,0 1 0,1-1 0,-1 1 0,0-1-1,1 0 1,-1 1 0,1-1 0,0 0 0,-1 0 0,1 0-1,0 0 1,0 0 0,3 1 0,31 9 38,-24-9-37,-1-3-34,0-1 0,0 0 1,13-4-1,0 1-59,5-2-205,30-10 0,-5 1-246,60-20-3621,-99 32 2197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4:23.0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291 1 3368,'0'0'-220,"0"4"-136,0 11 415,0-11 642,-2 0-557,-47 38 631,8-4-399,32-31-275,1 0 0,-15 17 0,5-5-29,16-18-51,-4 4 7,6-5-29,0 0 1,0 0-1,0 0 0,-1 0 0,1 1 1,0-1-1,0 0 0,0 0 0,0 0 1,0 0-1,0 0 0,0 0 0,0 0 1,0 1-1,0-1 0,0 0 0,0 0 1,0 0-1,0 0 0,0 0 0,0 0 1,0 1-1,0-1 0,0 0 0,0 0 1,0 0-1,0 0 0,0 0 0,0 0 1,0 1-1,0-1 0,0 0 0,0 0 1,0 0-1,0 0 0,0 0 0,0 0 1,0 0-1,1 1 0,-1-1 0,0 0 1,0 0-1,0 0 0,0 0 0,0 0 1,0 0-1,0 0 0,0 0 0,1 0 1,-1 0-1,0 0 0,0 0 0,0 0 1,0 0-1,25 4-1,-19-4 0,-2 0 8,14 0-6,-14 0-13,2 0 4,12-2-13,0 2 0,21 2-1,-32-2 16,7 0 4,-11 0 11,1 2-20,22 10-1,-25-12 15,-1 1 0,1 0 1,0-1-1,-1 1 0,0 0 1,1 0-1,-1-1 0,1 1 1,-1 0-1,0 0 0,1 0 0,-1-1 1,0 1-1,0 0 0,0 0 1,0 0-1,0 0 0,0 0 1,0-1-1,0 1 0,0 0 0,0 0 1,0 0-1,-1 0 0,1 0 1,0-1-1,0 1 0,-1 0 1,1 0-1,-1-1 0,0 2 1,0 2 26,-1-1 0,0 1 1,0-1-1,0 0 0,0 1 1,-5 4-1,-6 3 86,1-1 0,-1 0 1,-1-1-1,0-1 0,-27 13 0,-10 2 194,-17 5 65,54-24-640,1 0 0,-26 3 1,38-8 205,0 0 0,-1 1-1,1-1 1,0 0 0,0 0 0,0 0 0,0 0-1,0 0 1,0 0 0,-1-2 0,1 3 35,1-1 0,0 1 0,-1 0 0,1 0 1,0-1-1,0 1 0,-1-1 0,1 1 0,0 0 0,0-1 0,-1 1 1,1 0-1,0-1 0,0 1 0,0-1 0,0 1 0,0-1 0,0 1 1,0 0-1,0-1 0,0 1 0,0-1 0,0 1 0,0-1 0,0 1 1,0-1-1,0 1 0,0-1 0,1-8-1581,-1-10 479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4:23.6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3680,'0'0'-252,"3"4"260,7 8 161,-7-9 189,-7 27 1055,3-26-1261,0-1 0,1 1-1,0-1 1,0 1 0,0-1-1,1 6 1,0 9 355,-2-15-299,1 12 213,4 13 315,-4-25-691,1-1 1,-1 1-1,1 0 0,-1-1 0,0 1 0,0 0 0,0-1 1,0 1-1,0 0 0,0-1 0,-2 5 0,0 5 41,1 1 0,0-1-1,0 1 1,1 0 0,1-1-1,3 17 1,-4 20 48,2-28-118,-1 35 1,-1-34-52,1 61-430,-9-50-251,8 12-3950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4:25.0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24 4808,'0'0'1923,"7"-1"-1819,4 1-117,1 0 205,-1-1 1,20-3 0,4-4-92,-32 8-80,3 0-6,3-1-20,1 1 1,-1-1-1,1-1 1,12-3 0,-19 4-34,1 1-12,14 0 2,-14 0-7,0 1-192,14 2 188,-14-2 6,1 10-149,-4-10 194,-1-1-1,1 1 1,-1 0 0,1 0-1,-1 0 1,1-1 0,-1 1-1,0 0 1,1 0 0,-1 0-1,0 0 1,0 0 0,0 0-1,1 0 1,-1 0 0,0 0-1,0-1 1,0 1 0,-1 0-1,1 2 1,-3 3-16,0 0 0,0 1 0,-1-1 1,0 0-1,0-1 0,-1 1 0,1-1 0,-7 6 0,-48 38-189,14-14 79,44-33 109,-2 0 5,-7 4 2,7-5-7,-4 11-164,3-7 189,4-5-2,0 1 0,-1-1 1,1 0-1,0 0 0,0 0 0,0 1 1,-1-1-1,1 0 0,0 0 0,0 0 0,0 1 1,0-1-1,0 0 0,0 0 0,0 1 1,0-1-1,0 0 0,0 1 0,0-1 0,0 0 1,0 0-1,0 1 0,0-1 0,0 0 1,0 0-1,0 1 0,0-1 0,0 0 0,0 0 1,0 1-1,0-1 0,0 0 0,1 1 1,13 5-3,1-1-4,-2-3-11,-11-1 18,-1 0 1,1-1-1,0 1 0,0-1 1,0 1-1,0-1 0,0 0 1,0 0-1,0 0 0,0 0 1,0 0-1,0 0 0,2-1 1,8 3-10,-8-1 1,1 0-7,-1 0 0,1 1 0,0-1 0,-1 1 0,0 0 0,1 0 1,-1 1-1,0-1 0,0 1 0,0 0 0,0 0 0,-1 0 0,1 0 1,-1 1-1,4 4 0,-6-6 21,0 0 1,0 1-1,0-1 0,0 0 1,0 1-1,0-1 1,0 1-1,-1-1 1,1 1-1,-1-1 0,0 1 1,0 0-1,0-1 1,0 1-1,0-1 0,-1 4 1,-13 42 374,13-47-368,0 2 14,0-1 0,0 0 0,-1 0 1,1 0-1,-1 0 0,0-1 0,1 1 0,-3 1 0,-7 8 87,7-6-71,-1 0 1,0 0-1,0-1 1,-1 0-1,1 0 1,-1 0-1,0-1 1,0 0-1,0 0 1,0 0-1,-11 2 1,-5 4 47,7-4-41,-1-3 8,-15 2-68,27-5-3,0 1-60,-1 0-141,-16-3 60,16 2-41,-13-10-634,16 9 594,1 0 0,-1 1 0,1-1-1,0 0 1,-1 0 0,1 0 0,0 0 0,0 0-1,0 0 1,-1-4 0,-2-6-729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4:25.9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 3560,'0'0'810,"-1"5"-615,-4 83 1859,-5-36-1237,7-23-625,2-22-135,0 0 1,0 1 0,1-1-1,0 0 1,0 0 0,1 1-1,0-1 1,4 14 0,-2-14-27,0-1 1,1 1 0,0-1-1,5 7 1,-7-12-15,2 1 5,10 4-1,-11-4-1,1-2-10,14 0 2,-14 0-4,2-1 9,68-7-26,-4-8-533,-59 13 412,-9 2-9,1 0 10,6-1-33,-2 1-60,0 0 1,0-1 0,0 0-1,8-5 1,23-18-2222,-36 24 1346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4:26.4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 0 3328,'0'0'730,"-3"6"-478,-11 16 22,10-17 2,5-1-4,2 12 235,-1 1 0,0 23-1,-1-33-409,-1 0 0,-1 1 0,1-1 0,-1 0 0,-1 0 0,1 0 0,-1 0 0,-4 9 0,5-14-84,0-1 0,1 1-1,-1 0 1,0-1 0,1 1 0,-1 0 0,1 0 0,0-1 0,0 1 0,-1 0 0,1 2 0,0 5 18,-22 99 307,12-64-1010,5-6-2877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4:27.7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279 0 5120,'0'0'361,"-4"4"-235,-14 12 13,14-12 20,1-3-4,-70 30 1185,68-29-1280,0 0-1,1 0 1,-1 0-1,1 1 1,0 0-1,0 0 1,-6 4-1,6-3-11,-1 0-1,1-1 1,-1 1 0,0-1-1,0 0 1,-7 2-1,-39 23 65,49-27-137,1 0 1,-1 0-1,0 0 1,0 0-1,1 0 1,-1 1-1,0-1 1,1 1-1,0-1 1,-1 1-1,1-1 0,0 1 1,-2 3-1,7-3 0,14 4-4,-14-4-9,2-2-2,19 0 2,-19 0-10,0-1-5,3 0 16,1 1 0,-1 0 0,11 1 0,-19-1 33,0 0 0,0 1 0,0-1 0,0 0-1,0 0 1,0 0 0,0 0 0,0 0 0,0 0 0,0 0 0,0 0-1,0-1 1,0 1 0,-1 0 0,1-1 0,0 1 0,2-1 0,-1 0-11,2 0-37,-1 2 3,1-1 37,-1 1-1,1 0 1,-1 1 0,1-1-1,-1 0 1,1 1-1,-1 0 1,0 0 0,0 0-1,5 4 1,10 15-62,-17-19 79,0 1 0,-1 0 0,1 0 0,0 0 1,-1 0-1,0 0 0,1 0 0,-1 0 0,0 0 0,-1 0 0,1 0 0,0 0 0,-1-1 0,0 1 1,0 0-1,0 0 0,0 0 0,0-1 0,0 1 0,-1 0 0,1-1 0,-1 1 0,0-1 1,1 0-1,-1 1 0,0-1 0,-1 0 0,1 0 0,0 0 0,-1-1 0,-2 3 0,1-1 18,-11 14-10,7-14-23,3-3 4,-6 6-213,-1-2-1,0 0 1,-1 0-1,1-2 0,-23 4 1,-12-6-2001,38-3 1116,-4-5 260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4:28.2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0 3384,'0'0'-126,"3"5"4,7 14 185,-7-14 196,-4-2-143,-3 10 3,3-10 18,0-1 9,-1 1-27,0 0 0,0 1 0,0-1 0,1 0 0,0 1 0,-1 0 0,1-1-1,1 1 1,-1-1 0,0 1 0,1 0 0,0 0 0,0-1 0,1 7 0,-1-3 110,-5 51 987,19 118-158,2-30-968,-12-114-1070,15 58 0,-18-87 788,-1-1 0,1 1 0,1-1 0,-1 1 1,0-1-1,1 0 0,-1 0 0,3 3 0,-2-3-1233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4:48.2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85 164,'0'0'2676,"5"-4"-2558,12-11 10,-13 11 2464,1 4-2543,12 0-1,-12 0 73,-1-2-73,43-19 138,-46 20-142,6 0-18,-1 0 0,1-1 1,-1 0-1,9-4 0,4 0 29,18-8 19,-34 13-64,2 0-12,12-2-27,-13 2-11,2 3-146,15 4 126,-19-5 48,-1 0-1,1 0 0,0 0 1,-1 0-1,1 0 1,0 1-1,-1-1 1,1 0-1,-1 1 0,0-1 1,1 1-1,-1 0 1,0-1-1,0 1 0,1 2 1,4 6-57,-5-9 60,0 0 0,0 0 0,-1 0 0,1 0 0,-1 0 0,1 0 0,-1 0 0,1 0 0,-1 1 0,0-1 0,1 0 0,-1 0 0,0 0 0,0 1 1,0-1-1,0 0 0,0 0 0,0 0 0,0 1 0,0-1 0,-1 2 0,-8 21-62,1-8 40,7-13 22,-1 0 1,1 0-1,-1 0 0,0 0 0,0-1 0,0 1 0,0 0 1,0-1-1,-4 4 0,-72 55-585,74-58 534,-1-1 0,0 0 0,1 0 0,-1-1 0,0 1 0,0-1 0,-9 1 0,9-1 35,1 0-48,0-1-107,-14 0 134,14 0 3,1-4-174,3 4 215,0 0 0,0 0 1,-1 0-1,1 0 0,0 0 1,0 0-1,-1-1 0,1 1 0,0 0 1,0 0-1,-1 0 0,1 0 1,0-1-1,0 1 0,0 0 1,-1 0-1,1-1 0,0 1 0,0 0 1,0 0-1,0-1 0,0 1 1,0 0-1,0-1 0,0 1 1,-1 0-1,1 0 0,0-1 1,0 1-1,0 0 0,0-1 0,0 1 1,0 0-1,1 0 0,-1-1 1,0 1-1,0 0 0,0 0 1,0-1-1,0 1 0,0 0 0,0-1 1,1 1-1,-1 0 0,0 0 1,0 0-1,0-1 0,0 1 1,1 0-1,-1 0 0,0 0 0,0-1 1,1 1-1,-1 0 0,8-3 3,-6 2-2,1 0 1,0 1-1,0-1 0,0 0 0,0 1 1,-1-1-1,6 1 0,30 5-5,-9 1 4,-23-3-2,-2 1-1,1-2-5,1 0 2,-1 0 0,1 1 0,0 0 0,-1 0 0,0 0 0,1 0-1,-1 1 1,0 0 0,-1 0 0,1 1 0,7 8 0,13 20 39,-23-30-11,-1 1 0,0 0 0,0 0 0,0 0 0,-1 0 0,1 0 0,-1 7 0,0-8-6,-1 0 0,0 0 1,0 0-1,0 0 0,0-1 0,-1 1 0,1 0 0,-1 0 0,0-1 0,0 1 0,0-1 0,0 0 0,0 1 0,0-1 0,-4 3 0,-3 3 3,4-2-2,-2 0 0,1 0 0,-1-1 0,1 0 0,-1-1 0,-1 1 0,1-1 0,-1 0 0,1-1 0,-1 0 0,-10 2 0,-42 19 11,53-21-504,0 0 1,-1 0 0,1-1-1,-14 3 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4:49.1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74 5 2288,'-3'-1'-98,"-7"-2"46,7 2 1152,1 6-982,-5 14 15,5-14 8,2-3 11,-25 79 1343,18-65-1332,3 0-82,-2 7 12,6-22-95,-1 0 1,0 1-1,1-1 1,-1 0-1,1 0 0,0 1 1,-1-1-1,1 0 1,0 1-1,0-1 1,0 1-1,0-1 1,0 0-1,0 1 1,0-1-1,1 0 1,-1 1-1,0-1 0,1 0 1,-1 1-1,2 0 1,-2 0 1,5 1-31,-5-2 30,0-1 0,1 1 0,-1-1 0,0 0 0,0 1 0,1-1 0,-1 1 0,0-1 1,1 0-1,-1 1 0,0-1 0,1 0 0,-1 0 0,0 1 0,1-1 0,-1 0 0,1 0 0,-1 1 0,0-1 0,1 0 0,-1 0 0,1 0 0,-1 0 0,1 0 0,13 3 6,-10-2-4,2-2 7,-4 1-8,18-2-12,28-8 0,-43 8 30,6-1-10,1 1-4,1 0 0,-1 1-1,22 1 1,-28 0-3,-2 0-4,-1 0 4,19 12-17,-20-10 6,-1-2 10,-1 0 0,1 1 0,0-1 0,0 0-1,0 1 1,0-1 0,-1 1 0,1-1 0,0 1 0,0 0 0,-1-1-1,1 1 1,0 0 0,-1-1 0,1 1 0,-1 0 0,1 0 0,-1 0-1,1-1 1,0 3 0,5 14 77,-6-15-45,-1 0 7,-4 12 67,-1 0 1,0-1-1,-1 0 1,-9 14 0,12-23-89,-1 1 1,-1-1-1,1 0 1,-1 0-1,1-1 1,-1 0 0,-9 4-1,13-6-42,-1 0-29,-44 12-512,45-13 372,-5-1-797,-17-6 696,23 7 225,0 0 0,0 0 0,0-1 0,0 1 0,0-1 0,0 1 0,0-1 0,0 1 0,0-1 0,0 0 0,0 1 0,0-1 0,0 0 0,1 0 0,-1 1 0,0-1 1,0 0-1,1 0 0,-1 0 0,1 0 0,-1 0 0,1 0 0,-1 0 0,1 0 0,0 0 0,-1-2 0,1 2-68,-1-2-244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4:49.6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34 2676,'0'0'625,"7"0"-502,45 0 479,-47 0-484,-1 0-6,13 0-7,-12 0-16,0 0-13,28 1 91,-23 1-133,0-2 0,0 1-1,0-1 1,0-1 0,1 0 0,-1 0-1,10-4 1,-19 5-35,0-1 0,-1 1 0,1 0 0,0-1 0,-1 1 0,1 0 0,0 0 0,-1-1 0,1 1 0,0 0 0,-1 0 0,1 0 0,0 0 0,0 0 0,-1 0 0,1 0 0,0 0 1,-1 0-1,2 1 0,17-1-79,88-26-2890,-104 25 2288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16.0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111 176 5897,'0'0'6073,"-3"-3"-5917,-12-7-14,11 7 546,1 7-612,-8 12 36,1 1 1,0 0-1,1 0 1,1 1-1,0 1 0,1-1 1,-7 35-1,10-31-64,2-19-39,2 1-1,-1 0 1,0-1 0,1 1 0,-1 0 0,1-1 0,0 1 0,0 0 0,1 0 0,-1-1 0,1 1 0,-1 0 0,3 5 0,0-2-6,0-1 0,0 1 1,1-1-1,0 0 0,0 0 1,0 0-1,8 7 0,-9-10-18,0 0 1,0 0-1,1 0 1,0 0-1,-1-1 0,1 0 1,0 1-1,0-1 0,1-1 1,-1 1-1,0 0 1,7 0-1,2 0-59,-5 0 18,-1-1 0,0-1 0,0 1 0,1-1 0,-1-1 1,12-1-1,-8 0-13,0-1 0,-1 0 0,1 0 0,-1-1 0,1 0 0,-1-1 0,0 0 0,-1-1 0,0 0 0,13-10 1,-15 9 23,1 1 0,-1-1 0,0 0 0,-1-1 0,0 0 1,0 0-1,0 0 0,-1 0 0,-1-1 0,1 0 0,-1 0 1,3-14-1,-1 4-7,-2-1-1,-1 0 1,2-26 0,-5 40 44,0-1 0,-1 0-1,0 0 1,0 0 0,0 1-1,-1-1 1,0 1-1,0-1 1,-1 1 0,1 0-1,-1 0 1,-1 0 0,-5-8-1,-7-5-245,0 1 0,-2 1-1,-29-23 1,4 4-2824,42 35 1887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15.1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0 3752,'0'0'2583,"0"5"-2262,-1 0-173,0 0 0,0 0 0,1 0 0,0 1 0,0-1 0,1 0-1,1 8 1,-2-9-56,1 0-1,-1 0 0,1 0 0,-1 0 1,0 1-1,-1-1 0,1 0 0,-2 7 0,-1 11 216,-7 98 618,3-80-735,4-26-123,0-1 0,-1 26 0,-4 71-599,6-88 190,0 0-1361,1-9-2469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4:50.8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284 3 2388,'0'0'196,"2"-1"-66,7 0 148,-11 5 459,-14 10 368,12-11-1409,-3 3 376,-1 0 1,0-1-1,0 0 1,-1 0-1,-10 4 1,-5 3 6,-6 10 45,27-21-115,-1 1 0,1 1 0,-1-1 0,1 0 0,0 1 0,0-1 0,0 1 0,-3 5 0,-5 3-10,-25 12-51,34-21 287,9-1-203,1-1-23,-4 0-4,0 0 0,0 0 0,0 1 0,1-1 0,-1 1 0,0 0 0,7 4 1,-10-5-3,0 1 0,0-1 0,1 0 0,-1 1 0,0-1 0,0 0 0,1 0 0,-1 0 0,0 0 0,0 0 0,0 0 0,1 0 0,-1 0 1,0 0-1,2-1 0,-2 0-1,1 1 0,-1 0 0,1 0 0,-1-1 0,1 1 0,-1 0 0,1 0 0,-1 0 0,1 0 0,-1 1 0,1-1 0,-1 0 0,2 1 1,19 3-8,-17-5 4,0 0-2,21 8-7,-13-2 15,11 5-7,-18 0 25,-5-4 0,4 13 2,-8-12-19,1-6 1,1 3 9,-1 0 1,0 0 0,0 0 0,0 0 0,0 0 0,-1 0-1,1-1 1,-1 1 0,0-1 0,-5 4 0,-5 8 62,9-12-52,0 0 0,1 0 0,-1 0 0,0-1 0,-9 4 0,0 1 24,-13 6 76,5-4-27,18-8-99,1 1-1,0-1 0,-1 0 1,1 0-1,0 0 1,-1 0-1,0 0 0,1 0 1,-1-1-1,-5 1 0,-6 1-53,4 2-4,7-4-25,-2 0-31,-16-4-33,16 4-15,0-2-19,3 1 118,-1 1 1,1-1 0,-1 0-1,1 0 1,0 0 0,-1 0-1,1-1 1,0 1 0,0-1-1,0 1 1,0-1 0,0 0 0,0 0-1,0 0 1,1 0 0,-1 0-1,1 0 1,-1 0 0,-1-4-1,-2-22-1818,4 25 1268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4:51.4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14 2980,'12'-11'-461,"-11"11"491,-1-1 1,1 1-1,-1 0 0,1 0 1,-1-1-1,1 1 0,-1 0 0,1 0 1,0 0-1,-1 0 0,1 0 1,-1 0-1,1 0 0,-1 0 1,1 0-1,-1 0 0,1 0 1,0 0-1,-1 0 0,1 0 1,-1 0-1,1 1 0,-1-1 1,1 0-1,-1 0 0,1 1 1,-1-1-1,1 0 0,-1 1 1,0-1-1,1 0 0,-1 1 1,1-1-1,-1 1 0,0-1 1,1 0-1,-1 1 0,0-1 0,0 1 1,1-1-1,-1 1 0,0-1 1,0 1-1,0 0 0,0 0 1,2 2-201,-1-2 217,0 1 1,-1-1-1,1 1 0,0 0 0,-1-1 0,0 1 0,1 0 0,-1 0 0,0-1 0,0 1 0,0 0 1,0 0-1,0-1 0,0 1 0,-1 2 0,1 16 471,2-9-356,0 0-1,-1 0 1,0 1 0,0-1-1,-1 0 1,-1 0 0,0 0 0,-4 18-1,4-26-119,0 1 0,1 0 0,-1-1 0,1 1 0,0 0 0,0-1 0,1 8 0,-1 11 99,-8 20 105,4-21-134,1 1 0,-2 31 0,-6 18 24,6-7-105,0 16-569,5-77 411,1 0 0,0 0 0,0 0 0,0 0 0,0-1 0,0 1 0,0 0 0,1-1 0,-1 1 0,1-1 0,0 1 0,3 3 0,-3-4-305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4:53.3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57 3796,'0'0'-269,"3"-2"50,14-5 158,0 0 1,1 2 0,0 0 0,0 1 0,0 0-1,23 0 1,-17-1 181,-21 4-103,0 0-1,0 0 1,0 1-1,0-1 1,1 1-1,-1-1 1,5 1 0,58-8 110,-60 9-117,7 11 29,-13-10-40,-1-1 0,1 0 0,-1 1 0,0-1 0,1 1 0,-1-1 0,0 0 0,0 1 0,0-1 0,0 0 0,0 0 0,-2 2 0,0-1 1,-5 8-4,-1-1-1,0-1 1,0 0 0,-1 0 0,-17 10 0,-22 18-66,8-5-30,10-2 17,29-27 72,2-2-5,0 1 15,0-1 0,0 1 1,0-1-1,0 1 0,0 0 0,1-1 1,-1 1-1,0-1 0,0 1 0,1-1 1,-1 1-1,0-1 0,0 0 0,1 1 1,-1-1-1,0 1 0,1-1 0,-1 0 1,1 1-1,-1-1 0,1 0 1,-1 1-1,1-1 0,-1 0 0,1 1 1,-1-1-1,1 0 0,-1 0 0,1 0 1,-1 0-1,1 0 0,-1 0 0,1 1 1,-1-1-1,2 0 0,18-3 34,-18 3-41,4-1 47,-1 1-39,16 0 10,-15 0 17,-2 0-10,3 0-2,14 1 44,-21-1-54,1 1 0,0-1 0,-1 1 0,1-1 0,0 1 0,-1 0-1,1-1 1,-1 1 0,1-1 0,-1 1 0,1 0 0,-1 0-1,1-1 1,-1 1 0,0 0 0,1 0 0,-1-1 0,0 1 0,0 0-1,1 0 1,-1 0 0,0 0 0,0-1 0,0 1 0,0 0-1,0 1 1,-1 2 15,0 0 0,0 0-1,0-1 1,-1 1 0,1-1-1,-1 1 1,0-1 0,1 0-1,-2 0 1,1 0 0,0 0-1,-1 0 1,-2 3 0,-4 4 101,-1-1 0,-19 15 0,-72 39 229,95-61-503,0 0-1,0 0 1,0 0 0,0-1 0,0 1-1,-9-1 1,10-1-159,5-1 200,-1 0 1,0 0-1,0 0 1,0 0-1,0 0 1,0 0-1,0 0 1,0 0-1,0 1 1,-3-2-1,2-1-541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4:54.1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248 0 2220,'0'0'1010,"-4"6"-791,-18 34 221,-5-1 539,10-16-487,14-20-453,1 0 0,-1 0 0,1 0 0,0 0 0,0 0 0,0 0 1,-2 5-1,-18 47 414,-13 42 24,8-22-238,10-28-111,10-29-75,0 0 1,-5 27 0,10-40-46,0-1-2,-2 17 18,3-16-22,2-1 0,-1 1-1,0-1 1,1 1 0,0 0 0,0-1 0,0 0 0,1 1 0,-1-1 0,1 0 0,3 5 0,-2-6-44,0-1-1,0 0 1,1 0-1,-1 0 1,1-1 0,0 1-1,0-1 1,-1 0-1,1 0 1,0 0 0,7 0-1,-6 0 5,-2 0-84,3-3 6,-4 1 107,2 1-19,0-1 0,-1 0 0,1 0 1,0-1-1,-1 1 0,0-1 1,1 0-1,-1 0 0,0 0 0,0 0 1,0 0-1,0-1 0,0 1 1,0-1-1,-1 0 0,1 0 0,-1 0 1,0 0-1,0 0 0,0-1 1,2-3-1,-2 3 22,4-22 6,-6 21 0,6-16 8,-6 20-9,0 0-1,0 0 1,0 0 0,1 0 0,-1 0 0,0 0-1,-1 0 1,1 0 0,0 0 0,0 0 0,0 0-1,0 0 1,-1 1 0,1-1 0,0 0 0,-1 0-1,1 0 1,-1 0 0,1 0 0,-1 1 0,1-1-1,-1 0 1,0 1 0,1-1 0,-1 0 0,0 1-1,0-1 1,-1 0 0,0-1-1,0 1 0,0 0 0,0 0 0,0 0 0,0 0 0,-1 0 0,1 0 0,0 1 0,-1-1 0,1 1 0,-4-1 0,-11 1-6,15 0 2,0 0 1,0 0-1,1 0 1,-1 0-1,0 0 1,0 0-1,0 1 1,1-1-1,-1 1 1,0-1 0,-2 2-1,-18 4-94,19-5 78,1-1 1,-1 1-1,0 0 1,0 0-1,0 0 1,1 0-1,-1 0 1,0 1-1,-2 1 1,4-2 12,1-1 1,0 0-1,-1 1 1,1-1-1,0 0 1,-1 1-1,1-1 1,-1 0-1,1 1 0,0-1 1,-1 0-1,1 0 1,-1 0-1,1 1 1,-1-1-1,1 0 1,-1 0-1,1 0 1,-1 0-1,1 0 1,-1 0-1,1 0 1,-1 0-1,0 0 0,0 0-10,0 0 0,1 0 0,-1 0-1,0 0 1,1 0 0,-1 0-1,0 0 1,0 0 0,1 0-1,-1 0 1,0 0 0,1 1 0,-1-1-1,0 0 1,1 1 0,-1-1-1,-1 1 1,0 1-198,1-1-15,-1 0-1,0 1 0,0-1 0,0 0 0,0 0 0,0 0 0,0 0 0,-4 1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07.6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3216,'0'0'3093,"7"0"-2951,28 0 112,-34 3-138,38 74 462,-37-74-651,1 6-427,1 0 0,0-1-1,1 0 1,0 1-1,11 12 1,-14-20-808,11 7 148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08.6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280 9 3728,'5'-6'-595,"-6"4"1047,-6 4 2430,-29 16-2800,32-16-49,1 0 1,0 0-1,-1 1 1,1-1-1,0 1 1,-3 4-1,-1 0-5,-11 8 148,0 1-1,-30 34 1,46-47-169,-13 17 51,0 1-1,2 1 0,0 1 0,-11 28 0,16-34-41,1 1-41,1 1 0,0-1 0,2 1 1,0 1-1,1-1 0,1 0 0,1 1 1,2 28-1,-2-44-8,1 1-1,1 0 1,-1 0-1,1 0 1,0-1 0,0 1-1,0 0 1,0-1-1,1 1 1,0-1 0,0 1-1,0-1 1,1 0 0,-1 0-1,1 0 1,0 0-1,0 0 1,0-1 0,1 1-1,-1-1 1,1 0-1,0 0 1,6 3 0,-8-5-4,0 0 1,0 0-1,1 0 1,-1 0-1,0-1 1,1 1-1,-1-1 1,1 1-1,-1-1 1,1 0-1,-1 0 1,3-1-1,-2 1 16,0 0-112,2-2 10,30-14-96,-34 16 209,0-1 1,0 1-1,0-1 1,0 0-1,0 1 1,0-1-1,0 0 1,0 1-1,0-1 1,-1 0-1,1 0 1,0 0-1,0 0 1,-1 0-1,1-1 1,7-8-79,-6 8 82,-1 0-1,0 1 0,1-1 0,-1 0 0,0 1 0,0-1 0,0 0 0,0 0 0,-1 0 0,1 0 0,0 0 0,-1 0 0,1 0 0,-1 0 0,0 0 0,0 0 0,0-3 0,0 0 17,0 0 0,-1 0-1,0 1 1,0-1 0,-3-9-1,3 12-1,-1-1 3,-1 0-11,1 0-1,0 0 1,-1 1 0,0-1-1,0 1 1,0-1 0,-4-1 0,-5 2-49,9 2 42,-1 0-47,0 0-12,-14 0-26,14 0-23,-1 0-226,-16 4 117,15-4-55,3 2-78,-16 7-1081,10-5 954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09.7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0 3064,'0'0'1146,"-1"5"-928,1-2-130,-1-1-1,0 0 0,1 1 0,-1-1 1,1 1-1,0-1 0,0 0 0,0 1 1,0-1-1,1 1 0,-1-1 1,1 1-1,-1-1 0,1 0 0,0 1 1,0-1-1,0 0 0,0 0 0,0 0 1,0 1-1,1-1 0,-1 0 0,1-1 1,2 4-1,7 14 146,-10-17-247,0 0-1,0 0 0,0 1 0,0-1 0,0 0 1,1 0-1,-1 0 0,1 0 0,2 2 0,38 38-1828,-41-41 1745,-1 0 0,1 0 0,-1-1 1,1 1-1,0 0 0,-1-1 0,1 1 0,0-1 0,-1 1 1,1-1-1,0 1 0,0-1 0,-1 1 0,1-1 1,0 0-1,1 1 0,0 0-255,1 0-627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10.6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0 3680,'0'0'280,"-2"3"-73,-4 2-286,6-5 119,0 0 1,-1 0-1,1 0 0,0 0 0,0 1 0,0-1 0,0 0 0,0 0 0,-1 0 0,1 0 0,0 0 0,0 0 1,0 0-1,0 0 0,0 1 0,0-1 0,0 0 0,0 0 0,-1 0 0,1 0 0,0 0 0,0 1 0,0-1 1,0 0-1,0 0 0,0 0 0,0 0 0,0 1 0,0-1 0,0 0 0,0 0 0,0 0 0,0 0 0,0 1 1,0-1-1,0 0 0,0 0 0,0 0 0,0 0 0,0 0 0,1 1 0,-1-1 0,0 0 0,0 0 0,0 0 0,0 0 1,0 0-1,0 0 0,0 1 0,0-1 0,1 0 0,-1 0 0,0 0 0,0 0 0,0 0 0,0 0 0,0 0 1,1 0-1,-1 0 0,0 0 0,0 0 0,32 4 69,-24-4-13,-7 1-75,0 0-1,0-1 0,1 1 0,-1-1 1,0 1-1,0-1 0,1 0 1,-1 1-1,0-1 0,1 0 1,-1 0-1,1 0 0,1 0 0,14 0 46,-12 0-22,0 0 3,42-5 124,-41 6-171,0-1 1,0 1 0,-1 0 0,1 0-1,0 0 1,-1 1 0,1 0-1,-1 0 1,1 1 0,-1-1 0,5 4-1,-8-4 9,1 6 10,-3-7-17,0-1-1,1 1 1,-1-1-1,0 1 1,1-1-1,-1 1 1,0-1-1,0 1 1,0-1-1,0 1 1,0-1-1,1 1 1,-1-1-1,0 1 1,0 0-1,0-1 1,0 1-1,0-1 1,-1 1-1,1-1 1,0 1-1,0-1 1,0 1-1,-1 0 1,-1 12 32,1-8 5,1 0 0,-1 0 1,-1 0-1,1 0 0,-3 5 1,-7 18 161,2-1 0,1 1 0,-5 33 0,8-34-94,1-7-35,1-1 0,0 25-1,3-20-564,0-22 247,8 5-335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11.3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5220,'0'0'2711,"3"6"-2608,11 16-14,-10-17-8,6 19 233,-7-12-273,-3-11-185,0 1-1,0-1 1,0 1-1,0-1 1,1 1-1,-1-1 0,0 1 1,1-1-1,-1 0 1,1 1-1,0-1 1,-1 0-1,1 1 0,0-1 1,0 0-1,0 0 1,2 3-1,10-1-2314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12.3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0 4584,'0'0'356,"-4"4"-152,-10 12-10,11-12 967,5-1-954,9 14 154,-1 1-1,-1 0 1,0 0 0,6 24-1,-14-40-348,5 17-188,-6-3-212,0-16 350,0 1 0,0 0 0,0-1 0,1 1 0,-1 0 0,0-1 0,1 1 0,-1-1 0,0 1 0,1 0 0,-1-1 0,1 1 0,-1-1 0,1 1 0,-1-1 0,1 1 0,-1-1 0,1 0 1,0 1-1,0-1-95,-1 1 1,1-1 0,-1 0 0,0 0 0,1 1 0,-1-1 0,1 0 0,-1 1 0,0-1 0,1 0-1,-1 1 1,0-1 0,1 0 0,-1 1 0,0-1 0,0 1 0,0-1 0,1 1 0,-1-1 0,0 1 0,0-1-1,0 1 1,0-1 0,0 1 0,0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16.7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413 9 4580,'-11'-7'-151,"9"6"42,-2 1 45,-11 0 45,11 0 44,0 1 17,-20 8 141,-27 13 1,-24 10 263,52-23-277,1 1 0,-25 16 0,20-11-42,9-4-2,-26 21 0,19-14-115,24-17-24,0 0 1,0 0-1,0-1 0,0 1 0,0 0 1,0 0-1,0 0 0,0 0 0,0 1 1,0-1-1,0 0 0,1 0 0,-1 1 1,0-1-1,1 0 0,-1 0 0,1 1 1,-1-1-1,1 1 0,0-1 0,0 0 1,0 1-1,0-1 0,0 1 0,0-1 1,0 1-1,0-1 0,0 0 0,1 1 1,-1-1-1,0 0 0,1 1 1,-1-1-1,1 0 0,0 1 0,-1-1 1,1 0-1,0 0 0,0 0 0,1 2 1,1-2-12,0 1 0,0-1 1,0 0-1,1 0 1,-1 0-1,0 0 0,0-1 1,1 1-1,-1-1 1,0 0-1,1 0 0,4 0 1,21 1-123,31 3-19,-57-4 162,-2 0 3,0 0 0,0 0 0,0 1-1,1-1 1,-1 0 0,0 0 0,0 1 0,1-1 0,-1 0 0,0 1 0,0 0-1,0-1 1,0 1 0,0-1 0,0 1 0,0 0 0,0 0 0,0 0-1,0 0 1,0-1 0,0 1 0,-1 0 0,1 0 0,0 1 0,-1-1-1,1 0 1,-1 0 0,1 0 0,-1 0 0,0 0 0,1 1 0,-1-1-1,0 0 1,0 0 0,0 1 0,0-1 0,0 0 0,0 0 0,0 2-1,-3 5 9,-1 0-1,0-1 0,-1 1 0,1-1 0,-2 0 0,1-1 0,0 1 0,-1-1 0,-12 9 0,15-12-76,-1-1 0,0 0 0,0 0 0,0-1-1,0 1 1,-1-1 0,1 0 0,-7 1 0,7-1-60,1-1-229,0-2-198,-12-9-354,11 8 400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01.7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1 3652,'0'0'-269,"-4"0"64,-9 0 15,4 0 4399,9 19-3940,1-1-34,3-9-212,0 0 18,0 1 0,0-1 0,1-1-1,0 1 1,0 0 0,8 8-1,10 8-32,12 11-512,-35-36 498,1 0 0,-1 0 0,0 1 0,0-1 1,0 0-1,0 0 0,1 0 0,-1 0 0,0 1 0,0-1 0,0 0 0,0 0 0,1 0 0,-1 1 0,0-1 0,0 0 0,0 0 0,0 1 0,0-1 0,0 0 0,0 0 0,0 0 0,0 1 0,0-1 0,0 0 0,0 0 0,0 1 0,0-1 0,0 0 0,0 0 0,0 1 0,0-1 0,0 0 0,0 0 0,0 1 0,-1-1 1,1 0-14,0 1 1,0-1 0,0 0 0,0 1 0,-1-1 0,1 0 0,0 1 0,0-1 0,0 0-1,0 1 1,0-1 0,0 1 0,0-1 0,0 0 0,0 1 0,0-1 0,0 0 0,0 1-1,1-1 1,-1 0 0,0 1 0,0-1 0,0 0 0,0 1 0,1-1 0,-1 0 0,0 0-1,1 1 1,-1 0-214,8 10 227,-8-10-198,0-1 1,0 1-1,0 0 1,1-1-1,-1 1 1,0 0-1,0-1 1,0 1-1,0 0 0,-1-1 1,1 1-1,0 0 1,0-1-1,0 1 1,0 0-1,-1-1 1,1 2-1,-9 13-825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03.3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1 3548,'0'0'1340,"-1"3"-1113,-19 53 2263,13-40-2318,1 1 0,-6 26 0,1-9-12,9-31-147,0 1 0,1 0 0,-1 0 0,1 0 0,0 0 0,0 0 0,0 6 0,-5 16 41,4-21-44,0 0 0,1 0 0,-1 0 0,1 0 0,0 0 0,0 9 0,2-9-7,3 4 0,-2-5 5,2 0-9,-1-1-1,1 0 1,0 0 0,-1 0 0,1 0 0,1-1-1,-1 1 1,0-1 0,9 3 0,-10-4-2,1-1 10,14 0-7,-14 0-6,1 0 13,12 0-1,-12 0-12,-1 0-9,14 0-16,-14 0-16,0 0-93,14 0 22,-14 0-36,0-1-12,10-2-10,-11 2-44,2 1-384,12 0 275,-13 0-9,-2-1-558,-1 0 803,0 1 1,0-1 0,0 0 0,1 0 0,-1 1 0,0-1-1,1 1 1,-1-1 0,0 1 0,3-1 0,-4 1 13,4-1-1167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04.0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0 3660,'-4'0'-200,"-18"0"1389,22 5-966,0 14-17,0-14-19,2-2-16,5 9-4,-6-9-5,0 0-6,3 8 50,-1-6-111,-2 0 0,1 0 0,0 0 0,-1 0-1,0 1 1,-1-1 0,1 1 0,-1 8 0,0 16 91,1 3 47,-6 54 0,4-59-204,-4 30-252,5-53 112,0-1 0,0 0 0,1 0 0,0 0 0,0 0 0,0 0 0,0 0 0,3 6 0,-3-9-133,-1 0 139,0 0 0,0 0 0,0-1 0,-1 1 0,1 0 0,0-1 0,0 1 0,0 0 0,1 0 0,-1-1 0,0 1 0,0 0 0,0-1 0,0 1 0,1 0 1,-1-1-1,0 1 0,1 0 0,-1-1 0,1 1 0,9 3-1080,-7-4 234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05.4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3476,'0'0'-227,"2"16"35,5-6 262,-6-8 33,0 0 27,13 36 1146,-13-35-1142,0-1 7,7 23 306,-6-16-298,1 1 0,0-1 0,6 10 1,6 19-338,-14-37 51,6 15-547,-6-15 487,10 7-1774,2-5 1049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06.2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1 3480,'0'0'1407,"-1"7"-1192,-1 2-139,1-5-39,1 0 0,-1-1 1,0 1-1,-1 0 0,1 0 1,-1 0-1,-1 3 1,2-5 112,1 61 735,0-60-821,0 0-15,0 4-1,0 0-1,1-1 1,0 1-1,1 0 1,3 11-1,-4-16-36,1-1-6,7 6-10,-2-2 7,0-1-1,0-1 0,1 0 1,-1 1-1,1-2 0,0 1 0,10 1 1,-13-3-11,-1-1 7,-1 1 19,2 0-11,-1 0 2,0 1-1,0-1 1,0 1-1,0 0 1,0 0 0,0 1-1,4 3 1,-5-4 6,0-1 1,-1 1 0,1 0 0,-1 1-1,1-1 1,-1 0 0,0 1 0,0-1-1,0 1 1,0 0 0,-1 0 0,1-1-1,-1 1 1,1 0 0,-1 0 0,0 1-1,0-1 1,-1 0 0,1 0-1,0 0 1,-1 1 0,0-1 0,0 0-1,0 0 1,0 1 0,-2 5 0,0 6 91,2-14-98,1 0-1,-1 0 0,0 0 0,0 0 0,-1 0 0,1 0 0,0 0 0,0-1 1,0 1-1,-1 0 0,1 0 0,0 0 0,-1 0 0,1 0 0,-1 0 0,1-1 0,-1 1 1,-1 1-1,-11 16 138,9-11-107,0-1 0,0 0 0,-1 0 0,0 0 0,0 0-1,0-1 1,-1 0 0,0 0 0,-12 7 0,-1 4 21,17-14-65,1 0-1,-1-1 0,0 1 1,0-1-1,1 1 0,-1-1 1,0 1-1,0-1 0,-1 0 0,1 0 1,0 0-1,-3 1 0,-36 15-496,38-16 317,0 0-35,1-1 52,0 0 0,-1 0-1,1 0 1,0 0 0,0 0 0,-1-1-1,1 1 1,0-1 0,0 1-1,0-1 1,-1 0 0,1 0-1,0 0 1,-2-1 0,0 0-1257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06.7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4068,'0'0'-272,"4"0"10,10 0 372,-10 0 646,2 1-629,18 2-6,-18-2 241,-1-1-262,12 0 5,-12 0 207,-1 0-214,13 0-4,-12 0-4,-1 1-5,27 0 30,-21-2-55,1 1 1,-1 0-1,15 3 1,-22-2-34,2-2 4,65-3-732,-66 4 473,0 1-2496,13 3 1924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13.2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4880,'0'0'-204,"3"5"74,11 14 82,-10-14 78,1 18 814,-4-20-679,1 8-40,-1-5 153,1 0 1,0 0 0,0 0-1,3 7 1,-4-12-110,3 15 144,-3-13-244,0 0 0,0 0 0,1 0 0,-1 0-1,1 0 1,0 0 0,0 0 0,-1-1 0,6 5 0,5 9-73,-11-15-75,0 2-203,0-2 52,8 10 189,1-7-4514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14.0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3912,'0'3'-157,"5"52"432,-4-53-236,-1 0-1,1 0 1,-1 0 0,1 0 0,0 0 0,0 0 0,0 0 0,0-1-1,0 1 1,0 0 0,3 2 0,5 10 387,-5-5-333,-3-6 91,-1 12 172,2-11-245,-1-1 0,0 1 1,0-1-1,0 1 0,0-1 1,-1 6-1,1-6-62,-1 1 0,1-1 0,-1 1 1,1-1-1,0 1 0,2 4 0,-2-7-16,1 2-45,0-1-92,0 1 1,0-1 0,0 1 0,0-1-1,0 0 1,0 0 0,1 0-1,-1 0 1,6 3 0,-5-4-497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24.0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264 16 3416,'0'0'-282,"4"0"-306,14 0 476,-14 0 44,0-1 37,10-2 58,-11 2 341,1-1-44,3-3-940,-7 5 711,0 0 0,0 0-1,0 0 1,0 0 0,0 0 0,0 0-1,-1-3 1895,0 3-1894,1 0 0,0 0 0,0 0-1,0 0 1,0 0 0,0 0-1,0 0 1,-1 0 0,1 0 0,0 0-1,0 0 1,0 0 0,0 0-1,0 0 1,0 0 0,-1 0 0,1 0-1,0 0 1,-1 1 1231,0-1-1231,-11-1-63,5 0 7,1 1 0,-1 0 0,0 0 1,-12 3-1,-80 16 263,83-15-288,0 1-1,-20 8 1,-14 6-160,47-19 95,1 1 37,1-1 1,-1 0 0,1 1-1,-1-1 1,0 1 0,1-1-1,-1 1 1,1 0 0,0 0-1,-3 1 1,-9 5-233,7-2 170,6-2 52,7-2-125,56-1 141,-54 0 4,12 0-12,40 4 0,-29-1-23,-7-1 26,-12-1 3,-7 0 3,0-1 1,0 1 0,0 0 0,-1 0-1,1 1 1,0 0 0,6 3 0,12 5-25,-19-8 23,0 0 1,0 0-1,0 1 0,8 5 0,-7-3-2,-1 0 0,1 0 0,-1 1-1,-1 0 1,1 0 0,7 14-1,-12-19 11,0 0 0,1 0 0,-1 0 0,0 0 0,0 1 0,0-1 0,0 0 0,-1 0 0,1 0 0,0 0 0,0 1 0,-1-1 0,1 0-1,-1 0 1,1 0 0,-2 2 0,2-2 1,-1 3 1,-1-1 0,1 0-1,0 0 1,-1 0 0,0 0 0,1 0 0,-1 0 0,-4 4 0,-4 6 5,5-8-2,0 0 0,-1 0 1,0-1-1,0 1 0,0-1 0,0 0 1,-1-1-1,-8 4 0,4-1-1,-14 5-15,-1-2 0,-41 12 0,31-11-45,30-9 18,0 0 0,0-1 0,1 0 0,-1 1-1,-9-3 1,3 2-49,8-1 11,1 1 1,0-1 0,0 0 0,0 0 0,0 0 0,0 0-1,0 0 1,0 0 0,0-1 0,1 0 0,-1 0-1,0 1 1,1-1 0,-1-1 0,1 1 0,0 0-1,0-1 1,0 1 0,0-1 0,0 1 0,0-1 0,1 0-1,-1 0 1,1 0 0,0 0 0,0 0 0,0 0-1,0 0 1,1 0 0,-1 0 0,1-1 0,0 1-1,0 0 1,0-5 0,10-37-1828,-5 30 879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24.5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126 5 3488,'2'-5'794,"-6"19"-534,-10 32 538,-19 115 932,-2 10-1234,0-16-1343,28-113-423,7-40 827,1 0-235,3 8-615,-3-8 114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17.1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52 2900,'0'-2'-58,"12"-45"866,-11 45 627,4 5-1148,-1 0-179,0 1 0,0 0-1,0 0 1,0 0-1,-1 0 1,1 0 0,-1 1-1,0-1 1,-1 1-1,1 0 1,-1 0 0,0 0-1,0 0 1,-1 0-1,2 6 1,3 25 284,-1 0-1,-2 0 1,-2 1 0,-4 55-1,0 4-125,2-59-279,0-16-302,1 0 0,1 0-1,0 0 1,2-1 0,7 31 0,-7-38-197,-3-10 161,1 0-1,-1 0 0,1 0 0,0 0 0,0-1 0,0 1 0,0 0 0,1-1 1,2 5-1,3 3-1176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25.3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1 3788,'-2'0'-222,"-9"4"32,8-4 44,1 2-42,1-2 219,-1 1 0,1-1 0,0 1-1,0 0 1,0-1 0,0 1 0,0 0-1,0 0 1,0 0 0,0-1 0,0 1-1,0 0 1,0 0 0,0 0 0,-1 3-1,16-1 888,0-1-1071,1 1 356,1-2-1,-1 0 1,27-2 0,-5 0 28,11 4-15,34 3 97,-76-5-298,-1 0 1,0 1-1,1-1 1,-1 1-1,0 0 1,0 1-1,0-1 1,-1 1-1,1 0 1,0 0-1,-1 0 1,0 1-1,0-1 1,0 1-1,0 0 1,3 5-1,-6-8-12,-1 0 0,1 0 0,-1 0 0,0 0 0,0 0-1,1 0 1,-1 1 0,0-1 0,0 0 0,0 0 0,0 0-1,0 0 1,0 0 0,0 0 0,-1 2 0,0 1 3,1-1-4,0-1 0,-1 1 0,1 0 0,-1 0 0,0-1 0,0 1 0,0 0 0,0-1 0,0 1 0,-1-1 0,1 1 0,-1-1 0,1 0 0,-1 1 0,0-1 0,-3 2 0,-4 4-7,0 0 0,-16 9 0,6-4-9,-20 15-43,7-5-108,-32 30 0,62-52 158,2 0 8,0-1 1,0 1-1,0 0 1,0-1-1,1 1 1,-1 0-1,0-1 1,0 1-1,0 0 1,0-1-1,1 1 1,-1-1-1,0 1 1,0 0-1,1-1 1,-1 1-1,1-1 1,-1 1-1,0-1 1,1 1-1,-1-1 0,1 1 1,-1-1-1,1 0 1,-1 1-1,1-1 1,0 1-1,26 2 40,-25-3-40,1-1-1,0 1 1,0 0 0,0 0 0,0 1-1,-1-1 1,1 0 0,0 1-1,3 1 1,10 0 3,-5-1-13,1 0 1,-1 1-1,12 4 0,-13-3 4,-7-2 0,0 1-2,-1-1 6,0 0 1,0 0-1,0 0 0,1 1 0,-1-1 0,-1 1 1,1 0-1,0-1 0,0 1 0,0 0 0,-1 0 1,1 0-1,-1 0 0,0 1 0,0-1 0,0 0 1,0 1-1,0-1 0,0 0 0,1 5 1,-1 8 32,-1-2-14,-3 5 30,3-17-45,0 0 0,0 0-1,0 1 1,0-1 0,0 0-1,-1 0 1,1 0 0,0 0 0,-1 0-1,1 0 1,0 0 0,-1 0-1,0 2 1,-6 7 10,-1 3 23,0-1 0,-1 0 0,0-1-1,0 0 1,-2 0 0,-11 9 0,-18 18-491,24-22 197,6-11 88,7-2-2648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25.9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142 8 3012,'3'-6'-349,"-2"4"457,-2 7 577,-59 112 536,2 7-537,36-74-541,22-49-139,-1 1 0,0-1-1,1 1 1,-1-1 0,1 1 0,-1-1 0,1 1 0,0-1 0,0 1 0,0-1-1,-1 1 1,2-1 0,-1 1 0,0-1 0,0 1 0,0-1 0,1 1-1,-1-1 1,1 1 0,-1-1 0,1 1 0,-1-1 0,1 1 0,0-1 0,0 0-1,1 3 1,4 5-1,-5-8-8,0 0 1,0-1 0,0 1 0,0-1-1,-1 1 1,1-1 0,0 0 0,0 1-1,0-1 1,1 0 0,-1 1 0,0-1-1,0 0 1,0 0 0,0 0 0,1 0 0,19 4-163,-17-3 60,3-2-2,3-2 43,1 1 0,-1-1 0,0-1 0,0 0 0,-1-1 1,1 1-1,-1-2 0,0 1 0,16-15 0,-11 6 12,-1-2 1,-1 0-1,0-1 0,-1 0 1,-1 0-1,-1-1 0,10-25 1,-18 39 62,-1 0 1,1 1-1,-1-1 1,0 0 0,0 0-1,0 0 1,0 0-1,-1 1 1,1-1 0,-1 0-1,0 0 1,0 1-1,0-1 1,-3-4 0,2 3-4,-1 1 1,-8-2 0,0 2-11,11 3-13,-1 1 0,0 0-1,0 0 1,0 0 0,0-1 0,0 1-1,0 0 1,0-1 0,0 1 0,0-1 0,1 1-1,-1-1 1,0 1 0,0-1 0,1 1-1,-1-1 1,0 0 0,1 0 0,-1 1-1,0-1 1,0-1 0,-2 1-124,-15-3-1129,17 2 549,-3-10 104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26.4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157 48 2144,'2'1'39,"0"-1"-1,-1 1 1,1 0-1,0 0 0,-1-1 1,1 1-1,-1 1 1,1-1-1,-1 0 1,1 0-1,-1 0 0,0 1 1,0-1-1,0 1 1,0-1-1,2 3 1,-2-1 439,-1-2-392,0 0 0,0 0 0,0 0 0,0 0 1,0 0-1,0 0 0,0 0 0,0 0 0,0 0 0,0-1 0,-1 1 0,1 0 0,0 0 0,-1 0 0,1 0 0,-1 1 0,-80 99 1918,48-50-1568,22-33-239,-20 26 0,16-22-59,14-21-127,0 0 0,0 1-1,0-1 1,0 0 0,0 1 0,1-1 0,-1 1 0,1-1-1,-1 1 1,1-1 0,0 1 0,-1-1 0,1 1 0,0-1 0,0 1-1,0-1 1,0 4 0,1-3-8,0-1-1,1 1 1,-1 0 0,0-1-1,0 1 1,1-1 0,-1 1-1,1-1 1,-1 0 0,1 1-1,0-1 1,-1 0 0,1 0-1,0 0 1,0-1 0,0 1-1,0 0 1,-1-1 0,1 1-1,0-1 1,0 1 0,0-1-1,0 0 1,3 0 0,8 0-86,-1-1 0,1-1 1,17-4-1,-25 4 49,1 0 0,-1 0 0,0-1 1,0 0-1,0 0 0,0 0 0,-1 0 0,1-1 0,-1 0 0,0 0 0,0 0 1,0-1-1,0 1 0,-1-1 0,0 0 0,0 0 0,4-9 0,-3 6 2,-1-1-1,0 1 0,-1-1 1,0 1-1,0-1 0,-1 0 1,0 0-1,-1 0 1,0 0-1,-1-14 0,-15-71-339,14 81 228,2 9 74,-1 0 0,0 0 0,1 0 0,-2 0 1,1 0-1,-3-5 0,2-6-531,3 14 568,-1 0 1,0 1-1,0-1 1,0 1 0,0-1-1,0 0 1,0 1-1,0-1 1,0 0 0,0 1-1,0-1 1,-1 1-1,1-1 1,0 0 0,0 1-1,0-1 1,-1 1-1,1-1 1,0 1 0,-1-1-1,1 1 1,0-1-1,-2 0 1,2-13-1807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27.2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111 0 2972,'0'0'-86,"1"5"210,2-1-81,-2-3-23,-1 1 0,1-1 0,0 0 0,-1 1 0,1-1-1,0 1 1,-1-1 0,0 1 0,1-1 0,-1 1 0,0 2 0,-2 7 229,0 0 0,-1 0 0,-6 13 0,-10 23 385,12-20-354,6-22-220,-1 1 0,1-1-1,-1 0 1,1 0-1,-2 0 1,1 0 0,-4 6-1,-3 7 69,0 0 1,1 0-1,2 0 0,-8 29 1,8-23 5,4-18-95,0 1 0,0-1 0,1 1 0,0-1 0,0 13 0,7 22 109,5-25-73,-8-12-50,0-2-18,0 1 1,1-1 0,-1 0-1,0 0 1,0-1 0,1 1-1,-1-1 1,1 0-1,-1 1 1,1-2 0,0 1-1,0 0 1,-1-1 0,6 1-1,21-2-22,-1 0 0,31-6-1,16-4-312,-20-6-184,-53 16 396,1 0-6,31-3-549,-32 4 533,1-1-428,10-2 421,-11 2-7,0 0-813,10-2-534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27.6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0 2204,'0'0'3465,"2"7"-3183,16 50 834,-14-27-697,-3-10-224,0-15-152,-1 0-1,0-1 1,0 1-1,0 0 0,-1 0 1,1 0-1,-1 0 1,-3 6-1,-1 14 83,-21 89-3,5 4-2731,16-101 182,5-1 1009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4:55.7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0 280 3116,'0'0'2749,"2"3"-2545,7 13 1130,-4-16-1178,16 0-12,-16 0-10,-1 0-5,32-2 93,0-2 0,47-9-1,136-39-145,1 0-74,-134 32-13,60-8 22,-73 18 30,4-3 4,-33 8-24,-20 5-19,-14-1-1,16-7-1,17-1 20,-10 3 16,55-18 0,-84 23-72,0 0-1,0 0 1,0 0-1,0 1 1,0-1-1,1 1 1,6 1-1,-4-4-55,4-4-348,15-5-185,-23 10 354,0 2-46,-3-1 180,1 1 0,0 0 0,0-1 0,0 1 0,0 0 0,0-1 0,0 1 0,0-1 0,0 0 0,-1 1 0,1-1 0,0 1 0,0-1 0,-1 0 0,1 0 0,-1 1 0,1-1 0,0 0 0,-1 0 0,0 0 0,1 0 0,-1 0 0,1-1 0,0-4-1593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4:56.6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289 1 4700,'0'0'-196,"-5"2"-38,-3 2 296,0 1 1,0 0 0,1 0 0,-1 1 0,1 0-1,0 0 1,-7 9 0,-10 9 385,0-1-129,20-20-271,0 0 1,0 0-1,1 0 0,-1 1 1,-2 4-1,4-5-25,0-1 0,-1 1 1,1-1-1,0 1 0,-1-1 0,1 0 0,-1 0 0,-5 3 0,-16 13-24,11-3-439,12-13 373,8-1-232,21 2 262,-21-2-5,0-2 6,32-3 0,-37 4 35,1-1 0,0 1 0,0 0 0,0 0 0,0 1-1,-1-1 1,1 0 0,0 1 0,3 1 0,10 0 18,18 3 76,-31-5-77,-1 1 0,0-1 0,1 1 0,-1 0 1,0 0-1,0 0 0,0 0 0,0 1 1,0-1-1,0 1 0,0-1 0,0 1 0,0-1 1,-1 1-1,3 3 0,-3-4 59,2 7 24,-3-7-95,0-1 0,1 1 0,-1-1 0,0 1 0,1-1 0,-1 1 0,0-1 0,0 1 0,0-1-1,0 1 1,1-1 0,-1 1 0,0 0 0,0-1 0,0 1 0,0-1 0,0 1 0,0-1 0,-1 1 0,1-1 0,0 1-1,0-1 1,0 1 0,-1 0 0,0 6 64,-1 0-1,-1 0 1,1-1-1,-1 1 1,0-1-1,0 1 0,-1-1 1,0 0-1,0 0 1,-1-1-1,1 1 1,-1-1-1,0 0 1,-1-1-1,1 1 1,-1-1-1,0 0 1,0 0-1,0-1 1,-8 4-1,-46 11 55,32-10-194,23-7-7,0 0 0,0-1 0,0 1 1,0-1-1,0 0 0,0 0 0,-6-1 0,-4 0-239,-11-3-233,25 3 505,0 1 1,0-1-1,1 1 0,-1-1 1,0 1-1,1-1 1,-1 1-1,0-1 0,1 0 1,-1 1-1,0-1 1,1 0-1,-1 0 0,1 1 1,0-1-1,-1 0 1,1 0-1,-1 0 0,1 0 1,0 0-1,-3-11-440,3 11 413,0 0 0,-1 0 0,1 0 1,0 1-1,0-1 0,0 0 0,0 0 0,0 0 1,0 0-1,0 0 0,1 0 0,-1 1 0,0-1 1,0 0-1,1 0 0,-1 0 0,1-1 0,1-2-240,-2-11-439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4:56.9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29 3380,'0'0'-64,"-1"-2"58,-3-8 59,4 8 1057,1 0-763,8-10 2477,-7 19-2435,5 32 127,-1-1 0,-2 1 1,-1 1-1,-2-1 1,-9 76-1,-1-69-605,5-31-254,1-1 1,-1 27 0,4-34-142,1 0 0,1 1 1,-1-1-1,4 11 0,-4-18 324,-1 1 1,0-1-1,1 1 0,-1-1 1,1 1-1,-1-1 0,0 1 1,1-1-1,-1 0 0,1 1 1,-1-1-1,1 0 0,-1 1 0,1-1 1,-1 0-1,1 0 0,-1 0 1,1 1-1,0-1 0,-1 0 1,2 0-1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4:57.8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132 0 5120,'0'0'-389,"-6"1"-178,-38 13-49,13-6 640,28-7 16,0-1 18,0 1-29,-21 5 327,23-5-300,0-1-1,0 0 1,0 0 0,0 1-1,0-1 1,0 0 0,0 1-1,0-1 1,0 1-1,0-1 1,0 1 0,1-1-1,-1 1 1,0 0 0,0 0-1,1-1 1,-1 1 0,0 0-1,0 1 1,10-2 20,114 0 302,-99-3-324,-21 2-48,0 0 0,-1 1 0,1-1 1,0 1-1,0 0 0,0 0 1,0 0-1,0 1 0,4 0 1,10 2-11,-13-2 10,1 3 3,-5-4-8,0 0-1,1 0 0,-1 0 1,0 0-1,1 0 0,-1 0 0,0 0 1,0 1-1,1-1 0,-1 0 0,0 0 1,0 0-1,1 1 0,-1-1 0,0 0 1,0 0-1,1 0 0,-1 1 0,0-1 1,0 0-1,0 0 0,0 1 0,0-1 1,1 0-1,-1 1 0,0-1 0,0 0 1,0 0-1,0 1 0,0-1 0,0 0 1,0 1-1,0-1 0,-1 4 0,1-1 0,-1 0 0,0 0 0,0 0 0,0 0 0,-1 0 0,1 0 0,-1 0 0,1 0 0,-1-1 0,0 1 0,0-1 0,0 1 0,-4 2 0,-10 16 0,14-17 1,0-1-1,0 0 0,-1 0 1,1-1-1,-1 1 0,0 0 1,-3 2-1,5-4 0,-1 0 0,1 0 0,0 0 0,-1 1 0,1-1-1,0 0 1,0 1 0,0-1 0,-2 4 0,2-2 1,2-3-14,1 0 13,-1 0 0,0 1-1,0-1 1,1 0 0,-1 1 0,0-1-1,0 1 1,0 0 0,0-1 0,0 1 0,0 0-1,2 1 1,-2-1-1,0 0-1,0 0 1,1 0-1,-1 0 1,0 0-1,1 0 1,-1-1 0,0 1-1,1-1 1,-1 1-1,1-1 1,-1 1-1,1-1 1,1 0 0,1 1-4,-1-1 0,0 0 1,0 1-1,0 0 0,1 0 1,-1 0-1,5 2 0,18 8-69,-23-10 59,1 0 1,-1 1-1,0-1 0,1 1 0,-1-1 0,0 1 0,0 0 0,0 0 0,4 5 1,6 13-13,-12-18 37,-5 14 13,1-11-4,0 1-1,0 0 0,0-1 1,-1 0-1,0 0 0,0 0 1,0 0-1,-1-1 1,-9 8-1,10-8-8,-14 10-63,-27 15 1,42-27-66,-11 6-603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4:58.5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10 2804,'0'0'-95,"-3"1"166,-10 3 3003,24-4-2981,17-1 47,45-7 0,-28 7-60,-38 1-86,0 1 0,0-1 0,0-1-1,0 0 1,9-1 0,-14 1-14,-1 1-5,-1 0 24,0 1 1,0-1-1,0 0 1,0 0-1,0 0 1,0 1-1,0-1 1,0 0-1,0 0 1,1 0-1,-1 0 1,0 1-1,0-1 1,0 0-1,0 0 1,1 0-1,-1 0 0,0 0 1,0 1-1,0-1 1,0 0-1,1 0 1,-1 0-1,0 0 1,0 0-1,1 0 1,-1 0-1,0 0 1,0 0-1,0 0 1,1 0-1,-1 0 1,1 0 0,-1 0 0,1 0 0,-1 0 0,1 0 0,-1 1 0,1-1 0,-1 0 0,1 0 0,-1 0 1,1 0-1,-1 1 0,0-1 0,1 0 0,-1 1 0,1-1 0,-1 0 0,0 1 0,1-1 0,-1 0 0,0 1 0,1-1 0,-1 1 1,0-1-1,0 1 0,1-1 0,-1 0 0,0 1 0,1 4 19,-1-1 1,1 0-1,-1 1 1,0-1-1,0 0 1,-1 1-1,1-1 0,-1 0 1,0 0-1,0 1 1,0-1-1,-1 0 1,1 0-1,-1 0 1,0 0-1,0-1 0,-3 5 1,-48 88 727,23-39-417,19-24-130,5-10-161,3-17-77,1 0-166,0 0-1,0 0 0,0 0 0,0 0 1,0 10-1,2-13-105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18.0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 4340,'0'0'1135,"7"0"-959,53-3 359,-37 3-334,0-1 1,38-6-1,23-1 18,-81 7-254,0 1-13,18 5-54,-21-5 100,1 0 0,-1 1 0,1-1 0,-1 0 0,1 0-1,-1 1 1,0-1 0,1 0 0,-1 1 0,1-1 0,-1 0 0,0 1 0,0-1 0,1 0 0,-1 1 0,0-1 0,0 1 0,1-1 0,-1 1 0,0-1 0,0 0 0,0 1 0,0-1 0,1 1 0,-1-1 0,0 1 0,0-1 0,0 1-1,0-1 1,0 1 0,0-1 0,0 1 0,-1-1 0,1 1 0,0-1 0,0 1 0,0-1 0,0 0 0,-1 1 0,1-1 0,0 1 0,0-1 0,-1 0 0,1 1 0,0-1 0,-1 1 0,1-1 0,0 0 0,-1 0 0,1 1 0,0-1 0,-1 0-1,1 1 1,-1-1 0,1 0 0,-1 0 0,-89 89-192,73-74 145,10-9 23,0-1-1,0 1 1,1 0 0,0 1 0,1 0 0,-6 8 0,10-14 10,1 0-12,0 0 26,0-1 0,1 1 0,-1 0 0,0 0 0,0-1 0,1 1 0,-1-1 0,1 1 0,-1 0 0,0-1 1,1 1-1,-1-1 0,1 1 0,-1-1 0,1 1 0,0-1 0,-1 1 0,1-1 0,-1 1 0,1-1 0,0 0 0,-1 0 1,2 1-1,19 6-21,-11-5 34,-2 0 3,-4-3-21,20 5-25,-19-3 22,-1 1 0,1-1 1,0 1-1,-1 0 0,1 0 1,-1 0-1,0 1 0,8 5 1,-11-5-7,-1 3 22,0-1 0,-1 1 0,0-1 0,0 1 0,0-1 1,-1 1-1,1-1 0,-1 0 0,0 0 0,-1 0 0,0 0 1,1 0-1,-6 5 0,-1 1 50,0-1 0,-1 0 0,-18 13 1,5-3 19,-33 26 63,27-28-74,26-16-113,-1-1-1,1 1 1,-1-1 0,0 1 0,0-1-1,1 0 1,-1-1 0,0 1 0,-7 0-1,8-1-181,1-9-952,2 8 1080,0 0 1,-1 0 0,1 0-1,0 0 1,0 0 0,0 0 0,0 0-1,0 0 1,0 0 0,0 0-1,0 0 1,0 0 0,0 0 0,1 0-1,-1 0 1,0 0 0,1 0-1,-1 0 1,1 0 0,0-1 0,11-7-663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30.7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26 228 4160,'0'0'-148,"-4"1"-151,-18 3 5410,31-2-4998,26 8-15,-26-8 155,-3-3-185,68-3 238,-67 4-282,-1-1 0,0 1 0,0-2 0,8-1 1,-7 1 9,0 0 1,-1 1-1,1 0 0,10-1 1,90-3 232,-98 4-249,0 0 0,0-1 0,-1 0 0,16-5 0,-23 7-17,-1-1 1,1 1-1,-1 0 0,1-1 0,0 1 0,-1 0 0,1 0 0,0 0 1,0-1-1,-1 1 0,1 0 0,0 0 0,-1 0 0,1 0 0,0 0 1,0 0-1,-1 0 0,1 1 0,0-1 0,18 1 20,57-10 28,-22-1-20,2 3-14,-26 4-2,21-2-5,14-2-18,35-4-92,-60 7 54,22-6-1,-55 9 42,-4-1 6,1 0 0,-1 1 1,1 0-1,0 0 0,0 0 1,-1 0-1,1 0 0,0 1 1,0 0-1,5 0 0,-7 0 0,-1 0 0,0 0-1,1 0 1,-1 0 0,0 0 0,1 0-1,-1-1 1,0 1 0,1 0-1,-1-1 1,0 1 0,0-1 0,1 1-1,0-2 1,20-6-84,-1 0 0,24-4 0,14-5-111,0 1 55,3-2 66,-31 6 42,-25 10 22,14 3 1,-14-2 9,14-7-8,-17 7 1,1 0 9,14-2 2,-14 2-6,16-4 2,-2 5 5,-14 0 60,0 1-39,2 0 7,0-1 0,1 1 0,-1-2 0,8 0 1,-9 0 12,-2 1-26,11-4-1,-10 4 14,-1-1-18,11-2-16,-10 2-26,3-2-397,3 0-876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31.7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 0 5529,'0'0'971,"-8"4"-884,8-4-87,-14 7 83,0-1 1,0 0-1,-17 4 0,25-9-56,-1 1 0,1 0 0,0 1 0,0 0 0,0 0 0,0 0 0,0 0-1,1 1 1,-6 4 0,9-6-12,0-2-34,-1 1 0,0 0 0,1-1 0,-1 1-1,1 0 1,-1 1 0,1-1 0,-5 3 0,6-3 28,-2 1-47,8 0-126,51 19 176,-54-21-2,4 1 0,90 8 146,-71-3-65,-18-3-70,-4-3 0,13 22 90,-15-21-103,-1 1 0,1 0 0,-1-1 0,0 1 0,0 0 0,1 0 0,-1-1 0,0 1 0,-1 0 0,1-1 0,0 1 0,0 0 0,-1 0 0,1-1 0,-1 1 0,1-1 0,-1 1 0,0 0 0,0-1 0,0 1 0,0-1 0,0 0 0,-1 2 0,-6 9 54,8-11-56,-1 0-1,0 0 0,0 0 0,1-1 1,-1 1-1,0 0 0,0-1 1,0 1-1,0-1 0,0 1 0,0-1 1,0 1-1,0-1 0,0 0 0,0 1 1,-2-1-1,0 1 9,-19 11 103,-4 2-26,-45 11 57,70-25-148,0 1-1,1-1 0,-1 1 0,0-1 0,0 0 0,0 1 1,0-1-1,0 0 0,0 0 0,0 0 0,0 0 1,0 0-1,0 0 0,0 0 0,0 0 0,0 0 0,-1-1 1,-1 1-10,0 0-48,-1 0-33,-10 3-32,11-2-42,-2-1-318,-12 0 155,12 0-50,5 0-117,0-1 466,0 1 0,0 0 0,0-1 0,0 1 0,0 0 0,0-1 0,0 1 0,-1 0 0,1-1 0,0 1 0,0 0 0,0 0 0,-1-1 0,1 1-1,0 0 1,0 0 0,-1-1 0,1 1 0,0 0 0,-1 0 0,1 0 0,0 0 0,-1-1 0,1 1-46,-1 0 1,1 0 0,0 0-1,0-1 1,-1 1-1,1 0 1,0 0-1,-1 0 1,1-1 0,0 1-1,0 0 1,0 0-1,-1-1 1,1 1-1,0 0 1,0 0 0,0-1-1,-1 1 1,1 0-1,0-1 1,0 1-1,0 0 1,0-1-1,0 1 1,0-1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32.2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165 0 4188,'0'0'2959,"-6"6"-2799,-34 31 370,34-30-417,0-1-1,0 2 1,1-1 0,0 0 0,1 1 0,-1 0 0,2 0-1,-1 0 1,-2 10 0,-15 29 160,13-29-237,1 0 0,0 0 0,2 0 1,0 1-1,-4 31 0,4-25-205,4-16-119,0 1 0,1-1 0,1 15 0,0-3-827,2-7 123,0-10-1758,1 4 1329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32.9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156 24 4132,'0'0'936,"-9"3"-743,-4 1-107,7-2-6,0 0 0,0 0 0,0 0 0,1 1 0,-10 6 0,7-3 85,1 0 0,-1 1 0,1 0 1,1 0-1,-1 1 0,-6 10 0,9-12-91,0 1-1,0 0 1,0 1 0,1-1-1,0 1 1,0-1-1,1 1 1,-2 13-1,3-16-39,0 0 0,1 1-1,-1-1 1,1 0-1,1 1 1,0 8 0,0-13-29,-1 1-1,0 0 1,1-1 0,0 1 0,-1-1 0,1 1-1,0-1 1,0 1 0,0-1 0,0 0 0,0 1 0,0-1-1,0 0 1,0 0 0,1 0 0,-1 1 0,0-1-1,1-1 1,-1 1 0,1 0 0,-1 0 0,1 0 0,-1-1-1,1 1 1,2 0 0,36 3-160,-39-4 146,1 0 0,-1 0 0,0-1 0,1 1 0,-1 0 0,0 0 0,1-1 0,-1 1 0,0-1 1,0 1-1,1-1 0,-1 1 0,0-1 0,0 0 0,0 0 0,0 0 0,2-1 0,1-1-25,3 0-39,-1-1-1,0 0 1,1-1 0,-1 1-1,-1-1 1,1 0 0,-1-1-1,0 1 1,8-12-1,-5 4-21,0-1-1,-2 1 0,8-23 0,-12 28 71,0-1 1,-1 1 0,0-1 0,0-12 0,0 4-10,-3-7-54,2 21 37,-1 2 11,0 1 1,0-1-1,0 0 1,0 1 0,0-1-1,0 0 1,1 0-1,-1 1 1,0-1 0,1 0-1,-1 0 1,0 0-1,1 0 1,-1 0 0,1 0-1,0 0 1,-1 0-1,1 0 1,-1-1 0,-1-4-3067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33.5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 19 2956,'0'0'3438,"-9"3"-3165,-26 6-5,27-7-11,6 2-8,-12 17 199,6-8-108,1-1-1,-10 22 0,15-28-292,1 0 0,0 0 0,0 0-1,0 0 1,1 0 0,0 0 0,0 10-1,1 1-9,-1-15-41,1-1 1,-1 1-1,0-1 0,1 1 0,-1-1 0,1 1 0,0-1 1,0 1-1,-1-1 0,1 1 0,0-1 0,0 0 1,0 1-1,1-1 0,-1 0 0,0 0 0,0 0 0,3 2 1,-2-2-22,1 1 0,-1-1 0,0 0 1,1 1-1,-1-1 0,1 0 0,-1 0 1,1-1-1,0 1 0,-1-1 1,5 1-1,2-1-73,0-1 1,1 0-1,-1-1 1,0 1 0,17-7-1,-4-1-153,-16 7 168,0-1 1,0 0-1,-1 0 1,11-6 0,-8 2-8,1 1-24,0 0 0,-1-1 0,9-9 0,-7 6 21,-8 8 70,1 0 1,-1-1-1,0 1 1,0-1 0,0 1-1,-1-1 1,1 1-1,-1-1 1,1 0-1,-1 0 1,2-6 0,-3 7 14,1-1 1,-1 1 0,1-1-1,-1 1 1,0-1-1,0 0 1,0 1 0,-1-1-1,1 1 1,-1-1 0,1 1-1,-1-1 1,0 1-1,0-1 1,0 1 0,0 0-1,0-1 1,-3-2 0,1 1-64,0 1 1,0-1-1,0 1 1,-1 0 0,1 0-1,-1 1 1,0-1-1,-7-3 1,-9-7-1371,20 12 1352,-1 1 0,1-1 0,-1 1 0,1-1-1,-1 1 1,0-1 0,1 1 0,-1 0 0,0 0-1,1-1 1,-1 1 0,0 0 0,0 0 0,1 0-1,-1-1 1,0 1 0,0 0 0,-1 0-220,-1-1-499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35.7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352 43 3260,'0'0'-194,"-3"-6"-46,-7-16 303,7 17 1069,3 4-1070,0 1 0,-1-1 1,1 0-1,-1 1 0,1-1 0,-1 1 0,1-1 1,-1 1-1,1-1 0,-1 1 0,0-1 0,1 1 1,-1-1-1,0 1 0,1 0 0,-1 0 0,0-1 0,1 1 1,-1 0-1,0 0 0,0 0 0,1 0 0,-1 0 1,0 0-1,0 0 0,1 0 0,-1 0 0,0 0 1,0 0-1,1 0 0,-2 1 0,-18 1 577,14-1-503,2-2-114,0 1-1,0 0 1,-1 0 0,1 0 0,0 0-1,0 1 1,0-1 0,0 1 0,-6 2-1,9-3-27,-4 1 67,1-1-34,-13 0 1,12 0 0,1 1-12,-40 7 40,40-8-36,-1 1-3,-12 2-8,12-2-11,2 0-1,-36 3 4,29-1-6,7 0 7,-1-2-1,1 1 1,0 0 0,-1-1-1,0 1 1,1-1-1,-1 0 1,-7 1 0,8-1-4,1-1 6,0 0 0,0 0 1,0 1-1,0-1 1,0 1-1,1-1 0,-1 1 1,0 0-1,0 0 0,1 0 1,-1 0-1,0 0 1,1 0-1,-1 0 0,1 0 1,-1 1-1,1-1 1,0 0-1,0 1 0,-2 2 1,2-2-9,3 1-74,5 10 76,-5-10-5,11 7-19,-7-7 25,1-1 0,-1 1 0,12 6 1,-16-7 3,11 8-12,66 12-89,-76-21 79,-1 0-54,9 2 59,-9-3-13,2 0-44,10 0 43,-11 0 11,0 1-34,8 2 22,-9-2 6,2 1-99,10 4 100,-11-4 6,27 20-582,-28-21 544,7 14-499,-9-14 442,1 0 1,-1 0-1,0 0 0,1 0 0,-1 0 0,1 0 0,-1 0 0,1 0 1,0-1-1,-1 1 0,1 0 0,0 0 0,-1-1 0,1 1 0,0 0 1,0-1-1,0 1 0,-1-1 0,1 1 0,0-1 0,0 1 1,0-1-1,0 0 0,0 1 0,0-1 0,0 0 0,0 0 0,1 0 1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36.4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127 1 2548,'0'0'-211,"-1"2"-194,-4 24 1913,4-24-1436,1 1 0,0-1 0,-1 1 0,1-1 0,-1 1 0,0-1 0,0 1 0,-2 3 0,1-3 41,2 1-11,-1 0 0,1 0 0,-1-1 0,0 1 0,-1 0 0,1 0 0,-4 7-1,3-8-48,1 0 0,0 0-1,-1 0 1,1 0 0,0 1-1,1-1 1,-2 6 0,1-2 41,0 1 0,-1-1 0,-4 13 0,0-1-24,-20 68-531,22-75-112,-1 0-1,0-1 1,0 0 0,-12 16-1,6-15-126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45.3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174 6 3124,'0'0'-106,"-4"-1"198,1 0 62,-4-1-198,0 1 3913,4 4-3698,-7 10 0,7-10 1653,8 13-1437,-5-13-289,0 0 1,0 1 0,0-1 0,0 0 0,0 1 0,-1-1 0,1 0 0,-1 1-1,0-1 1,0 0 0,0 0 0,-2 4 0,0-1 10,-7 32 369,10-36-460,0 0-1,-1 0 0,1 0 0,-1 0 0,1 0 0,-1 0 1,0 0-1,0 0 0,0 0 0,-2 2 0,-3 8 46,-47 101 420,33-59-799,19-53 249,0 1 0,1-1 0,-1 0 1,0 1-1,0-1 0,0 0 0,0 0 0,0 0 0,-1 0 0,1 0 1,-3 2-1,-13-35-9208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45.7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77 4952,'9'-19'-674,"-8"16"627,0 0 0,0 0-1,1 0 1,-1 0 0,1 0-1,0 1 1,4-5 0,-5 5 40,0 0 46,0 0 62,0 0 0,0 0 0,0 1 0,0-1 0,1 0 0,-1 1 0,0-1 0,1 1 0,-1 0 0,1-1 0,0 1 0,-1 0 0,1 0 0,0 0 0,0 0 0,3-1 0,-2 1 1011,3 3-897,-1 0-165,-2-1-5,0 0 1,1 0 0,-1 0 0,0 0-1,0 1 1,0-1 0,0 1 0,0 0-1,0 0 1,-1 0 0,6 5 0,6 7 328,-4-5-46,44 55 555,-50-60-834,0 0 1,-1 0-1,0 1 1,0-1-1,0 1 1,2 5-1,-3-6-17,0 1-1,1-1 0,-1 0 1,1 0-1,7 8 0,-9-11-32,0 1 1,0-1-1,0 1 0,0-1 0,0 1 1,0-1-1,0 1 0,0 0 0,-1 0 1,1-1-1,-1 1 0,1 0 0,-1 0 1,0 0-1,1 1 0,3 16-281,-3-17 142,1 3-373,0 2-188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46.1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129 29 4584,'5'-28'2311,"-7"35"-1968,-23 65 1216,4 13-152,19-74-1307,-1 0 0,0 0 0,-6 13 1,-6 24 151,6-7-167,9-40-88,0 0 1,0 0 0,0-1 0,-1 1-1,1 0 1,0 0 0,0 0-1,-1 0 1,1 0 0,0 0 0,-1 0-1,1 0 1,-1 0 0,1-1-1,-1 1 1,0 0 0,0 1 0,-9 14-220,9-11 60,-1 0 1,0-1-1,0 1 0,0-1 0,0 1 1,-5 5-1,5-8-188,-5 6-870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18.7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245 7 3276,'0'0'-106,"5"-5"-119,-3 3 536,-3 6 1604,-11 13-1619,-30 49 1157,-7 26-255,-9 18-403,42-73-657,2 1 0,1 0 0,2 0-1,-11 78 1,16-76-154,3-28-44,1 0-1,1-1 1,0 1 0,0 0-1,1 0 1,2 16 0,-1-25 14,0 0 0,0 0 0,0 0 0,0 0 1,0-1-1,1 1 0,-1 0 0,1-1 0,0 1 1,0-1-1,0 1 0,0-1 0,0 0 0,0 0 1,1 0-1,-1 0 0,1 0 0,-1 0 0,1-1 1,0 0-1,-1 1 0,1-1 0,0 0 1,4 1-1,-4-1-129,2-2 0,-1 0 132,1 0 1,0-1 0,0 1 0,-1-1-1,1 0 1,-1 0 0,0-1 0,1 1-1,-1-1 1,0 0 0,0 0 0,-1 0-1,1-1 1,-1 1 0,1-1 0,-1 0-1,0 0 1,-1 0 0,1 0 0,3-7-1,-5 6 73,1 1 0,-1-1 0,0 1 0,0-1 0,0 0 0,-1 0-1,0 1 1,0-1 0,0 0 0,0 0 0,-1 1 0,0-1 0,0 0 0,0 1-1,0-1 1,-1 1 0,1-1 0,-1 1 0,-1 0 0,1 0 0,0 0 0,-1 0 0,0 0-1,0 0 1,0 1 0,-5-5 0,4 5-8,-1 1 1,0-1-1,1 1 1,-1 0-1,0 0 0,0 0 1,0 1-1,0 0 1,-7-1-1,-7-2-266,16 3 19,0 2-471,-11 3 354,9 0-2711,1 3 1657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47.0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 25 4776,'11'-24'4363,"-15"30"-4128,-33 62 881,16-16-553,19-48-520,0 0 1,1 0-1,-1 0 1,1 0-1,0 0 1,-1 8-1,-3 13 130,5-24-168,0 0-1,-1 0 0,1 0 1,0 0-1,0 0 0,1 0 1,-1 0-1,0 1 1,0-1-1,0 0 0,1 0 1,-1 0-1,0 0 0,1 0 1,-1 0-1,1 0 0,0 0 1,-1 0-1,1-1 0,0 1 1,-1 0-1,1 0 0,0 0 1,0-1-1,0 1 1,1 1-1,19 10 12,-18-11-32,0-1-9,11 0-11,-10 0-10,2-2-77,-3 2 121,3-2-46,0 1 1,0-1-1,0-1 0,0 1 0,0-1 0,0 0 1,0 0-1,-1-1 0,0 1 0,9-9 0,-11 9 21,-1 1-1,1-1 0,-1 0 0,0 0 0,0 0 0,2-4 1,-4 7 23,0-1 1,0 1 0,0-1-1,0 1 1,1-1 0,-1 1-1,0-1 1,0 1 0,1-1 0,-1 1-1,0 0 1,0-1 0,1 1-1,-1 0 1,1-1 0,-1 1-1,0 0 1,1-1 0,-1 1-1,1 0 1,-1 0 0,0-1 0,1 1-1,-1 0 1,2 0 0,-2 0 0,1-1 1,-1 1 0,0 0 0,1 0 0,-1 0 0,1-1-1,-1 1 1,1 0 0,-1 0 0,0-1 0,1 1-1,-1 0 1,1-1 0,-1 1 0,0-1 0,0 1 0,1 0-1,-1-1 1,0 1 0,0-1 0,1 1 0,-1-1-1,0 1 1,0-1 0,0 0 0,1 0-3,-1 0 1,1 0-1,-1 0 1,1-1-1,0 1 1,-1 0-1,1 0 1,0 0-1,0 1 1,0-1-1,0 0 1,0 0-1,0 0 0,1-1 1,-1 2 3,-1 0 0,0 0 0,0 0 0,0 0 0,1 0 0,-1 0 0,0-1-1,0 1 1,0 0 0,0 0 0,0 0 0,1 0 0,-1 0 0,0-1 0,0 1 0,0 0 0,0 0 0,0 0 0,0-1 0,0 1 0,0 0 0,0 0 0,0 0-1,0-1 1,0 1 0,0 0 0,0 0 0,0 0 0,0-1 0,0 1 0,0 0 0,0 0 0,0-1 0,0 1 0,0 0 0,0 0 0,0-1 0,0 1-2,-1 0 0,1-1 0,0 1 0,0-1 0,0 1 0,0-1 0,0 1 0,0-1 0,0 1 1,0-1-1,0 1 0,0-1 0,0 1 0,0-1 0,1 1 0,-1-1 0,0 1 0,0 0 0,0-1 1,1 0-1,1-2-6,0 1 1,-1-1 0,1 0 0,-1 0-1,1 0 1,-1 0 0,0 0-1,0 0 1,0-4 0,-1 5 33,1 1 0,0 0 0,0 1 0,0-1 0,0 0 0,0 1 0,-1-1 0,1 0 0,0 0 0,0 0 0,-1 0 0,1 0 0,0 0 0,-1 0 0,1 0 0,0-2 0,1 1 932,-3 11-936,1 0 88,-1-1-1,0 0 0,-5 16 1,2 9 157,3-14-166,0-17-92,1-1 0,-1 1 0,1 0 0,0 0-1,0 0 1,0 0 0,0 0 0,0-1 0,0 1 0,0 0 0,1 0 0,0 3 0,0-4-5,-1 0-1,0 1 1,0-1 0,1 0-1,-1 0 1,0 0 0,0 0-1,0 0 1,0 1 0,0-1-1,0 0 1,0 0 0,-1 0-1,1 0 1,0 1 0,-1 0-1,0 0-3,1-1-1,-1 1 1,1 0-1,-1-1 1,1 1-1,0 0 0,-1 0 1,1 0-1,0-1 1,0 1-1,1 2 1,-1-3-8,0 1 0,0 0 0,0-1 0,0 1 0,0-1 0,0 1 0,0-1 0,-1 1 0,1-1 0,-1 3 0,0-2-74,0 0-59,0 0 0,0 0 0,0 0 0,1 0-1,-1 0 1,1 0 0,0 0 0,-1 0 0,1 0 0,0 1 0,0 2 0,-4 2 167,0-3-1052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47.8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1 5489,'0'0'1371,"-2"5"-1078,-9 17-3,9-16 273,2-2-294,1 62 1358,-7-3-829,2-45-617,2-12-146,0-1 0,0 1-1,1 0 1,0 0 0,0 0-1,1 0 1,0 1 0,0-1 0,1 9-1,-1-11-15,0 0 0,0-1 0,-1 1-1,1 0 1,-1 0 0,0 0-1,0-1 1,-2 5 0,0 1 0,3 34 76,0-41-108,1 0-9,-2 5 21,1-6 0,1 0 1,-1 0-1,1 0 0,0 0 0,0 0 1,0 0-1,-1 0 0,1 0 1,0-1-1,0 1 0,0 0 0,0-1 1,3 2-1,-2 0-3,1-2 0,7 4 1,-4-3 4,4 2-4,-7-2 5,2-2-11,16-2-4,44-11-245,-62 13 174,1 0-6,10-2-20,-11 2-2,1 1-151,10 0 132,-11 0-1,-2 0-155,-1-1 137,1 0 0,0 0 0,-1 0 0,1 0 0,0 1 0,0-1 0,-1 0 0,1 0-1,0 1 1,0-1 0,0 1 0,0-1 0,0 1 0,0-1 0,0 1 0,1-1 0,9-5-4005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5:48.6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0 4240,'0'0'2265,"-2"7"-1967,-7 36 550,9-41-579,1-1-229,0-1-1,0 1 1,-1 0 0,1-1 0,0 1-1,-1 0 1,1-1 0,-1 1-1,1 0 1,-1 0 0,1-1 0,-1 1-1,1 0 1,-1 0 0,0 0-1,1 0 1,-1 0 0,0 0 0,0-1-1,0 3 1,5 22 618,-5-22-619,2 5 139,-1 0 0,0 0 1,-1 0-1,0 0 0,0 0 1,-2 10-1,-3 43 602,3-48-636,1 0 0,0 1 0,2 24 1,1-3 49,3-6-62,-5-27-109,1 1 0,1 1-20,8 18 75,-10-21-75,1 0 1,0 0-1,-1 0 0,1 0 0,0 0 1,0 0-1,0 0 0,0-1 0,0 1 1,0 0-1,0-1 0,0 1 0,0-1 1,0 1-1,0-1 0,0 1 0,0-1 1,0 0-1,0 0 0,1 1 0,0-1 0,38 4 31,-36-3-22,0-2-12,14-2 4,4 2 1,-19 1 0,1-1-1,35-3-14,-34 4 11,-2 1 4,11 2-1,-10-2-4,0-1-7,14 0 1,-14 0-9,-4-16-5233,0 13 2779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6:11.7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0 1432,'0'0'7049,"-1"5"-6818,-2 14-4,2-14 3385,-15 9-3288,13 14-116,2-23-197,0-1 1,0 1 0,1 0-1,0-1 1,0 1 0,0 0-1,2 9 1,12 91 91,28 69-246,-31-124-357,-10-47 447,0 0 0,0 0 0,0-1 1,0 1-1,0 0 0,1-1 0,-1 1 0,1-1 0,0 1 1,0-1-1,-1 0 0,1 0 0,5 4 0,-7-6 51,2 1-62,5 3-16,-7-4 75,0 1 0,1-1-1,-1 1 1,1-1 0,-1 1 0,1-1 0,0 1 0,-1-1 0,1 1 0,-1-1 0,1 0-1,0 0 1,-1 1 0,1-1 0,-1 0 0,1 0 0,0 0 0,0 1 0,-1-1 0,2 0-1,15 0-45,1-1 0,28-4-1,31-18-27,-75 22 78,10-1-9,-1-1 0,1 0 0,-1-1 0,12-6 0,-9 5 2,18-1-10,22-7-92,-51 12 58,9-2-31,-8 5-2461,0 14 2171,-3-12-21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6:12.2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4900,'0'0'1906,"2"6"-1616,18 77 1169,-3 11-323,8 68-221,-18-121-796,-4-27-143,-1 1 0,1 19 0,-2-13-461,2 0 0,4 21 0,-6-37 306,2 4-205,-2-7-56,0-10-2629,8-54 1025,-8 42 818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6:12.7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90 281 3784,'-9'-35'-46,"-2"0"-1,-2 1 0,-21-45 1,19 47 912,14 30-735,0-1 0,0 1 0,0-1-1,0 0 1,1 1 0,-1-1 0,1 0 0,0-2 0,0 3-152,-1-1 496,1 0-148,0 2-282,-1 0 0,1 1 0,0-1 0,0 0 0,0 1 0,0-1 0,0 1 0,0-1 0,0 0 0,0 1 0,1-1 0,-1 0 0,0 1 0,0-1 0,0 0 0,1 1 0,-1-2 0,3 0 55,1 0-1,-1 0 1,0 0 0,1 0 0,-1 1 0,1-1 0,0 1 0,-1 0-1,1 0 1,0 0 0,0 1 0,-1-1 0,8 1 0,7 0 167,31 5 0,-32-3-160,7 1 30,1 2 0,-1 0 0,0 2 0,-1 0 0,45 22 0,-62-26-125,0 1 0,-1-1 0,1 2 0,-1-1 0,0 0 0,0 1 0,0 0 0,0 0 0,-1 1 0,0-1 0,0 1 0,-1 0 0,1 0 0,-1 0 0,-1 1 0,1-1 0,-1 1 0,0-1 0,-1 1 0,1 0 0,-1 0 0,-1-1 0,1 1 0,-1 0 0,0 0 0,-1 0 0,0 0 0,-1 8 0,-3 4 8,0 0-1,-1 0 1,0-1 0,-2 0 0,0 0 0,-1-1 0,-22 32 0,-59 71 60,89-118-85,-6 7-69,0 1 0,-1-2 0,0 1 0,0-1 1,-1 0-1,0-1 0,-1 0 0,-10 7 1,18-14-106,0 1 0,0-1 0,0 1 1,0-1-1,0 0 0,1 0 1,-1 0-1,0 0 0,0 0 0,0 0 1,0 0-1,0 0 0,0-1 1,0 1-1,1-1 0,-1 0 0,0 1 1,0-1-1,-1-1 0,2 2 249,-4-3-1098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6:13.9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363 15 4876,'12'-11'396,"-6"8"234,-5 8 1197,-7 13 981,5-14-3559,-1 2 876,0 0-1,-1-1 1,1 1 0,-1-1 0,0 0 0,-1 0 0,-5 8 0,-7 9 159,-31 51 304,20-33-393,-9 11-7,-18 31-12,40-60-234,0-1 1,-19 20-1,-14 20-624,42-54 430,1-2 0,-1 1 1,-1 0-1,1-1 0,-9 6 0,1 1-823,11-11 503,1-7-3589,-3-26 1975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6:14.3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30 5168,'-6'-12'-754,"3"-1"1485,7 9 644,14 12 612,-10-3-2431,16 9 1176,-1 2 1,-1 0-1,35 34 0,-41-35-485,247 253 1216,-191-197-5017,-71-70 2900,6 10-3375,-3-3 1420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6:27.8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11 105 5869,'0'0'-163,"-1"0"290,0-1-1,0 0 1,1 1 0,-1-1-1,0 0 1,0 0 0,0 0-1,1 0 1,-1 0 0,0 0-1,0-2 1,1 2 45,0 0 0,1 0 0,-1 0 0,1 0 0,-1 1 0,1-1 0,-1 0 0,1 0 0,-1 0 0,1 0 0,0 0 0,0 1 0,-1-1 0,1 0 0,0 0 0,0 1 0,0-1 0,0 1 0,0-1 0,0 1 0,0-1 0,0 1 0,0 0 0,0-1 0,0 1 0,0 0 0,2 0 0,0-1-840,2-1 804,3 3-15,92-1 254,49-23-290,-30 3-565,-106 19 189,-1 0 0,1-1-1,23-8 1,-34 9 65,-3 1-428,1 0 639,0 0 0,0 0 0,-1 0 0,1 0 0,0 0-1,0 0 1,-1 0 0,1 0 0,0 0 0,0 0 0,0 0-1,-1 0 1,1-1 0,0 1 0,0 0 0,0 0 0,0 0 0,-1 0-1,1-1 1,0 1 0,0 0 0,0 0 0,0 0 0,0-1 0,0 1-1,0 0 1,-1 0 0,1 0 0,0-1 0,0 1 0,0 0-1,0 0 1,0-1 0,0 1 0,0 0 0,0 0 0,0-1 0,0 1-1,0 0 1,0 0 0,0 0 0,1-1 0,-1 1 0,0 0 0,0 0-1,0-1 1,0 1 0,0 0 0,0 0 0,0 0 0,1 0-1,-1-1 1,0 1 0,0 0 0,0 0 0,0 0 0,1 0 0,-1 0-1,0-1 1,1 1 0,-10-2 11,6 1 11,0 1 1,0-1 0,0 1 0,-1-1-1,1 1 1,0 0 0,0 0-1,0 1 1,-6 0 0,-15 2 18,17-2 192,6 1-136,1 0-64,-1 1 0,1-1-1,0 0 1,-1 0 0,1 0 0,0 0 0,0 0 0,0 1 0,1-1 0,-1 0 0,0 0-1,1 0 1,-1 0 0,1 0 0,0 0 0,0 0 0,0 0 0,1 2 0,28 36 210,-7-10-102,20 33 19,-21-32-67,29 53 0,-36-51-58,-7-15-5,1 0 1,12 18-1,-14-23-46,0 0 0,-1 0 0,0 0 0,-1 0 0,5 26 0,1-2-25,-9-30 40,0 0 1,0-1-1,-1 1 0,0 0 0,0 0 1,-1 0-1,0-1 0,0 1 0,0 0 0,-1 0 1,0 0-1,-1 0 0,1-1 0,-1 1 1,0-1-1,-1 1 0,-4 7 0,6-13 14,-2 6-10,-1 0 0,0 0 0,0 0 0,-1-1 0,0 0 0,-11 10 0,11-11 5,-5 5 8,0-1-1,-1 0 1,0 0 0,-1-1 0,0-1-1,-24 11 1,-19 0 15,51-17-18,-1 0 0,1 0 0,-1-1 0,0 1 1,1-1-1,-1 0 0,1-1 0,-7 0 1,8 0-4,2 1 2,0 0 1,0 0 0,0 0-1,0 0 1,0 0-1,0-1 1,0 1 0,0 0-1,0-1 1,0 1-1,0-1 1,0 1-1,0-1 1,0 1 0,1-1-1,-1 0 1,0 1-1,0-1 1,0 0 0,0-1-1,-1 0-7,-20-13-528,-26-22 1,18 18-1325,27 17 1370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6:28.6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321 0 4108,'-26'4'-214,"11"-3"241,1 1 1,0 1-1,-21 5 1,33-7 116,-5 1-11,-1 1-1,1-1 0,-1 2 0,1-1 1,0 1-1,0 0 0,0 0 0,1 1 1,-1-1-1,-7 9 0,-7 5 258,19-17-371,0 1 1,0-1-1,0 1 1,0 0 0,0-1-1,1 1 1,-1 0 0,-2 4-1,-26 27 357,26-29-342,-1 0-1,1 0 1,0 1-1,0 0 1,1 0-1,-1 0 1,-2 5-1,-1 4 41,-2 9 43,0 1-64,9-22-50,0 0 0,1 1 1,-1-1-1,0 0 0,1 0 1,0 0-1,-1 0 0,1 0 0,2 4 1,-1-3 0,-1-2-2,0 0 0,1 1 0,-1-1-1,1 0 1,-1 0 0,1 1 0,0-1 0,-1 0 0,1-1 0,0 1-1,0 0 1,0 0 0,0-1 0,0 1 0,-1-1 0,1 0 0,4 1-1,-4-1-2,13 4-21,-1-1 0,0 0 0,1-1 0,-1-1-1,18 0 1,-23-1 3,135 10-414,-104-6 342,-34-4 80,0 1 1,0 1-1,-1-1 1,1 1-1,0 0 1,-1 0-1,6 3 0,9 4-29,-18-8 41,0 0 0,0 0 0,0 0 0,-1 0 0,1 0 0,0 0 0,-1 0-1,1 1 1,-1-1 0,1 1 0,-1-1 0,1 1 0,-1 0 0,0-1 0,0 1 0,0 0 0,0 0 0,0 0 0,-1 0 0,2 3 0,5 12 87,-7-16-80,0 0 1,1 0 0,-1 0 0,0 0 0,0 0 0,0 1 0,0-1-1,-1 0 1,1 0 0,0 0 0,0 0 0,-1 0 0,1 0 0,-1 1 0,1-1-1,-1 0 1,-1 1 0,2-1 10,-5 7 55,-1 0 0,1 0 0,-1-1 0,-1 0 0,1 0 0,-1 0 0,-1-1 0,1 0 0,-1-1 0,-16 9 0,3-2-80,-2-1-1,1-2 1,-36 11 0,47-16-172,10-3-39,-5-1-36,0 0-223,-1-1 0,1 0 0,-1 0 0,-10-4 0,17 5 451,-1 0-1,1 0 0,0 0 0,0 0 0,0 0 0,0 0 0,0 0 0,0 0 1,-1 0-1,1 0 0,0 0 0,0 0 0,0 0 0,0 0 0,0 0 0,0-1 1,-1 1-1,1 0 0,0 0 0,0 0 0,0 0 0,0 0 0,0 0 0,0 0 1,0 0-1,0-1 0,0 1 0,0 0 0,0 0 0,0 0 0,0 0 1,0 0-1,-1 0 0,1-1 0,0 1 0,0 0 0,0 0 0,0 0 0,0 0 1,0 0-1,1 0 0,-1-1 0,0 1 0,0 0 0,0 0 0,0 0 0,0 0 1,0 0-1,0 0 0,0-1 0,4-14-1171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21.0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261 7 4048,'16'-7'4776,"-27"17"-1451,3-5-4704,6-4 1396,1 1 1,-1-1 0,0 0-1,0 0 1,0 0 0,0-1-1,0 1 1,0 0 0,0-1-1,0 0 1,-1 1 0,1-1-1,-3 0 1,-10 2 79,-15 9 89,-39 19 0,37-15-198,-29 12-268,59-26 222,0 1-22,1-2 75,1 0 1,0 0-1,0 0 1,0 0-1,-1 0 1,1 0-1,0 0 1,0 1-1,0-1 1,-1 0-1,1 0 1,0 0-1,0 0 1,0 0-1,0 0 1,0 1 0,-1-1-1,1 0 1,0 0-1,0 0 1,0 1-1,0-1 1,0 0-1,0 0 1,0 0-1,0 1 1,0-1-1,-1 0 1,1 0-1,0 0 1,0 1-1,0-1 1,0 0 0,0 0-1,0 0 1,0 1-1,1-1 1,-1 0-1,0 0 1,0 1-1,0-1 1,0 0-1,0 0 1,0 1-1,7 2-18,-1 0 0,1 0 0,0 0-1,0-1 1,0 0 0,1 0-1,-1-1 1,0 0 0,0 0 0,11-1-1,-16 0 4,3 1 3,71 10-129,-74-11 138,0 0 0,0 1 0,0 0 0,0-1 0,0 1 0,0 0 0,0 0-1,0 0 1,0 0 0,0 0 0,-1 0 0,1 1 0,0-1 0,-1 1 0,1-1 0,-1 1 0,1-1 0,-1 1 0,0 0 0,0 0 0,0 0 0,0 0 0,0-1-1,0 1 1,-1 0 0,1 1 0,0-1 0,-1 0 0,0 0 0,1 0 0,-1 3 0,-1-2 8,1-1-1,-1 0 1,1 1 0,-1-1-1,0 0 1,0 0 0,0 0-1,0 1 1,0-1 0,0 0-1,-1 0 1,1-1 0,-1 1 0,1 0-1,-1 0 1,-3 2 0,-30 20 9,34-23-9,-2 1 2,-6 4-41,-1-1 0,1 0 0,-1 0 0,-20 6 0,27-11-56,0 1-1,-1 0 0,1-1 1,0 0-1,-1 0 1,1 0-1,0 0 1,-1 0-1,1-1 0,0 1 1,0-1-1,-1 0 1,1 0-1,0 0 0,0 0 1,0-1-1,0 1 1,0-1-1,0 0 1,1 0-1,-5-3 0,5 3-168,0 0 0,0 0 0,0-1 0,0 1 0,0 0 0,1-1 0,-1 1 0,1-1 0,0 1 0,-1-1 0,1 0 0,0 1 0,1-1-1,-1 0 1,0 0 0,0-4 0,1-10-1256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6:29.8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7 100 4012,'0'0'122,"-1"-2"24,1 2-123,0 0 0,0 0 0,0-1 0,0 1 0,0 0 1,0 0-1,0 0 0,0 0 0,0 0 0,0 0 0,0 0 0,0 0 0,0 0 1,0 0-1,0-1 0,0 1 0,0 0 0,0 0 0,0 0 0,0 0 0,0 0 1,0 0-1,0 0 0,0 0 0,0 0 0,0 0 0,0-1 0,0 1 1,0 0-1,0 0 0,0 0 0,0 0 0,-1 0 0,1 0 0,0 0 0,0 0 1,0 0-1,0 0 0,0 0 0,0 0 0,0 0 0,0 0 0,0 0 1,0 0-1,0 0 0,-1 0 0,1 0 0,0 0 0,0 0 0,0 0 0,0 0 1,0 0-1,0 0 0,0 0 0,0 0 0,0 0 0,-1 0 0,1 0 0,0 0 1,0 0-1,0 0 0,0 0 0,0 0 0,0 0 0,0 0 0,0 0 1,0 0-1,0 0 0,0 0 0,-2 11 285,2-7-278,0 1-1,0-1 1,1 1-1,0-1 1,2 8 0,-2-10 5,-1 0 0,1 0 0,-1 0 0,0 0 0,1 0 1,-1 0-1,0 0 0,0 0 0,0 0 0,-1 4 0,1 14 157,14 101 595,-11-89-649,5 27 50,1 3-37,-7-42-98,8 35 0,-1 0-82,-3-11-54,-4-27 32,-2-16 50,0 0-1,0 0 1,0 0-1,0 0 1,0 0-1,0 0 1,1 0-1,-1 0 0,0 0 1,1 0-1,-1 0 1,0 0-1,1 0 1,-1 0-1,1 0 1,0 0-1,-1-1 1,1 1-1,0 0 1,0 1-1,0-2-15,-1 5-86,-2-9 46,-3-18 27,-3-12 3,-7-30-24,11 48 42,1 0-1,-1-17 0,-2-10-12,3 22 6,0-33 0,-1-2 27,2 30-6,1 1 0,0-1 0,5-35 0,-2 52-2,0 0 1,0 0-1,1 1 0,0-1 0,1 1 0,0 0 0,0 0 0,0 0 0,1 0 0,1 1 0,-1-1 0,1 2 0,0-1 0,11-9 0,-16 15-3,0-1-1,1 1 0,-1-1 1,0 1-1,1 0 1,-1 0-1,1 0 0,-1 0 1,1 0-1,0 0 0,-1 0 1,1 0-1,0 1 0,-1-1 1,4 0-1,2-1-1,19-13 5,-18 12-2,1 1-3,4-1 0,-9 2 3,0 0-1,-1 0 1,1 0-1,0 1 0,0-1 1,0 1-1,0 0 0,0 0 1,0 0-1,0 0 1,0 1-1,0 0 0,0 0 1,0 0-1,6 3 0,11 0 1,-20-4-1,0 0 0,0 0 1,0 0-1,1 0 0,-1 0 0,0 0 0,0 1 0,0-1 0,1 1 1,-1-1-1,0 1 0,0-1 0,0 1 0,0-1 0,0 1 0,0 0 0,0 0 1,1 1-1,5 2-1,-4-3 1,-1 1 0,1-1 0,-1 1 1,1 0-1,-1-1 0,1 1 0,-1 1 0,0-1 0,0 0 0,2 4 0,1-1 12,-2 0 0,1 0-1,-1 1 1,1-1-1,-1 1 1,-1 0 0,1 0-1,-1 0 1,0 0-1,-1 0 1,0 1-1,1-1 1,-2 1 0,1-1-1,-1 0 1,0 1-1,0-1 1,-1 1 0,0-1-1,-2 8 1,0-8 13,0 1 0,-1-1 0,0 0 0,0 0 0,0 0 0,-1-1-1,1 1 1,-7 4 0,-57 37 235,25-24-123,37-20-107,-1 0 0,0 1 0,1-1 0,-8 7 0,12-8-21,-1 0 1,1-1-1,-1 1 1,0 0-1,0-1 0,0 0 1,-5 2-1,-8 3 13,-50 21 114,63-25-118,1-1 5,-1-1-11,-22 8 85,24-7-75,0-1 1,0 0-1,0 1 0,0-1 0,0 1 1,1-1-1,-1 1 0,0 0 1,0-1-1,0 1 0,1 0 1,-1-1-1,0 1 0,0 0 1,1 0-1,-1 0 0,1 0 0,-1 0 1,1-1-1,-1 1 0,1 0 1,0 0-1,-1 2 0,5-1 75,108 49 1092,-91-39-1030,0 0 0,31 26 1,-35-26-99,-3-2-13,0 1 0,-1 0 1,19 19-1,36 41 65,-9-9-32,-34-36-58,15 16-39,-8-8-487,-30-32 279,3 3 247,-2-4-1588,-11-31-6307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6:15.7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384 20 5957,'0'0'-140,"-4"-3"103,-13-13 2156,9 18-1831,-56 16 508,43-10-312,-33 18-1,31-14-307,-96 55 456,74-38-618,44-28-36,-18 13-28,12-5-93,7-9 138,-1 0-1,1 0 1,0 0-1,0 0 1,0 0 0,0 0-1,0 0 1,0 0 0,0 0-1,0 0 1,0 1-1,0-1 1,0 0 0,0 0-1,0 0 1,0 0 0,0 0-1,0 0 1,0 0-1,0 0 1,0 1 0,0-1-1,0 0 1,0 0 0,0 0-1,0 0 1,0 0-1,0 0 1,0 0 0,0 0-1,0 0 1,1 1 0,-1-1-1,0 0 1,0 0-1,0 0 1,0 0 0,0 0-1,0 0 1,0 0 0,0 0-1,0 0 1,0 0-1,1 0 1,-1 0 0,0 0-1,0 0 1,0 0-1,0 0 1,0 0 0,0 0-1,0 0 1,0 0 0,0 0-1,1 0 1,-1 0-1,0 0 1,0 0 0,0 0-1,0 0 1,0 0 0,9 0 1,4-1-34,-1 1 1,0 0 0,1 1 0,16 3 0,-20-2-5,0-1 1,0 0 0,15-1-1,10 2-17,-24 0 45,0 1 0,0 0 0,0 1 0,-1 0 0,1 1 0,-1 0 0,11 8-1,-16-10 26,-1-1 0,1 1-1,-1 0 1,0 0-1,0 0 1,0 0-1,-1 0 1,1 1-1,-1-1 1,0 1-1,0 0 1,0 0-1,0-1 1,-1 1-1,1 0 1,-1 1-1,0-1 1,0 0-1,0 6 1,-1-3 26,-1 0 1,0 0 0,-1 0-1,1-1 1,-1 1-1,0-1 1,-1 1 0,0-1-1,0 0 1,0 0-1,-7 9 1,0-2 31,0 0 0,-1 0 0,-18 15 0,22-23-120,0 1-1,0-2 1,0 1 0,-1-1-1,0 0 1,1-1-1,-13 4 1,6-3-167,11-3-34,-2-4-47,0 1 297,-43-23-1283,46 24 1177,0-1-1,-1 1 0,1-1 0,0 1 0,0-1 0,1 0 1,-1 0-1,0 0 0,0 0 0,1 0 0,0 0 0,-1 0 0,1 0 1,0-1-1,0 1 0,0 0 0,0-1 0,0 1 0,0-5 1,1 6 31,0 0 1,0 0 0,0 0-1,-1 0 1,1 0 0,0 0-1,0 0 1,-1-1 0,1 1-1,-1 0 1,1 0 0,-1 0-1,1 0 1,-2 0 0,-3-12-1555,5 12 272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6:16.5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9 4068,'0'0'-156,"5"-6"-176,-5 6 381,0-1 0,0 1 0,0 0 0,1 0 0,-1 0 1,0 0-1,0 0 0,0-1 0,1 1 0,-1 0 0,0 0 1,0 0-1,0 0 0,0 0 0,1 0 0,-1 0 0,0 0 1,0 0-1,1 0 0,-1 0 0,0 0 0,0 0 0,0 0 0,1 0 1,-1 0-1,0 0 0,0 0 0,0 0 0,1 0 0,-1 0 1,0 0-1,0 0 0,0 1 0,0-1 0,1 0 0,-1 0 1,0 0-1,0 0 0,0 0 0,0 0 0,1 1 0,-1-1 0,0 0 1,0 0-1,0 0 0,0 1 0,0-1 0,0 0 0,0 0 1,0 0-1,0 1 0,5 9 216,-1 0 0,0 0 1,-1 1-1,-1-1 0,1 1 0,0 15 1,2 98 960,-3-84-1000,-3 29 62,-4 58 39,1-35-282,-3 24-359,6-95 70,1-1 1,1 0 0,4 24-1,0 24-1659,-5-65 1578,1-1-1,-1 1 1,1-1 0,-1 1 0,1-1-1,0 1 1,0-1 0,3 4 0,-3-3-212,0-1-1057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6:17.3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62 4288,'0'0'-268,"-4"1"-89,-13 7 4352,26-6-3804,26 4-18,-34-5-158,0-1-1,0 0 1,1 1 0,-1-1 0,0 0-1,1 1 1,-1-1 0,0 0-1,1 0 1,-1 0 0,0 0-1,1-1 1,-1 1 0,1 0 0,1-1-1,15-4 169,163-30-298,-174 33 63,59-17-844,7 1-1656,-70 17 2128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6:17.6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47 105 2948,'-2'2'-177,"-41"32"134,41-32 938,3-2-883,-1 0-1,1 0 1,-1 0 0,1 0-1,-1 0 1,1 0 0,-1 0-1,1 0 1,-1 0-1,1 1 1,-1-1 0,1 0-1,-1 0 1,1 0 0,-1 1-1,1-1 1,-1 0 0,0 1-1,1-1 1,-1 0 0,1 2-1,6 2 30,11-6 507,93-33-17,110-50 107,-154 61-1514,-66 24 517,2-1-1335,10-3 842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6:18.1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4 3316,'0'0'-163,"-2"-3"-10,0 3 1866,3 6-644,7 23-270,17 39-207,-9-13-163,31 107 132,-37-130-587,-6-20-108,0-1 1,10 23 0,-5-13-947,12 32-1,-14-34-1092,-6-17 926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6:18.5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11 3852,'-3'-11'-148,"8"19"436,5 12 20,-7-16-164,-1 0 0,1-1-1,0 1 1,0 0 0,0-1 0,0 0 0,6 5 0,10 11 640,-9-8-585,-3-4-29,-1 0 1,0 0 0,6 10 0,7 9 170,-15-21-282,0 0-1,-1 0 0,0 0 1,1 0-1,-1 0 0,3 10 1,23 56 324,-19-51-299,-2 1 0,8 27-1,10 33-370,22 66-4605,-43-129 3426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6:19.8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 26 4332,'-57'0'-32,"46"0"6480,23-1-6376,71-8-43,-64 7-51,0 1-133,34-9 0,-51 10 141,-1-1 0,1 1 0,-1 0 0,0-1 0,1 1 1,-1 0-1,1 0 0,-1 0 0,1 0 0,-1 0 0,4 1 0,-1 0-22,0-1-87,2 0-10,1-1 82,-6 1 31,1 0-1,-1-1 1,1 1 0,-1 0 0,1 0 0,-1 0 0,0 0-1,1 0 1,-1 0 0,1 1 0,-1-1 0,1 0-1,-1 1 1,0-1 0,1 1 0,-1-1 0,0 1 0,1 0-1,-1 0 1,0 0 0,0-1 0,0 1 0,0 0 0,0 0-1,0 0 1,0 1 0,0-1 0,0 0 0,1 2 0,-2-2 12,0 0 1,0 0 0,0 0 0,0 0 0,-1 0 0,1 0 0,0 0 0,0 0-1,-1 0 1,1 0 0,-1 0 0,1 0 0,-1 0 0,1 0 0,-1 0 0,1 0-1,-2 1 1,0 0-12,-6 11-37,0-1 1,-2 1 0,1-2 0,-18 17 0,20-20 40,-18 17-39,6-6-22,-21 27 0,19-22 13,16-19 24,1 0 0,-1 0 0,-6 12 0,-21 20-266,31-35 269,4 0-69,-1 0 96,1 0 1,0-1-1,-1 0 0,1 1 0,0-1 0,0 0 1,0-1-1,0 1 0,0 0 0,0-1 1,4 1-1,-4-1 14,21 3-24,0 1 0,0 1 0,28 10 1,-23-6 21,-26-7-4,0-1 1,0 1-1,-1 0 1,1 0-1,-1 0 0,1 0 1,-1 0-1,4 5 0,0-1 1,-5-5 9,1 1-1,-1-1 1,1 1-1,-1 0 1,1-1-1,-1 1 1,0 0-1,0 0 1,0 0-1,0 0 1,0 0-1,-1 0 1,1 0-1,0 0 1,-1 1-1,0-1 1,1 0-1,-1 0 1,0 0-1,0 1 1,0-1-1,0 0 1,-2 4-1,0 2 55,0-1 0,-1 0-1,0 0 1,-1 0 0,-5 7-1,2-2 25,5-8-63,-1 0 0,0-1-1,-1 0 1,1 0-1,-1 0 1,1 0-1,-1 0 1,0-1-1,0 1 1,-8 2 0,-14 11 87,24-14-104,1-1-1,-1 0 0,1 0 1,-1 0-1,0 0 0,0 0 1,1 0-1,-1 0 1,0-1-1,0 1 0,-3 0 1,-14 5 26,-25 2-108,40-8 1,-2-1-41,-1 0-65,0 0 0,1-1 0,-1 0 0,1 0 0,-1 0 0,1-1 0,0 0 0,0 0 1,0 0-1,-6-5 0,-1-2-1030,3 0-765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6:21.6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 57 4696,'0'0'-122,"10"-6"5562,-7 9-5338,-2-2-43,0 0 0,0 0 0,0 1 0,1-1 0,-1 0 0,0 0-1,1-1 1,-1 1 0,1 0 0,-1 0 0,3 0 0,-8 15 388,1-6-259,-1-1 0,0 1 1,-9 13-1,-6 17 110,-4 20-7,16-44-241,0 1-1,1 0 0,-4 21 1,5-19-113,4-17 44,0 0-1,0 0 1,1 1 0,-1-1-1,1 0 1,0 0-1,0 1 1,0-1-1,0 0 1,0 0-1,0 1 1,0-1-1,1 0 1,-1 0-1,1 0 1,0 3-1,0-5 3,-1 1-1,0-1 1,1 1-1,-1-1 1,0 1-1,1-1 1,-1 1-1,1-1 0,-1 1 1,1-1-1,-1 0 1,1 1-1,-1-1 1,1 0-1,-1 1 1,1-1-1,-1 0 0,1 0 1,-1 0-1,1 1 1,0-1-1,-1 0 1,1 0-1,-1 0 1,1 0-1,0 0 0,-1 0 1,1 0-1,-1 0 1,1 0-1,0-1 1,0 1-1,23 0-189,-12-2-19,-9 0 200,62-31-846,-58 29 777,-1-1 1,1 1-1,-1-1 0,0 0 0,-1-1 1,1 0-1,-1 1 0,5-9 1,-3 3-3,-2 5 36,-1-1-1,0 1 1,0-1-1,-1 0 1,0-1-1,0 1 1,0 0 0,2-16-1,-4 19 43,4-52-128,-6 51 151,1 0 1,-1 0 0,1 0 0,-2 0-1,1 1 1,0-1 0,-1 0-1,0 1 1,-3-6 0,2 3-44,-2 0-1,1 0 1,-1 1 0,0 0 0,0 0 0,-1 0 0,1 0 0,-1 1-1,-1 0 1,1 1 0,-1-1 0,0 1 0,0 0 0,0 1-1,0 0 1,0 0 0,-1 0 0,-8-1 0,12 3-296,-1 1-464,-16 0 341,16 0-48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6:22.5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160 81 4052,'0'0'-205,"-7"-2"-90,1-1 464,-9-4-356,1 5 3976,13 2-3769,-1 1 0,1-1 1,-1 0-1,1 1 1,0-1-1,-1 1 0,1 0 1,0-1-1,-1 1 1,1 0-1,0 0 0,-2 2 1,0-1 22,-1 0 225,2 0-149,-11 18 61,1 1-1,1 0 1,1 0-1,-10 31 0,12-33-139,6-15-31,0 1-1,0 1 1,0-1 0,1 0 0,-1 0 0,1 1 0,1-1 0,-1 6 0,0 9-13,0-18 0,1 0 0,0 0 0,0 1-1,0-1 1,0 0 0,0 1 0,0-1-1,1 0 1,-1 1 0,1-1 0,-1 0-1,1 0 1,0 0 0,2 4-1,-2-4-10,0 0-1,0 0 0,1 0 0,-1 0 1,0-1-1,1 1 0,0 0 0,-1-1 1,1 1-1,0-1 0,0 1 0,0-1 1,0 0-1,2 1 0,-1-1-17,1 0 0,-1 0 1,1-1-1,-1 1 0,1-1 0,-1 0 0,1 0 1,-1 0-1,1 0 0,3-1 0,22-4-346,46-14-1,-4-14-169,-66 30 510,1 0 1,0 0-1,0-1 1,-1 1-1,0-1 1,0-1-1,8-8 1,28-36-153,-40 47 193,0 0-1,0 0 0,0 0 1,-1 0-1,1-1 0,0 1 1,-1 0-1,0-1 0,1 1 1,-1 0-1,0 0 0,0-1 1,0-2-1,0 1 8,-1 1-1,0 0 0,0 0 1,0 0-1,0 1 1,0-1-1,0 0 0,-1 0 1,0 1-1,-2-5 1,2 5 3,-5-6 8,1 1 1,-2 0 0,1 0-1,-1 0 1,0 1 0,0 1-1,0-1 1,-12-4 0,8 3-65,0 0 0,-18-15 0,6 5-314,21 15 225,0 1 0,0-1 0,0 0 0,0 0 0,1-1 0,-1 1 0,1-1 0,-1 1 0,-2-5-1,5 6-364,-2-1-1360,-7-10 1018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21.8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 4296,'0'0'4158,"0"5"-3903,-3 16-6,2-20-238,1-1 0,0 1 0,0-1 0,0 0 0,0 1 0,0-1 0,-1 1 0,1-1 0,0 1 0,0-1 0,0 1 0,0-1 0,0 0 0,1 1 0,-1-1 0,0 1 0,0-1 0,0 1 0,0-1 0,0 1 0,0-1 0,1 0 0,-1 1 0,0-1 0,0 0 0,1 1 0,-1-1 0,0 1 0,1-1 0,-1 0 0,0 0 0,1 1 0,-1-1 1,1 0 0,-1 1 0,0-1 1,1 0-1,-1 0 0,0 1 0,1-1 0,-1 0 1,0 1-1,0-1 0,1 0 0,-1 1 0,0-1 1,0 0-1,0 1 0,0-1 0,1 0 0,-1 1 1,0-1-1,0 1 0,0-1 0,0 0 0,0 1 0,0-1 1,0 1-1,0-1 0,0 1 0,1 11 282,0-1 0,6 22 0,2 13 82,-4-5-197,-2 1 1,-2 0-1,-5 54 1,2-78-231,2-1 0,0 1 0,1-1 0,1 0 0,0 0 0,2 0 0,5 21 0,-3-19-232,-4-10-3,1-1 0,0 0 0,5 11 1,1 16-1704,-9-33 1475,1 3-265,-2 4-2216,-3 1 1324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6:24.2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 17 3424,'0'0'106,"0"-1"76,0 0-1,-1 0 0,1 0 1,0 0-1,0-1 0,1 1 1,-1 0-1,0 0 0,0 0 1,0 0-1,2-3 870,-1 4-955,2 1 3284,-3-1-3284,1 0 1,-1 0-1,0 0 1,0 0 0,0 1-1,0-1 1,2 12 724,-2-9-846,-1 0 0,1 1 0,0-1 0,-1 0 0,0 0 0,0 1 0,0-1 0,-2 5 0,2-7 40,1 0 1,-1 0-1,1 0 0,0 0 0,-1 0 0,1 0 0,0 0 0,0 0 0,0 0 0,0 0 0,0 0 1,0 0-1,0 0 0,0 0 0,1 2 0,-1 18 199,-17 35 90,10-38-205,1 1-1,-4 28 1,-3 40 57,13-87-155,-7 39 11,7-36-23,-1 0 0,1 0 0,0 0 0,0 0 0,0 0 1,0-1-1,0 1 0,1 0 0,-1 0 0,2 3 0,9 17-153,-7-19 119,7-2-22,-4 0 32,-1 0 0,1-1 0,-1 0 1,1 0-1,-1 0 0,1-1 0,-1 0 0,1 0 0,0-1 0,7-1 0,20-6-39,-7 3 4,27-10-1,142-50-112,-72 22-688,-78 25-14,-43 17 676,-1 0-40,25-11-1822,-25 11 1402,-2-3-2048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6:24.7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4 5104,'-2'-3'3276,"5"16"-2080,0 4-657,3 31 0,5 57 941,-6 50-568,0-17-830,-5-68-3001,3-62 2211,-1-5-532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6:59.3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15 1136,'0'0'1233,"3"-3"-1007,10-9 4630,-7 16-4642,19 8-16,-19-9 935,-6 38-560,0-35-514,1 1 0,0 0 0,1 0 0,2 9 0,-2-10-23,0 0 1,-1 0-1,0 1 1,1 7-1,-1 7 71,1-1-1,9 39 0,2 8 10,-9-47-74,11 37-1,-9-36-58,6 31-1,14 75-1001,-22-76 29,-4-49 707,1 6-58,-1-8 293,0 0 0,0 0 0,0 0 0,0 0 1,0 0-1,0 0 0,0 0 0,0 0 0,-1 0 0,1 0 0,0 0 0,0 0 0,0-1 0,0 1 0,0 0 1,0 0-1,0 0 0,0 0 0,-1 0 0,1 0 0,0 0 0,0 0 0,0 0 0,0 0 0,0 0 1,0 0-1,0 0 0,-1 0 0,1 0 0,0 0 0,0 0 0,0 1 0,0-1 0,0 0 0,0 0 0,0 0 1,0 0-1,0 0 0,-1 0 0,1 0 0,0 0 0,0 0 0,0 0 0,0 0 0,0 0 0,0 1 1,-6-11-170,1 1 1,0-1 0,-5-15 0,-1-9-177,-1 0 0,-18-36 0,6 17 426,2 5 121,14 34-5,1-1 0,1 1 0,0-1 0,-6-26-1,10 32 56,0 0-1,-1 1 0,0-1 0,-7-14 1,9 20-145,0 1 1,0 0-1,1 0 1,-1 0 0,1 0-1,0-1 1,-1 1-1,1-3 1,-1-6 198,0 8-62,0 1-128,0-1 0,1 1 0,-1-1 0,1 1 0,0-1 0,-1 0 0,1 1 0,0-1 0,1 0 0,-1 1 0,0-1 0,1 1 0,-1-1 0,1 0 0,0 1 0,0-1 0,2-3 0,-2 4 12,1-1-22,1-1-30,0-1 0,1 1-1,0 0 1,-1 0-1,1 0 1,1 1-1,-1-1 1,0 1 0,1 0-1,0 0 1,0 1-1,0 0 1,0-1-1,0 2 1,0-1 0,8-1-1,18-2 9,-3 0-4,0 1 1,37 0-1,-56 4-25,0 0 1,0 1-1,0 1 0,0 0 1,16 5-1,-21-6-5,0 1 1,1 0-1,-1 0 0,0 0 1,0 1-1,-1-1 0,1 1 0,0 0 1,-1 0-1,0 0 0,0 0 1,0 1-1,0-1 0,3 5 0,9 12 17,-9-5-9,3 31 5,-9-30-7,0-10-6,-1 0 0,0 0 1,0 0-1,0 0 0,-1 0 0,0 0 1,-1-1-1,1 1 0,-1 0 0,0-1 1,0 0-1,0 0 0,-1 0 1,-8 9-1,3-6 2,-18 13 12,14-12-16,12-7-4,-1-1-1,0 1 1,0-1-1,0 0 1,1 0-1,-1 0 1,-1 0 0,1 0-1,0 0 1,0 0-1,0-1 1,-4 1-1,-6 1-84,1-1 0,-1 0 0,0-1 0,0-1 0,0 0 0,0 0-1,0-1 1,1-1 0,-1 0 0,-19-8 0,25 9-73,1-1 0,1 0 1,-1-1-1,0 1 0,-6-7 1,8 7-18,1 1-206,0-4-203,2 6 510,-1-1 0,1 1 0,0 0 0,0 0-1,-1-1 1,1 1 0,0 0 0,0 0 0,0-1 0,0 1 0,-1 0 0,1-1 0,0 1 0,0 0-1,0-1 1,0 1 0,0 0 0,0-1 0,0 1 0,0 0 0,0-1 0,0 1 0,0 0-1,0-1 1,0 1 0,0 0 0,0-1 0,0 1 0,0 0 0,0 0 0,1-1 0,3-11-1094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7:00.0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4 4128,'0'0'772,"-2"-2"-582,0 1 936,4 7-421,8 23-126,9 28 25,22 92 261,-2-4-1006,-24-93-206,-14-46 271,0 0 1,1-1-1,0 0 1,6 10-1,-8-14-52,3 2-159,-3-3 280,0 0 0,0 0 0,0 0 1,0 1-1,0-1 0,0 0 0,0 0 1,1 0-1,-1 1 0,0-1 0,0 0 1,0 0-1,0 0 0,0 0 0,1 1 0,-1-1 1,0 0-1,0 0 0,0 0 0,1 0 1,-1 0-1,0 1 0,0-1 0,0 0 1,1 0-1,-1 0 0,0 0 0,0 0 0,0 0 1,1 0-1,-1 0 0,0 0 0,0 0 1,1 0-1,-1 0 0,0 0 0,0 0 1,0 0-1,1 0 0,-1 0 0,0 0 0,0-1 1,1 1-1,-1 0 0,0 0 0,0 0 1,0 0-1,0 0 0,1 0 0,-1-1 1,0 1-1,0 0 0,0 0 0,0 0 0,1-1 1,2-11-28,-1-1 1,1 0-1,-2 0 1,0 0 0,-1 0-1,-1-14 1,-4-53 76,3 58 65,0 0 0,4-37-1,-1 14 11,-1 42-109,5-13-16,-2 6-138,0-1-1,1 0 0,7-10 1,7 7-433,-11 9 299,-4 3-15,-1 0-1,1 1 1,0-1 0,0 1-1,0-1 1,6-1 0,-4 2 32,0-1-852,8 2 284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7:00.4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3568,'0'0'68,"1"2"40,2 6-123,-3-6 158,0 0-1,1 0 0,0-1 1,-1 1-1,1 0 0,0 0 0,0-1 1,0 1-1,0 0 0,0-1 1,0 1-1,0-1 0,1 0 1,1 2-1,-3-3-91,1 1 0,-1-1 1,1 1-1,-1-1 0,1 1 1,-1-1-1,1 1 0,-1-1 1,1 1-1,-1-1 0,1 1 1,-1-1-1,0 1 0,1 0 1,-1-1-1,0 1 0,0-1 0,0 1 1,1 0-1,-1-1 0,0 1 1,0 0-1,0-1 0,0 1 1,0 0-1,0 0 0,0 1 1,0 9 730,8 35 374,-6-33-932,0 1 0,6 16-1,-7-26-214,-1 0 0,1 0 0,-1 0 0,0 0 0,0 0 0,0 0-1,-1 5 1,1 1-73,0-8-57,0 2-58,4 23-1203,-3-24 844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7:00.8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52 5356,'-8'-14'-405,"6"12"449,1-1 0,0 1-1,-1 0 1,1 0-1,0-1 1,0 1-1,0-1 1,1 1 0,-1-1-1,0 1 1,1-1-1,-1-6 4169,9 13-4006,25 13-23,-31-15-148,0-1 0,0 0 0,0 1 0,-1 0 0,1-1 0,0 1 0,-1 0 0,1 0 0,-1 0 0,0 0 0,1 0 0,-1 0 0,0 0 0,1 5 0,8 11 89,-2-7-190,-1 0-1,0 0 1,11 25-1,-13-20-543,-4-12 236,1 1 0,-1-1 0,1 1 0,0-1 0,0 0 0,5 8 0,2-4-2685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7:02.4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0 625 5477,'0'0'1890,"4"6"-1612,3 1-91,-1 2 0,0-1 0,0 1 0,-1 0 1,-1 0-1,1 0 0,4 15 0,-2 18 148,-2 0 0,-1 58 0,-4-17-772,0-80 327,1-11-1218,2-27 1185,-2 8-40,2 0 0,10-48 0,8-9 145,-10 51 93,-8 23-12,0 0 0,1 0 1,0 0-1,1 0 0,0 0 0,9-13 0,-12 20-14,0 1-1,1-1 1,-1 0 0,0 1-1,1-1 1,0 1-1,-1 0 1,1 0-1,0 0 1,0 0-1,0 0 1,0 1-1,0 0 1,1-1-1,-1 1 1,0 0-1,1 0 1,6 0-1,-5 0 10,0 1 0,1 0 0,-1 0-1,0 1 1,0-1 0,1 1-1,-1 0 1,0 0 0,0 1-1,0-1 1,0 1 0,0 1 0,-1-1-1,8 5 1,-7-4-7,1 1-1,-1 0 1,-1 0-1,1 0 1,0 1-1,-1-1 1,0 1-1,0 0 1,0 1 0,-1-1-1,0 1 1,5 10-1,28 69 179,-15-45-146,-18-34-57,1 0 1,0 1-1,-1-1 1,-1 1-1,1 0 1,-1-1-1,0 1 1,2 12-1,-4-18-7,0-1 0,0 1 0,0 0 0,0 0 0,1 0 0,-1-1 0,0 1 0,0 0 0,1 0 0,-1-1 0,0 1 0,1 0 0,-1-1-1,1 1 1,-1-1 0,1 1 0,0 0 0,-1-1 0,1 1 0,-1-1 0,1 0 0,0 1 0,0 0 0,0-1-3,0 1 1,0 0-1,0-1 1,0 1-1,0 0 1,0 0-1,-1 0 1,1-1-1,0 1 1,0 0-1,-1 0 0,2 2 1,-1-1-1,0 0 0,0 0 0,0-1 0,0 1 0,1 0 0,-1-1 0,1 1 0,-1-1 0,1 1 0,-1-1 0,1 0 0,0 0 0,0 0 1,0 0-1,0 0 0,0 0 0,0 0 0,0-1 0,0 1 0,0-1 0,0 1 0,0-1 0,0 0 0,0 0 0,0 0 0,0 0 0,3-1 0,1 1-14,1-1 4,2-1 8,0-1 1,1 0-1,-1 0 0,0-1 0,0 0 0,-1-1 0,1 0 1,-1 0-1,0-1 0,0 1 0,-1-2 0,0 1 0,0-1 1,0-1-1,-1 1 0,0-1 0,0 0 0,-1 0 0,4-10 1,1-8 20,-1-1 1,-2-1-1,0 1 1,-2-1 0,-1-1-1,0-35 1,-14-172 217,9 224-221,-2-12 54,-12-44 1,-2-10 60,13 52-74,-2 0 0,-1 1-1,-14-33 1,17 48-49,3 8 47,1 9-33,-1-5-17,0 7 9,0 0 1,1 0-1,0 0 0,0 0 0,1 0 1,1 9-1,28 121 147,19 71-17,-13-82-161,-24-84-49,29 91-521,-27-93 165,-6-19-545,1 1 0,12 23 0,-20-45 586,-3-9-1531,-6-20 1637,-1 1 1,-1 0-1,-1 1 0,-2 1 0,0 0 0,-1 0 0,-22-26 0,21 31 360,0 0 377,0 0-1,-1 1 1,-1 0-1,-24-19 1,6 9 772,13 9-111,20 17-436,-6-2-478,7 0 63,8 3 1374,67-3-1007,100-21 43,-53 6-1885,-106 15 863,-12 3 219,0 0 0,0 0-1,0 0 1,0 1 0,0-1-1,0 1 1,5 0 0,-2 0-65,-3 1 102,0-1-1,-1 0 0,1 0 1,-1 0-1,1 0 0,0-1 1,-1 1-1,1-1 0,-1 1 1,5-3-1,-5 2-101,-1 1 0,1-1 1,-1 1-1,1 0 0,0-1 0,-1 1 1,1 0-1,-1 0 0,1 0 0,0 0 1,-1 0-1,1 0 0,0 1 0,-1-1 1,1 0-1,-1 1 0,3 0 0,9 3-1768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7:03.3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0 141 5020,'0'0'-152,"12"11"561,-8 1-40,0-1 0,0 1 0,-1 0-1,-1-1 1,0 1 0,1 21 0,1 9 89,21 96 443,-24-113-895,-1-22-19,0-1 0,-1 1 0,2-1 0,-1 1 0,0-1 0,0 1-1,1-1 1,-1 1 0,1-1 0,1 3 0,0 4-34,-3-7-125,1-6-858,18-189 590,-9 115 498,-7 63-5,2 0-1,6-21 1,-5 20 78,5-29 1,-6 27 37,9-29 1,-5 20-30,-8 27-131,0 0-1,0-1 0,0 1 1,1-1-1,-1 1 0,0 0 0,0-1 1,0 1-1,1 0 0,-1-1 1,0 1-1,0 0 0,1 0 1,-1-1-1,0 1 0,1 0 0,-1 0 1,0-1-1,1 1 0,-1 0 1,0 0-1,1 0 0,-1 0 0,0-1 1,1 1-1,-1 0 0,1 0 1,-1 0-1,0 0 0,1 0 1,-1 0-1,1 0 0,-1 0 0,0 0 1,1 0-1,-1 0 0,0 0 1,1 1-1,-1-1 0,1 0 0,-1 0 1,0 0-1,1 0 0,-1 1 1,0-1-1,1 0 0,-1 0 1,0 1-1,1-1 0,4 5 14,-1-1 0,1 1 0,-1 0 0,0 0 0,0 0 1,-1 1-1,0-1 0,0 1 0,5 11 0,55 165 275,-33-78-521,-28-99 218,-1-3-17,-1-1-1,0 1 0,1-1 1,-1 1-1,1-1 0,-1 1 1,1-1-1,0 0 1,-1 1-1,1-1 0,0 0 1,0 0-1,0 1 0,0-1 1,0 0-1,0 0 0,0 0 1,0 0-1,1 0 0,-1 0 1,0-1-1,1 1 0,1 0 1,0 0-85,-3-2 94,0-1-1,1 1 0,0 0 0,-1-1 0,1 1 1,0-1-1,0 1 0,-1 0 0,1 0 0,0 0 1,0 0-1,2-2 0,-1 2-13,9-20-73,0 1-1,-1-1 0,-1-1 0,9-32 0,-2 5 245,5-3 379,-20 50-448,-1 2-61,0-1 0,0 1 0,0 0 0,0-1 0,0 1 0,1 0 0,-1-1 0,0 1 0,0 0 0,0 0 0,0-1 0,1 1 0,-1 0 0,0 0 0,0-1 0,1 1 0,-1 0 0,0 0-1,0-1 1,1 1 0,-1 0 0,0 0 0,1 0 0,-1 0 0,0 0 0,1-1 0,-1 1 0,0 0 0,1 0 0,-1 0 0,0 0 0,1 0 0,-1 0 0,0 0 0,1 0 0,-1 0 0,0 0 0,1 0-1,-1 1 1,0-1 0,1 0 0,-1 0 0,0 0 0,1 0 0,-1 0 0,0 1 0,1-1 0,-1 0 0,0 0 0,0 0 0,1 1 0,2 4-6,6 9 161,0 1-1,-1-1 1,12 32-1,26 153 382,-28-120-1873,-16-74 1450,0-2-1093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7:04.1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197 1 4744,'0'0'2732,"-5"4"-2506,-69 73 941,59-58-853,-16 25 0,24-33-245,-15 13 94,18-20-141,0-1 0,1 1 0,-1 0 0,-5 8 0,3-5-30,-5 8-124,11-15 126,0 1-1,0-1 1,-1 1 0,1-1 0,0 1 0,0-1-1,0 1 1,0-1 0,0 1 0,0-1 0,0 1-1,0-1 1,0 1 0,0-1 0,0 1-1,0-1 1,0 1 0,0-1 0,1 1 0,-1-1-1,0 1 1,0-1 0,1 1 0,-1-1-1,0 1 1,0-1 0,1 1 0,-1-1 0,1 0-1,-1 1 1,4 1-19,0 1 0,0-1 1,0 0-1,1-1 0,-1 1 0,0-1 0,1 0 0,-1 0 0,0 0 0,1-1 1,-1 1-1,1-1 0,5 0 0,29 4-169,-36-4 147,1 0 3,-4 0 44,27 4-94,-25-4 88,0 0 1,-1 1 0,1 0-1,-1-1 1,1 1 0,-1 0-1,1 0 1,-1 0 0,1 0-1,-1 0 1,0 0 0,0 0-1,1 0 1,-1 0 0,0 1-1,0-1 1,0 0 0,0 1-1,-1-1 1,2 2 0,0 0 3,-1-2 2,-1 0 0,1-1 0,0 1 0,-1 0 0,1 0 0,-1 0-1,1 0 1,-1 0 0,1 1 0,-1-1 0,0 0 0,0 0 0,1 0-1,-1 0 1,0 0 0,0 0 0,0 2 0,0 0 16,0 0 0,0 0 0,0 0 0,0 0 0,0 0 0,-1 0 0,1 0 0,-1 0 0,0 0 0,0 0 0,0 0 0,0 0 0,0-1 0,-1 1 0,1 0 0,-4 3 0,-6 15 157,7-15-107,0 0 1,0 0-1,-1 0 1,1 0-1,-1-1 0,-12 10 1,-9 11 94,21-21-246,0 0 0,-1 0-1,1-1 1,-1 0 0,-10 6 0,10-7-54,3-1-183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7:05.4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291 43 4620,'-1'-5'-77,"1"4"52,0 0-1,0 0 1,0-1-1,0 1 1,0 0-1,0 0 1,0-1-1,1 1 1,-1 0 0,0 0-1,1 0 1,-1 0-1,1-1 1,-1 1-1,1 0 1,1-1-1,-2-1 128,0 0 56,1 3-125,-1-1 0,0 1 0,0 0 0,0-1 0,0 1 0,0 0 0,0 0 0,0-1 0,0 1 0,0 0 0,1-1 0,-1 1 0,0 0 0,0-1 0,-1 1 0,1 0 0,0 0 0,0-1 0,0 1 0,0 0 0,0-1 0,0 1 0,0 0 0,0 0 0,-1-1-1,1 1 1,0 0 0,0 0 0,0-1 0,0 1 0,-1 0 0,1 0 0,0 0 0,0-1 0,-1 1 0,1 0 0,0 0 0,0 0 0,-1 0 0,1-1 0,0 1 0,-1 0 0,1 0 0,0 0 0,-1 0 0,-20 0 295,16 0 343,0 3-332,-2 1-291,-38 24 1183,40-25-1100,1 1 1,-1-1-1,1 1 0,0-1 0,0 1 1,0 1-1,-3 3 0,-10 11 330,3-4-190,-24 33 376,24-13-430,11-27-172,0-1 0,0 1 0,-6 9 0,5-10-18,1 0 0,-1 0-1,2 0 1,-3 10 0,-3 5 35,-29 89 138,36-109-199,0-1-1,0 0 1,1 0-1,-1 0 1,1 1-1,-1-1 1,1 0-1,0 0 0,-1 1 1,1-1-1,0 0 1,0 1-1,0-1 1,0 0-1,0 1 1,0-1-1,0 2 0,1 0 2,-1 0 4,0 0 1,0 10-1,1-10-10,-1 1-1,1-1 1,0 1-1,0-1 1,0 0 0,1 1-1,-1-1 1,1 0-1,-1 0 1,1 0 0,0 0-1,1 0 1,-1-1-1,0 1 1,1-1 0,-1 1-1,5 2 1,-6-4-4,1 1-10,-2-2 15,0 1 1,0-1 0,0 1-1,1-1 1,-1 1 0,0-1-1,0 0 1,0 1 0,1-1 0,-1 1-1,0-1 1,1 0 0,-1 1-1,0-1 1,1 0 0,-1 1-1,0-1 1,1 0 0,-1 1-1,0-1 1,1 0 0,-1 0-1,1 0 1,-1 1 0,1-1-1,-1 0 1,1 0 0,-1 0-1,0 0 1,1 0 0,-1 0-1,1 0 1,14 0-44,-14 0 52,4 0-31,-1-1-93,13-6 76,-12 6-2,28-12-198,-29 12 214,8-4-103,0-1-1,0 0 1,0-1-1,16-12 0,-7-1-204,-8 7 211,-7 6 68,0 0 0,-1 0 0,1 0 0,-2-1-1,1 0 1,-1 0 0,0 0 0,-1 0 0,0-1 0,3-9 0,-3-6-28,-1 0 0,-1-25 0,-7 16 36,1 9 40,0-8 32,0-15 434,5 44-42,-3 0-355,-2 0-79,4 6 439,57 204 846,-24-71-896,4 25-158,-5 38-24,-30-188-164,0 1-1,0 0 1,-2-1-1,1 1 0,-1-1 1,-1 1-1,-3 11 0,3-17-20,0-1 0,0 1-1,0-1 1,-1 0-1,0 1 1,0-1-1,0-1 1,-1 1 0,0 0-1,1-1 1,-2 0-1,1 0 1,0 0-1,-1 0 1,-7 4-1,-22 10-295,0-2 0,-65 21 0,47-17-995,4 7-4299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26.6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45 4844,'0'-2'52,"-1"1"0,0-1 0,1 1-1,0-1 1,-1 1 0,1-1-1,0 1 1,-1-1 0,1 1 0,0-1-1,0 1 1,0-1 0,1 1-1,-1-1 1,0 1 0,0-1-1,1 1 1,-1-1 0,1 1 0,-1 0-1,1-1 1,0 1 0,0-1-1,-1 1 1,1 0 0,0 0 0,0 0-1,2-2 1,-2 2 548,-2 3 1608,1-2-2120,0 1 0,0-1 0,-1 0 1,1 0-1,0 0 0,0 0 1,0 0-1,0 0 0,0 0 1,0 0-1,0 0 0,-1 0 0,-1-1 1855,2 0-1855,0 1 1,0 0-1,-10 19 955,-6 22-1264,12-24 315,-1-1 0,-1 0 1,-16 32-1,11-27-47,-11 39 69,20-54-107,-1 0-1,1 0 1,0 0 0,0 0-1,1 1 1,0-1-1,0 1 1,0-1 0,1 0-1,0 1 1,0-1-1,1 1 1,0-1-1,2 11 1,0-9-2,-1-1 0,2 1 0,-1-1 0,1 0 0,0 0 0,0 0 0,1 0 0,0-1 0,0 0 1,1 0-1,6 6 0,6 0 11,21-3 15,-25-6-37,-1-1-1,1-1 1,0 0-1,0-1 1,22-2-1,-8-2-14,1 2-23,-7 0 52,123-11-1555,-141 13 1279,-1 0-365,9 0 239,-9 0-48,7 3-929,2 2-6188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47:45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1864 6009,'0'0'-280,"0"-3"61,6-6 346,1-1 0,0 1 1,0-1-1,0 2 0,1-1 0,16-12 1,-21 19 38,0-1 1,0 1 0,0 0-1,1 0 1,-1 1 0,6-3 0,-5 2 173,0 0 0,0 0 0,0 0 1,0 0-1,0-1 0,5-4 1,16-11 3201,-13 27-3306,-11-8-205,1-1-1,-1 1 1,1 0-1,-1 0 1,0 0-1,0 0 1,1 0-1,-1 0 1,0 1-1,0-1 0,0 0 1,0 1-1,0-1 1,0 0-1,-1 1 1,1-1-1,0 3 1,1 0 19,3 14 135,-1 0 0,0 1 1,1 22-1,-3-20-84,0 0 0,5 24 0,-1-12-26,26 126 82,-18-111-136,-10-39-36,-1 0 0,0 0 1,-1 1-1,2 13 0,-4-21 5,2 1 9,1 2-1,0 1-12,0 0 0,0-1 0,1 0 0,0 0 0,4 5 0,-3-3 1,3 3 0,-8-10 14,0 0 0,0 1 0,0-1 0,0 0 0,1 0 0,-1 0 0,0 0 0,0 0 0,0 1 0,1-1-1,-1 0 1,0 0 0,0 0 0,1 0 0,-1 0 0,0 0 0,0 0 0,0 0 0,1 0 0,-1 0 0,0 0-1,0 0 1,1 0 0,-1 0 0,0 0 0,0 0 0,0 0 0,1 0 0,-1 0 0,0 0 0,0-1 0,1 1-1,-1 0 1,0 0 0,0 0 0,0 0 0,0 0 0,1-1 0,-1 1 0,0 0 0,43-52 36,-7-13-20,-4-2 0,39-112 1,13-30-111,103-171-332,-55 114-164,24-38-693,117-263-4887,-229 452 3777,-2 5-356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17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62 308,'0'0'2792,"3"-1"-2488,5 0 862,11 6 7925,-11-1-10162,-4-2 1089,3-3-9,0 1 1,-1 0 0,1 0-1,9 1 1,-11-1-8,137 0 113,-57 6-101,-53-4-4,-25-2-9,-1 1 0,0-1 0,0 1-1,10 3 1,-13-2 0,1-1-1,-1 0 0,0 0 1,1 0-1,-1 0 1,1-1-1,-1 0 0,1 1 1,-1-1-1,7-1 1,0 0 0,104 10 18,-79-5-11,96 15-19,-9 0 119,-49-3-21,92 7-1,64 0-7,-119-12-51,155 6 11,-111-10-44,1 0 16,129 4-55,-116-2 23,505 10-87,-404-9 62,419 9-231,185-6-187,-539-12 277,-236 0 119,121-3-88,185 1-78,44-2-55,-123 1 135,-173 3 82,645 18-202,-423-6 189,793 2 76,-678 18 71,-337-20-40,27 3-4,164 17-20,-129-14-40,-114-11 18,63 7-10,-52-1 19,21 2 22,-125-16-7,12 3 8,0 0 1,-1 1 0,1 1 0,27 11 0,-43-14 2,1 0 1,0 1 0,0-1-1,-1 1 1,1 0 0,-1-1 0,0 2-1,0-1 1,0 0 0,0 1-1,0-1 1,-1 1 0,0 0-1,0 0 1,0 0 0,0 0 0,0 0-1,-1 0 1,2 6 0,-2-2 9,1-1-6,-1 0 0,0 0 0,0 0 0,-1 0 0,0 1 0,-1 9 0,2 29 33,1 0-13,-21 215 75,9-2-11,-6-22-30,14-46-23,3-102-16,-18 215 93,3-126-47,-14 192 55,7-130-46,-2-34 37,5-71-33,-9 66 86,-8 108 144,28 108 251,8-313-485,-28 295 192,6-187-175,5 236 136,17-353-217,4 166 24,-10 194 9,1-335-15,3 90 66,15 59-21,-8-147-37,-1-14-28,2 22 45,8 133 287,-5-91-154,1-27-107,-1-42 6,-5-57-49,-1-36-24,-4-9-25,0-1 1,1 1-1,-1-1 0,0 1 0,1-1 1,-1 1-1,0-1 0,0 1 0,0-1 1,0 1-1,0-1 0,0 1 1,1-1-1,-1 1 0,0-1 0,-1 1 1,1 0-1,0-1 0,0 1 0,0-1 1,0 1-1,0-1 0,0 1 1,-1-1-1,1 1 0,-13 19-109,11-18 98,-5-4-25,-84-19 9,-1 2-14,-18 0 32,-48-4 1,91 11 6,-128-14-14,103 17 8,20 3-1,-164-13-12,92 11 21,42 3 0,-245-6-24,239 4 31,1 0 0,-38-3-21,43 2 7,-97-11 0,1 2 7,42 1-11,-132-10-16,130 18 13,7-2 10,50 1 2,13 3 2,-45-2 0,34 0 3,31 1 2,30 5 0,-84-9 10,-73-12-32,165 20 15,-112-16-23,104 15 24,-75-5-15,-6 2 16,32-1 2,-208-15-8,281 22 7,-174-23-15,132 16 24,-457-66-125,484 69 109,-279-32-89,192 33 65,72-2 20,-38-4-11,-47 3-3,-62-1 57,-45-1-35,-202 9 1,302 9-14,-24-2-9,0 0-8,-129 3-6,142-1 50,-420 6-155,293 9 32,227-18 14,33-3 68,0-1 0,-16 0 0,3-1-15,-30 5-1,31-2 14,-27-1 1,-161 13-72,202-14 99,-93 5-22,-31 5-19,78-10 32,47-2 14,1 0 1,-1 0-1,-12 3 0,2-1 12,1-3-6,14 2-4,-1 0 2,-31-4 2,36 3-5,-7 0 2,0-1 1,0 0 0,0 0 0,-10-4 0,-15-5-5,-45-8-213,70 17 183,0 0 0,0 1 0,-18 1 0,20-1 23,-127 1-142,112 0 121,1 1-46,-40 7 0,51-8 48,0 0-1,0 0 1,-15-2 0,4 0 2,-30 1-5,-44 0-34,86-1 58,-5-3 9,-1 0 0,1 1-1,-21-1 1,32 4-4,-1 0 1,1-1-1,-1 1 1,1-1-1,-1 0 1,1 0-1,-1 0 1,1 0-1,-6-3 1,7 3 0,1 0-1,0 0 1,-1 0 0,1 1-1,-1-1 1,1 1 0,-1-1 0,1 1-1,-1 0 1,1 0 0,-1-1-1,1 1 1,-3 0 0,-4-1 1,2-2 2,2-1-2,-18-2-1,-27-9-11,4 8-12,30 3 15,14 3 8,0 1 0,1-1 0,-1 1 0,0 0 0,1-1 0,-1 1 0,0 0-1,1-1 1,-1 1 0,0 0 0,0 0 0,0 0 0,1 0 0,-1 0 0,0 0 0,0 0 0,1 0-1,-1 0 1,0 0 0,0 0 0,-1 1 0,1-1 0,0 0 0,0 1 0,0-1 0,0 0-1,0 0 1,0 0 0,0 0 0,0 0 0,0 0 0,0 0 0,0 0 0,0 0-1,0-1 1,-1 1 0,-41-5-5,25 2 5,-3 2 12,16 1-8,1 0 10,0 0-4,-10 0 2,11 0 36,-2 0-29,-12 0-2,12 0 98,1 0-91,-13 0 1,12 0 94,5 0-118,0 0 0,0-1 0,0 1 1,0 0-1,0-1 0,0 1 0,0 0 1,-1-1-1,1 1 0,0 0 0,0 0 1,0-1-1,0 1 0,-1 0 0,1 0 1,0-1-1,0 1 0,-1 0 1,1 0-1,0 0 0,0-1 0,-1 1 1,1 0-1,0 0 0,0 0 0,-1 0 1,1 0-1,-1-1 0,0 1 2,1 0 1,-1 0-1,0-1 0,1 1 0,-1 0 1,1-1-1,-1 1 0,0-1 0,1 1 0,-1-1 1,1 1-1,-1-1 0,1 1 0,-1-1 1,1 1-1,0-1 0,-1 0 0,1 0 1,-3-5-3,0-3 1,0 0 0,0 0-1,0 0 1,1 0-1,1 0 1,0-1 0,-1-12-1,12-210-23,-5 158 4,-1-63-5,-1 2-2,-2 10-8,-3 56-17,-1-4 16,-21-108 1,20 156 31,-22-117-16,12 78 7,-15-98-34,20 91 33,4 30-2,-1-47 0,0-68-7,1-29-9,10-403-37,6 254 24,-9 253 35,-3-74-33,-1 96 22,7-85 1,1 13-6,-4 103 15,9-52 0,-2 16 11,7-64-22,-3 48 10,-6 45 4,-2 0 0,1-42 0,4-187-4,-15 46-6,-10 35-14,14 174 28,1 1 1,0 0-1,3-15 1,-1-11-3,-1 17 1,6-34 0,-4 33-14,2-33 0,-4 33 17,1-1 0,8-34 0,-5 35 2,-2 0 1,2-35-1,-4 41-4,0 0 0,6-24 1,-1 7-12,3-36 7,-1-108-1,-5 147-5,-2 21 12,-1 1 0,1-1-1,-1 0 1,0 1 0,-1-7-1,-1-10-3,0-29-1,2 31 4,-4-39 0,2 44-2,1 0 1,1-27-1,0 28 2,0 0 1,-3-24-1,2 27-2,1 1-1,-1-1 1,1 1 0,2-11-1,-1 10 0,0-1 1,-1 1-1,-2-16 0,1 17 2,1-1-1,0 0 1,0 1-1,3-12 1,0-18-7,2-27 7,5-68-10,1-34-11,-11 144 23,-4-91-15,5 75 10,1 33 0,-2 0 1,1-1-1,-1 1 0,-1-8 0,-1 3-15,1 1-1,1 0 0,0-1 1,0 1-1,3-17 1,-4 0-13,-2 0-7,2 10 14,0 12 12,0 0 1,1 1-1,0-1 0,0 0 0,2-7 0,-2 12 12,0 1 1,0 0-1,1-1 0,-1 1 0,0 0 0,0-1 0,0 1 0,0-1 0,0 1 0,0 0 0,0-1 0,0 1 0,0 0 0,0-1 0,0 1 1,0-1-1,0 1 0,0 0 0,0-1 0,0 1 0,0 0 0,0-1 0,0 1 0,-1-1 0,1 1 0,0 0 0,0-1 0,-1 1 0,1 0 0,-1-1 1,1 1-1,0-1 0,0 1 1,-1 0-1,1-1 1,0 1-1,-1-1 1,1 1-1,0 0 0,0-1 1,0 1-1,0-1 1,-1 1-1,1-1 0,0 1 1,0-1-1,0 1 1,0 0-1,0-1 1,0 1-1,0-1 0,0 1 1,0-1-1,0 1 1,1-1-1,-1 1 1,0-1-1,0 0 0,3-20-56,-3 17 40,1 0 0,-1 0-1,1 0 1,0 0 0,2-7 0,-2 7-13,0-1 0,0 0 0,-1 0-1,0 1 1,0-1 0,0 0 0,-1-5 0,1-7-52,2-1-11,-2 15 72,0-1 0,1 0 0,0 1 0,-1-1 0,1 1 0,3-7 0,-4 9 15,1 0 1,-1 0-1,1 0 1,-1 0-1,0-1 0,1 1 1,-1 0-1,0 0 1,0-1-1,0 1 1,0 0-1,0 0 0,0-2 1,2-12-41,1 9 7,-1-1 0,0 0 0,0 1 0,-1-1 0,0 0 0,0 0 0,0-12 0,2-10-148,1 4-44,3-29-164,-2 23 140,1-4-153,-6 33 379,2 1-328,9-2 340,-9 2-4,3 1-568,12 0 350,-12 0-52,10-10-5355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20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67 4756,'0'0'-359,"-2"1"41,-4 4 26,3-3 351,0 0 0,0 0-1,0 0 1,0 0 0,0 0 0,-1-1 0,1 1 0,-6 0-1,8 8 5413,73-9-5323,-65 0-136,1-1 0,-1 0 0,0 0 0,14-2 0,-14 1-19,124-16-363,-112 14 122,1 0 0,-1-1 0,0-1 0,34-13 0,29-11-1787,-59 10-1302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21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 3684,'-17'4'-477,"15"-4"527,-1 1 1,1-1 0,0 0 0,0 1 0,0-1-1,0 1 1,0 0 0,0 0 0,0 0 0,0 0 0,0 0-1,0 0 1,0 1 0,1-1 0,-1 0 0,0 1 0,1 0-1,0-1 1,-3 4 0,3-4 134,1 0-153,-1-1-1,0 1 1,0 0-1,0-1 1,1 1-1,-1 0 0,0 0 1,1-1-1,-1 1 1,1 0-1,-1 0 1,1 0-1,-1 0 1,1 0-1,-1 0 0,1 0 1,0 1-1,-5 14 190,-2 5 163,-6 28-1,6-18-138,-19 116 485,7-30-494,17-100-440,1-1 0,1 1 0,1-1 0,0 0 0,4 20 0,-4-34 45,0-1 0,0 1-1,-1-1 1,1 1-1,1-1 1,-1 0 0,0 1-1,0-1 1,0 0 0,1 0-1,-1 1 1,1-1 0,-1 0-1,1-1 1,-1 1 0,1 0-1,-1 0 1,1-1 0,2 2-1,-1-2-746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21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30 3400,'1'-1'-7,"-1"1"0,1-1 0,-1 0 0,1 1 1,-1-1-1,0 0 0,1 0 0,-1 1 0,0-1 0,0 0 0,0 0 0,1 1 0,-1-1 0,0 0 0,0 0 0,0 0 0,0 1 0,0-1 0,-1 0 0,1-1 0,0 2 20,-1-1 0,1 1-1,-1 0 1,1-1 0,0 1-1,-1 0 1,1 0-1,-1-1 1,1 1 0,-1 0-1,1 0 1,-1 0 0,1 0-1,-1 0 1,1 0 0,-1 0-1,1 0 1,-1 0 0,1 0-1,-1 0 1,1 0 0,-2 0-1,-31 11 519,30-9-653,-6 1 246,0 0-1,0 1 1,-8 6-1,-5 1 204,14-7-164,1 1-1,-1-1 1,-11 12-1,-13 6 272,23-15-304,-1 0 0,1 0-1,0 1 1,0 0 0,1 1 0,0 0 0,-7 10-1,14-18-111,0 1 0,0 0 0,1 0-1,-1-1 1,0 1 0,1 0 0,-1 0 0,1 0-1,-1 0 1,1-1 0,0 1 0,0 0 0,0 0-1,0 3 1,0-3-25,0-2 8,0 0-1,0 1 0,0-1 1,0 0-1,0 0 1,0 0-1,0 0 0,0 1 1,0-1-1,0 0 0,0 0 1,0 0-1,0 0 0,0 0 1,1 1-1,-1-1 1,0 0-1,0 0 0,0 0 1,0 0-1,0 0 0,0 1 1,0-1-1,0 0 0,1 0 1,-1 0-1,0 0 1,0 0-1,0 0 0,0 0 1,0 0-1,1 1 0,-1-1 1,0 0-1,0 0 1,0 0-1,0 0 0,0 0 1,1 0-1,4 2-69,1-1 1,-1 1-1,1-1 1,-1 0-1,1 0 0,-1-1 1,1 1-1,0-1 1,0-1-1,-1 1 0,1-1 1,-1 0-1,1 0 1,-1-1-1,10-3 0,0-1-186,-1-1-1,1 0 1,-1-1-1,21-17 0,-29 20 175,1-2 0,-1 1 0,0-1-1,0 0 1,8-14 0,-11 16 41,0 0 1,0 0 0,0 0-1,-1-1 1,0 1 0,0-1-1,-1 1 1,1-1-1,0-8 1,9-19 172,-11 31-20,0 2-89,0-1 0,0 1 0,0-1 0,0 1-1,0 0 1,0-1 0,0 1 0,0 0 0,0-1 0,0 1 0,0 0 0,-1-1 0,1 1-1,0 0 1,0-1 0,0 1 0,0 0 0,0-1 0,-1 1 0,1 0 0,0 0-1,0-1 1,-1 1 0,1 0 0,0 0 0,0-1 0,-1 1 0,1 0 0,0 0 0,-1 0-1,1-1 1,0 1 0,-1 0 0,1 0 0,0 0 0,-1 0 0,1 0 0,0 0-1,-1 0 1,1 0 0,0 0 0,-1 0 0,1 0 0,0 0 0,-1 0 0,1 0 0,0 0-1,-1 0 1,0 0 0,-6 5 40,4-4-37,1 1 1,-1 0 0,1 0 0,0-1 0,-1 1 0,1 1 0,0-1 0,0 0-1,0 0 1,-3 6 0,0 20 532,4-27-540,1 1 1,-1-1-1,1 0 1,0 0-1,-1 0 1,1 0 0,0 1-1,0-1 1,-1 0-1,1 0 1,0 1-1,1-1 1,-1 0-1,0 0 1,0 3 0,2 14 326,0-3-261,0 1 1,1-1 0,7 22 0,9 1-1022,-18-36 546,-1-2 360,0 0-1,0 1 1,1-1 0,-1 0-1,0 1 1,0-1 0,1 0-1,-1 0 1,0 1 0,0-1-1,1 0 1,-1 0 0,0 0-1,1 1 1,-1-1 0,0 0-1,1 0 1,-1 0 0,0 0-1,1 0 1,-1 0 0,0 0-1,1 0 1,0 0 0,-1 0-51,0 0 1,1 0-1,-1 0 1,1 1-1,-1-1 0,0 0 1,1 0-1,-1 0 1,0 0-1,1 0 1,-1 0-1,0 1 1,1-1-1,-1 0 1,0 0-1,0 0 1,1 1-1,-1-1 1,0 0-1,1 0 0,-1 1 1,0-1-1,0 0 1,1 1-1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22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19 4256,'-1'-3'-140,"-6"-13"512,6 26 895,0 8-1307,-1 126 2076,4-80-1489,3 134-476,-4-185-754,0-1 1,6 22-1,-6-31-170,2-1-860,10 6-186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22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472 43 4868,'0'-3'-138,"1"1"107,-1 1 0,1-1 1,-1 1-1,0 0 0,0-1 0,0 0 0,0 1 0,0-1 1,0 1-1,0-1 0,0 1 0,0-1 0,-1 1 0,1 0 1,-1-1-1,1 1 0,-1-1 0,0 1 0,1 0 0,-1-1 1,0 1-1,0 0 0,0 0 0,0 0 0,-1-2 0,0 2 99,-7 4 2,-47 17 388,-63 33 0,-38 28 269,44-13-351,106-61-347,7-7-27,0 0 1,0 1-1,0-1 1,0 0-1,0 0 1,0 0-1,0 1 1,0-1 0,1 0-1,-1 0 1,0 0-1,0 0 1,0 1-1,0-1 1,0 0 0,0 0-1,0 0 1,0 0-1,0 0 1,1 1-1,-1-1 1,0 0-1,0 0 1,0 0 0,0 0-1,1 0 1,-1 0-1,0 0 1,0 1-1,0-1 1,0 0 0,1 0-1,-1 0 1,0 0-1,0 0 1,0 0-1,0 0 1,1 0-1,-1 0 1,0 0 0,0 0-1,0 0 1,1 0-1,-1 0 1,0 0-1,0 0 1,1-1 0,8 1 3,3 0 11,1 0-1,-1 0 1,20 4-1,-31-3-13,0-1 0,0 0 0,0 0 0,0 0 0,0 1 0,0-1 0,0 0 0,0 0 0,0-1 0,0 1-1,0 0 1,0 0 0,0 0 0,1-1 0,-1 1 0,0 0 0,-1-1 0,1 1 0,0 0 0,0 0 0,-1 0 1,1 0-1,0 0 0,0 0 0,0 0 0,-1 0 0,1 0 0,0 1 0,0-1 0,-1 0 0,1 0 0,0 1 0,-1-1 0,1 1 0,1 0 0,33 11 50,-27-10-38,-1 0 0,1 1 0,-1 0 0,1 0 0,10 7 1,1 2 21,-4-2-14,24 21 0,12 15-938,-24-27-1673,-26-18 1303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23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112 234 4344,'0'0'274,"4"0"-192,40-4 226,-40 4-225,1-1-3,27-6-82,1-1 0,36-14 1,-53 16-214,0-1 0,0-1 0,-1 0 1,0-1-1,0 0 0,15-14 0,-26 19 137,-1 1-1,0-1 0,0 0 1,0 1-1,-1-1 0,1-1 1,2-5-1,1 0-100,-6 9 162,0 0 0,0 0 0,0 0 0,0-1 0,0 1 0,0 0 0,0 0 0,0 0 0,0 0 0,-1 0 0,1-1-1,0 1 1,-1 0 0,1 0 0,-1 0 0,1 0 0,-2-2 0,-8-13-40,10 16 57,-12-11-10,7 8 44,0 0 1,-1 0-1,0 0 1,1 0-1,-1 1 1,0 0 0,0 0-1,-1 1 1,1 0-1,-7-1 1,-3 1 129,1 1 1,-29 3 0,18 1 248,1 2 0,0 0 1,-40 16-1,53-16-179,0 1 0,0 0-1,0 0 1,1 1 0,0 1-1,1-1 1,0 2 0,-15 17 0,21-21-155,1 0 0,-1 0 0,1 1 0,1-1 0,-1 0 0,1 1 0,0 0 1,0 0-1,1 0 0,0-1 0,0 1 0,1 0 0,0 0 0,0 0 0,0 0 0,1 0 1,0 0-1,0 0 0,1 0 0,0 0 0,0-1 0,1 1 0,0-1 0,0 1 0,0-1 1,1 0-1,0-1 0,0 1 0,0 0 0,1-1 0,0 0 0,0 0 0,0-1 0,12 8 1,-7-6-153,0-1 0,0-1 1,0 1-1,1-2 1,-1 1-1,1-2 0,16 3 1,3-2-1461,43-2 0,-44-1-202,-3 0-907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24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600 10 5997,'0'0'-208,"-3"-1"80,-27-7 436,26 7-106,0 1 12,-14 0 5,14 0 231,-2 0-211,-3 0-83,1 0 0,0 1 0,-1 0 0,1 0 0,-16 5 0,17-4-23,0 0 0,0 0 0,0-1 0,0 0 0,-11 0-1,-25 5 326,-64 35 437,46-15-588,40-17-209,0 1 1,0 1 0,-33 24 0,38-26-61,12-7-26,0 0 1,1 0-1,-1 0 0,1 0 1,-7 5-1,0 1-4,7-6-5,1-1 0,-1 1 1,1 0-1,0 0 0,0 0 0,0 0 1,0 0-1,0 0 0,0 1 0,0-1 1,1 0-1,-2 4 0,2-3 5,11 0-5,-1-1 0,1 0 0,0 0 0,0 0 0,17-1 0,-15 0-3,16 1-32,0 1 0,0 1 0,0 2 0,0 1 0,-1 0 1,33 16-1,-53-19 21,0 0 0,0 0 0,0 1 0,-1 0 0,0 0 0,8 9 0,-11-11 9,0 0-1,0 0 1,-1 1 0,1-1 0,-1 1 0,0-1-1,0 1 1,0 0 0,0 0 0,-1 0-1,1 0 1,-1 0 0,1 8 0,3 14 15,-6-20 6,1-5-19,-3 5 14,0 0 0,0 0 0,0-1-1,0 1 1,-1-1 0,-6 8 0,-11 8 43,18-17-49,0 0-1,0-1 1,-1 1 0,0-1-1,0 0 1,0 0-1,0 0 1,0 0 0,-7 2-1,-3 1-40,-1-1 1,0-1-1,0-1 0,0 0 0,-22 1 0,29-4-81,-1-1 0,1 1 0,0-1 0,0-1 0,0 1-1,0-2 1,-13-4 0,15 4-61,-1 0-1,1-1 0,0 1 0,0-1 1,1 0-1,-1-1 0,1 1 0,-6-8 1,8 10-67,1-1 1,0 0-1,0 0 1,0 1-1,0-1 1,0-1-1,0 1 1,1 0-1,-1 0 1,1 0 0,0-1-1,0 1 1,1-1-1,-1 1 1,1-1-1,-1 1 1,1-1-1,1-5 1,3-5-1824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25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24 5068,'7'-11'-762,"0"1"781,-6 8 1921,-1 10-1591,-1 25 367,-8 44 1,0-9 82,3 1-1,5 95 1,1-96-496,2-11 6,12 78 0,-9-101-446,16 50-1,-15-67-1989,0-1 0,13 22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27.1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36 6049,'0'0'-260,"-1"-14"14,1 13 68,-2-11 962,2 12-751,-1 0-1,1 0 1,0-1-1,0 1 1,0 0-1,0-1 1,0 1-1,0 0 1,4-7 5631,-2 13-5410,2 7 57,0 1 1,-2-1-1,1 1 0,0 24 1,-29 274 704,26-309-1016,-10 112-1334,9-111 1161,0 12-1373,1-16 1437,1 1 1,-1-1-1,1 1 1,-1-1 0,1 1-1,0-1 1,-1 0 0,1 1-1,-1-1 1,1 0 0,0 0-1,-1 1 1,1-1-1,0 0 1,-1 0 0,1 0-1,0 0 1,-1 0 0,1 0-1,0 0 1,-1 0 0,1 0-1,1 0 1,-1-1-154,1 0 0,-1 1 1,1-1-1,-1 0 0,1 0 1,-1-1-1,0 1 0,1 0 1,-1 0-1,0 0 0,0-1 1,0 1-1,0-1 0,0 1 1,0-1-1,0 1 0,0-3 0,-1 4 148,8-12-2484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26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24 6261,'-2'-24'585,"-4"41"771,-7 22-867,-2-6 3,-33 86 396,37-93-757,9-24-118,1 0 0,-1 1-1,1-1 1,0 1 0,0-1 0,0 1-1,0-1 1,0 1 0,1 0 0,-1-1 0,1 1-1,-1 0 1,1 0 0,0-1 0,0 1 0,1 0-1,-1 0 1,1 3 0,3 14 84,-4-18-92,0 0 0,0-1 0,0 1 0,0-1 0,1 1 0,-1 0 0,0-1-1,1 1 1,-1-1 0,1 1 0,-1-1 0,1 1 0,0-1 0,0 1 0,0-1 0,-1 0 0,1 0 0,1 1 0,-1-1 0,0 0 0,0 0-1,0 0 1,1 0 0,-1 0 0,0 0 0,1 0 0,-1-1 0,2 2 0,0-1 1,2 0 0,-1 1 0,1-1 1,0 1-1,-1-1 0,1-1 0,0 1 0,0-1 0,-1 0 0,11-1 0,134-21-118,-52-7-359,-40 11-128,-15 6-61,44-15-4017,-68 18 2300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27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15 5593,'-29'-9'-350,"27"8"985,-2 0-396,-10-2 22,11 2 890,0 4-829,0 0-214,0 0-1,0 1 0,1-1 0,0 1 0,-1 0 0,1-1 0,0 1 0,1 0 0,-1 0 1,-1 6-1,-9 50 629,5-22-414,2-7-61,-2 41 0,-1 4-312,7-64-229,0-1-1,0 1 1,2 0-1,-1 0 1,1-1 0,4 15-1,-5-25 238,0 0-1,0 0 1,1 0 0,-1-1-1,0 1 1,1 0-1,-1 0 1,1-1 0,-1 1-1,1 0 1,-1 0-1,1-1 1,-1 1 0,1-1-1,0 1 1,-1 0-1,1-1 1,0 0 0,-1 1-1,1-1 1,1 1-1,0 0-109,-2-1 114,0 1 0,0-1-1,1 0 1,-1 0 0,0 1 0,0-1 0,1 0 0,-1 0-1,0 0 1,0 1 0,1-1 0,-1 0 0,0 0-1,1 0 1,-1 0 0,0 0 0,1 0 0,-1 1-1,0-1 1,1 0 0,-1 0 0,0 0 0,1 0-1,-1 0 1,1 0 0,-1 0 0,0-1 0,1 1 0,7-1-2385,14 1 352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27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5044,'0'0'225,"-1"7"-22,-18 175 1791,15-152-1608,-1 41-1,5-65-355,0-1-1,1 1 0,0-1 0,0 1 1,1-1-1,-1 0 0,1 0 1,0 0-1,6 10 0,-7-14-29,-1-1 1,1 1-1,0 0 0,0 0 0,0-1 0,-1 1 1,1-1-1,0 1 0,0 0 0,0-1 1,0 0-1,0 1 0,0-1 0,0 0 0,0 1 1,2-1-1,0 1-1,0 0-2,7 4-20,1-1 1,0 0-1,0-1 1,0 0-1,22 2 1,-27-5 18,26 9 3,-28-8 12,0 1 0,0 0 0,0 0 0,0 0 0,0 1 0,0-1 0,-1 1 0,1 0 0,-1 0 0,0 0 0,0 1 0,0-1 0,0 1 0,-1 0 0,1-1 0,-1 1 0,0 0 0,0 0 0,0 1 0,-1-1 0,1 0 0,-1 1 0,0-1 0,-1 0 0,1 1 0,-1-1 0,1 5 0,-1-2 13,0 0 0,0 0 1,-1 0-1,0-1 0,0 1 0,0 0 0,-1 0 1,0-1-1,0 0 0,-1 1 0,0-1 0,0 0 1,0 0-1,-1 0 0,0-1 0,0 1 0,-7 6 1,2-3-20,-4 4-260,-1-1 0,-1 0 0,0-1 0,-30 17 0,44-28 205,0 1-1,0-1 1,0 1-1,0-1 1,-1 0 0,1 1-1,0-1 1,0 0-1,0 0 1,-1 0-1,1 0 1,0 0 0,0 0-1,0 0 1,-1 0-1,-1-1 1,0 0-123,-2 1-480,0-2-296,-18-9-697,9 1-84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28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1 143 4676,'1'-3'-168,"28"-27"73,-9 17 624,1 2 0,0 1 0,43-15 0,-32 13-54,-12 4-335,1 1 1,0 1 0,0 1-1,0 1 1,0 0-1,1 2 1,37 0-1,18 3-959,-51 0-1057,31-2-1,-39 0 177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28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 1 4584,'0'0'33,"-7"4"164,-16 12 365,1 1 0,1 1 0,-37 41 0,36-31-256,1 1 0,1 1 0,1 1 0,2 0 0,1 1 1,1 1-1,2 1 0,2 0 0,-14 67 0,21-83-274,2-1 0,0 0-1,1 1 1,1 0 0,0-1 0,4 23 0,-3-37-60,0 1 0,0-1 1,0 0-1,0 0 1,0 0-1,0 0 1,1 0-1,0 0 0,-1-1 1,1 1-1,0-1 1,0 1-1,1-1 1,-1 1-1,0-1 0,1 0 1,0 0-1,-1 0 1,1-1-1,0 1 1,0-1-1,0 1 0,0-1 1,0 0-1,0 0 1,0 0-1,0-1 0,1 1 1,-1-1-1,0 1 1,0-1-1,1 0 1,-1-1-1,0 1 0,4-1 1,6-3-196,1 0 0,-1 0 0,1-2 0,-1 0 0,20-12 0,-28 15 157,-1 0 1,0 0-1,0 0 0,-1 0 0,1-1 0,-1 1 0,1-1 0,-1 0 1,0 0-1,-1 0 0,1-1 0,-1 1 0,0-1 0,0 1 1,0-1-1,0 0 0,-1 1 0,0-1 0,0 0 0,0 0 0,-1-6 1,0 8 56,0 1 1,-1-1 0,1 1 0,-1-1-1,0 1 1,0-1 0,0 1-1,0-1 1,0 1 0,0 0 0,-1 0-1,1 0 1,-1 0 0,0 0 0,1 0-1,-1 0 1,0 0 0,0 0-1,0 1 1,-3-2 0,-4-3 21,1 1-1,-1 1 1,-15-6-1,16 7-2,0 0 1,0 1-1,-1 0 0,1 1 0,0 0 0,-10 0 0,-12-2 3,-20-1-213,45 4 71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29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3644,'-29'3'-460,"28"-3"472,0 0-1,0 0 1,0 1 0,0-1 0,0 0-1,0 1 1,1-1 0,-1 1-1,0-1 1,0 1 0,0 0 0,1-1-1,-1 1 1,0 0 0,1 0-1,-1-1 1,0 1 0,1 0 0,-1 0-1,1 0 1,-1 1 0,0 0 966,13 5-544,-11-6-407,0-1 0,-1 1 0,1 0 0,0-1 0,0 1 0,0 0-1,0-1 1,0 1 0,0-1 0,0 0 0,0 1 0,0-1 0,0 0 0,0 1 0,1-1 0,1 0 0,29 4 488,1-2 0,33-2 1,50 3 91,-103-1-554,1 0 0,0 0 0,-1 1 0,0 0 0,0 2 0,0-1 0,0 2 0,12 6 0,-20-9-36,0 0 0,-1 0 0,0 1 0,0-1-1,0 1 1,0 0 0,0 0 0,-1 0 0,1 1 0,-1-1-1,0 1 1,-1 0 0,1-1 0,-1 1 0,0 1 0,0-1-1,-1 0 1,1 0 0,-1 1 0,0-1 0,-1 1 0,1 9-1,-1 6 91,-1 1 0,-1 0 0,0-1 0,-2 1 0,-12 39 0,5-9 65,5-15-71,3-26-110,1-1 0,0 1 1,0 16-1,2-25-36,0 0 0,0 0 0,0 0 0,0 0 0,0 0 0,0 0 0,1 0 0,-1 0 0,1 0 0,-1 0 0,1 0 0,0-1 0,0 1 0,0 0 0,0 0 0,0-1-1,0 1 1,0-1 0,1 1 0,-1-1 0,1 0 0,-1 1 0,1-1 0,-1 0 0,3 1 0,-2-1-462,2-1-121,18 0-2251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35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2 5084,'0'0'-383,"3"-1"-1220,5 1 1936,-8 5 1102,-9 9 945,5-9-3043,-25 32 1481,25-32-818,0-1 0,0 1 1,1 0-1,-1 0 0,-4 10 1,-13 50-3862,16-54 2175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36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42 4556,'0'0'-190,"-2"-1"-73,-9-2 190,9 2 135,-4 1 8,-15 0 13,16 0 383,1 1-321,-10 2 5,11-2 1995,-1-1-1959,-14 0-2,14 0 1102,15 1-1206,130 3 135,-128-5-300,0 0 0,1-1 0,15-4 0,-18 3-59,-1 1 0,1 0 0,11 0 0,-19 2 50,1 0 1,0-1-1,0 1 0,-1-1 1,1 0-1,5-1 0,10-3-348,-9 3-443,-1-1 1,0 0-1,14-7 1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37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17 4604,'-1'-17'-229,"1"48"1766,6 50 0,3 73-443,-3-34-672,-4-48-320,2 16-345,-5-49-147,1-34 239,-1 0 1,1 0-1,0 0 1,0 0 0,0 0-1,1 0 1,-1-1-1,1 1 1,1 0-1,1 5 1,-3-9 17,1 0 0,-1-1 0,0 1 1,0 0-1,1 0 0,-1 0 0,0-1 0,0 1 1,0 0-1,0 0 0,0 0 0,0 0 0,0-1 1,0 1-1,0 0 0,-1 1 0,1 0-386,0 2-1627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38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2 5184,'-2'-1'-27,"0"1"-1,0 0 1,0 0-1,0 0 1,0 0-1,0 0 0,0 0 1,1 0-1,-1 1 1,0-1-1,0 1 1,0-1-1,0 1 0,0 0 1,1 0-1,-1 0 1,0 0-1,1 0 1,-1 0-1,1 0 0,-1 1 1,1-1-1,-1 0 1,1 1-1,0-1 0,0 1 1,0 0-1,-2 2 1,2-2 0,0 2 127,-1 0 0,1 1 0,0-1 0,0 1 0,1-1 0,-1 1 0,1 7 0,-3 16 389,2-22-407,1 0 0,-1 0 0,1-1 0,0 1 0,1 6 0,2 33 225,-1 0 0,-5 48 0,0 1-168,-8 66-981,9-151 695,1-7-47,2-4-965,3-7 1132,-1 1-37,1 1 0,-1-1 1,-1 0-1,1-1 0,1-13 1,-3 17 40,0 1 1,0 0-1,0 0 0,1-1 1,-1 1-1,1 0 1,0 0-1,0 0 1,0 1-1,4-5 0,6-13-61,-1 1 99,0 0 0,2 0 1,15-18-1,2 6 257,-30 31-262,1 0 0,-1 0-1,1 1 1,0-1-1,-1 0 1,1 0 0,0 0-1,0 1 1,0-1-1,0 0 1,-1 1 0,1-1-1,0 1 1,0-1 0,0 1-1,0-1 1,0 1-1,2 0 1,14-10 258,-16 9-243,0 0 1,0 0-1,1 0 0,-1 1 1,0-1-1,1 0 1,-1 1-1,0-1 0,1 1 1,-1-1-1,1 1 0,-1 0 1,1-1-1,-1 1 0,1 0 1,-1 0-1,1 0 0,-1 0 1,1 0-1,-1 1 0,1-1 1,-1 0-1,1 1 0,-1-1 1,1 1-1,-1-1 0,0 1 1,1 0-1,-1 0 0,0-1 1,1 1-1,-1 0 0,0 0 1,0 0-1,0 0 0,0 1 1,0-1-1,1 1 1,1 3 59,1-1 0,-1 1 0,0 0 0,0 0 1,0 0-1,-1 0 0,1 1 0,-1-1 1,2 11-1,8 26 244,-9-33-273,-1 0 0,1 0 0,-1 1 0,-1-1 0,1 12 0,4 82 186,-6-96-321,0 0 1,1-1 0,0 1-1,0 0 1,3 9 0,-3-14-57,0 0 0,-1 0 0,1 0 0,0 0 0,0 0 1,0 0-1,1 0 0,-1 0 0,0 0 0,1-1 0,-1 1 0,1 0 0,0-1 0,-1 1 1,1-1-1,0 0 0,0 0 0,0 0 0,4 2 0,-3-2-1225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27.7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0 5705,'0'0'2610,"2"6"-2245,13 27 335,-14-31-616,0 1 0,-1 0 0,1 0 0,-1 0 0,0 0 1,0 0-1,0-1 0,0 1 0,0 0 0,-1 4 0,0 7 272,-1 24 221,-2-1 1,-8 38-1,5-38-311,2 1-1,-1 39 0,6 92-2518,5-154 1394,-1-4-4242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38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84 171 4020,'0'0'-98,"0"-16"152,1 15 1,-1-1-1,0 1 0,0 0 0,0 0 1,0 0-1,1 0 0,-1 0 0,0 0 0,1 0 1,-1 0-1,1 0 0,-1 0 0,1 0 1,0 0-1,-1 0 0,1 0 0,1-1 0,0 0 316,31-6 446,-28 7-760,0-1 1,0 1-1,0-1 0,0 0 1,0 0-1,5-3 1,38-19 43,-37 19-103,-7 4-19,0 0 0,0-1 0,0 0 1,0 1-1,-1-1 0,1-1 0,0 1 0,-1 0 1,0-1-1,0 0 0,0 0 0,0 0 0,0 0 0,0 0 1,-1 0-1,1-1 0,2-4 0,-5 6-5,1 1 0,-1-1 0,1 1 0,-1-1 0,1 1 0,-1-1 0,0 1 0,0-1-1,0 1 1,0-1 0,0 1 0,0-1 0,0 1 0,0-1 0,-1-2 0,0 3 42,0-2-75,-25 3-68,21 0 107,0 0 20,-6 0 19,0 0-1,0 0 1,1 2 0,-1-1-1,0 1 1,-15 6 0,-50 18 792,70-22-709,0-1 1,0 1 0,0 0 0,1 0 0,0 0 0,-1 1-1,2 0 1,-1 0 0,0 0 0,1 1 0,0 0 0,0 0 0,1 0-1,0 0 1,-4 8 0,5-6 20,1-1 0,-1 1 0,1 0 0,1 0 0,-1 12 0,1-18-109,1 5 35,-1 0 0,1 0-1,0 0 1,1 1 0,-1-1-1,1-1 1,1 1-1,0 0 1,-1 0 0,2-1-1,-1 0 1,1 1 0,5 5-1,-5-8-130,0-1 0,-1 0-1,1 0 1,0 0 0,1-1 0,-1 1-1,0-1 1,1 0 0,-1 0 0,1-1-1,0 1 1,-1-1 0,1 0-1,0 0 1,0-1 0,0 1 0,5-1-1,-3 0-168,-1 0 0,0-1-1,1 1 1,-1-1-1,0 0 1,0-1-1,0 1 1,0-1 0,7-4-1,0 1-1502,-11 5-195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39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4952,'0'-9'-543,"0"6"879,0 9 1810,5 104-1087,6 27-358,-6-60-857,0-34-352,-5-40 364,5-10-1202,-5 6 1341,6-7-102,-2-1 0,1 1 0,-1-1-1,0 0 1,-1 0 0,4-17 0,-5 20 45,-1 0 0,1 0 1,1 0-1,2-7 0,7-16-137,-4 9 177,-1 0 0,2 0-1,1 1 1,0 0-1,15-18 1,-22 33 96,1 0 0,-1 0 0,1 1 0,0-1 0,0 1 0,1 0 0,-1 0 0,0 0 0,1 0 0,0 1 0,0 0 0,0 0 1,5-1-1,-7 2 280,4 3-175,-1-1-136,-2-1 2,-1 1 0,1-1 0,-1 1-1,1 0 1,-1 0 0,0 1 0,1-1 0,-1 1-1,0-1 1,0 1 0,0 0 0,0 0 0,-1 0 0,1 1-1,0-1 1,-1 1 0,0-1 0,1 1 0,1 4-1,4 6 88,-3-6-69,-1 0 0,0 0 0,-1 1 0,1-1 0,-1 1 0,-1 0 0,1-1 0,-1 1 0,1 10 0,-3-16-56,0-1 0,0 0-1,0 0 1,0 0-1,0 0 1,0 1-1,1-1 1,-1 0-1,0 0 1,1 0 0,-1 0-1,1 0 1,-1 0-1,2 1 1,-1-1-4,-1 0 0,1 0 0,-1 0 0,1 1 0,-1-1 0,1 0 0,-1 0 1,0 0-1,1 0 0,-1 0 0,0 1 0,0-1 0,0 0 0,0 2 0,5 74-993,1-51-2862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40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24 164 4816,'0'0'-136,"-5"-6"-317,-2 7 5052,4 9-4435,1-1-1,0 1 1,0-1-1,1 1 1,0 17-1,5 57 494,-1-10-373,1-10-357,2-1 1,17 68 0,-23-130 63,0 0-35,0 0 1,0 0 0,0 0-1,1 0 1,-1 0 0,0 0 0,1 0-1,-1 0 1,0 0 0,1-1-1,-1 1 1,1 0 0,0 0 0,-1 0-1,1-1 1,0 1 0,0 1-1,-1-2 8,1 0 0,-1 0-1,1 0 1,-1 0-1,0 0 1,1 0 0,-1 0-1,0 0 1,1 0-1,-1 0 1,1 0 0,-1 0-1,0 0 1,1 0-1,-1 0 1,1 0 0,-1 0-1,0 0 1,1-1-1,-1 1 1,0 0 0,1 0-1,-1 0 1,0-1-1,1 1 1,-1 0 0,1-1-1,0 0-9,0-1 0,0 1-1,0-1 1,0 1 0,0-1 0,0 0-1,0 1 1,-1-1 0,1 0-1,-1 1 1,1-1 0,-1 0 0,1 0-1,-1 1 1,0-1 0,0 0 0,0 0-1,0-2 1,-12-103-1270,8 58 896,-11-48-1,-1-23 109,7 36 352,8 75-15,0 0 0,1 1 1,1-1-1,1-14 0,1-7 37,-2 27-55,0-1 0,0 1 1,1 0-1,-1 0 0,1 0 1,0 0-1,-1 0 1,2 1-1,-1-1 0,0 0 1,0 1-1,1 0 1,-1-1-1,5-2 0,2-3 8,-6 5-9,1 0 0,-1 1-1,0-1 1,1 1 0,0 0 0,0-1 0,0 2 0,0-1-1,0 0 1,0 1 0,7-2 0,-2 1 7,-3 1 12,0 0-1,0 0 1,0 1 0,0 0-1,0 0 1,8 2-1,-8-2-12,-4 0-1,1 0-1,-1 0 1,1 0 0,0 0-1,-1 1 1,1-1 0,-1 1-1,1 0 1,-1 0-1,1 0 1,-1 0 0,3 1-1,5 3 60,-7-3-40,0 1 0,0-1 0,0 0 0,0 1-1,0 0 1,-1-1 0,1 1 0,-1 0 0,0 0-1,0 1 1,0-1 0,0 0 0,0 1 0,-1-1 0,1 1-1,-1-1 1,0 1 0,0 4 0,1-2 16,-1-1 0,-1 0 0,1 1 0,-1-1 0,1 0 0,-2 1 0,1-1 0,-1 1 0,1-1 0,-1 0 1,-1 1-1,-1 5 0,1-9-27,-2 9 52,-1 0-1,-1-1 0,0 1 0,0-1 0,-1-1 1,0 1-1,-12 11 0,8-11-26,2-2-13,-1 0 0,-18 13 0,10-10-76,12-7-57,0 0 1,0 0-1,0-1 1,-1 0-1,1-1 1,-1 1-1,-14 2 1,19-5-9,0 0 0,0 1-1,0-1 1,0 0 0,0-1 0,1 1 0,-1 0-1,0 0 1,0-1 0,0 1 0,0-1 0,0 0-1,0 0 1,0 1 0,1-1 0,-4-2-1,5 3 69,0-1 0,-1 1-1,1 0 1,0-1 0,-1 1-1,1 0 1,0-1-1,-1 1 1,1-1 0,0 1-1,0-1 1,-1 1-1,1 0 1,0-1 0,0 1-1,0-1 1,0 1-1,0-1 1,0 1 0,0-1-1,0 1 1,0-1-1,0 1 1,0-1 0,0 1-1,0-1 1,0 1-1,0-1 1,0 0 0,1-2-1237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41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3628,'0'0'-40,"7"-11"638,-4 7-621,-3 4 66,1 0-1,-1 0 0,0-1 0,0 1 0,0 0 0,1 0 0,-1 0 1,0 0-1,0 0 0,0 0 0,1 0 0,-1 0 0,0-1 0,0 1 0,1 0 1,-1 0-1,0 0 0,0 0 0,1 0 0,-1 0 0,0 0 0,0 0 0,1 1 1,-1-1-1,0 0 0,0 0 0,1 0 0,-1 0 0,0 0 0,0 0 0,0 0 1,1 0-1,-1 1 0,0-1 0,0 0 0,0 0 0,1 0 0,-1 0 0,0 1 1,4 4 84,0 1 1,-1-1-1,0 1 1,0 0-1,0 0 1,0 0 0,-1 0-1,2 9 1,17 151 1092,3-8-1060,-16-100-360,-4-36-38,1 36 1,-2-48 122,-3-10 100,0 0 1,0 0-1,0 0 1,0 0-1,0 1 1,0-1 0,0 0-1,0 0 1,1 0-1,-1 0 1,0 0-1,0 0 1,0 0-1,0 0 1,0 0-1,0 0 1,0 0-1,0 0 1,0 0 0,1 0-1,-1 0 1,0 0-1,0 0 1,0 0-1,0 0 1,0 0-1,0 0 1,0 0-1,0 0 1,0 0 0,1 0-1,-1 0 1,0 0-1,0 0 1,0 0-1,0 0 1,0 0-1,0 0 1,0 0-1,0 0 1,0 0-1,1 0 1,-1 0 0,0 0-1,0 0 1,0-1-1,0 1 1,0 0-1,0 0 1,0 0-1,0 0 1,0 0-1,0 0 1,0 0-1,0 0 1,0 0 0,0 0-1,0-1 1,0 1-1,0 0 1,0 0-1,0 0 1,0 0-1,0 0 1,0 0-1,0 0 1,0 0 0,0-1-1,0 1 1,5-22-31,-1 0 1,1-29-1,-5 19 97,2 0 0,1 1-1,7-36 1,-7 55-48,0 1-1,0 0 1,1 0 0,0 1-1,1-1 1,0 1-1,1 0 1,0 0 0,0 0-1,1 1 1,1 0 0,7-8-1,-8 12-223,1 0 1,-1 0-1,1 0 0,0 1 0,0 0 0,0 1 1,1 0-1,-1 0 0,1 1 0,0 0 0,13-2 1,-5 1-1014,2-2 264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41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58 175 3712,'-13'-11'145,"-2"-1"166,15 11-282,-1 1-1,0-1 1,0 0 0,1 0 0,-1 0 0,1 0 0,-1 0 0,1 1-1,-1-1 1,1 0 0,-1 0 0,1 0 0,0 0 0,-1-1-1,1 1 1,0 0 0,0 0 0,0 0 0,0 0 0,0 0 0,0-2-1,15-24 212,-5 12-144,-8 12-81,-1 1-1,1 1 1,0-1 0,0 0-1,0 0 1,0 1 0,1-1 0,-1 1-1,0 0 1,6-3 0,2-1 33,8-5 58,2 1 0,-1 0 0,1 2 0,0 0 0,41-7 1,-58 13-94,0 0 0,0 0 0,0 1 0,0-1 0,0 1 0,0 0 0,0 0 0,0 0 0,0 0 0,4 1 0,2 1 10,-7-2-13,1 1 0,-1-1 0,1 1 0,-1-1-1,0 1 1,1 0 0,-1 0 0,0 1 0,0-1 0,0 0-1,0 1 1,0-1 0,0 1 0,0-1 0,0 1 0,0 0-1,-1 0 1,1 0 0,-1 0 0,1 0 0,-1 0 0,0 1-1,0-1 1,0 0 0,0 0 0,0 1 0,-1-1 0,1 1-1,-1-1 1,1 1 0,-1-1 0,0 1 0,0-1 0,-1 5-1,1 4 31,-1 1 0,-1-1 0,0 0-1,0 0 1,-8 19 0,5-16-2,-1-1-1,0 0 1,-1-1-1,0 1 1,-1-1 0,-1-1-1,0 0 1,0 0-1,-1 0 1,0-1 0,-15 10-1,19-16-43,1-1-1,-1 0 1,0 0-1,0-1 0,0 0 1,0 0-1,0 0 1,-9 0-1,-10 4-103,16-6 18,-15-3-11,13-1-12,6 0 90,-2 0-57,1-1 0,0 1 1,0-1-1,1 0 0,0-1 1,-1 1-1,-6-11 0,12 15 47,-18-38-635,17 37 584,0 0-1,1-1 1,0 1-1,-1 0 1,1-1-1,0 1 1,0 0-1,0-1 1,0 1-1,0 0 1,1 0-1,-1-1 1,1 1-1,-1 0 1,1 0-1,2-4 1,5-11-1036,-1-2 248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42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 8 3456,'0'0'-27,"6"-6"-77,-3 4 498,-5 7 2066,-1-1-2388,1 1 0,-1 0 0,1 0 0,1 0 0,-1 0 0,1 0 0,0 0 0,0 0 0,0 0 0,0 7 0,1 34 298,2 1-1,2-1 1,10 49-1,5 27-90,-10-58-190,-2-9-71,12 65-316,-15-98 171,-2-11-33,0-1 1,1 0-1,0 0 1,8 20 0,-10-21-112,-1-9 250,0 1-1,0-1 1,0 0 0,0 0 0,0 0-1,0 0 1,0 0 0,0 0-1,0 0 1,0 1 0,0-1-1,0 0 1,0 0 0,0 0 0,0 0-1,-1 0 1,1 0 0,0 0-1,0 0 1,0 0 0,0 0 0,0 1-1,0-1 1,0 0 0,0 0-1,-1 0 1,1 0 0,0 0 0,0 0-1,0 0 1,0 0 0,0 0-1,0 0 1,-1 0 0,1 0-1,0 0 1,0 0 0,0 0 0,0 0-1,0 0 1,0 0 0,-1 0-1,1 0 1,0 0 0,0-1 0,0 1-1,0 0 1,0 0 0,0 0-1,0 0 1,-1 0 0,1 0 0,0 0-1,0 0 1,0 0 0,0 0-1,0-1 1,0 1 0,0 0-1,0 0 1,-35-39-206,-53-81-1,83 112 273,-1 2 1,0-1 0,-13-11-1,12 12 31,0-1-1,1 0 0,-9-10 0,-31-38 675,35 46-554,11 9-187,-1 0 0,1-1 0,-1 1-1,1 0 1,0 0 0,-1 0 0,1-1 0,0 1 0,-1 0 0,1-1 0,0 1 0,-1 0-1,1-1 1,0 1 0,0 0 0,-1-1 0,1 1 0,0-1 0,0 1 0,0 0 0,0-1-1,-1 0 1,-1 1 223,1 0-191,0 0-1,0 0 1,0 0-1,0 0 0,0 0 1,0 0-1,0 0 1,0 0-1,0 0 0,0 1 1,0-1-1,0 0 0,0 1 1,0-1-1,0 0 1,-1 1-1,-4 4 48,0 0 0,1 1-1,-1-1 1,1 1 0,1 0 0,-1 0 0,1 0-1,0 1 1,0 0 0,0 0 0,1 0 0,1 0-1,-1 0 1,1 0 0,0 1 0,0-1-1,0 14 1,0 10 122,1-26-169,0 1-1,1 0 1,-1 0-1,1 0 0,1-1 1,-1 1-1,1 0 1,2 7-1,3 6 52,-4-10-49,0-1 1,1 1-1,1-1 0,-1 0 0,1 0 1,9 12-1,-7-11-46,0-2 1,0 1-1,1-1 0,0 0 0,1 0 1,-1-1-1,11 6 0,-12-8-96,1-1 1,0 0-1,-1 0 0,1-1 0,0 0 1,0 0-1,0-1 0,0 0 0,0 0 1,12 0-1,-4-1-251,0 0-281,0 0 0,-1 0 0,1-1-1,0-1 1,0-1 0,0 0 0,19-7 0,-8 0-1695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43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24 5412,'-2'-4'-360,"0"7"218,0 16 255,-1 9 120,2-25-186,1 0 0,0 0 0,0 0-1,0 0 1,0 0 0,0 0 0,2 6-1,1 10 126,-3 8 18,0 1 0,3-1 0,0 0-1,12 48 1,-9-55-168,-6-16-44,1 0 0,1 0 0,-1 0 0,0 0 0,1 0 0,0 0 0,0-1 0,0 1 0,0-1 0,1 1 0,-1-1 0,6 6 0,-5-7-136,0-2-28,-1 0 148,1 0 0,-1-1 0,0 1 0,0-1 0,0 0 0,0 1-1,0-1 1,0 0 0,0 0 0,0 0 0,0 0 0,0-1 0,-1 1 0,1-1-1,1-1 1,3-3-71,-1 1 0,0-2-1,0 1 1,4-9-1,0-1-55,-1-1 0,0 0-1,5-19 1,6-22-126,-9 30 278,-1-1 0,6-31 0,-10 4 915,-5 50 397,-4 27-787,2 8-162,1 0 1,2 0-1,0 0 1,11 52-1,-8-62-729,11 35-1,-14-53 300,0 1 0,0-1-1,0 1 1,0-1 0,0 1-1,1-1 1,-1 0-1,1 1 1,-1-1 0,1 0-1,-1 0 1,1 0 0,-1 0-1,1 0 1,0-1 0,-1 1-1,1 0 1,0-1-1,3 1 1,28 3-2572,-29-4 1066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43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10 4428,'-2'-1'-84,"-32"-7"870,32 8-749,-1 0 1,1 0-1,0 1 0,0-1 1,0 1-1,0 0 1,0-1-1,0 1 1,0 0-1,1 0 0,-3 2 1,-3 0 58,0 2 154,0-1 0,0 1 1,0 0-1,0 1 1,1-1-1,0 1 1,0 1-1,1-1 1,-9 14-1,14-19-230,-8 11 312,0 0 1,2 1 0,-8 18 0,-8 17 385,15-34-582,1-1 0,1 1 0,0 1 0,1-1 0,1 1 0,0-1 0,1 1 0,1 0 0,0 0 0,2 26 0,0-34-157,0 0 0,1 0 0,0 0 1,0 0-1,1 0 0,0 0 0,0 0 0,0-1 1,1 0-1,0 1 0,7 7 0,-8-11-81,1 1-1,-1-1 1,1 0 0,0 0-1,0 0 1,0 0 0,0-1-1,1 1 1,-1-1 0,1 0-1,-1-1 1,1 1-1,0-1 1,0 0 0,0 0-1,-1 0 1,10-1 0,-4 0-495,0 1 13,-1-1-1,1-1 0,-1 0 1,0 0-1,16-4 1,-18 3-139,14-3-2246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44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7 322 6477,'-1'0'-19,"1"1"1,0-1 0,0 0-1,0 0 1,-1 0 0,1 0-1,0 0 1,0 0-1,0 0 1,-1-1 0,1 1-1,0 0 1,0 0 0,0 0-1,-1 0 1,1 0 0,0 0-1,0 0 1,0 0 0,0 0-1,-1-1 1,1 1 0,0 0-1,0 0 1,0 0 0,0 0-1,0 0 1,-1-1 0,1 1-1,0 0 1,0 0 0,0 0-1,0-1 1,0 1-1,0 0 1,0 0 0,0 0-1,0-1 1,0 1 0,0 0-1,0 0 1,0 0 0,0-1-1,0 1 1,0 0 0,0 0-1,0 0 1,0-1 0,0 1-1,0 0 1,14-9-164,34-7 427,-41 14-301,105-39 421,-20 7-206,-50 18-312,-1-1-1,54-32 1,-83 42 77,0-2 0,-1 0 0,16-14 0,-14 11 14,-11 10 52,0 0 0,0 0 0,-1 0 0,1 0 0,0-1 0,-1 1 0,1-1 0,-1 1 0,0-1 0,0 1 0,0-1 0,0 1 0,-1-1 0,1 0 0,-1 1 0,1-1 0,-1 0 0,0-3 0,0 4 26,-10-6 52,9 7-51,0 0 1,0 0-1,0 0 1,0 0-1,0 0 0,0 1 1,-1-1-1,1 0 1,0 1-1,-1-1 1,1 1-1,0-1 1,-1 1-1,1-1 0,-1 1 1,1 0-1,-1 0 1,-2 0-1,2 0-5,-5-1 87,-1 1 1,1 1-1,0-1 1,0 1-1,0 1 1,-1-1-1,1 1 0,-13 5 1,8-3 95,-11 6 430,6-1-235,1 1 0,0 1 0,1 1 0,1 0 0,-25 26 0,32-29-241,0 1 0,1 0-1,1 1 1,-1-1 0,1 1 0,1 0-1,0 0 1,1 0 0,0 1-1,1-1 1,0 1 0,0 12 0,1-16-71,1 0 0,0 0 1,1 0-1,0 0 0,0 0 1,1 0-1,0 0 1,0-1-1,1 1 0,0-1 1,0 1-1,1-1 0,-1 0 1,2 0-1,-1 0 0,1-1 1,0 0-1,9 9 1,-4-7 2,1-1 0,-1 0 0,2 0 0,-1-1 0,1-1 0,-1 0 0,2 0 0,-1-1 0,0-1 0,1 0 0,-1-1 0,14 1 0,21 1 235,89-6 0,136-14 517,-134 12-545,-128 5-301,0 0-1,0 0 0,0 1 0,0 1 0,-1-1 0,1 2 0,-1-1 0,0 1 0,12 7 0,4 1-255,-20-10 228,-2-1-85,17 4-862,-9-2-1916,0-1-3630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47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1 6225,'0'0'-348,"-1"1"-22,0-1 290,0 1 0,0 0 1,0-1-1,1 1 0,-1 0 0,0 0 0,0 0 0,1 0 0,-1 0 0,0 2 0,0-2 152,1 1 0,-1-1 0,0 1-1,1-1 1,-1 1 0,0-1-1,0 1 1,0-1 0,0 0-1,0 1 1,0-1 0,0 0 0,-1 0-1,-2 2 1,-29 22 670,4-4-521,-45 50 160,39-30-293,14-12-45,16-21-33,4-7-9,1 0 1,0-1-1,-1 1 0,1 0 0,0-1 0,0 1 0,-1 0 0,1 0 0,0-1 0,0 1 0,0 0 1,0-1-1,0 1 0,0 0 0,0 0 0,0-1 0,0 1 0,1 0 0,-1 0 0,0-1 1,0 1-1,1 0 0,-1-1 0,0 1 0,1 0 0,-1-1 0,0 1 0,1-1 0,-1 1 1,1 0-1,-1-1 0,1 1 0,0-1 0,-1 1 0,2-1 0,-1 2 1,1-1 0,0 0 0,0 0 0,-1 0 0,1 0 0,0 0 0,0 0 0,0 0 0,0-1 0,0 1 0,0-1 0,4 1 0,76 3 36,-30-3-29,-10 5-5,-34-4-6,36 9-55,-40-10 60,-1 0 1,1 1 0,0-1-1,-1 1 1,1 0 0,-1 0 0,1 0-1,-1 0 1,0 0 0,0 1-1,0 0 1,0-1 0,0 1-1,-1 0 1,1 0 0,-1 1 0,4 6-1,-5-9 0,0 1 5,-1-1 0,1 1-1,-1-1 1,0 1 0,1-1 0,-1 1 0,0 0 0,0-1-1,0 1 1,0-1 0,0 1 0,0 0 0,0-1 0,-1 1-1,1-1 1,-1 1 0,1 0 0,-1-1 0,1 1 0,-1-1-1,0 0 1,0 1 0,0-1 0,0 0 0,0 1 0,0-1-1,-1 1 1,-4 5 18,0-1-1,-1 0 0,-12 10 1,11-11-62,1-1 1,-1 0 0,0-1-1,0 0 1,0 0 0,-13 2-1,-5 3-340,5-2 121,16-4-54,-2-5-30,2 2 257,1 0-7,0 0-1,0 0 1,0 0 0,0 0-1,1-1 1,-1 0-1,0 0 1,1 0-1,-1 0 1,1 0 0,0-1-1,-3-2 1,-9-19-1827,13 11 822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49:34.5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247 1 5240,'0'0'-326,"-3"1"-120,-1 0 117,2 0 491,0 0 0,-1-1 0,1 1 0,0 0 0,0 0 0,0 0 0,0 0 0,0 1 0,0-1 0,0 0 0,0 1 0,-5 7 6718,14-2-6553,0 3-52,0-2-109,-2 0 1,1 0 0,-1 1-1,-1 0 1,1 0 0,-1 0-1,4 15 1,-4-14-100,57 169 491,-44-129-519,-6-23-35,-7-9-5,-5-12 6,2-5-6,-1 0 1,0 0-1,0-1 0,0 1 0,0 0 1,0 0-1,0 0 0,0-1 0,0 1 1,0 0-1,0 0 0,-1 0 0,1-1 1,0 1-1,0 0 0,-1 0 0,1-1 1,0 1-1,-1 0 0,1-1 0,-1 1 1,1 0-1,-1-1 0,1 1 0,-1-1 1,0 2-1,-3 0-11,2 1 11,0-2-2,1 1 0,-1 0-1,0 0 1,0-1 0,0 1-1,0-1 1,0 0 0,0 1 0,0-1-1,0 0 1,0 0 0,-1 0-1,-3 0 1,-25 9-4,-128 30-9,114-30-3,9-6-22,33-3 26,-7 3-8,-3 0-927,-8 0-8582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17.4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359 16 5757,'0'0'-192,"-1"-3"243,-2-7 85,2 7 1623,-4 7-1441,-1 0-207,4-3-62,0 0-1,0 1 1,0-1-1,0 1 1,0 0-1,0-1 0,0 1 1,1 0-1,-1 0 1,-2 5-1,-2-2 263,1 0 0,-1 0 0,0-1 0,-9 6 0,3-2 65,-76 67 1229,57-47-1261,14-12-231,0 0 0,1 1-1,1 1 1,0 0 0,1 1 0,2 1-1,0 0 1,-10 23 0,20-39-138,0 1-1,0-1 1,1 1 0,0-1 0,0 1-1,0 0 1,1 0 0,-1-1 0,1 1-1,0 0 1,1 0 0,-1-1 0,1 1 0,0 0-1,0-1 1,0 1 0,1 0 0,-1-1-1,1 0 1,0 1 0,1-1 0,-1 0-1,1 0 1,-1 0 0,1 0 0,1-1-1,-1 1 1,0-1 0,1 0 0,0 0-1,-1 0 1,1 0 0,0-1 0,1 0-1,-1 1 1,0-1 0,1-1 0,-1 1 0,1-1-1,-1 0 1,10 2 0,-2-3-143,-1 1-1,1-2 1,-1 1 0,1-2 0,20-4-1,-23 3 85,0-1-1,0 0 0,0-1 0,-1 0 0,1 0 0,-1-1 0,-1 0 1,1-1-1,-1 0 0,0 0 0,0 0 0,-1-1 0,0 0 0,6-10 1,-11 17 77,0-1 0,-1 0 1,1 0-1,0 0 0,0 0 1,-1 0-1,1 1 0,-1-1 1,0 0-1,1 0 0,-1 0 1,0 0-1,0 0 1,0 0-1,0 0 0,-1 0 1,1 0-1,-1 0 0,1 0 1,-1 0-1,1 0 0,-1 0 1,0 0-1,-1-2 0,0 1 3,0 1 0,0-1-1,0 0 1,-1 0-1,1 1 1,0 0-1,-1-1 1,0 1 0,0 0-1,1 0 1,-1 0-1,0 1 1,-4-2 0,-10-4-284,-1 2 1,-1 0-1,1 1 1,0 0-1,-1 2 1,0 0 0,0 1-1,-20 2 1,34-1-11,1 0-955,0 0-586,-18 0-126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29.9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367 29 6489,'-9'-10'-1347,"9"10"1416,1-1-1,-1 1 1,0-1-1,0 0 0,0 1 1,0-1-1,0 0 0,0 1 1,0-1-1,0 1 0,0-1 1,-1 0-1,1 1 0,0-1 1,0 1-1,0-1 0,-1 0 1,1 1-1,0-1 0,-1 1 1,1-1-1,0 1 0,-1-1 1,1 1-1,-1-1 0,1 1 1,-1 0-1,1-1 1,-1 1-1,1 0 0,-1-1 1,1 1-1,-1 0 0,0 0 1,1-1-1,-1 1 0,1 0 1,-1 0-1,0 0 0,1 0 1,-1 0-1,0 0 0,0 0 1,-4 1 326,0 0 0,1 0 0,-1 1 0,0 0 1,-5 3-1,0-1-993,-164 73 1346,51-15-1221,121-61 409,6 1-107,3 2 143,1 0 0,-1-1 1,1 0-1,0 0 0,-1-1 0,1 0 0,0 0 1,9 0-1,57-2-106,-59-1 93,1 0 1,0 1-1,0 1 1,0 1-1,21 5 1,-17-6-92,-18-2 120,0 1-1,0 0 1,-1 0-1,1 0 1,0 0-1,0 0 1,0 1-1,-1-1 0,1 0 1,0 1-1,0-1 1,-1 1-1,1 0 1,2 1-1,-4-2 9,1 0 0,-1 0 1,1 1-1,0-1 0,-1 0 0,1 0 0,-1 1 0,1-1 0,-1 1 1,0-1-1,1 0 0,-1 1 0,1-1 0,-1 1 0,0-1 0,1 1 1,-1-1-1,0 1 0,1-1 0,-1 1 0,0 0 0,0-1 0,0 1 1,1-1-1,-1 1 0,0-1 0,0 1 0,0 0 0,0-1 0,0 1 1,0 0-1,0-1 0,0 1 0,-1-1 0,1 1 0,0-1 0,0 1 1,0 0-1,-1-1 0,1 1 0,0-1 0,0 1 0,-1-1 0,1 1 1,-1-1-1,1 1 0,0-1 0,-1 1 0,1-1 0,-2 1 0,-14 12-100,-1-2-1,-1 1 0,0-2 1,0 0-1,-1-2 0,0 0 1,-1 0-1,-23 4 0,40-12-51,1 1 0,0-1 0,-1 0 0,1 0-1,-1 0 1,1-1 0,-1 1 0,1-1 0,-1 1-1,1-1 1,0 0 0,-1 1 0,1-1 0,0-1-1,0 1 1,0 0 0,0 0 0,0-1 0,0 1-1,0-1 1,0 0 0,0 0 0,1 1 0,-1-1-1,1 0 1,-1 0 0,1 0 0,-2-5 0,5-6-1336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47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19 3704,'-1'-2'-196,"-5"-14"350,6 23 1054,2 11-1072,3 25 795,6 64 737,-11 21-734,2-73-670,0-33-133,-2 42 0,-1-41-194,1 1 0,6 35-1,-4-37-102,-1-11-80,1 0 1,0 0 0,0 0-1,1-1 1,6 15 0,12 26-3520,-20-44 2149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49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4524,'0'0'1041,"0"0"-1013,1 0 1,-1 0 0,0 0-1,0 0 1,1 0 0,-1 0 0,0 0-1,1 0 1,-1 0 0,0 0-1,0 0 1,1 0 0,-1 0 0,0 0-1,0 0 1,0 0 0,1-1-1,-1 1 1,0 0 0,0 0 0,1 0-1,-1 0 1,0-1 0,0 1-1,0 0 1,0 0 0,1 0 0,-1-1-1,0 1 1,0 0 0,0 0-1,0-1 1,0 1 0,0 0 0,0 0-1,0-1 1,0 1 0,0 0-1,0 0 1,0-1 0,0 1 0,0 0-1,0 0 1,0-1 0,0 1-1,0 0 1,0-1 0,0 1 0,0 0-1,0 0 1,0 0 0,0-1 0,-1 1-1,1 0 1,0 0 0,0-1-1,0 1 1,0 0 0,-1 0 0,1 0-1,0 0 1,0-1 0,-1 1-1,1 0 1,0 0 0,0 0 0,0 0-1,-1 0 1,1 0 0,130-35 677,-126 34-672,1 1-17,16 0 4,-16 0-13,0 1-4,-1-1-3,-3 0-1,0 0 0,1 0 0,-1 0 0,0 0 0,1 0 0,-1 0 0,0 1 0,0-1 0,1 0 0,-1 1-1,0-1 1,0 1 0,1 0 0,0 0 0,0 0 0,1 0-1,-1 0 0,0 1 0,0-1 0,0 0 0,0 1 0,0-1 1,-1 1-1,1-1 0,0 1 0,-1 0 0,1 0 0,-1 0 0,0 0 1,1 0-1,-1 0 0,0 0 0,0 0 0,0 1 0,-1-1 1,2 3-1,2 8-1,-4-12 1,0 0-1,0 0 1,1 1-1,-1-1 0,0 0 1,0 0-1,0 0 0,0 0 1,-1 1-1,1-1 1,0 0-1,0 0 0,-1 0 1,1 0-1,-2 2 1,1 1-4,-2 11-30,-1 0 0,-1 0 0,-1 0-1,0-1 1,-1 0 0,0 0-1,-13 18 1,-2 5-75,-2 0 37,-4 9-11,19-31 41,7-13 45,0 1 0,0-1 0,0 1-1,0 0 1,0 0 0,1 0-1,-1 0 1,0 4 0,1-6 1,1 0 0,0-1 0,-1 1 0,1 0 0,0-1 1,0 1-1,0 0 0,-1 0 0,1-1 0,0 1 0,0 0 1,0 0-1,0-1 0,0 1 0,0 0 0,1-1 0,-1 1 0,0 0 1,0 0-1,0-1 0,1 1 0,-1 0 0,0-1 0,1 1 0,-1 0 1,1-1-1,-1 1 0,1 0 0,0 0-9,1 2 27,2-3-11,14 0-6,-14 0 10,4-1-12,28-4-8,-22 3-97,1-2 0,-1 0 0,18-8 0,8-2-541,-29 11-81,1-1-1,21-11 1,-14 5-682,-6 3 33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49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0 3996,'0'0'-86,"-3"7"240,-43 91 1211,38-80-1091,2-6-76,1 0 0,0 1 0,1 0 0,-4 14 0,4-3-1,0-10 0,2 0 0,-2 27 0,2-24-72,1-15-112,1-1-1,-1 1 1,1-1 0,0 1-1,0-1 1,0 1 0,0-1 0,0 1-1,0-1 1,0 0 0,1 1 0,-1-1-1,0 1 1,2 1 0,-2-2-1,1 0 0,-1 0 0,1 1 0,-1-1 0,0 0-1,1 0 1,-1 0 0,0 0 0,0 0 0,0 0 0,0 1 0,0-1 0,0 2 0,0-2-5,0 0 0,-1 0 0,1 0 0,0 1 0,1-1 0,-1 0-1,0 0 1,0 0 0,0 0 0,1 0 0,-1 0 0,1 0 0,0 2 0,6 15 164,-6-16-161,-1 0 0,1 0 0,0 0 0,-1 0 0,1 0 0,0 0-1,0 0 1,1 0 0,-1-1 0,0 1 0,1 0 0,-1-1 0,1 1 0,-1-1-1,1 0 1,3 3 0,31 20 67,-35-23-76,0 0 0,0-1 1,0 1-1,0-1 0,0 1 1,1-1-1,-1 1 0,0-1 1,0 0-1,0 1 0,0-1 1,0 0-1,1 0 0,-1 0 0,0 0 1,0 0-1,2 0 0,-1 0 1,19 1-17,-16-2 8,0 1-31,2 0-22,5-2-26,0 1 0,1-2 0,-1 1 1,0-2-1,19-7 0,-12 1-153,98-55-1983,-69 39-285,-32 13 1464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49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3736,'0'0'-98,"-5"3"210,-16 10 40,20-13-124,1 1 0,-1 0-1,0 0 1,1 0 0,-1-1-1,1 1 1,-1 0 0,1 0-1,0 0 1,-1 0 0,1 0 0,0 0-1,0 0 1,0 0 0,-1 0-1,1 0 1,0 0 0,0 0-1,0 0 1,1 0 0,-1 0-1,0 1 1,4 14 229,-11 140 1287,0-2-3460,7-140 586,0 0 92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50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0 0 4132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51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0 3512,'0'0'327,"2"7"-82,1 5 35,-1 0 1,-1 1 0,0-1-1,0 1 1,-1 0-1,-1-1 1,-4 26 0,1-20-506,-2 0 0,0 0 0,-1-1 0,-1 1 0,0-2 0,-1 1 0,-14 18 0,16-25-1141,2 3 59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51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369 10 4028,'0'0'-201,"-3"-1"-98,2 0 292,1 0 7,0 1 1,-1-1-1,1 1 0,-1-1 1,1 1-1,-1-1 1,1 1-1,-1 0 0,0-1 1,1 1-1,-1 0 0,1-1 1,-1 1-1,0 0 0,1 0 1,-1-1-1,0 1 1,1 0-1,-1 0 0,0 0 1,1 0-1,-1 0 0,0 0 1,1 0-1,-1 0 0,0 0 1,1 0-1,-1 1 1,0-1-1,0 0 0,-43 15 684,-47 22 0,67-26-483,0 2 0,0 1 0,2 1 0,-40 33 0,36-25-109,24-21-72,0-1 0,0 1 0,0-1-1,0 1 1,0-1 0,0 0 0,0 0 0,0 0-1,-4 1 1,4-1-32,0 1 43,2-2-25,0 1 0,0-1 0,0 1 0,1-1 0,-1 1 0,0-1 0,0 0 0,1 1 0,-1-1 0,0 1 1,1-1-1,-1 0 0,0 1 0,1-1 0,-1 0 0,1 1 0,-1-1 0,0 0 0,1 0 0,-1 1 0,1-1 0,-1 0 0,1 0 0,-1 0 0,1 0 0,-1 1 0,1-1 0,-1 0 1,1 0-1,-1 0 0,1 0 0,-1 0 0,1 0 0,0-1 0,23-1-39,-19 1 51,30-4 5,-28 3-27,1 1 0,-1 0 0,1 0 0,-1 1 0,10 0 0,-13 0 10,0 0-1,0 0 1,0 0-1,0 1 1,-1-1 0,1 1-1,0 0 1,0 0 0,0 1-1,-1-1 1,1 1 0,-1 0-1,1 0 1,-1 0 0,0 0-1,0 0 1,0 1-1,0-1 1,0 1 0,0 0-1,-1 0 1,1 0 0,3 7-1,-4-6 26,-1 0-1,1 0 0,-1 0 1,0 1-1,0-1 0,0 0 1,-1 1-1,0-1 1,0 1-1,0-1 0,0 0 1,0 1-1,-1-1 0,0 1 1,0-1-1,0 0 1,-1 0-1,1 0 0,-1 1 1,-4 5-1,2-3 34,0 1-1,-1-1 1,0-1 0,0 1-1,0-1 1,-1 1-1,0-2 1,-1 1 0,-13 9-1,14-11-110,0 0 0,0-1 0,0 0 0,0 0 0,-1 0 0,0-1 0,1 0 0,-1 0 0,0-1 0,0 0 0,-10 1 0,13-2-211,1-4-52,-1 0 77,1-1 0,-1 1 0,1-1 0,0 1 0,1-1 0,-1 0 0,1 0 0,0-1 0,0 1 0,1 0 0,-1-1 0,1 1 0,0-1 0,0-6 0,1-11-1103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52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29 4132,'-1'-16'-304,"2"4"1204,4 70-31,6 64 1047,2 65-402,0 3-1138,-13-176-422,-1 23-851,3 0 0,6 48 1,-7-80 898,-1-5-125,0 1 0,0 0 0,0 0 0,0-1-1,0 1 1,1 0 0,-1-1 0,0 1 0,0 0-1,1 0 1,-1-1 0,0 1 0,1 0 0,-1-1 0,0 1-1,1-1 1,-1 1 0,1-1 0,-1 1 0,1 0-1,-1-1 1,1 0 0,0 1 0,0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52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66 4536,'-12'-10'-650,"-6"-6"1006,17 14 148,5 0-448,6-3-13,0 2 0,0-1-1,1 1 1,0 1 0,14-2-1,22-5 22,-44 8-48,0 0-6,1 0-1,-1 0 0,1 1 0,-1-1 0,1 1 0,-1 0 0,1 0 0,0 0 1,-1 1-1,1-1 0,3 2 0,-5-2-13,0 0 6,-1 0-1,1 1 0,-1-1 0,0 1 0,1-1 0,-1 1 0,1-1 0,-1 1 0,0 0 0,1-1 0,-1 1 0,0 0 0,0 0 0,0 0 0,0 0 1,0 0-1,0 0 0,0 0 0,0 1 0,0-1 0,0 0 0,-1 0 0,1 1 0,0-1 0,-1 1 0,1-1 0,-1 0 0,0 1 0,1-1 0,-1 1 0,0-1 1,0 1-1,0-1 0,0 1 0,0-1 0,0 3 0,-2 3 3,1 0 1,-1 0-1,0 0 1,0 0-1,-5 8 0,7-14-4,-5 8 2,0 1 0,-1-1-1,0 0 1,-1-1-1,-11 13 1,18-21-2,-9 13 1,8-11 0,0-1-1,0 1 0,0-1 1,0 1-1,0-1 1,0 1-1,0-1 0,0 0 1,-1 0-1,1 1 0,-3 0 1,4-2-1,-1 1 0,1-1 0,-1 0 0,1 1 0,-1-1 0,1 0 0,-1 0 1,1 1-1,-1-1 0,1 1 0,0-1 0,-1 1 0,1-1 0,0 0 0,-1 1 0,1-1 0,0 1 0,0-1 1,-1 1-1,1-1 0,0 1 0,0 1 0,-6 9-2,-17 19-24,22-29 30,0 0-1,1-1-3,-1 1 1,1 0 0,0 0-1,-1-1 1,1 1-1,0 0 1,-1 0 0,1 0-1,0-1 1,0 1 0,0 0-1,0 0 1,0 0-1,0 0 1,0 0 0,0-1-1,0 3 1,1 0 1,22 11 11,-14-7-9,-8-7-4,-1 1 0,0-1 0,1 1 0,-1-1 0,0 0-1,1 1 1,-1-1 0,0 0 0,1 1 0,-1-1 0,0 0 0,1 1-1,-1-1 1,1 0 0,-1 0 0,1 0 0,-1 0 0,1 1 0,-1-1 0,0 0-1,1 0 1,-1 0 0,1 0 0,0 0 0,5 1 6,11 13 31,-14-12-27,-1 1-1,1 0 1,-1 1-1,0-1 1,0 0 0,0 1-1,2 4 1,1 3 8,-3-7 15,-1 1 0,0 0 1,0 0-1,0 0 0,-1 0 0,0 7 1,-1-6 25,0 0 0,-1 0 0,1 0 0,-2 0 0,1 0 0,0 0 0,-1 0 0,0-1 0,-1 1 0,1-1 0,-1 0 1,-9 9-1,-14 14 292,20-20-282,0-1 1,0 0-1,0 0 1,-1-1 0,0 0-1,-8 5 1,-5 2 79,18-11-142,-1 1 0,1-1 0,-1 0 0,1 0 0,-1 0 0,-6 2 0,-16 4-219,23-8 81,-2-1-839,-16-6 610,16 6-56,-1-13-2047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53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3716,'0'15'4385,"3"2"-4137,-2 1 0,-1 33 0,-4 14 197,3-42-215,-4 34 1,4-54-219,0 0 1,0 0-1,1 0 0,-1 0 1,1 0-1,0 0 0,0 0 1,0 0-1,1 0 0,-1 0 1,1 0-1,-1 0 0,1 0 1,0 0-1,0 0 0,0 0 1,1-1-1,-1 1 1,1 0-1,-1-1 0,1 1 1,0-1-1,0 0 0,4 4 1,-4-4-22,1-1 1,-1 0 0,1 0 0,0 0 0,-1 0 0,1 0 0,0 0 0,0-1 0,0 1-1,3-1 1,-4 0-1,1 1-73,4-2-13,62-12-255,-55 10 147,0-1 1,23-10 0,12-3-324,65-20-1363,-82 25 726,1-4-919,-18 10 771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0.2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22 4300,'0'0'-159,"0"-14"754,2 9-760,-2 5 231,0 0-1,0 0 0,0 0 1,0-1-1,0 1 0,0 0 1,0 0-1,0 0 0,0 0 0,0 0 1,0 0-1,1 0 0,-1-1 1,0 1-1,0 0 0,0 0 1,0 0-1,0 0 0,0 0 0,0 0 1,0 0-1,1 0 0,-1 0 1,0 0-1,0 0 0,0 0 0,0 0 1,0 0-1,1 0 0,-1-1 1,0 1-1,0 0 0,0 0 1,0 1-1,0-1 0,0 0 0,1 0 1,-1 0-1,0 0 0,0 0 1,0 0-1,0 0 0,0 0 1,0 0-1,1 0 0,-1 0 0,0 0 1,0 0-1,0 0 0,0 0 1,0 1-1,0-1 0,0 0 1,0 0-1,1 0 0,-1 0 0,7 12 242,0-1-1,-1 1 1,0 0-1,-1 0 0,0 1 1,4 15-1,30 183 1136,10 34-2577,-44-218 130,-5-23 571,0 0 0,0 0 1,1 0-1,0 0 0,0 0 0,0 0 0,0 0 1,1-1-1,-1 1 0,1 0 0,4 4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53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 4204,'0'0'-66,"-6"-6"-188,7 6 300,-1 0 1,0 0-1,0 0 1,0 0-1,0 0 1,0 0-1,0 1 1,0-1-1,0 0 1,0 0-1,0 0 1,-1 0-1,1 0 1,0 0-1,0 0 1,0 1-1,0-1 1,0 0-1,0 0 1,0 0-1,0 0 1,0 0-1,0 0 1,0 0-1,0 1 1,0-1-1,-1 0 1,1 0-1,0 0 1,0 0-1,0 0 1,0 0-1,0 0 1,0 0-1,0 0 1,-1 0-1,1 0 1,0 0-1,0 0 1,0 0-1,0 0 1,0 0-1,0 0 1,-1 0-1,1 0 1,0 0-1,0 0 1,0 0-1,0 0 1,0 0-1,0 0 1,0 0-1,-1 0 1,1 0-1,0 0 1,0 0-1,0 0 1,0 0-1,0-1 1,0 1-1,0 0 1,0 0-1,-1 0 1,1 0-1,0 0 1,4 69 746,-1-44-598,-1 1-1,-2-1 1,-3 28-1,-2 18-599,4-59 68,1 1 1,0 0 0,3 17-1,-1 8-1141,-2-37 1354,0 0-1,1 1 1,-1-1-1,0 0 1,0 0 0,0 1-1,1-1 1,-1 0-1,1 0 1,-1 0 0,1 0-1,-1 0 1,2 2-1,1 3-335,-1 5-777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54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0 4056,'0'0'506,"-4"6"-354,-60 64 628,59-65-732,0 1 0,0-1-1,-6 12 1,-6 7-125,12-18-316,0 1 0,1-1 0,-1 1 0,2 0 0,-1 0 0,1 1 0,-3 8 0,5-9-215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55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 1 3108,'0'0'927,"-8"2"-748,-17 8 241,-1 1 0,-30 18 0,28-16-40,-8 7 146,-15 12 87,22-10-232,28-22-366,0 1 0,0 0 0,0 0 0,0 0-1,0 0 1,0 0 0,0 0 0,0 0 0,0 0 0,0 0 0,1 0 0,-1 0 0,0 1-1,1-1 1,-1 0 0,1 0 0,0 1 0,-1-1 0,1 0 0,0 1 0,0-1 0,0 1-1,0-1 1,0 0 0,0 1 0,0 1 0,1 0 17,29 18 54,-7-14-65,-17-6-22,1 0 1,-1 0-1,0 0 0,0 1 0,6 2 1,36 10-24,-31-10 11,0 1 1,19 9-1,-34-13 16,1 0-1,-1 1 0,0-1 1,1 1-1,-1 0 0,0 0 0,0 0 1,0 0-1,0 0 0,-1 0 1,1 0-1,-1 1 0,1-1 1,-1 1-1,0-1 0,0 1 0,0-1 1,0 1-1,1 3 0,6 14 36,-8-14 2,-6 12 73,0-1-1,-16 30 0,14-30-28,6-14-69,0-1 0,1 1-1,-1-1 1,0 1 0,0-1 0,0 0-1,-5 4 1,-9 10 71,10-8-90,0 0-1,-1-1 1,0 0 0,0 0-1,-1 0 1,0-1 0,0 0-1,0 0 1,-1-1-1,-14 7 1,21-11-21,1-1-1,-1 1 0,1-1 1,-1 0-1,1 0 1,0 0-1,-1 1 0,1-1 1,-1-1-1,1 1 1,-4 0-1,1-1-50,0 1-211,-3-2-49,2 2 310,1-1-90,0 0 0,0 0 0,-1 0 0,1 0-1,0-1 1,0 1 0,0-1 0,1 0 0,-1 0 0,0-1 0,1 1 0,-1-1 0,1 0 0,-5-5 0,5 4-56,-3-4-457,1 1 0,0-1 0,-6-10 1,10 3-606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55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21 3888,'-5'-18'360,"5"17"-330,0 1 0,0 0 0,0 0 0,1 0 0,-1 0 0,0 0 1,0 0-1,0 0 0,0 0 0,0-1 0,0 1 0,0 0 0,0 0 0,0 0 0,0 0 0,0 0 0,0 0 1,1 0-1,-1 0 0,0 0 0,0 0 0,0 0 0,0 0 0,0 0 0,0 0 0,0 0 0,1 0 0,-1 0 1,0 0-1,0 0 0,0 0 0,0 0 0,0 0 0,0 0 0,0 0 0,1 0 0,-1 0 0,0 0 0,0 0 1,0 0-1,0 0 0,0 0 0,0 0 0,0 0 0,0 0 0,0 0 0,1 0 0,-1 0 0,0 0 0,0 0 1,0 1-1,0-1 0,0 0 0,0 0 0,0 0 0,0 0 0,0 0 0,0 0 0,18 20 1103,-16-16-1034,-1 0 0,1-1 0,0 1 1,-1 0-1,0 0 0,0 0 0,0 0 0,-1 0 0,1 1 0,-1-1 1,0 0-1,0 0 0,0 0 0,-2 7 0,1 21 387,5 58 428,-8-14-432,9-17-213,-3-25-175,6 35 1,-4-36-143,3 5-108,-1 2-162,-5-29-11,1 1 1,4 18 0,1 9-886,-7-33 485,1 0 0,-1 0 0,2 0 0,-1 0 0,3 8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56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5072,'0'0'-204,"4"-2"-173,7-3 400,0 1-1,0 0 1,1 0-1,0 1 1,15-1-1,2-2 0,19 1-40,-42 4-12,0 0 0,-1 1 0,1 0 0,0 0 0,9 1 0,-3-1-32,-7 0-2,-1 1 4,14 2-4,-18-2 56,1-1-1,0 1 0,-1-1 0,1 1 0,0-1 0,-1 1 1,1-1-1,0 1 0,-1 0 0,1-1 0,-1 1 1,1 0-1,-1-1 0,0 1 0,1 0 0,-1 0 1,0 0-1,1-1 0,-1 1 0,0 0 0,0 0 0,0 0 1,0-1-1,0 3 0,1-2-1,-1 1 0,0-1 0,0 1 0,0-1 1,0 1-1,0-1 0,0 1 0,-1-1 0,1 1 0,0-1 0,-1 1 0,1-1 0,-1 0 1,0 2-1,-21 24-56,9-9 48,-2-1 0,-17 17 0,-28 30 36,56-60-5,3-3-10,1 0 1,-1 1-1,0-1 1,1 0-1,-1 0 1,1 1-1,-1-1 0,1 0 1,0 1-1,-1-1 1,1 0-1,0 1 0,0 1 1,6 4 39,-2-5-49,-2 1 19,3-3 2,15 0-4,-5 4-4,2-2 15,-13-2-18,1 0-1,-1 0 1,0 1 0,0 0-1,-1-1 1,1 2 0,0-1-1,0 0 1,0 1 0,4 2-1,-3-3-2,0 1 1,0 0-1,0 0 0,0 0 0,0 1 0,0 0 0,-1 0 0,1 0 0,-1 0 0,0 1 0,0-1 0,0 1 1,0 0-1,-1 1 0,1-1 0,-1 1 0,0-1 0,4 10 0,-6-10 17,1 0 0,0 1 0,-1 0 0,0-1-1,0 1 1,-1-1 0,1 1 0,-1 0 0,0 0 0,0-1 0,0 1 0,-1 0 0,0-1-1,0 1 1,0 0 0,0-1 0,-1 1 0,-2 4 0,1-2 45,-1 0 0,0 0 0,-1 0 0,0-1 0,0 0 0,0 0 1,0 0-1,-1 0 0,-12 8 0,6-3-13,10-10-56,0 1-1,-1 0 0,1 0 0,0-1 0,0 0 0,-1 1 0,1-1 1,-1 0-1,-4 1 0,-35 11-865,39-12 549,-1-4-1064,-18-8 915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57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14 2964,'0'-11'0,"0"8"883,-3 9-664,-1 0-131,2-2-20,-1-1 1,1 1 0,0-1-1,0 1 1,1 0 0,-1 0-1,1-1 1,0 1 0,0 0-1,0 0 1,0 9 0,-1 11 271,1-18-241,0 0-1,1 1 1,-1-1 0,1 0 0,1 1 0,-1-1 0,3 9 0,4 33 392,-5-37-457,10 26 45,-11-36-94,1 0 5,-1 0 0,1 1 0,-1-1 0,1 0 1,-1 1-1,1-1 0,-1 1 0,0-1 0,0 1 0,1 0 0,-1-1 0,-1 1 0,1 0 1,0 0-1,0 0 0,0 1 0,2-2-55,44 16-194,-44-16 221,0 2-4,0-1 31,-2-1 8,0 0-1,0 0 1,0 0 0,0-1 0,0 1 0,0 0 0,0-1 0,0 1 0,0 0 0,1-1 0,-1 0 0,0 1 0,1-1 0,1 1 0,-2-1-27,1 1-14,34 28 24,-34-27 32,0 1 0,-1 0 1,1 0-1,-1 1 1,0-1-1,0 0 1,0 0-1,0 1 1,0-1-1,-1 0 1,0 1-1,1-1 0,-1 1 1,-1-1-1,1 1 1,0-1-1,-1 0 1,-1 6-1,-2 13 106,4-20-112,0-1 0,0 1-1,0 0 1,0-1 0,0 1 0,-1 0-1,1-1 1,0 1 0,-1-1 0,0 1-1,1-1 1,-1 1 0,0-1 0,0 1-1,-1 1 1,-4 4 26,-38 41 99,42-46-137,0-1 0,1 0 0,-1 1 0,0-1 0,0 0 1,0 0-1,0 0 0,0-1 0,-2 2 0,-12 5-110,12-4 13,1-1-1,-1-1 0,0 1 1,1 0-1,-1-1 0,0 0 1,0 1-1,0-2 0,-1 1 1,1 0-1,0-1 0,-5 0 1,5 0-401,-3-2-1361,-28-10 1028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57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90 3420,'46'-23'-130,"-27"20"341,-18 3-201,0 0 0,0 0 1,0 0-1,0 0 0,-1 0 0,1 0 1,0 0-1,0-1 0,0 1 0,0 0 1,0 0-1,-1-1 0,1 1 0,0 0 1,0-1-1,0 1 0,-1-1 0,2-1 1,0 1 10,-1 0 1,0 0-1,1 1 0,-1-1 1,1 0-1,-1 0 1,1 1-1,-1-1 0,1 1 1,-1-1-1,1 1 1,-1 0-1,1 0 1,3-1-1,0 1 34,27-8 349,-25 6-314,-1 0 0,1 1 0,0 0 0,8-1 0,-12 2-55,1 0 0,0-1 0,-1 1 1,1-1-1,0 0 0,-1 0 0,7-4 0,25-6 247,-25 9-240,13-2-306,36-3 0,-56 7-17,2 0-61,16 0-76,-15 0-194,-2 1-332,18 3 394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57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25 3056,'1'-16'1370,"1"11"-1483,-2 4 183,0 1 0,0 0-1,0 0 1,0 0-1,0 0 1,0-1-1,0 1 1,0 0-1,1 0 1,-1 0-1,0 0 1,0 0 0,0-1-1,0 1 1,0 0-1,0 0 1,1 0-1,-1 0 1,0 0-1,0 0 1,0 0-1,0 0 1,0-1 0,1 1-1,-1 0 1,0 0-1,0 0 1,0 0-1,0 0 1,1 0-1,-1 0 1,0 0-1,0 0 1,0 0 0,0 0-1,1 0 1,-1 0-1,0 0 1,0 0-1,0 0 1,0 0-1,1 1 1,-1-1-1,0 0 1,0 0 0,0 0-1,0 0 1,0 0-1,1 0 1,-1 0-1,0 0 1,0 1-1,18 18 216,-18-19-277,0 0 0,0 0-1,1 0 1,-1 0 0,0 1 0,0-1 0,0 0-1,1 0 1,-1 0 0,0 0 0,0 1 0,0-1-1,0 0 1,1 0 0,-1 1 0,0-1 0,0 0-1,0 0 1,0 1 0,0-1 0,0 0 0,0 0-1,0 1 1,0-1 0,0 0 0,0 1 0,0-1-1,0 0 1,0 0 0,0 1 0,0-1 0,0 1-1,-14 54 631,-24 24-1963,25-55 194,4-14-1752,0-2 899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58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22 5000,'0'0'-174,"-2"-3"60,-5-6 65,5 7 127,0 1-1,0 0 0,0 0 1,0 0-1,0 1 1,-1-1-1,1 0 0,0 1 1,0-1-1,-1 1 1,1 0-1,0 0 0,-1 0 1,1 0-1,0 0 1,-1 0-1,-3 2 1,-14 4 258,-1 2 1,1 1 0,0 0-1,1 2 1,0 0 0,-30 24-1,40-28-245,0 1 1,0 0-1,1 1 0,0 0 0,1 0 0,-10 16 0,16-23-95,1 0 1,0 0 0,0 0-1,-1 0 1,1 0-1,1 0 1,-1 0-1,0 0 1,0 0-1,1 0 1,0 0 0,-1 0-1,1 0 1,0 0-1,0 0 1,0-1-1,0 1 1,0 0 0,0 0-1,0-1 1,1 1-1,-1-1 1,0 1-1,1-1 1,0 0-1,-1 1 1,1-1 0,0 0-1,-1 0 1,1 0-1,3 1 1,71 15-380,67 16-446,-141-32 819,0-1 1,0 1-1,0 0 1,0 0-1,0 0 1,0 0-1,-1 0 1,1 1 0,0-1-1,-1 0 1,1 1-1,-1-1 1,1 1-1,-1 0 1,0-1-1,0 1 1,0 0-1,0 0 1,0-1-1,0 1 1,1 3-1,-1 1 22,1 0-1,-1 1 0,-1-1 0,1 0 0,-1 8 0,0-12 0,-1 0 0,1 0 0,0 0 0,-1 0 0,0 0 0,1 0 0,-1 0 0,0 0 0,0 0 0,0 0 0,0 0-1,0-1 1,-2 3 0,-5 8 62,1 0-10,1-1-1,-2-1 1,1 1-1,-2-1 1,1-1-1,-1 1 1,-1-1-1,1-1 0,-2 0 1,1 0-1,-19 9 1,17-9-71,10-5-31,-1-1 0,1 0 0,-1-1 0,1 1 0,-1 0 0,0-1 0,0 0 0,0 0 0,0 0 0,0 0 0,0 0 0,0 0 0,-4 0 0,-7-1-243,10 0-59,0-3-44,-14-6-49,12 3-81,5 4 423,0-1-168,0 0 0,0 0 0,0 0 0,0 0-1,0-1 1,1 1 0,-1 0 0,1-6 0,0-13-1503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59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9 4780,'-3'-7'-431,"1"6"697,3 6 1431,-1 4-1562,0-6-67,0 0-1,0-1 0,0 1 0,1 0 0,-1 0 0,1 0 0,0-1 0,0 1 1,0 0-1,0-1 0,0 1 0,3 3 0,1 7 234,0 0 0,-1 0 1,0 0-1,-1 1 0,2 26 0,4 17 209,-2-15-244,2 42 0,-5-41-287,1 77-521,6-2-1920,-9-71-849,2-33 1334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1.0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27 5949,'0'0'-252,"-1"-1"104,1 1 173,0-1-1,-1 1 0,1-1 0,0 1 1,0-1-1,-1 1 0,1-1 0,0 1 1,0-1-1,0 1 0,-1-1 0,1 1 1,0-1-1,0 1 0,0-1 0,0 0 1,0 0-1,4-12 483,-1 12-325,8 0-99,0 0 0,1 1 0,-1 0 0,0 1 0,1 0 0,-1 1 0,0 1 0,0-1 0,0 2-1,12 4 1,-21-7-94,0 0 1,0-1-1,0 1 0,-1 0 0,1 0 0,0 0 0,-1 1 0,1-1 0,-1 0 0,1 1 1,-1-1-1,0 1 0,1-1 0,-1 1 0,0-1 0,0 1 0,0 0 0,0 0 0,0-1 1,-1 1-1,1 0 0,0 0 0,-1 0 0,0 0 0,1 0 0,-1 0 0,0 0 0,0 0 1,0 0-1,0 0 0,0 0 0,-1 0 0,0 2 0,-1 4 12,-1 1 1,-1-1-1,0 0 0,0 0 1,-9 13-1,12-19 5,-15 20 77,-24 28 0,-11 13 37,22-20 208,28-41-272,2 0 1,0-1-38,0 0 0,0 0 0,1 0-1,-1 0 1,0 0 0,0 0 0,0 0 0,1 0 0,-1 0-1,0 0 1,1-1 0,-1 1 0,1-1 0,-1 1 0,1-1 0,-1 0-1,1 1 1,-1-1 0,1 0 0,-1 0 0,1 0 0,1 0-1,17-2-148,31-6 0,-32 4-646,36-2 1,-52 6 600,0-1 0,0 1-1,0-1 1,0 1 0,0-1 0,0 0 0,-1 0 0,4-1-1,5-2-1277,-9 3-241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1:59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24 4976,'-30'-22'-331,"28"21"1391,14 2-894,0 1-139,11 0 265,44 12 0,-63-13-273,0 0 0,-1 0 0,1 1 0,0 0 1,-1 0-1,0 0 0,1 0 0,-1 0 0,0 0 0,0 1 0,0 0 0,0 0 1,-1 0-1,1 0 0,3 6 0,-3-5-3,-2-3-12,-1 1-1,1 0 1,-1 0-1,1 0 1,-1 0 0,0 0-1,0 0 1,1 0-1,-1 0 1,-1 0 0,1 0-1,0 0 1,-1 2-1,1 0 6,-1 2-3,1 0-1,-1-1 1,0 1-1,0 0 1,-1 0-1,0-1 1,0 1 0,-5 9-1,-27 39-11,21-35-28,-34 45-44,41-57 72,3-5-1,1 1 1,0-1 0,0 1 0,0-1 0,0 1 0,1-1 0,-1 1 0,1 0-1,-2 3 1,7 10-12,-3-13-2,17-3-18,-15 0 17,2 1 4,83 13-75,-85-14 99,0 1 0,0 0 0,0 0 1,0 0-1,0 1 0,-1-1 0,1 1 1,0-1-1,-1 1 0,1 0 0,-1 0 1,0 0-1,0 0 0,0 1 0,4 4 1,-5-3 6,0 1-1,0 0 1,0 0 0,-1 0 0,0 0 0,0-1 0,0 1 0,-1 0 0,1 0 0,-1 0 0,0 0 0,0-1 0,-1 1 0,0-1 0,0 1 0,0-1 0,0 1-1,0-1 1,-1 0 0,-3 4 0,-11 16 76,14-18-71,-1-1 0,0 0 0,0 0 0,-7 7 0,-56 48-221,66-58 13,4-11-3713,15-34 2937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2:00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6 3488,'0'0'-132,"-3"-1"105,-15-3 412,14 7-175,-8 9 148,0 0 0,1 0 0,1 2 0,0-1 0,1 1 0,0 1-1,-9 20 1,3-7 174,11-23-441,0 1 1,1 1-1,0-1 1,1 0-1,-3 8 1,-12 51 488,14-40-376,-3 47 195,6-64-394,0 1 0,1-1 0,0 0 0,1 0-1,0 0 1,0 0 0,4 9 0,-5-13-54,1-1 0,-1 0 0,1 0 0,0 0 0,0 0 0,0-1-1,0 1 1,0 0 0,1-1 0,-1 0 0,1 1 0,0-1 0,-1 0 0,1 0 0,0-1 0,0 1 0,0-1 0,1 1 0,-1-1 0,0 0 0,4 1 0,33 2-739,-37-4 536,3-2 0,-1 1 194,-3 1 20,0-1 0,1 1 1,-1-1-1,0 1 0,0-1 0,0 0 0,0 1 0,0-1 0,0 0 0,0 0 1,0-1-1,-1 1 0,1 0 0,0-1 0,0 1 0,-1-1 0,1 1 0,-1-1 1,0 0-1,1 1 0,-1-1 0,0 0 0,0 0 0,0 0 0,0 0 0,-1 0 1,1 0-1,0 0 0,-1 0 0,1-1 0,-1-2 0,-3-31-207,2 34 236,1 0 0,-1 0 0,1 1 0,-1-1 0,1 0 0,-1 0 0,0 1 0,0-1 0,0 1 0,0-1 0,0 1 0,0-1 0,0 1 0,-1 0 0,1-1 0,-1 1 0,1 0 0,-3-2 0,2 3-52,1 0 57,1 0-1,0 0 0,-1 0 1,1 0-1,-1-1 0,1 1 1,-1 0-1,1 0 0,0 0 1,-1 0-1,1 0 0,-1 0 1,1-1-1,0 1 0,-1 0 1,1 0-1,0-1 0,-1 1 1,1 0-1,0 0 0,-1-1 1,1 1-1,0-1 0,-1 1-12,1-1-1,-1 1 1,1-1-1,-1 1 1,1 0-1,-1-1 1,1 1-1,-1-1 1,1 1-1,-1 0 1,1 0-1,-1-1 1,0 1-1,1 0 1,-1 0-1,1 0 1,-1 0-1,0 0 0,1 0 1,-1 0-1,1 0 1,-1 0-1,0 0 1,1 0-1,-1 0 1,0 0-1,1 0 1,-1 1-1,-20 2-164,15-2-18,2 0-292,-31 15-959,32-14 1280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2:01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 2516,'0'0'1070,"-3"5"-733,-19 26 428,22-30-747,0-1 0,-1 0 0,1 0 0,0 1 0,0-1-1,0 0 1,0 1 0,0-1 0,0 0 0,-1 0 0,1 1 0,0-1 0,0 0 0,0 1 0,0-1 0,0 0 0,0 1 0,0-1 0,0 0 0,1 1 0,-1-1 0,0 0 0,0 1 0,0-1-1,0 0 1,0 1 0,0-1 0,1 0 0,-1 0 0,0 1 0,0-1 0,0 0 0,1 1 0,-1-1 6,1 0 0,-1 1 1,0-1-1,1 1 0,-1-1 0,0 1 0,0-1 1,1 1-1,-1-1 0,0 1 0,0-1 1,0 1-1,0-1 0,0 1 0,0-1 0,0 1 1,0-1-1,0 1 0,0 0 0,0-1 0,0 1 1,0-1-1,0 1 0,0 0 0,-5 14 242,0 0-1,0-1 0,-1 0 1,-1 0-1,-1 0 0,-14 21 1,-14 13-4125,31-36 1813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2:01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375 10 5104,'-2'-3'-5,"1"3"20,1-1-1,-1 1 0,1-1 0,-1 1 0,0-1 0,1 1 1,-1-1-1,0 1 0,1-1 0,-1 1 0,0 0 0,0 0 0,1-1 1,-1 1-1,0 0 0,0 0 0,0 0 0,1 0 0,-1 0 1,0 0-1,0 0 0,0 0 0,1 0 0,-1 0 0,0 0 1,0 0-1,0 1 0,-5 0 2,-5 1 213,1 0-1,0 1 0,0 0 0,0 0 0,-10 6 0,7-3 128,1 0-1,-1 0 0,-21 5 1,23-7-188,1 0 1,-1 1 0,1 0-1,1 1 1,-14 9 0,-4 3 143,11-4-148,-6 4 76,17-14-204,-1 0 0,1 0 0,0 0 0,1 1 0,-1 0 0,1 0 0,-1 0 0,2 0 0,-1 1 0,0-1 0,1 1 0,0 0 0,-2 7 0,4-11-42,1-1 1,0 1-1,-1 0 0,1-1 1,0 1-1,0 0 0,-1 0 1,1-1-1,1 1 0,-1 0 1,0-1-1,0 1 0,1 0 0,-1-1 1,1 1-1,-1-1 0,1 1 1,0 0-1,-1-1 0,1 1 1,0-1-1,0 0 0,0 1 1,0-1-1,0 0 0,1 0 1,-1 1-1,0-1 0,1 0 1,-1 0-1,0 0 0,1-1 1,-1 1-1,1 0 0,-1 0 1,4 0-1,7 3-95,-1 0 0,1-1 1,0 0-1,12 0 0,-23-2 96,7 0-34,1 1-1,-1 0 0,0 0 1,14 7-1,-21-9 38,-1 1-1,0-1 0,1 0 1,-1 1-1,0-1 1,1 0-1,-1 0 0,1 0 1,-1 1-1,1-1 0,-1 0 1,1 0-1,-1 0 1,0 0-1,1 0 0,-1 0 1,1 0-1,-1 0 1,1 0-1,-1 0 0,1 0 1,-1 0-1,1 0 0,-1 0 1,1 0-1,-1-1 1,0 1-1,1 0 0,0 0 3,-1-1-1,1 1 0,-1 0 0,0 0 0,1 0 0,-1-1 0,1 1 0,-1 0 0,1 0 0,-1 0 0,1 0 0,-1 0 0,1 0 0,-1 0 1,1 0-1,-1 0 0,1 1 0,-1-1 0,0 0 0,1 0 0,-1 0 0,1 0 0,-1 1 0,1-1 0,-1 0 0,0 0 0,1 1 0,-1-1 1,2 1 4,0 0 0,-1 0 0,1 0 0,0 0 0,-1 1 0,0-1 0,1 0 0,-1 1 0,0-1 0,1 1 0,-1-1 0,0 1 0,0-1 0,0 1 0,0 0 0,-1 0 0,1-1 0,0 1 0,-1 0 0,1 2 0,-1 1 31,0-1-1,0 0 1,-1 0-1,0 0 1,1 0-1,-2 0 1,1 0-1,0 0 1,-1 0-1,1 0 1,-3 3-1,0 1 28,2-4-6,0 0 0,-1 0-1,0 0 1,0 0 0,-5 5-1,-2 3 80,-33 32 448,26-29-370,15-14-200,0 1-1,0-1 0,0 1 0,0 0 1,0-1-1,0 1 0,1 0 0,-2 2 1,2-3-55,-1 0 1,1 1 0,0-1 0,-1 0-1,1-1 1,-1 1 0,1 0-1,-1 0 1,1 0 0,-1-1 0,0 1-1,1-1 1,-1 1 0,0-1-1,0 0 1,1 0 0,-1 0 0,0 0-1,1 0 1,-1 0 0,-3-1-1,0 1-249,5-4-205,0-7-142,1 1 1,1-1 0,0 0 0,0 1-1,6-18 1,-3 13-805,1-13-1192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2:02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24 5969,'5'-23'918,"-8"30"-598,3-6-318,-10 29 829,-10 50 0,16-48-350,-3 17 246,-2 63 0,9-63-467,-1-2-276,7 56 1,-3-49-654,-3-37-169,1 0 1,5 24-1,0-1-3303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2:02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3 4844,'0'0'-236,"-3"-1"-202,-8 0 423,14 4 206,22 8 252,-15-6-520,43 25 422,-51-29-337,-1 0-1,0 0 1,1 0-1,-1 0 1,0 0-1,1 0 0,-1 1 1,0-1-1,0 1 1,0-1-1,-1 1 1,1-1-1,0 1 1,0-1-1,-1 1 1,1 2-1,4 22 63,-6-19-56,0 1 1,0-1-1,-1 0 1,0 1 0,0-1-1,0 0 1,-1 0-1,0 0 1,-1-1-1,-6 10 1,3-4 5,1-3 4,0 0-1,-13 14 1,8-10 1,-2 3 27,-13 13 8,24-27-53,0 3 4,2-5-11,0 0 1,-1 1-1,1-1 1,0 0-1,0 0 1,-1 1-1,1-1 1,0 0-1,0 1 1,0-1-1,0 0 1,0 1-1,0-1 1,-1 0-1,1 1 1,0-1-1,0 1 1,0-1-1,0 0 1,0 1-1,0-1 1,0 0-1,0 1 1,1-1-1,-1 0 1,0 1-1,0-1 1,0 0-1,0 1 1,0-1-1,1 0 1,-1 1-1,0-1 1,0 1-1,4 1 1,0 1 0,-1-1 1,1 1-1,0-1 0,0 0 0,0-1 0,0 1 0,0-1 0,1 0 0,-1 0 0,0 0 1,7 1-1,26 5 33,26 16 266,-62-22-290,0-1 0,0 1 0,0-1-1,0 1 1,0 0 0,0-1 0,0 1 0,0 0 0,-1 0 0,1 0 0,0 0-1,-1 0 1,2 1 0,-2-1-6,0-1-1,1 1 1,-1-1-1,0 0 1,1 1-1,-1-1 1,0 1-1,1-1 1,-1 1-1,1-1 1,-1 0-1,1 1 1,-1-1-1,1 0 1,-1 1-1,1-1 1,-1 0-1,1 0 1,-1 0-1,1 1 1,-1-1 0,1 0-1,-1 0 1,1 0-1,0 0 1,-1 0-1,1 0 1,0 0 4,0 0 1,-1 1 0,1-1 0,0 0-1,0 1 1,-1-1 0,1 1 0,-1-1 0,1 1-1,0-1 1,-1 1 0,1-1 0,-1 1 0,1-1-1,-1 1 1,1 0 0,-1-1 0,0 1-1,1 0 1,-1 0 0,0-1 0,1 1 0,-1 0-1,0 0 1,0-1 0,0 1 0,0 0 0,0 0-1,0-1 1,0 1 0,0 0 0,0 0-1,0 0 1,0-1 0,0 1 0,-1 1 0,-4 24 236,2-19-196,-1-1 1,0 0-1,-1 0 1,1 0-1,-1 0 1,0-1-1,-1 0 1,1 0-1,-1 0 1,0-1 0,0 0-1,-8 4 1,-6 6 5,8-5-53,7-5-149,-1 0 0,0 0 1,1-1-1,-1 1 1,0-1-1,-10 3 0,14-5-232,2-5-2350,0-16 1186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2:03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4432,'0'0'908,"7"4"-722,-3-3-172,4 3 100,1 0 0,-1-1 0,0-1 0,1 1-1,13 1 1,94 13 627,-103-15-648,-1 0 0,23 7 0,-31-8-68,0 0-3,-1 0 0,0 1 0,0-1-1,0 1 1,0-1 0,0 1 0,0 0 0,0 0 0,-1 0-1,1 0 1,-1 0 0,1 1 0,-1 0 0,0-1 0,0 1-1,3 4 1,-3-2 30,0 0-1,0 0 1,-1 0-1,1 0 0,-1 0 1,0 0-1,0 0 1,-1 1-1,0 8 1,-1 1 87,0 0 1,-2-1-1,0 1 1,0 0 0,-2-1-1,-6 17 1,-30 79 512,28-70-671,0-1-649,12-37 543,1 0 0,-1 1 0,1-1 1,0 0-1,0 0 0,-1 0 0,1 0 1,1 0-1,-1 1 0,0-1 0,1 3 1,-1 15-3569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2:04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0 5092,'0'0'1115,"-5"7"-777,-16 18 8,19-23-208,0 0 0,0 0 1,0 0-1,0 0 0,0 0 0,-1-1 1,1 1-1,-4 1 0,-9 9 366,-5 10 327,-26 22 0,-13 14-323,40-39-639,15-16-69,0 1 0,0 0 1,0 0-1,1 0 1,0 0-1,0 0 1,0 1-1,0 0 0,1-1 1,-3 7-1,4-7-633,22 0-4960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2:04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461 14 5521,'0'0'-260,"-2"-1"-31,-29-11 512,27 11 89,-3 3-132,-15 2 87,0 1 0,1 2 0,-27 10 0,18-4 59,-13 6 111,-21 14 158,48-24-476,-19 13 159,17-11-133,16-10-133,0 0 1,0 0-1,0 0 1,0 0-1,0 1 1,0-1-1,1 0 1,-1 1-1,0 0 1,-1 2-1,2-4-9,1 1 1,-1 0-1,1-1 0,-1 1 0,1 0 1,0 0-1,-1-1 0,1 1 0,0 0 0,0 0 1,-1-1-1,1 1 0,0 0 0,0 0 1,0 0-1,0 0 0,0-1 0,0 1 1,0 0-1,0 0 0,1 0 0,-1 0 0,0-1 1,0 1-1,1 1 0,0 0-2,0-1 1,1 1-1,-1-1 0,0 1 1,1-1-1,-1 1 0,1-1 1,-1 0-1,1 1 0,3 0 1,16 5-59,0-1-12,1 0 18,-18-6 43,0 0-1,0 1 1,0 0-1,0 0 0,-1 0 1,1 1-1,0-1 1,-1 1-1,1 0 0,-1 0 1,1 0-1,-1 0 1,0 1-1,6 5 0,-7-5 32,0 0 0,0 0 0,-1 1-1,1-1 1,-1 0 0,0 1 0,0 0-1,0-1 1,-1 1 0,1-1-1,-1 1 1,0 0 0,0-1 0,0 1-1,0 0 1,-1-1 0,1 1-1,-1 0 1,0-1 0,0 1 0,0-1-1,-1 1 1,-1 3 0,-4 6 143,-1-1 1,0 0-1,-1-1 0,0 0 1,0 0-1,-1-1 1,-1 0-1,-17 13 0,-2 3 16,28-25-179,1 0 1,0 0-1,-1 0 1,1 0-1,-1-1 1,1 1-1,-1 0 1,0-1-1,1 1 1,-1-1-1,0 0 0,-2 1 1,-8 2-53,11-3 41,-34 9-1168,31-12 698,3 1 408,-1 1-1,1-1 1,-1 0-1,1 1 1,0-1-1,0 0 1,0 0-1,0 0 1,0 0-1,0 0 1,0 0-1,1 0 1,-1 0-1,1-1 1,0 1-1,-1-4 1,1 0-434,1 0 1,-1 0 0,1 0-1,1 1 1,-1-1 0,4-10-1,5-6-1750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2:05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5444,'30'-60'181,"-29"59"72,7-7 244,0 10 2197,-5 1-2694,0-2 108,0 1 1,0 1 0,0-1-1,0 0 1,0 1 0,-1-1-1,1 1 1,-1 0 0,0 0 0,0 0-1,0 0 1,0 0 0,0 1-1,1 4 1,0 10 255,-1 0 0,-1 0 0,-1 0 0,-1-1 0,0 1 0,-4 18 1,-30 105 499,9-41-579,21-79-449,1 2 0,1-1 1,-1 26-1,3-32-93,1-13 168,-1 0 0,1 0 1,0 0-1,0 0 0,0 0 1,0 0-1,1 4 0,4 16-867,-5-21 766,0 0 1,0 1 0,0-1 0,1 0-1,-1 0 1,1 0 0,-1 0 0,1 0-1,0 0 1,2 4 0,-2-5-106,1 1-1,-1 0 1,1-1 0,-1 1 0,1-1 0,0 0-1,-1 0 1,1 0 0,3 2 0,6 4-1963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1.6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128 25 4616,'3'-14'-122,"-2"14"130,-1-1 0,0 1 1,0 0-1,0-1 0,0 1 1,0 0-1,0-1 1,0 1-1,0 0 0,0-1 1,0 1-1,0 0 0,0-1 1,0 1-1,0 0 1,0-1-1,0 1 0,0 0 1,0-1-1,-1 1 0,1 0 1,0-1-1,-3-1 2309,-1 6-2051,0 0-246,-1 2 152,-1-1 0,1 1 0,0 0 0,1 1-1,-1-1 1,-5 13 0,-19 44 621,19-43-515,-13 36 1,6 2-107,17-56-178,0-1-1,0 0 0,0 1 0,0-1 1,1 1-1,-1-1 0,0 0 0,1 1 1,-1-1-1,1 0 0,0 1 0,-1-1 1,1 0-1,0 0 0,0 0 0,-1 0 1,1 1-1,0-1 0,0 0 0,0 0 1,0-1-1,1 1 0,-1 0 0,2 1 1,0 0-63,2-1-77,4-2 17,1 0 0,0 0 1,-1-1-1,1 0 0,-1 0 0,0-1 1,0-1-1,0 0 0,0 0 0,-1 0 1,1-1-1,-1-1 0,0 1 0,-1-1 1,1 0-1,-1-1 0,8-10 0,-7 9 35,0-1 0,-1-1-1,-1 0 1,1 0-1,-2 0 1,1 0 0,-1-1-1,5-18 1,-7 18 40,0 4 34,-2 1 0,1-1 1,-1 1-1,0-1 0,1-7 0,-2 12 0,-1 0 0,1 1 0,0-1 0,0 0 0,-1 1-1,1-1 1,0 1 0,-1-1 0,0 1 0,1-1-1,-1 1 1,0-1 0,0 1 0,0-1 0,0 1-1,0 0 1,0-1 0,0 1 0,0 0 0,-1 0-1,1 0 1,0 0 0,-1 0 0,1 0 0,-4-1 0,4 2-192,-3-2-43,0 0 28,2 1 21,0 0 0,1 0 0,-1 0 0,0 0 0,0 0 0,0 1 0,0-1 0,0 1-1,0-1 1,0 1 0,-4 0 0,-12 0-538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2:05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24 5837,'-21'-19'-206,"14"22"464,-17 6 22,18-7 7,4-1-230,0-1 1,0 0 0,0 1-1,0 0 1,0-1-1,1 1 1,-1 0-1,0 0 1,0 0-1,1 0 1,-1 0-1,1 0 1,-3 3 0,-22 22 702,11-9-223,8-10-358,2 0 0,-1 0 1,1 0-1,-6 12 0,-2 1 128,9-14-229,1 1 1,0-1 0,0 1 0,1-1 0,-1 1 0,1 0 0,1 0 0,-2 10 0,0 57 50,3-60-216,0-13 77,1 0 0,-1 0 0,0 0 0,1-1 1,0 1-1,-1 0 0,1 0 0,-1 0 0,1 0 0,0-1 0,-1 1 0,1 0 0,0-1 0,0 1 0,0-1 0,-1 1 0,1-1 0,1 1 0,-1 0-13,1 1-56,1-1 0,-1 1 1,1-1-1,0 0 0,-1 1 0,1-1 1,0 0-1,0-1 0,0 1 1,0 0-1,4-1 0,2 2-126,-6-2 143,1 0 0,0 0 0,-1 0-1,1 0 1,-1-1 0,1 1 0,0-1-1,-1 0 1,1 0 0,-1-1 0,1 1 0,-1-1-1,6-3 1,2 0-183,-3 1 146,-1-1 0,1 1 1,-1-2-1,0 1 0,-1-1 0,1 0 1,-1 0-1,-1 0 0,1-1 0,6-9 0,-6 6 38,0 0 0,-1 0 0,0-1 0,0 1 0,-1-1 0,0 0 0,2-13 0,-4 12 87,0 0 0,0-1 0,-2 1 0,1 0 0,-2-1 0,0 1 0,-2-14 0,1 23-12,0 0 1,0 1-1,0-1 0,-1 0 0,1 1 0,-1 0 1,1 0-1,-1 0 0,-3-3 0,-5 0-4176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2:06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62 3472,'0'0'4926,"-6"5"-4491,-1 0-298,4-3-83,0 0 0,0 0-1,1 0 1,-1 0 0,1 1 0,-1-1-1,1 1 1,0 0 0,0-1-1,0 1 1,-1 4 0,-8 8 342,-3 7 162,0 13-23,8-25-386,2 1-1,0-1 1,0 1 0,1 0 0,0 0 0,-1 21 0,-2 40 173,12-11-549,-6-60 213,0 0 0,0 0 0,1 0 0,-1 0-1,1 0 1,-1 0 0,1 0 0,-1 0 0,1 0 0,-1 0-1,1-1 1,0 1 0,0 0 0,-1 0 0,1-1 0,0 1 0,0 0-1,0-1 1,0 1 0,0-1 0,0 1 0,0-1 0,0 1-1,1-1 1,1 2-49,-1-2 0,1 1 0,0 0 0,0 0 0,0-1 0,0 0 0,0 1 0,0-1 0,5-1 0,-2 1-16,-4 0 45,0 0 1,-1 0 0,1 0 0,0 0-1,0 0 1,0-1 0,0 1 0,0-1 0,-1 0-1,1 1 1,0-1 0,2-1 0,5-3-77,1 0 1,-1 0 0,0-1 0,0 0-1,-1 0 1,1-1 0,-1-1-1,-1 1 1,0-1 0,0 0 0,0-1-1,-1 0 1,0 0 0,-1 0 0,0-1-1,-1 1 1,0-1 0,4-13-1,-3 8 54,-1-1-1,-1 1 0,-1-1 0,2-27 0,-4 33 45,-1 0 0,0 0 0,0 0-1,-1 0 1,-1 0 0,1 1 0,-2-1 0,-5-13-1,7 19-35,0 1-1,0-1 1,-1 1-1,1-1 1,-1 1-1,0 0 1,0 0-1,0 0 1,0 1-1,0-1 1,-1 1 0,1-1-1,-1 1 1,1 0-1,-1 1 1,0-1-1,-6-1 1,3 1-656,0 0 0,-1 1 0,1 0 0,-14 0 1,15 1-1325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2:50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35 4804,'0'0'-422,"-1"-3"-791,-2-10 876,3 13 314,-1-1 1,1 0-1,0 1 1,0-1-1,-1 0 1,1 1-1,0-1 0,-1 0 1,1 1-1,-1-1 1,1 1-1,-1-1 1,1 1-1,-1-1 1,1 1-1,-1-1 1,0 1-1,-2-2 2995,-3-5-2912,6 7-36,0 0-1,0 1 1,0-1 0,0 0 0,0 0-1,0 0 1,0 0 0,0 0 0,0 0-1,0 1 1,0-1 0,0 0-1,0 0 1,0 0 0,0 0 0,0 0-1,0 1 1,0-1 0,0 0 0,0 0-1,0 0 1,0 0 0,0 0 0,0 0-1,0 0 1,0 1 0,0-1 0,0 0-1,0 0 1,-1 0 0,1 0-1,0 0 1,0 0 0,0 0 0,0 0-1,0 0 1,0 0 0,0 1 0,-1-1-1,1 0 1,0 0 0,0 0 0,0 0-1,0 0 1,0 0 0,0 0 0,-1 0-1,1 0 1,0 0 0,0 0-1,0 0 1,0 0 0,0 0 0,-1 0-1,1 0 1,0-1 0,0 1 0,0 1-23,1 6 5,0-1 0,0 1-1,0-1 1,1 0 0,0 1-1,4 6 1,-6-12-4,1 0 0,-1 0 0,1 0-1,-1 0 1,0 0 0,0 0 0,1 0 0,-1 0 0,0 0-1,0 0 1,0 0 0,0 0 0,0 0 0,-1 3 0,1 1 3,29 163 283,-11-40-146,3-35-59,4 43-10,-15-102-58,-9-33-26,5 11-445,-5-12 123,1 4 712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2:52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1 161 3492,'0'0'-264,"-1"-8"-305,1 8 618,0 0-1,0 0 0,0 0 1,0 1-1,0-1 1,1 0-1,-1 0 0,0 0 1,0 0-1,0 0 1,0 0-1,0 0 0,0 0 1,0 0-1,0 0 0,1 0 1,-1 1-1,0-1 1,0 0-1,0 0 0,0 0 1,0 0-1,0 0 1,1 0-1,-1 0 0,0 0 1,0 0-1,0 0 0,0 0 1,0 0-1,0 0 1,1 0-1,-1 0 0,0 0 1,0 0-1,0 0 1,0-1-1,0 1 0,0 0 1,0 0-1,1 0 0,-1 0 1,0 0-1,0 0 1,0 0-1,0 0 0,0 0 1,0 0-1,0-1 1,0 1-1,0 0 0,0 0 1,0 0-1,1 0 0,16 22 17,-13-17-16,14 6 88,-12-8-97,-1 1 1,1 0-1,-1 1 0,0-1 0,4 6 0,24 19 53,5-1-59,-36-26-32,-2-1-4,1 0 1,-1 0-1,1 0 0,0 0 0,-1-1 0,1 1 1,0 0-1,0 0 0,0 0 0,-1-1 0,1 1 0,0 0 1,0-1-1,0 1 0,0-1 0,0 1 0,2 0 1,-1-1-5,-1 1 0,0 0 0,1-1 0,-1 1 0,0 0 0,0 0 0,1 0 0,-1 0 0,0 0 0,0 0 0,1 2 0,-2-2-1,1 0 1,-1 0 0,1 0 0,-1 0-1,1 0 1,0 0 0,0 0 0,-1 0-1,1 0 1,0 0 0,0 0 0,0-1-1,0 1 1,0 0 0,1 0 0,4 7-102,-5-7 98,-1-1 0,0 1 0,0-1 0,0 1 0,0-1 0,0 1 1,1-1-1,-1 0 0,0 1 0,0-1 0,1 1 0,-1-1 0,0 0 0,0 1 0,1-1 0,-1 0 0,1 1 0,-1-1 1,0 0-1,1 0 0,-1 1 0,1-1 0,-1 0 0,0 0 0,1 0 0,-1 1 0,1-1 0,-1 0 0,1 0 0,-1 0 1,1 0-1,-1 0 0,1 0 0,-1 0 0,1 0 0,-1 0 0,1 0 0,-1 0 0,0 0 0,1-1 0,0 1 0,17-13-3,-14 10-6,1-20-139,-5 4 88,0 18 69,0 1-1,-1-1 0,1 1 0,0-1 1,0 1-1,0-1 0,0 1 0,0-1 1,0 1-1,-1-1 0,1 1 0,0-1 0,0 1 1,1-1-1,-1 1 0,0-1 0,0 1 1,0-1-1,0 1 0,0-1 0,0 1 1,1 0-1,-1-1 0,0 1 0,0-1 0,1 1 1,-1-1-1,1 1 0,11-21-81,-8 15 20,7-10 28,-7 11 5,0 0 0,0-1 0,-1 1 0,5-10 0,1-1-77,-1 5 65,0-3-47,14-30-185,4-8 76,-5 5 354,-20 45-90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2:54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8 2176,'0'0'-137,"3"-2"34,5-4 433,-15 8 1072,-19 9 302,25-10-2205,-3 0 539,1 1-1,0-1 1,0 1 0,0 0-1,0-1 1,0 2 0,0-1-1,-4 4 1,-10 9 242,-131 103 639,102-85-771,43-31-163,-10 9 16,13-11-3,0 0 0,0 0 0,0 0 0,1 0 0,-1 0 0,0 0 0,0 0 0,0 0 0,0 0 0,0 0-1,1 0 1,-1 0 0,0 0 0,0 1 0,0-1 0,0 0 0,0 0 0,1 0 0,-1 0 0,0 0 0,0 0 0,0 0 0,0 0 0,0 0 0,0 1 0,1-1 0,-1 0-1,0 0 1,0 0 0,0 0 0,0 0 0,0 0 0,0 1 0,0-1 0,0 0 0,0 0 0,0 0 0,0 0 0,0 0 0,0 1 0,0-1 0,0 0 0,0 0 0,0 0-1,0 0 1,0 1 0,0-1 0,0 0 0,0 0 0,0 0 0,0 0 0,0 0 0,0 1 0,0-1 0,73-13-127,-18 9-40,-36-1 122,-18 4 32,1 1-1,0-1 1,-1 0-1,1 1 1,0-1-1,-1 1 1,1 0 0,0-1-1,0 1 1,3 0-1,6 0-18,-7-1 14,0 1 0,1 0 0,-1 0 0,0 0 0,1 1 0,-1 0-1,0-1 1,0 2 0,0-1 0,8 3 0,3 3-29,-14-7 46,0 0 0,0 0 0,0 1 0,0-1 0,0 0 0,0 1 0,0-1 0,0 1 0,0 0 0,0-1 0,-1 1 1,1 0-1,0-1 0,0 1 0,-1 0 0,1 0 0,0 0 0,-1-1 0,1 1 0,0 2 0,0 0 6,1 1 0,-1 0-1,0-1 1,0 1 0,0 0-1,0 0 1,-1 0 0,1 0-1,-1 0 1,0 0 0,0 0 0,-1 0-1,1 0 1,-1 0 0,0-1-1,0 1 1,0 0 0,-1 0-1,1-1 1,-1 1 0,0-1 0,0 1-1,0-1 1,0 0 0,-5 5-1,-4 5 20,0 0 0,-1-1 0,-1-1 0,-24 18 0,16-13-2,13-9-144,-1-1 1,0 1-1,0-2 1,-1 1-1,1-1 1,-12 4-1,18-8-168,-1-1-50,-14 0-64,14 0-170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2:55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2780,'0'0'-210,"3"6"334,8 16 16,-9-17 24,0-2-10,1 1-26,1 0 1,0 1 0,0-1 0,0-1-1,0 1 1,1 0 0,5 2 0,-2-2 13,0 1 0,-1 0 0,1 0 0,-1 0 0,13 12 0,-19-15-126,5 8 103,-6-9-116,0-1 1,0 1-1,0-1 1,0 1-1,0-1 0,0 1 1,1-1-1,-1 1 1,0-1-1,0 1 0,1-1 1,-1 1-1,0-1 1,1 1-1,-1-1 0,1 0 1,-1 1-1,0-1 0,1 0 1,-1 1-1,1-1 1,-1 0-1,1 1 0,0-1 1,3 2 13,12 14 58,-9-8-114,-5-4-17,1-1 0,-1 0 1,1 0-1,0 0 0,6 6 0,-6-6-142,4 9-62,-7-11 234,0-1 0,0 0 0,1 1 0,-1-1 0,0 0 0,0 0 0,1 1 0,-1-1 0,0 0 0,0 0 0,1 0 0,-1 1 0,0-1 0,1 0 0,-1 0 0,0 0 0,1 0 0,-1 0 0,0 0 0,1 0 0,-1 0 0,0 1 0,1-1 0,-1 0 0,0 0 0,1-1 0,-1 1 0,0 0 0,1 0 0,-1 0 0,1 0 0,-1 0 0,2 0-1044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2:55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3172,'0'0'588,"-2"3"-396,-6 13 400,16-1-253,14 30 295,4 0-290,-21-38-344,-1 0 1,0 1-1,0-1 1,4 11-1,6 14-188,-1-11-13,9 22-625,-22-42 794,1-1 0,-1 1 0,0-1 0,0 1 1,1 0-1,-1-1 0,1 1 0,-1-1 0,0 1 1,1-1-1,-1 1 0,1-1 0,-1 1 0,1-1 0,0 1 1,-1-1-1,1 0 0,-1 1 0,2-1 0,-1 0 12,-1 0 0,0 1 0,1-1-1,-1 0 1,0 0 0,1 0 0,-1 0-1,0 1 1,1-1 0,-1 0 0,0 0-1,0 1 1,1-1 0,-1 0 0,0 0-1,0 1 1,0-1 0,1 0-1,-1 1 1,0-1 0,0 0 0,0 1-1,0-1 1,1 0 0,-1 1 0,0-1-1,0 0 1,0 1 0,0-1 0,0 0-1,0 1 1,0 0 0,1 2-917,8 5 387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2:56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2876,'0'0'955,"7"5"-895,-3-2-24,1 1-1,0 0 1,-1 1 0,1-1-1,-1 1 1,-1 0 0,1 0-1,-1 0 1,5 9 0,13 37 393,-19-45-370,0 0-1,0-1 1,1 1 0,5 8-1,-5-9-30,0 0-1,0 1 1,-1-1-1,3 10 1,22 36 90,-19-36-84,9 26 18,-10-25-35,-6-11-13,1 0 1,0-1-1,1 1 0,-1-1 1,4 5-1,18 50 9,-15-40-6,-2 0 0,0 0 1,6 29-1,-6-22-18,-5-18 18,1-1 0,-1 1 0,1-1 0,6 10 0,-1 13-19,-1-15-27,-5-11-10,0 3-223,12 15-2610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3:08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20 700,'0'0'1477,"3"-4"-1331,10-11 4847,-16 22-4970,0 2-15,-11 25 40,13-34-46,1 1-1,0-1 1,0 1-1,-1-1 1,1 0-1,0 1 1,0-1-1,0 1 1,0-1-1,-1 1 0,1-1 1,0 0-1,0 1 1,0-1-1,0 1 1,0-1-1,0 1 1,0-1-1,0 1 1,0-1-1,0 0 1,1 2-1,-1 12 33,-4 7-5,2 0 0,0 0 0,2 1 0,3 39-1,2-17-10,1 58-1,-5-81-41,0-17 8,-1 0-1,0 0 0,0 0 0,0 0 0,0 0 1,-1 0-1,-1 5 0,-1 13-64,2-12 23,-1-1-1,1 0 1,-2 0-1,1 1 1,-6 11 0,-2 20-253,8-33 166,0 1 1,1-1-1,1 1 0,-1 11 1,1-19 130,0 0 2,0-1 0,0 1 0,0-1 0,0 1 0,0 0 1,0-1-1,0 1 0,0-1 0,1 1 0,-1-1 1,0 1-1,0-1 0,0 1 0,1-1 0,-1 0 0,0 1 1,0-1-1,1 1 0,-1-1 0,0 1 0,1 0 1,6 0-3001,19-1 2135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3:10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3296,'0'0'-214,"3"0"-168,32 0 1358,-31 0 63,-2 1-994,1 0-13,0 0-1,-1 1 0,1-1 0,-1 1 1,1 0-1,-1 0 0,0 0 0,0 0 1,1 0-1,-2 0 0,1 1 0,3 4 0,-3-4 2,7 15 64,32 33 53,-37-47-142,0 0 0,-1 0 0,0 1 0,0-1 0,4 9 0,7 8 33,-6-8-16,-6-8-19,1 0 1,-1-1-1,1 0 1,0 0-1,1 0 1,-1 0-1,7 5 1,-9-7-6,0-1-1,0 0 1,0 0 0,0 0 0,-1 1 0,1-1-1,0 0 1,-1 1 0,1-1 0,0 1 0,-1-1-1,0 1 1,1-1 0,-1 1 0,0 2 0,2-1-10,0-2 8,0-1 0,-1 1 0,1 0 0,0 0 0,-1 0 0,1 0 0,-1 0 0,1 1 0,-1-1 0,0 0 0,3 4 0,3 1-3,-6-5 5,0-1 1,1 1 0,-1-1-1,0 1 1,0-1-1,1 0 1,-1 0 0,0 0-1,0 1 1,1-1-1,-1 0 1,0-1 0,1 1-1,-1 0 1,0 0-1,0 0 1,1-1 0,-1 1-1,0-1 1,0 1-1,0-1 1,0 1 0,1-1-1,-1 0 1,0 1-1,0-1 1,0 0-1,0 0 1,0 0 0,-1 0-1,1 0 1,0 0-1,0 0 1,-1 0 0,1 0-1,0 0 1,0-2-1,2-6-14,1 1 0,-2-1 0,1 1-1,1-13 1,-2 10 8,1 2-12,-1 0 0,2 1 0,-1-1 1,1 0-1,0 1 0,1 0 0,-1 0 0,2 1 0,-1-1 0,13-12 0,2 2-177,1 0 0,29-19-1,-36 26 64,46-32-532,-39 22 302,0 2-568,-18 17 675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3.6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209 38 3344,'0'0'-67,"0"-1"146,0 1 8,-1-1-1,1 1 0,0-1 0,0 0 0,0 1 1,0-1-1,0 1 0,0-1 0,0 0 0,0 1 0,1-1 1,-1 1-1,0-1 0,0 1 0,0-1 0,1 0 1,-1 1-1,0-1 0,0 1 0,1-1 0,0 0 0,11-7 316,-9 6 494,5-7 10,-5 5 253,-8 4 2284,-14 9-3295,1 0 0,1 1 0,0 1 1,0 0-1,-21 20 0,2 8 20,19-22-138,-11 12-220,22-21 122,5-6-8,1-2 65,-1 1-1,1-1 1,0 0-1,0 1 1,-1-1-1,1 0 1,0 1-1,0-1 1,-1 0 0,1 1-1,0-1 1,0 0-1,0 1 1,0-1-1,0 1 1,0-1-1,0 1 1,0-1-1,0 0 1,0 1-1,0-1 1,0 1 0,0-1-1,0 0 1,0 2-1,2 0-1,0 1 0,1 0 0,-1-1 0,0 0 0,1 0-1,0 1 1,-1-2 0,1 1 0,0 0 0,0 0 0,0-1 0,0 0 0,0 1-1,1-1 1,2 0 0,60 12-121,-38-9 93,43 13-81,-69-16 123,-1-1-1,1 1 0,-1 0 0,1 0 0,-1 0 0,0 0 0,1 0 0,-1 0 1,0 0-1,0 1 0,1-1 0,-1 0 0,0 1 0,-1-1 0,1 1 0,0-1 1,0 1-1,0-1 0,-1 1 0,1-1 0,-1 1 0,0 0 0,1-1 0,-1 1 1,0 0-1,0 3 0,0-4 22,-3 3 1,-7 4-2,0 0-1,-1-1 1,0 0-1,0-1 1,-1 0-1,-18 7 1,12-5 0,13-6-68,0-1 0,0 1 0,0-1 0,0 0 0,0 0 0,0 0 0,-1-1-1,1 0 1,0 0 0,0 0 0,0 0 0,-1-1 0,1 0 0,0 0 0,0 0 0,0-1 0,0 0 0,0 0 0,-6-4 0,8 4-68,1 0 1,-1-1-1,1 1 1,0 0-1,0-1 0,0 0 1,1 1-1,-1-1 0,0 0 1,1 0-1,0 0 1,0 0-1,0 0 0,0 0 1,0 0-1,0 0 0,1-1 1,0 1-1,0 0 1,0 0-1,0-1 0,1-4 1,0-3-639,1 1 0,1-1 1,-1 1-1,2-1 0,5-12 0,0 3-1517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31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76 1916,'-12'-11'874,"-2"-9"-320,14 18-348,-11-26 6667,7 28-6662,-14 0-17,14 0 469,0 3-532,0 1-73,-80 77 659,74-71-676,1 1 1,1 0 0,0 1-1,0-1 1,1 1 0,-8 19 0,13-25-33,1 0 0,-1 0 0,1 1 0,1-1 0,-1 0 0,1 0 0,1 7 0,-1 0-5,2 11 2,3-16-6,-2-4 0,-1 0-10,1 0 0,-1 0-1,0 0 1,1-1 0,0 1-1,0-1 1,0 1 0,0-1-1,1 0 1,-1-1 0,1 1-1,0 0 1,0-1 0,0 0 0,0 0-1,0 0 1,0-1 0,0 1-1,1-1 1,-1 0 0,0 0-1,1 0 1,5-1 0,5 3-72,1-1 1,0-1-1,0-1 1,0 0-1,1-1 1,-2-1-1,1 0 1,0-1-1,0-1 0,-1 0 1,0-1-1,0-1 1,21-11-1,-27 12 33,-1 0 1,0 0-1,-1 0 0,1-1 0,-1 0 0,0-1 0,-1 0 0,0 0 0,0 0 1,0-1-1,-1 0 0,0 0 0,-1 0 0,1 0 0,4-14 0,22-86-358,-30 105 401,0 1-1,0 0 1,0-1-1,0 1 1,-1-1-1,1 1 1,-1-1 0,1 1-1,-1-1 1,0 1-1,0-1 1,0 0-1,-1 1 1,1-1 0,-1 1-1,1-1 1,-1 1-1,0 0 1,0-1-1,0 1 1,0 0 0,0-1-1,0 1 1,-1 0-1,1 0 1,-1 0 0,0 0-1,1 0 1,-1 0-1,0 1 1,-4-4-1,1 2-1,-1 1 0,1-1 0,-1 1 0,0 0 0,0 0 0,0 0 0,0 1 0,0 0 0,0 0 0,-11 0 0,12 1 1,-4 3-9,-1 0 0,1-1 0,-1 0 1,-18 0-1,10 0-28,-21 3-421,36-5 263,-1 0-36,-18 0-303,9 11-2105,0-3 331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32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38 4156,'-2'-4'-133,"0"0"-1,0 1 0,-1-1 0,1 1 0,-1-1 0,0 1 0,-4-4 1,5 6 1288,1 0-684,-10-2 2443,11 5-2902,-1 2 62,1 0 0,-1 0 0,1-1 0,0 1 0,0 0 0,0 0 0,1 0 0,-1-1 0,1 1-1,1 5 1,5 11 205,-4-11-176,0-1-1,0 1 0,1-1 1,6 10-1,10 20 152,-17-30-222,1-1-1,-1 1 1,2-1 0,8 12-1,-6-12-76,-1 1 0,-1 0 0,8 13 0,-12-19-6,0 1 0,1-1 0,-1 0 0,1 0 0,0 0 1,-1 0-1,1 0 0,0 0 0,0 0 0,4 2 0,9 10-611,-14-13 375,0 1 0,1-1 1,-1 0-1,1 1 0,0-1 0,-1 0 0,1 0 0,0 0 1,0 0-1,0-1 0,0 1 0,0 0 0,0-1 1,3 1-1,8-1-1807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33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19 5044,'0'0'-262,"-1"-2"66,1 1 188,0 0 1,0 1-1,-1-1 1,1 0-1,0 1 1,-1-1-1,1 1 1,-1-1-1,1 0 1,-1 1-1,1-1 1,-1 1-1,1 0 1,-1-1 0,1 1-1,-1-1 1,0 1-1,1 0 1,-1-1-1,-1 1 1,-7-6 1101,8 10-854,-17 24 462,17-27-666,0 0 0,0 0-1,0 0 1,0 1 0,1-1-1,-1 0 1,0 1 0,1-1-1,-1 1 1,1-1 0,-1 1-1,1-1 1,0 1 0,0-1-1,0 1 1,0 1 0,-5 20 482,2-13-380,0 0 0,1 1 0,0-1 0,-1 17 0,-2 14 143,2-20-167,2 0 0,0 0 0,3 23 1,0 5-19,3 6-283,-5-54 177,0 0-1,0 0 1,1 0-1,-1 0 0,0-1 1,1 1-1,-1 0 1,1 0-1,-1 0 0,1 0 1,-1 0-1,1-1 1,-1 1-1,1 0 0,0-1 1,-1 1-1,1 0 1,0-1-1,0 1 0,0-1 1,-1 1-1,1-1 1,0 1-1,0-1 1,0 1-1,0-1 0,0 0 1,0 0-1,0 0 1,0 1-1,0-1 0,0 0 1,0 0-1,0 0 1,0 0-1,0-1 0,-1 1 1,3 0-1,3-2-18,-1 0 0,1 0 0,-1 0-1,1-1 1,-1 0 0,0 0 0,0 0-1,0-1 1,-1 1 0,1-1 0,-1 0 0,0 0-1,0-1 1,4-5 0,3-6-93,-6 10 68,0-2 0,-1 1 0,0 0 1,0-1-1,4-11 0,18-42-229,-4-14 34,-14 48 152,-6 23 90,-1 1 1,0 0-1,0-1 1,0 1-1,-1-1 1,1-5 0,10-35-30,-10 41 30,2-6 10,-2 7 753,2 7-647,14 35 101,-16-36-164,0 1 0,0 0 0,0 0 0,-1 0 0,0 0 0,0 0 0,-2 9 0,2 21 143,2-16-84,-1 0 0,-3 36 0,0-2 29,-1-12-56,2-31-101,0 0 1,0 1-1,3 19 1,-2-28-17,1 1 0,-1-1 0,0 1 0,0 0 0,0-1 0,0 1 0,0 0 0,-1 3 0,0-4-54,1 0 0,0 0 1,0 0-1,0 0 0,1 0 1,-1 0-1,0 0 0,1-1 0,0 3 1,1 4-411,2 3-186,0-9-2514,9 2 1700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34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127 187 4376,'0'0'-146,"-7"2"-227,7-2 415,0 0-1,1 0 1,-1 0 0,0 0 0,0 0 0,0 0 0,0 0 0,0 0 0,0 0 0,0 0 0,1 0 0,-1 0 0,0 0 0,0 0 0,0 1-1,0-1 1,0 0 0,0 0 0,0 0 0,0 0 0,1 0 0,-1 0 0,0 0 0,0 0 0,0 0 0,0 0 0,0 1 0,0-1 0,0 0-1,0 0 1,0 0 0,0 0 0,0 0 0,0 0 0,0 0 0,0 1 0,0-1 0,0 0 0,0 0 0,0 0 0,0 0 0,0 0 0,0 0-1,0 1 1,0-1 0,0 0 0,0 0 0,0 0 0,0 0 0,0 0 0,0 0 0,0 0 0,0 1 0,0-1 0,0 0 0,0 0 0,-1 0 0,1 0-1,0 0 1,0 0 0,0 0 0,0 0 0,0 0 0,0 0 0,-1 0 0,3 2-43,1 0 39,0-1-1,-1 1 0,1-1 1,0 1-1,0-1 0,0 0 1,0 0-1,0 0 0,0-1 1,0 1-1,1-1 0,-1 1 1,0-1-1,0 0 0,4-1 1,5-1-25,-3 0-77,1 0 1,-1-1 0,0 0 0,0 0 0,0-1-1,11-6 1,-12 4-160,0 0 0,0-1 0,11-14-1,-16 18 133,0 0 0,-1 0 1,1 0-1,-1-1 0,0 1 0,0-1 0,0 0 0,-1 1 0,1-1 0,-1 0 0,0 0 0,0 0 0,1-4 0,-2 7 66,0-1-1,0 1 1,0 0 0,0 0-1,0 0 1,0 0-1,0 0 1,1 0 0,-1 0-1,1 0 1,-1 0 0,0 0-1,1 0 1,1-2-1,-2 2-1,1 0 0,0 0-1,-1 0 1,1 0 0,-1-1-1,1 1 1,-1 0 0,1 0-1,-1 0 1,0-1 0,0 1-1,0 0 1,0-1 0,0-1-1,-9-29-402,8 31 425,0 0 1,0 0-1,0 0 0,-1 0 0,1 0 0,-1 0 1,1 0-1,-1 0 0,1 1 0,-1-1 0,1 1 1,-1-1-1,1 1 0,-1-1 0,0 1 0,1 0 0,-4 0 1,1-1 44,-1 1 24,0-1-34,3 1-11,0-1 1,0 1-1,0 0 0,1 0 1,-1 0-1,0 0 0,0 0 0,1 0 1,-1 1-1,0-1 0,0 1 1,-3 1-1,5-2-18,-28 8 565,-43 20 0,63-23-399,0 0 0,0 0 0,1 1 0,-1 1 0,1-1 0,-9 12 0,-12 10 381,22-21-420,1 0-1,-1 0 1,1 1 0,0 0 0,1 0 0,0 0 0,-5 15 0,1-3 64,3-8-81,1 0-1,0 1 1,2 0-1,-1 0 1,0 20-1,2-30-95,1 1 0,0-1 0,0 1 0,1 0 0,-1-1-1,1 1 1,0-1 0,0 1 0,0-1 0,0 1-1,0-1 1,1 0 0,-1 0 0,1 0 0,0 0 0,0 0-1,0 0 1,1 0 0,2 2 0,-1-2-86,1 0-1,-1-1 1,1 0 0,-1 0-1,1 0 1,0-1 0,0 0-1,0 0 1,0 0 0,0 0-1,0-1 1,0 1 0,7-2-1,0 1-479,0-1 0,1-1 0,-1 0 1,0-1-1,0 0 0,0-1 0,13-6 0,-3 2-915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35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318 20 4192,'-14'-11'-429,"7"9"506,1 0 1,-1 1-1,1-1 1,-12 1-1,13 1 389,-1 1-172,6 0-297,-17 3 496,1 2 0,0 0 0,1 0-1,-20 12 1,13-1 26,1 1-1,0 0 0,-32 38 1,49-51-471,0 0-1,0 0 1,1 0 0,0 0 0,0 1-1,0-1 1,-3 9 0,6-11-47,-1-1 1,1 1-1,-1 0 1,1 0-1,0 0 1,0 0-1,0 0 1,1 3-1,-1-3-2,1-1-9,0-1 1,0 1-1,-1-1 1,1 0-1,0 1 1,0-1-1,0 0 1,0 0-1,1 0 0,-1 1 1,0-1-1,0 0 1,3 1-1,-1 0-17,2 0-31,0 0 1,1-1-1,0 0 1,-1 1-1,1-2 1,0 1 0,-1-1-1,7 0 1,-3 1 2,-4 0-41,1-2 7,18-2 1,-17 2 2,-3 1 12,35 4-103,-35-3 120,13-1-95,-13 0 98,7 12-64,-7-3 126,-3-7 18,-2 1 17,-3 10 3,3-10 5,-1 0 7,-16 15 57,0 0 0,-1-2-1,-29 20 1,12-9-272,35-27 61,-3 1-26,-1 1-12,-3 0 115,-1-2-3351,9-4 1846,0-15-4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35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48 4300,'-5'0'-214,"-8"0"66,-2-1 111,1 1-1,0 0 1,-27 5-1,38-4 136,-36 7 466,36-7-407,1 0-1,-29 7 780,28-7-324,0-1-397,9 1 2290,44-2-2428,100-24 575,-44 6-428,10-4-1430,-98 23 480,-15 0 294,1 0-1140,10-4 734,-11 4-782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36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29 4548,'-16'-9'-200,"11"6"420,1 1-1,-1-1 1,0 1-1,0 0 1,-6-2-1,-3 1 17,11 3 318,1 3-241,-3 6 56,1 1 1,0 0-1,1 0 1,0 0-1,-3 16 0,-3 59 861,4-35-810,-1 68 290,4-99-594,2 30 0,0-32-113,-3 32 0,0-28-728,-1 0-1,-10 27 0,13-45 356,1 12-474,0-11 364,-4 3-348,4-3-2483,4 3 1595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36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4 4620,'0'0'-146,"-3"-1"-25,-1 1 359,0-1 1,-1 0-1,1 1 1,-1 0-1,1 0 0,0 0 1,-1 1-1,1-1 1,0 1-1,0 0 0,-1 1 1,1-1-1,-7 4 1,9-4-63,0 1 1,1-1 0,-1 1 0,0 0 0,1 0-1,0-1 1,-1 1 0,1 0 0,0 0-1,0 0 1,0 0 0,0 0 0,-1 5 0,2-5-30,-57 142 2080,48-122-2095,7-16-177,-1 1 0,1-1 0,-2 0 0,1 0 0,-8 10 0,-2 4-897,12-19 515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37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43 6101,'-18'-18'-405,"0"-4"452,17 20 1063,7 6-1021,3 1-50,21 17 148,-29-21-184,-1-1 1,1 1-1,-1-1 0,1 1 1,0-1-1,-1 1 0,1-1 1,-1 0-1,1 1 0,0-1 0,-1 0 1,1 1-1,0-1 0,0 0 1,-1 0-1,1 0 0,0 0 1,-1 0-1,2 0 0,11 2 4,68 10-1241,-80-11 1189,0-1 0,0 0 0,1 0 0,-1 1 0,0-1 0,0 0 0,0 0 0,0 0 0,1 0 0,-1 0 0,0 0 0,0-1 0,0 1 0,1 0 0,1-1 0,16-3-1943,3 4 545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37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153 156 4216,'0'0'-169,"-2"-1"48,-4-3 176,0 0 0,1 0 0,-1-1 0,1 1 0,1-1 0,-8-9 0,11 13 84,-3-15 116,2 11-123,1 0-1,0 1 0,0-1 1,0 0-1,1 0 1,0-6-1,0 8-69,0 0 30,14-23 252,-13 24-307,3 0 7,42-19 75,-43 20-99,1 1-5,14 0-8,-14 0 17,0 2 8,0 0-19,0 0 0,-1 1 0,1 0 1,0-1-1,-1 1 0,0 1 0,1-1 0,-1 0 0,-1 1 0,1 0 0,0-1 0,-1 1 0,0 0 0,0 1 0,0-1 0,2 6 0,-2-4 8,-1 1-1,1-1 0,-1 0 1,0 0-1,0 1 0,-1-1 1,0 1-1,0-1 0,-1 0 0,0 1 1,0-1-1,-2 8 0,-1 0 95,-1-1 0,0 0 1,-1 0-1,0 0 0,-1-1 0,0 0 0,-15 17 0,19-25-66,0-1 1,-1 0-1,1 0 0,-1 0 0,0-1 1,1 0-1,-1 1 0,0-1 1,0 0-1,-1-1 0,1 1 0,-6 1 1,6-2 48,-2-3-5,-1 1-77,1-1 31,-1 1-1,1-1 1,-1 0 0,1 0 0,0-1 0,0 0-1,-9-5 1,11 4-46,0 1 0,1-1 0,-1 1 0,1-1 0,-1 0 0,1 0 0,0 0-1,1-1 1,-1 1 0,1-1 0,0 0 0,-3-9 0,2 3-131,0 0-1,1 0 1,0-1-1,1 1 1,0-12-1,2 15-266,1 0 0,0 1-1,0-1 1,1 1-1,0-1 1,0 1-1,8-13 1,-2 10-1191,-3 0-68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4.0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40 5424,'2'-20'-271,"0"0"4695,2 24-4096,0 3-161,1 0 0,-1-1 1,-1 2-1,1-1 0,-1 0 1,0 1-1,-1-1 0,0 1 1,0 0-1,-1-1 0,1 9 0,14 144 1136,-8-64-1385,22 105 0,-23-155-798,-5-34 174,-1 0 0,2 0 1,-1 0-1,8 18 1,-7-22-272,4 6-2165,2-9 474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38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 4600,'0'0'1655,"0"6"-1405,-1-1-234,-1-1 80,1 0 0,0 1 1,0-1-1,1 1 0,-1-1 0,1 1 0,0-1 0,0 1 1,1 4-1,0-8-74,-1 0 0,0 0 0,0 1 0,0-1 0,0 0 0,0 0 0,0 0 1,0 0-1,0 1 0,0-1 0,-1 0 0,1 0 0,0 0 0,-1 0 0,1 0 0,-1 1 0,0 1 37,-42 188 1432,36-166-1407,1-1-1,1 1 1,-3 46-1,5-47-1411,15-56 1124,-6 11-63,2 1 0,16-32 0,5-3-120,-21 38 271,1 1-1,13-20 1,-7 15 18,6-8 28,1 1 0,49-48 0,-66 72 125,1 0 1,0 0 0,0 1-1,0-1 1,0 1 0,0 1-1,11-4 1,-1 0 150,-15 5-179,0 0 0,1 1 0,-1-1 0,1 1 0,-1-1 0,1 1 0,-1 0 0,1 0 0,-1-1 0,1 1 0,-1 0 0,1 0 0,-1 0 0,1 1 0,0-1 0,2 1 0,42 16 587,-43-13-541,1 0 0,-1 0 1,0 0-1,0 0 1,-1 0-1,1 1 0,1 4 1,-4-9-72,5 10 102,-1 1 0,-1-1 0,0 1 0,0 0 0,-1 0-1,1 12 1,-1 68 434,-3-50-316,-4 27-7,-1-11-1496,6-55 725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48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110 129 5633,'0'0'-499,"-12"-12"-1813,5 2 2144,5 8 32,-5-9 250,3 7 88,0 0-1,1 0 1,-1 0-1,1 0 1,0 0-1,0-1 1,0 0-1,-4-9 1,6 11 526,-4-39 6342,2 47-6867,-2 6-90,1 0 0,0 0 0,1 1 0,1-1 0,0 1 0,0 0-1,1-1 1,1 21 0,-8 68 290,5-77-389,0 1 1,2-1-1,1 0 1,3 33 0,-2-31-167,-1-22 114,0-1 0,0 1-1,0-1 1,0 1 0,0-1-1,1 1 1,-1-1 0,1 1 0,-1-1-1,3 4 1,-3-4-17,1 0 1,-1-1-1,1 1 1,-1-1 0,0 1-1,0 0 1,1-1-1,-1 1 1,0 0-1,-1 0 1,1-1-1,0 1 1,-1 2-1,1-2-82,-1 0-1,1 0 0,0 0 0,0 1 1,0-1-1,0 0 0,0 0 1,0 0-1,1 5 0,0-5-239,4 22-1047,-1-15-3268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48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27 152 6037,'-1'-3'-432,"-24"-46"479,29 48 238,14-2 8,-14 2 5,1 1-5,12 0-21,-12 0 224,1 1-273,18 2-8,-18-2-13,0 0-20,35 6 227,-38-6-373,1-1 1,0 0-1,-1 0 0,1 0 0,0-1 1,-1 1-1,1-1 0,-1 0 0,1 0 1,5-3-1,-8 4-28,0-1-1,0 1 1,0-1 0,0 1 0,1 0 0,-1-1 0,0 1-1,0 0 1,0 0 0,0 0 0,0 0 0,1 0-1,-1 0 1,0 0 0,0 0 0,0 0 0,0 1 0,1-1-1,1 1 15,12-2 48,0 0 1,0-1-1,24-7 1,15-1 28,-48 9-104,0 0 0,-1 0 0,1-1 1,10-4-1,3-1-49,-3 1-211,0 0 0,17-9 0,-20 9 94,7 1-198,-20 5 355,1 0 1,0 0 0,0 0 0,-1 0-1,1 0 1,0 0 0,0 0-1,-1-1 1,1 1 0,0 0-1,-1 0 1,1-1 0,0 1 0,-1-1-1,1 1 1,0 0 0,0-2-1,1 1-227,1 0 111,0 1 1,0-1-1,0 1 0,0-1 0,0 0 0,0 0 1,-1-1-1,1 1 0,0 0 0,2-3 1,-2 3-199,0 1-414,15 0-1665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49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9 3820,'-13'-6'4,"13"6"82,-1-1 1,0 1 0,1 0 0,-1-1-1,0 1 1,1 0 0,-1 0-1,0-1 1,0 1 0,1 0-1,-1 0 1,0 0 0,0 0 0,1 0-1,-1 0 1,0 0 0,1 0-1,-1 0 1,0 1 0,-1-1 0,1 1-14,0 0 0,0 0 0,0-1 0,0 1 0,0 0 0,0 0 0,0 0 0,1 0 1,-1 0-1,0 0 0,1 1 0,-1-1 0,1 0 0,-1 0 0,1 0 0,-1 1 1,0 1-1,-1 10 416,0 1 0,1-1 0,0 24 0,-1 25 430,-5 41-43,3-20-472,4 29-88,-2 55-376,3-88-1109,-1-70 731,1-1 1,-1 0-1,1 0 1,1 0 0,4 15-1,-5-20 148,-1 0-1,1-1 1,-1 1 0,1 0-1,-1 0 1,0 0 0,0-1-1,0 1 1,-1 0-1,0 3 1,1-1-416,0 10-1116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49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6 4868,'0'0'-189,"-3"-1"-37,-11-2 171,10 2 296,-1 3-128,0 0-70,2 0 1,-1 0 1,1 0-1,0 0 0,0 0 1,0 0-1,0 1 0,-4 4 1,-4 2 105,4-4 7,1 1-1,-1 0 1,1 0 0,-8 12 0,-5 11 260,1 1-1,1 1 1,1 0 0,-13 42-1,9 19 36,19-91-449,1 0 1,0 1 0,0-1 0,-1 0-1,1 0 1,0 1 0,0-1-1,0 0 1,1 1 0,-1-1 0,0 0-1,0 0 1,1 1 0,-1-1-1,1 0 1,0 2 0,0 1 5,0-2-13,-1 1 0,1 0-1,0 0 1,0 0 0,0 0 0,0-1 0,0 1 0,1 0 0,-1-1-1,1 1 1,0-1 0,-1 0 0,5 5 0,-3-6-24,0 0 0,-1-1 0,1 1 0,0 0 0,0-1 1,0 0-1,0 1 0,0-1 0,0 0 0,-1-1 0,1 1 0,0 0 1,0-1-1,3-1 0,-4 2 38,2-1-58,1 0-1,-1 0 0,1 0 0,-1-1 0,1 1 1,-1-1-1,0 0 0,1-1 0,-1 1 0,-1-1 1,1 0-1,6-5 0,14-10-231,-15 10 178,0 0 1,0 0-1,-1-1 1,0 0-1,0-1 1,-1 0-1,0 0 1,5-12-1,0 3-48,-5 9 95,-1 0 0,0-1 0,-1 0 0,0 0 0,0 0 0,-1 0 0,-1-1 0,4-21 1,-2 13 63,-4 17 10,0 0 0,0-1 0,0 1 0,0-1 0,-1 1 0,1-1 0,-1 1 0,0-1 0,0 1-1,-1-1 1,0-6 0,-1-1 42,2 8-37,-1 0 1,1 0 0,0 0 0,-1 0 0,0 0 0,0 0 0,0 1 0,0-1 0,0 0 0,-1 1 0,-1-4 0,2 5 31,0-1-53,0-1 1,0 1 0,0-1 0,0 1 0,-1 0-1,1 0 1,-1 0 0,1 0 0,-1 0 0,0 0-1,1 0 1,-1 0 0,-5-2 0,6 3-95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50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14 3552,'-2'-1'65,"-1"-1"1,1 0-1,-1 0 0,1 1 0,-1 0 0,0-1 1,-3 0-1,4 1 1143,1 7-924,-8 50 961,-2 76-1,9-102-1064,2-20-129,-1-1 0,1 1 0,2 15 0,1-7-62,-2-12-39,0 0-1,0 0 1,0 0 0,1 0-1,0 0 1,0 0 0,0-1-1,1 1 1,4 7 0,-6-12 18,0-1 1,0 1 0,0 0 0,0-1-1,-1 1 1,1-1 0,0 1 0,0-1 0,0 1-1,0-1 1,0 0 0,0 1 0,0-1-1,1 0 1,-1 0 0,0 0 0,0 0-1,0 0 1,0 0 0,2 0 0,14-4-277,-17 4 324,4-1-92,0 0 1,0-1-1,0 0 0,0 0 1,0 0-1,0 0 1,0 0-1,-1-1 1,6-4-1,28-30-510,-31 30 499,28-41-340,-20 25 264,5-17 69,-17 34 120,0 0 0,1 0 1,-1 0-1,1 1 0,1-1 0,-1 1 0,1 0 1,6-7-1,-9 11 61,1-5 33,1-2-122,-3 9 27,0-1 0,0 0 1,0 0-1,0 0 0,0 0 0,0 0 0,0 0 1,0 0-1,0 0 0,0 0 0,0 0 1,0 0-1,0 0 0,0 0 0,0 0 0,0 0 1,0 0-1,0 0 0,0 0 0,0 0 1,0 0-1,1 0 0,-1 0 0,0 0 1,0 0-1,0 0 0,0 0 0,0 0 0,0 0 1,0 0-1,0 0 0,0 0 0,0 0 1,0 0-1,0 0 0,0 0 0,0 0 1,0 0-1,0 0 0,0 0 0,0 0 0,0 0 1,1 0-1,-1 0 0,0 0 0,0 0 1,0 0-1,0 0 0,0 0 0,0 0 1,0 0-1,0 0 0,0 0 0,0 0 0,0 0 1,0 0-1,0 0 0,0 0 0,0 0 1,4 19 210,-2 1 1,0-1 0,-1 26 0,0-25-102,1-1 0,8 33 0,-1-5 7,-6-34-118,1-1 0,0 1 1,1-1-1,0 0 0,1 0 0,0-1 1,11 14-1,-15-22-33,1-1 1,0 0-1,0 0 0,0 0 1,0 0-1,1 0 0,-1-1 1,0 1-1,1-1 1,-1 0-1,1 0 0,-1 0 1,7 0-1,1 1-21,-9-1-19,7-2 2,-1-1 0,1 0 0,-1 0 0,13-6 0,1 1-52,-12 3 61,0-1-1,0-1 0,0 1 0,-1-2 0,0 1 0,0-1 0,-1-1 0,9-8 0,-6 4-5,-1 1-10,1-1 1,-2 0-1,0-1 1,15-26-1,-4 3-20,-15 27 60,1 0 0,-2-1-1,1 0 1,-1 1 0,5-19-1,-6 12-125,1 1 0,8-20 0,-11 33 46,3-20-537,-3 16-3032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51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2964,'-5'0'-72,"-2"0"64,0 1 0,1 0-1,-1 0 1,-10 4 0,13-3 77,1-2 23,0 1 1,-1 0 0,1 0-1,0 0 1,-1 0 0,1 1-1,-6 2 1,8-3-101,-2 1 1126,0-1-785,3-1-286,0 0 0,0 0 0,0 0 0,0 0 0,0 0 0,0 0 0,0 0 0,0 0 0,0 0 0,0 0 0,0 0 0,0 0 0,0 1 0,0-1 0,0 0 0,0 0 0,0 0 0,0 0 0,0 0 0,0 0 0,0 0 0,0 0 0,0 0 1,0 0-1,0 0 0,0 1 0,0-1 0,0 0 0,0 0 0,0 0 0,0 0 0,0 0 0,0 0 0,0 0 0,0 0 0,-1 0 0,1 0 0,0 0 0,0 0 0,0 0 0,0 0 0,0 0 0,0 0 0,0 0 0,0 0 0,0 0 0,0 0 0,0 0 0,0 0 0,-1 0 0,1 0 0,0 0 0,0 0 0,12 3 501,-6-3-541,0 1 0,-1 0 0,1 1 0,-1 0 0,10 3 0,-7-3 139,-4-2-125,24 0 203,39 5 0,-23-1-154,-43-4-67,1 0-1,-1 0 1,1 1-1,-1-1 1,1 0-1,-1 1 1,0-1-1,1 1 1,-1-1-1,0 1 1,0-1-1,1 1 1,-1 0 0,0 0-1,0 0 1,2 1-1,1 2 8,1-2 9,-1 0 1,0 0 0,0 1-1,1-1 1,-2 1-1,1 0 1,0 1 0,-1-1-1,1 1 1,-1-1-1,0 1 1,0 0 0,0 0-1,-1 1 1,1-1-1,-1 0 1,0 1 0,-1-1-1,3 8 1,1 13 110,-3-20-82,-1 0 0,0 1 0,0-1 0,0 1 0,-1-1 0,1 1 0,-2 0-1,0 7 1,0 31 212,1-35-195,0 1 0,0 0 0,-1-1-1,-3 15 1,-5 21 96,8-33-125,-2 0 1,1 0 0,-9 21 0,7-23-141,1 0 1,1-1 0,-1 1-1,2 0 1,-2 14 0,-2 14-2328,5-36 1805,-5 10-2305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52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1 143 5380,'0'0'-319,"0"-12"-491,2 7 761,0 1 0,0-1-1,1 1 1,-1 0 0,1 0 0,0 0 0,0 0-1,0 0 1,1 1 0,4-4 0,-6 5 89,1 0 0,0 0 1,0 1-1,0-1 1,0 1-1,6-2 0,-5 1 9,-3 2-41,-1 0-1,0 0 1,0-1 0,1 1 0,-1 0-1,0 0 1,1 0 0,-1 0-1,0-1 1,1 1 0,-1 0 0,0 0-1,1 0 1,-1 0 0,0 0-1,1 0 1,-1 0 0,1 0 0,-1 0-1,0 0 1,1 0 0,-1 0-1,0 0 1,1 0 0,-1 0 0,0 0-1,1 0 1,0 1 0,-1-1 1,0 0-1,1 0 1,-1 1 0,0-1 0,1 0 0,-1 0-1,1 0 1,-1 0 0,0 0 0,1 0 0,-1 0 0,0 0-1,1 0 1,-1 0 0,0 0 0,1 0 0,-1 0-1,1 0 1,-1 0 0,0-1 0,1 1 0,-1 0 0,0 0-1,1 0 1,-1 0 0,0-1 0,0 1 0,1-1-1,5-2 129,1 0 0,-1 1 0,0-1 0,1 1 0,13-2 0,-17 4-10,1-2-14,1 1-22,0-1 0,0 1 0,0-1 0,10 1 0,-12 1 187,1 1-116,-2 0-113,0 0-1,0 0 1,0 0 0,0 1-1,0-1 1,0 0-1,0 1 1,0-1 0,2 4-1,-3-4 124,-6 15 196,4-12-275,0-1 1,-1 1-1,0-1 0,0 0 0,0 1 0,-4 4 0,-4 7 131,10-15-210,-1 1 0,1-1-1,-1 1 1,1-1 0,-1 1 0,0-1 0,1 1 0,-1-1 0,1 1 0,-1-1 0,0 0 0,0 1-1,1-1 1,-1 0 0,0 0 0,1 0 0,-1 1 0,-1-1 0,-1 0 30,-3 4 53,4-2-54,1-1 0,-1 1 0,0-1 0,-1 0 0,1 0 0,0 0 0,0 0 0,0 0 0,-1-1 0,1 1 0,0 0 0,-1-1 0,1 0 0,0 0 0,-1 0 0,1 0 0,-4 0 0,-18-6 41,18 4-15,1 0-12,3 1-56,-1 0 5,1 0-1,0 0 0,-1 0 1,1 0-1,0-1 0,0 1 1,0-1-1,0 1 0,0-1 1,0 0-1,0 1 0,1-1 1,-1 0-1,1 0 1,-1 0-1,1 0 0,0-1 1,-1-1-1,3-42-639,-1 44 511,1 0 1,0 0-1,-1 0 0,1 0 1,0 0-1,0 0 1,1 0-1,-1 0 0,0 1 1,1-1-1,-1 0 1,4-2-1,-2 1-414,5-5-1784,6-4-608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05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1056 86 720,'0'0'347,"-12"-11"353,8 7-594,0-1 0,0 0 0,1 0 0,-1 0 0,1 0-1,0-1 1,1 1 0,-1-1 0,-1-5 0,3 8 338,0 2-191,0 0 0,0-1 0,-1 1 1,1 0-1,0 0 0,-1 0 0,1 0 0,-1 1 1,1-1-1,-1 0 0,1 1 0,-1-1 1,0 1-1,-4-2 4372,4 7-4575,-21 44 172,22-47-213,0 0 1,0 0-1,0 0 1,0 0-1,0 1 1,0-1-1,1 0 1,-1 0-1,1 0 1,-1 3 0,-2 10 45,-6 11 65,0 0 0,2 1-1,2 0 1,0 1-1,-2 51 1,2 47 111,-3 12-9,0 1-43,-4 23-50,2-52-47,-9 208 166,-4 174 82,13-332-222,5-63-41,-1-27-20,-18 160 95,10-83-52,6-68-32,-10 80 45,-7 112 37,4 133-15,0-88-36,3-130-27,5-64-42,-6 65-2,-8 132 52,18-143-28,-4 211 82,0-17 68,4-182-109,-16 244 87,21-282-124,-8 176 68,0-17-5,3-30 1,-64 617 200,36-488-67,16-15 32,4-63-41,3 80 69,8-162-147,4 238 56,3-258-166,-1-215-49,-15 627-51,0-392-71,-2 39 61,-4-13-74,-16 192-457,1-47 119,29-350 414,-12 89-127,3-32 9,-11 46-31,5-29-47,-12 112 3,11-73 189,9-63 63,7 28-958,3-126 202,3-18 265,1 4-502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09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976 5 5457,'0'0'-440,"-2"-1"-554,-9-2 771,9 3 2034,-1 3-1502,-36 59 2081,34-49-2150,1 1-1,0-1 1,0 1-1,2 0 1,-3 25-1,-1 12 222,-1 53 239,-40 419 1133,51-44-917,12 125-25,-14-426-649,-7-1 0,-49 311-1,-16-45-91,42-261-116,-6 49 20,3 29 2,-17 143 60,23-28 113,20-260-134,-1 80-48,-4 131 52,-8 19 49,10-113-49,3-126-89,-2 28-49,-7 52-40,2-21 68,-4 58 32,1-10 2,7-143-11,-16 252 116,21-181-99,2 83 65,9 162 272,-5-321-305,6 84 62,0-44-44,12 98 16,3 1-43,-15-110-20,15 254 122,-18-237-118,0 77 53,-4-42 18,1 12-25,2 1-41,2 179 52,-8-235-94,-4 109-23,-5 96-95,10-252 108,-5 129 4,-11 77 127,0-102-38,11-128-76,-10 69 184,-34 124 0,-3-62 213,-14 47 106,53-157-431,2 1 0,-5 59 0,-6 63 64,13-117-110,-2 18 1,-10 79 14,5-39-14,-10 89 101,10-108-80,-7 34-41,-1 5-2,3-15-6,1 20-18,13 5-90,2-20 49,-9 45-90,11-83 110,2-53 18,-5 45 1,0-9-38,2-30-814,2 53-1,2-78-222,-5 11-1892,1-21 456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4.8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90 44 5833,'-20'-30'-921,"18"28"1435,1-1-296,1 3-201,0 0 0,0 0 0,-1 0 0,1 0-1,0-1 1,0 1 0,0 0 0,0 0 0,0 0 0,-1 0-1,1-1 1,0 1 0,0 0 0,0 0 0,0 0-1,0-1 1,0 1 0,0 0 0,0 0 0,0 0-1,0-1 1,0 1 0,0 0 0,0 0 0,0 0-1,0-1 1,0 1 0,0 0 0,0 0 0,0 0-1,0-1 1,0 1 0,0 0 0,0 0 0,0 0-1,0-1 1,1 1 0,-1 0 0,0 0 0,0 0-1,0 0 1,0-1 0,0 1 0,1 0 0,-1 0-1,0 0 1,0 0 0,0 0 0,0 0 0,1 0-1,-1-1 1,0 1 0,0 0 0,1 0 0,19 0 79,-14 0-14,0 1-13,113 13 264,-70-9-277,-48-5-57,0 0 1,0 0-1,0 0 0,-1 0 1,1 1-1,0-1 1,0 0-1,0 0 1,0 1-1,0-1 1,-1 0-1,1 1 1,0-1-1,0 1 1,-1-1-1,1 1 0,0-1 1,-1 1-1,1-1 1,-1 1-1,1 0 1,0-1-1,-1 1 1,1 0-1,-1 0 1,0 0-1,1-1 0,-1 1 1,0 0-1,1 0 1,-1 0-1,0 0 1,0-1-1,0 1 1,0 0-1,0 0 1,0 0-1,0 0 1,0 0-1,0 0 0,0-1 1,0 1-1,-1 0 1,1 0-1,0 0 1,0 0-1,-1 1 1,-4 3 7,1 1 0,-1 0 0,0-1 0,-1 0-1,1-1 1,-1 1 0,0-1 0,0 0 0,-11 6 0,-26 19 70,37-24-68,1-1 0,-1 0-1,0-1 1,-8 4 0,-1 2 47,13-8-45,0 0-1,0 0 0,0 1 0,0-1 1,0 1-1,1-1 0,-1 1 0,0 0 1,1-1-1,0 1 0,-1 0 1,1 0-1,0 0 0,0 0 0,0 0 1,0 0-1,0 0 0,0 1 0,0 3 1,1-4 18,18 18 35,1-3-17,-17-16-37,0 1-1,1 0 1,-1 0-1,0 1 0,0-1 1,0 0-1,3 5 1,7 4 77,-11-10-72,0-1-1,0 1 1,1 0-1,-1 0 1,0 0-1,0-1 1,0 1-1,0 0 1,0 1 0,0-1-1,-1 0 1,1 0-1,0 0 1,-1 0-1,2 2 1,1 33 310,-3-35-310,-1 1 0,1-1 0,-1 1 0,0-1 0,1 0 0,-1 0 0,0 1 0,0-1 0,0 0 0,0 0 0,0 0 0,-1 0 0,1 0 0,-2 1 0,-4 5 73,-3 5 58,3-4-60,0 1 1,-1-1 0,0 0 0,0-1 0,-1 0 0,0 0 0,0-1-1,-11 6 1,18-12-84,1 1-2,0 0 0,-1-1 0,1 1 0,-1 0 0,1 0 0,0-1 0,0 1 0,-1 0 0,1 1 0,0-1 0,-2 2 0,2-2-35,0-1 1,0 1-1,0 0 1,0-1-1,0 1 1,0-1-1,0 0 0,0 1 1,0-1-1,0 0 1,0 0-1,0 1 1,0-1-1,0 0 0,0 0 1,0 0-1,-1 0 1,1-1-1,0 1 1,0 0-1,0 0 0,-1-1 1,-17-4-456,19 5 448,-1-1-1,1 1 0,-1-1 1,1 1-1,-1 0 1,1-1-1,-1 1 0,1-1 1,0 1-1,-1-1 1,1 1-1,0-1 0,0 1 1,-1-1-1,1 1 1,0-1-1,0 1 1,0-1-1,0 1 0,-1-1 1,1 1-1,0-1 1,0 0-1,0 1 0,0-1 1,0 1-1,0-1 1,1 1-1,-1-1 0,0 0 1,0 1-1,0-1 1,1 0-1,4-14-998,3 3-880,1 0-336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00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87 219 5897,'0'0'-270,"-4"1"67,-31 7 21,32-8 493,-34 10 7115,34-8-7189,3-2-211,0 1 0,-1-1-1,1 0 1,0 0-1,0 0 1,0 0-1,-1 0 1,1 0 0,0 0-1,0 0 1,-1 0-1,1 1 1,0-1-1,0 0 1,0 0 0,0 0-1,-1 0 1,1 1-1,0-1 1,0 0 0,0 0-1,0 0 1,0 1-1,0-1 1,-1 0-1,1 0 1,0 0 0,0 1-1,0-1 1,0 0-1,0 0 1,0 1-1,0-1 1,0 0 0,0 0-1,0 1 1,0-1-1,0 0 1,0 0 0,0 1-1,0-1 1,1 0-1,-1 0 1,0 0-1,0 1 1,0-1 0,0 0-1,0 0 1,1 1-1,16 8 17,-12-6 6,-1-3-4,61 8 111,-6-3-102,30 0-19,68-1 14,-58-4-18,-76 1-35,36-3 1,-14-1 1,221-6-2,-219 5 10,107-1-31,-56-2 22,-75 5 4,79-4-9,127-3-87,-103-1 53,-80 5 35,51-11 5,8-1-18,34-2 10,-51 9-1,-42 3 2,48 1-1,95-6 0,-94 4 10,277-20 29,-293 20-32,68-2-4,10 0-14,-92 1 28,-36 5-9,37-2 0,33-2-6,-59 3-5,-3 0 12,-21 4-2,9 2-2,137-11-31,-120 7 37,-22 1 6,62-7 0,30 4-28,-103 4 19,9-2 6,22 2-12,-28 1 2,30 1 1,-38-2 16,0 2-35,10 2 20,-11-2 19,2-1-15,51 4 32,-53-3 159,-3 10-122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17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463 0 540,'0'0'6467,"-6"0"-6357,2 0-84,0 0 1,0 1 0,0-1 0,0 1 0,0 0 0,0 0-1,0 0 1,0 1 0,-4 2 0,7-4-11,-16 6 94,0 1-1,-28 16 1,1 1 29,19-11-87,-28 15 21,28-16-46,0 2 1,-25 18 0,-19 11 22,30-16-67,37-26 26,8 1 0,19 2-8,1-2-1,40 0 1,-27-2 2,0 3 0,0 1-1,42 10 1,-59-9-1,-1 1-1,0 1 1,-1 0 0,1 2-1,-2 0 1,1 2-1,25 17 1,-29-16 1,-10-9-2,0 1 1,-1 0-1,0 1 0,0-1 1,0 1-1,0 0 0,4 7 0,-3 3 7,-5-13-4,0 1 0,0 0 1,-1 0-1,1 0 1,-1 0-1,0 0 0,0 0 1,0 0-1,0 0 0,0 0 1,-1 0-1,1 0 1,-1 0-1,0 0 0,0-1 1,0 1-1,0 0 0,0 0 1,0-1-1,-1 1 1,0-1-1,1 1 0,-1-1 1,0 0-1,0 1 0,-5 3 1,-6 4 7,-1 1 0,0-2-1,-1 0 1,0-1 0,0 0 0,-1-1 0,-29 8 0,20-8-15,0-1-1,0-1 1,-1-1 0,-41 0 0,39-5-267,-32-6-1,53 6 179,1 0 15,1 1-43,1 0 0,-1-1 0,0 0 0,1 0-1,-1-1 1,1 1 0,-1-1 0,1 0 0,0 0 0,-1 0 0,1-1 0,0 1 0,1-1 0,-5-4 0,-14-9-1095,19 13-197,-1-8 34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17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33 4080,'-1'0'39,"-2"-2"-122,-1 0 1,1 0-1,-1-1 1,1 1-1,0-1 1,-3-4-1,1-5 4175,12 16-3798,-4-2-281,2 0 71,0 1 0,0 0 1,0 0-1,-1 1 0,1 0 1,-1-1-1,0 1 0,0 1 1,0-1-1,-1 1 0,1-1 1,3 9-1,15 33 372,-3 1 0,-2 1 0,-1 1 0,15 91 0,0 11-9,-22-100-335,-5-30-53,0 0 0,0 33 0,-3-26-17,8 37 0,-2-12-90,9 44-414,-8-56-114,8 31-2878,-15-69 2425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18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7 5957,'0'0'-146,"6"-6"240,-6 6-74,0 0 1,0 0-1,0 0 1,0 0-1,0 1 0,0-1 1,0 0-1,0 0 0,0 0 1,0 0-1,0 0 1,0 0-1,0 1 0,0-1 1,0 0-1,0 0 0,0 0 1,0 0-1,0 0 1,0 0-1,0 1 0,0-1 1,0 0-1,0 0 0,0 0 1,0 0-1,0 0 0,0 0 1,0 0-1,1 1 1,-1-1-1,0 0 0,0 0 1,0 0-1,0 0 0,0 0 1,0 0-1,0 0 1,1 0-1,-1 0 0,0 0 1,0 0-1,0 0 0,0 0 1,0 0-1,0 0 1,1 0-1,-1 0 0,0 0 1,0 0-1,0 0 0,0 0 1,0 0-1,1 0 1,-1 0-1,0 0 0,0 0 1,-5 61 520,-1-24-75,-15 48 1,11-48-240,-6 39 0,7-28-78,6-30-82,-1 0-1,0 28 1,3-26-33,0-17-30,1-1 0,0 0 0,-1 0 0,1 1 0,1-1 0,-1 0 0,0 1 1,0-1-1,1 0 0,-1 0 0,1 0 0,0 1 0,0-1 0,0 0 0,0 0 0,1 2 1,0-2-3,-1 0 1,0 0 0,1-1 0,0 1 0,-1-1-1,1 1 1,0-1 0,0 0 0,-1 1 0,1-1-1,0 0 1,0 0 0,1 0 0,-1-1 0,0 1-1,0 0 1,0-1 0,0 0 0,1 1 0,-1-1-1,0 0 1,0 0 0,5-1 0,7 1-3,0 0 0,0-1-1,-1-1 1,1 0 0,16-6 0,-7 2 3,240-70-206,-129 30-738,-83 32-1181,-47 13 1519,1-3-3209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18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6 4424,'0'0'-50,"-3"-2"114,3 2-20,0 0 0,0-1 1,0 1-1,0 0 1,0 0-1,-1 0 0,1-1 1,0 1-1,0 0 1,0 0-1,0 0 0,-1 0 1,1 0-1,0 0 0,0-1 1,0 1-1,-1 0 1,1 0-1,0 0 0,0 0 1,-1 0-1,1 0 0,0 0 1,0 0-1,0 0 1,-1 0-1,1 0 0,0 0 1,0 0-1,-1 0 0,1 0 1,0 0-1,0 0 1,0 0-1,-1 0 0,1 1 1,0-1-1,0 0 1,0 0-1,-1 0 0,1 0 1,0 0-1,0 1 0,0-1 1,0 0-1,-1 0 1,1 0-1,0 0 0,0 1 1,0-1-1,0 0 0,0 0 1,0 0-1,-1 1 1,6 18 619,18 29-150,-21-43-423,0 1-1,0 0 0,0-1 0,-1 1 1,2 8-1,2 10 111,-1-3-49,-1-1-1,0 1 1,-1 26 0,2 18 53,-3-52-204,0 0 0,-3 20 0,1-21-144,1 1 0,1 22 0,-1 21-1439,-1-30-497,0-22 331,-3 0-173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19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9 5012,'0'0'-123,"-5"-7"-40,5 7 178,0 0 0,0 0-1,-1 0 1,1 0 0,0 0-1,0-1 1,0 1 0,0 0-1,0 0 1,-1 0 0,1 0-1,0 0 1,0 0-1,0 0 1,0 0 0,0 0-1,-1 0 1,1 0 0,0 0-1,0 0 1,0 0 0,0 0-1,-1 0 1,1 0 0,0 0-1,0 0 1,0 0 0,0 0-1,-1 0 1,1 0 0,0 0-1,0 0 1,0 0-1,0 0 1,0 0 0,-1 1-1,1-1 1,0 0 0,0 0-1,0 0 1,0 0 0,0 0-1,0 0 1,0 1 0,-1-1-1,1 0 1,0 0 0,0 0-1,0 0 1,0 0-1,0 1 1,0-1 0,0 0-1,0 0 1,0 0 0,0 0-1,0 1 1,0-1 0,0 0-1,0 0 1,0 0 0,0 0-1,0 1 1,0-1 0,0 0-1,0 0 1,0 0 0,-8 97 1142,6-77-925,0-1 1,2 1-1,1 20 0,1 2 76,-2-36-273,0-1 0,1 1-1,-1 0 1,1 0-1,1-1 1,-1 1-1,4 8 1,-4-11-31,1-1 0,-1 1 0,1 0 0,-1-1 0,1 1 1,0-1-1,0 0 0,0 1 0,1-1 0,-1 0 0,0 0 0,1-1 0,-1 1 0,6 2 0,28 6-55,-33-9 26,3-1-4,54 4-56,-24 0 64,-29-4 19,-1-1 0,30 8-27,-15-2 8,-4 0 4,-14-4 16,0 0 0,0 0 0,0 1 0,0-1 0,-1 1 0,1-1 0,0 1-1,-1 0 1,0 0 0,1 0 0,-1 0 0,0 1 0,0-1 0,0 1 0,0-1-1,-1 1 1,1-1 0,-1 1 0,1 0 0,0 3 0,2 3-4,-3-6 6,1-1-1,-1 1 1,1-1 0,-1 1-1,0 0 1,0-1-1,0 1 1,-1 0-1,1 0 1,-1 0-1,1-1 1,-1 1-1,0 5 1,-1 2 11,1 1-33,-1 0 0,-1 0 0,1 0 0,-2-1 0,0 1 0,0 0 0,0-1 0,-2 0 0,1 0 0,-1 0 0,-1-1 0,0 1 0,0-1 0,0 0 0,-2-1-1,1 0 1,-1 0 0,0-1 0,0 0 0,-1 0 0,0 0 0,0-1 0,-11 5 0,-26 3-1166,37-15 652,8 1 490,-8-3-540,1 1 0,-1-1 0,-11-6 0,-1-1-1112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19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0 200 4584,'0'-12'-204,"0"9"54,1 3 64,-1-1 109,0 0 0,1 1 1,-1-1-1,1 1 0,-1-1 0,1 1 1,-1-1-1,1 1 0,-1-1 1,1 1-1,0-1 0,-1 1 0,1 0 1,0-1-1,-1 1 0,1 0 1,0-1-1,-1 1 0,1 0 0,0 0 1,0 0-1,-1 0 0,1 0 1,0 0-1,-1 0 0,1 0 0,1 0 1,88-5 755,-53-3-497,-1-1 0,0-2 0,59-28 0,-41 16-100,-11 5-93,-21 8-237,0 1 0,25-6 1,-30 8-52,-13 5 66,0 0 0,-1 0 0,1 1 0,0-1 0,0 1 0,7-1 0,60-7-2520,-68 9 1761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20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370 1 3608,'0'0'4,"-5"4"52,-3 4 114,0-1-1,0 2 1,-10 14 0,-21 32 1050,20-30-272,-29 52-1,23-30-412,-24 52 324,-55 203 371,91-258-1078,-6 46-1,16-69-126,1 1 0,0-1-1,2 1 1,3 28 0,-2-43-46,0 0-1,0 0 1,1 0 0,5 12 0,-6-17 2,-1 0 1,1-1 0,0 1 0,0 0 0,0-1 0,0 1 0,0-1-1,0 1 1,1-1 0,-1 0 0,0 1 0,1-1 0,-1 0 0,1 0-1,-1 0 1,1 0 0,0 0 0,-1 0 0,1-1 0,0 1 0,0 0-1,-1-1 1,1 0 0,0 1 0,3-1 0,-1 1-26,1-1 1,0 0-1,0 0 1,-1-1-1,1 1 1,0-1-1,-1 0 1,1 0-1,0-1 1,-1 1-1,0-1 1,1 0-1,-1 0 1,0-1-1,0 1 1,0-1-1,0 0 0,-1 0 1,1 0-1,-1 0 1,1-1-1,-1 0 1,0 1-1,3-7 1,-1 3-9,0-1 0,-1 0 0,1-1 0,-1 1 1,-1-1-1,0 0 0,0 0 0,2-17 0,-3 17 57,-2 0-1,1 0 1,-1 0 0,0 0-1,-1 0 1,0 0 0,-3-13-1,2 17 26,0 0-1,0 0 0,-1 0 0,1 0 0,-1 1 0,0-1 0,0 1 0,-1-1 0,1 1 0,-1 0 0,0 0 0,0 1 0,0-1 0,-7-3 0,-10-7 48,-36-25-236,55 37-44,-2 0-241,-3-3 654,7 5-264,0 0 0,0 0 0,0 0-1,-1 0 1,1 0 0,0 0 0,0 0-1,0 0 1,0 0 0,0 0 0,0-1-1,0 1 1,0 0 0,0 0 0,0 0-1,0 0 1,0 0 0,0 0 0,0 0-1,0-1 1,0 1 0,0 0 0,0 0-1,0 0 1,0 0 0,0 0 0,0 0-1,0 0 1,0 0 0,0-1 0,0 1-1,0 0 1,0 0 0,0 0 0,0 0-1,0 0 1,0 0 0,0 0 0,0 0-1,0-1 1,0 1 0,0 0 0,1 0-1,-1 0 1,0 0 0,0 0 0,0 0 0,0 0-1,0 0 1,0 0 0,0 0 0,0 0-1,0 0 1,1 0 0,-1 0 0,0 0-1,0 0 1,0 0 0,25-10-1564,-19 8-42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21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 4592,'-5'0'-70,"3"1"65,-47 11 380,47-11-164,-32 14 1827,26-11-1716,12-1 404,17 1 365,-16-3-1353,-1 0 309,0 0 0,1 0 0,-1-1-1,1 1 1,-1-1 0,1 0 0,-1 0-1,8-1 1,9-2 191,56-4 45,0-2 37,152 3 0,-207 8-280,-1 1 0,30 7 0,-43-8-17,0 1 1,0 0-1,0 0 0,0 1 1,-1 0-1,1 0 1,-1 1-1,11 8 0,-14-8 11,0-1 0,0 1 0,0 0 1,0 0-1,-1 0 0,0 1 0,0-1 0,0 1 0,-1-1 0,0 1 0,0 0 0,0 0 0,-1 0 0,0 0 0,1 10 0,-2 7 170,0-1 0,-6 43 0,2-30-15,-13 88 376,11-70-358,-3 68-47,9-118-209,0 1 0,1-1 0,-1 1 0,1 0 0,0-1 0,2 5 0,-2-7-204,-1 1-1,0-1 1,1 0-1,-1 0 0,1 0 1,-1-1-1,1 1 1,0 0-1,-1 0 1,1 0-1,0 0 1,0 0-1,-1-1 1,1 1-1,0 0 0,0-1 1,0 1-1,0-1 1,0 1-1,0-1 1,0 1-1,0-1 1,2 1-1,0-6-2046,10-19-324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16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1260,'0'0'1862,"4"-5"-1797,10-14-9,-11 14 2762,0 5-2781,0 0-1,0 1 0,0-1 1,0 0-1,0 1 1,0 0-1,4 2 0,0-1 19,0 0 431,-1-2-323,15 0-6,-16 0-11,0 0 2,78 0 514,-3-5-354,-70 5-286,0-1 7,1 1 1,0 1-1,18 3 0,-27-4-26,-1 1-1,0-1 0,1 0 1,-1 0-1,1 1 1,-1-1-1,1 0 1,-1 0-1,1-1 1,-1 1-1,1 0 1,-1 0-1,4-2 0,3 0 2,41 6-83,-43-4 29,-2 0-2,50 4-533,-49-4 416,-3 2-31,27 11-1956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5.2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151 11 5364,'16'-11'4531,"-20"15"-4436,0-1 4,0 0 0,1 0-1,-1 0 1,1 0 0,0 1 0,0-1 0,0 1 0,1 0-1,-4 5 1,-13 26 754,2-6-299,3 4-294,1-1 1,2 2-1,1-1 0,2 1 1,1 1-1,-3 41 0,-4 129-765,12-178-276,1-23 428,0 0 1,1-1 0,0 1 0,0 0-1,0 0 1,0-1 0,1 1 0,1 7-1,-1-9-540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16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43 4136,'0'0'-138,"-5"0"88,-12 0 136,12 0 3326,8 4-3561,8 15 142,-9-14-6,-35 4 43,29-9-17,-1 0 0,-16 0 13,16 0 26,0-1-24,1-1-23,2 2-5,-1-1 1,0 0 0,0 0 0,1 0 0,-1-1 0,0 1 0,1-1-1,-1 1 1,1-1 0,0 0 0,-1 0 0,1 0 0,-3-3-1,5 3-26,0-29-455,0 29 303,2 0-43,9-4-44,-9 5-51,2-1-478,13-6-1610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17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80 3392,'0'0'-165,"-1"-2"-100,0-3 383,-1 0 1,1 0 0,0 1 0,1-1-1,-1 0 1,1 0 0,0 0 0,0 0-1,1-7 1,0 9 1043,-1 2-1139,0 0-1,-1 1 1,1-1 0,0 1 0,0-1-1,0 0 1,0 1 0,0-1-1,0 1 1,0-1 0,1 0-1,-1 1 1,0-1 0,0 1-1,0-1 1,1 1 0,-1-1-1,0 0 1,0 1 0,1-1-1,-1 1 1,0-1 0,1 1-1,-1 0 1,1-1 0,-1 1-1,1-1 1,-1 1 0,1 0-1,-1-1 1,1 1 0,-1 0-1,1-1 1,-1 1 0,1 0-1,0 0 1,-1 0 0,1 0-1,-1-1 1,1 1 0,0 0-1,-1 0 1,1 0 0,-1 0-1,1 0 1,0 1 0,27 8-35,-25-7 76,2 0-58,-3-1-11,5 6-8,20 25 9,-26-30 38,-10 24-24,8-23 8,-2-2 8,-4 4-1,-1-1 0,1 0 0,-1-1-1,0 0 1,-10 2 0,11-3-9,4-1 73,-3-3-79,-18-8 15,23 10-23,0 0-1,1 0 1,-1-1-1,0 1 1,1 0-1,-1-1 1,0 1 0,1 0-1,-1-1 1,1 1-1,-1-1 1,1 1-1,-1-1 1,1 1 0,-1-1-1,1 0 1,-1 1-1,1-1 1,0 1-1,-1-1 1,1 0 0,0 0-1,-1 1 1,1-2-1,3-26 18,0 11-14,-2 4-3,-1 11 8,1 0 2,2-8-13,-2 8 334,1 7-281,5 17-9,-6-16 123,-1-5-166,-1 0 1,0 0-1,0 0 0,0 0 1,0 0-1,0-1 1,0 1-1,0 0 0,0-1 1,0 1-1,0 0 0,-3 0 1,2 0-9,-2 1-64,-3-5-1426,-1 0 1268,4 2-78,1 0-1,-1-1 0,1 1 0,-1-1 0,1 0 0,-6-4 1,-9-6-1342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22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4800,'0'0'1182,"4"3"-919,14 9 14,-17-10-209,0 0 1,0-1-1,-1 1 0,1 0 1,0-1-1,-1 1 1,0 0-1,1 0 0,-1 0 1,0-1-1,0 1 0,0 0 1,0 0-1,0 0 1,0 0-1,0-1 0,-1 4 1,0-4-41,0 23 645,-1 0-1,-6 27 1,-3 16 4,-13 95 248,7-64-596,-40 205-1207,53-291 163,2 0 0,-3 23 0,5-34 556,-1 0-1,1 0 1,-1 0 0,1 0 0,-1 0 0,1 0 0,-1 0 0,0-1-1,1 1 1,-1 0 0,0 0 0,0-1 0,0 1 0,0 0 0,1-1-1,-3 1 1,1 1-1351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22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25 5981,'0'-1'-51,"0"0"1,0-1-1,0 1 1,0 0-1,0 0 1,0 0-1,0 0 1,1 0-1,-1-1 0,0 1 1,1-2-1,11-6 145,-8 10 920,-10 17 1025,1-7-2473,-22 73 1572,-36 91 189,24-64-906,4-8-166,-28 91 45,63-194-300,-36 147 39,32-127-116,2 0-1,0 0 0,1 0 0,1 0 1,4 30-1,-4-48 47,0 0 1,1 1-1,-1-1 1,1 0-1,0 0 0,0 0 1,-1 0-1,2 1 1,-1-1-1,0 0 0,0-1 1,1 1-1,-1 0 0,1 0 1,-1 0-1,1-1 1,0 1-1,-1-1 0,1 0 1,0 1-1,0-1 1,0 0-1,0 0 0,0 0 1,1 0-1,-1-1 1,0 1-1,0 0 0,1-1 1,-1 0-1,0 1 1,4-1-1,-3 0-211,4-3-6,-4 3 239,4-2-84,0 0-1,1-1 1,-1 0 0,0 0 0,0 0 0,0-1 0,-1 0-1,1 0 1,-1-1 0,8-7 0,-6 1-14,0 0 0,-1 0 0,0 0 0,-1-1 0,-1 0 1,0-1-1,0 1 0,-1-1 0,-1 0 0,2-14 0,-5 20 107,0 1 0,-1 0-1,0-1 1,0 1-1,0 0 1,-1 0-1,0 0 1,0 0 0,-1 0-1,0 0 1,0 0-1,0 1 1,0-1 0,-1 1-1,0 0 1,0 0-1,-9-7 1,7 8-65,-1 1 0,-1-1 0,1 1 0,0 1 0,-1-1 0,1 1 0,-1 1 0,0 0 1,-11-1-1,17 2-6,0 0 0,0 0 0,0 0 0,0 1 0,0-1 0,1 1 0,-1-1 0,0 1 0,-3 1 0,0 1-107,-4 1-1705,8-2 1365,-5 3-1072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25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4532,'0'0'2759,"-4"2"-2452,-10 8-14,11-8 1472,10 1-1642,10 2 29,30 5 1,73-4 240,-117-6-396,120-6-318,-82 4 71,-15 1-245,1-1-1,27-5 1,-51 6 207,8 1-185,0 0 1,21-4-1,-29 3-9,1 0-124,15-3-1761,-10 0 967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26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4056,'0'0'2437,"7"3"-2197,17 10-4,-23-12-221,-1-1 0,1 1 1,-1-1-1,1 0 0,0 1 0,-1-1 0,1 0 0,0 1 0,0-1 0,-1 0 0,1 1 0,0-1 0,0 0 0,-1 0 0,1 0 0,0 0 1,0 0-1,0 0 0,-1 0 0,1 0 0,1-1 0,13 1 275,7 3-97,0-1 1,1-1 0,-1-1 0,27-3-1,113-5 99,-93 7-534,11-3-312,-70 4 354,0-1 0,0 1 0,0 0 0,1 1 0,11 3 0,-21-4 172,0 0 1,0 1 0,0-1 0,0 0 0,1 0-1,-1 0 1,0 0 0,0 0 0,0 0 0,1 0-1,-1 0 1,0 0 0,0 0 0,0-1 0,3 0-1,14-2-435,17-1-595,-31 3 610,-1 0-216,13-2-437,-4 2 272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49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463 8 4304,'0'0'-144,"3"-1"56,20-6 2337,-35 12-1162,-39 13-822,-37 16-50,-160 87-1,233-111-322,-1-2-1,0 0 1,-24 8-1,38-15 64,15-2-253,96-3 213,-76 4 46,-1 1 0,1 1 0,0 2 0,-1 2 0,1 0 0,-1 2 1,44 18-1,-73-25 37,1 1 1,-1 0 0,0-1-1,1 1 1,-1 1-1,0-1 1,0 0 0,0 1-1,0-1 1,-1 1 0,1 0-1,-1 0 1,1 0-1,-1 0 1,0 1 0,0-1-1,-1 1 1,1-1 0,-1 1-1,0-1 1,0 1 0,0 0-1,0 0 1,0-1-1,-1 1 1,0 0 0,0 0-1,0 0 1,-1 6 0,-1-1 2,0 0 1,0-1-1,-1 1 1,0-1-1,-1 0 1,0 1 0,0-2-1,-1 1 1,0-1-1,0 1 1,-1-1-1,-6 6 1,1-2-13,0 0 0,-1-2 0,0 1 1,-1-1-1,0-1 0,0 0 0,-1-1 0,0-1 0,0 0 1,0 0-1,-1-2 0,0 0 0,0 0 0,0-2 0,-22 2 1,35-4-2,0 0 1,0 0-1,0 0 1,0-1 0,0 1-1,0-1 1,0 1-1,0-1 1,0 0 0,0 1-1,0-1 1,-3-2-1,-3-2-26,0 3-40,1 0 1,0-1-1,0 0 1,0-1-1,1 1 1,-1-1-1,1-1 1,0 1-1,-7-7 1,10 8-97,0-1 0,1 1 0,-1-1-1,1 0 1,0 1 0,0-1 0,0 0 0,0-1 0,1 1 0,0 0 0,-1 0 0,2-1 0,-1 1 0,0 0 0,1-1 0,0-5 0,3-9-784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49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3592,'1'0'14,"-1"-1"0,0 0 0,0 0-1,1 1 1,-1-1 0,0 0 0,1 1-1,-1-1 1,1 0 0,-1 1 0,1-1-1,-1 1 1,1-1 0,-1 1 0,1-1-1,0 1 1,-1-1 0,1 1 0,0 0-1,-1-1 1,1 1 0,0 0 0,0-1-1,-1 1 1,1 0 0,0 0 0,0 0-1,-1 0 1,1 0 0,0 0 0,0 0-1,0 0 1,-1 0 0,1 0 0,0 0-1,0 0 1,-1 1 0,1-1 0,0 0-1,0 1 1,-1-1 0,1 0 0,0 1-1,-1-1 1,1 1 0,-1-1 0,1 1-1,0-1 1,0 2 0,4 1-127,-1 1 210,-1-1 0,1 1 0,-1 0-1,0-1 1,0 2 0,0-1 0,0 0 0,-1 1-1,0-1 1,0 1 0,3 7 0,-1 0 71,4 6 105,-2 1 0,0 0 0,4 28 0,2 7 74,-7-35-222,-2 1-1,1 26 1,1 1 17,1 15 71,-3 72-1,-3-117-188,-4 176-146,-1-22-1626,0-120-1013,5-40 1347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50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12 4148,'0'-1'-11,"-5"-7"-109,4 8 119,1 0 0,0 0 0,0 0 0,0-1 0,0 1-1,0 0 1,-1 0 0,1 0 0,0 0 0,0 0 0,0-1-1,-1 1 1,1 0 0,0 0 0,0 0 0,-1 0-1,1 0 1,0 0 0,0 0 0,0 0 0,-1 0 0,1 0-1,0 0 1,0 0 0,-1 0 0,1 0 0,0 0 0,0 0-1,-1 0 1,1 0 0,0 0 0,0 0 0,-1 0-1,1 0 1,0 0 0,0 0 0,0 1 0,-1-1 0,1 0-1,0 0 1,0 0 0,0 0 0,-1 1 0,-11 18 347,0 0 0,1 0 0,-12 33 0,2 2 12,2-4 55,-20 77 0,34-107-336,1 0 0,1 0 0,1 0 0,0 22 0,3-37-70,-1 0-1,1 1 1,0-1-1,0 0 1,0 0 0,1 0-1,0 0 1,4 9-1,-4-11-10,0 0-1,0-1 0,0 1 1,0-1-1,0 1 0,1-1 1,-1 0-1,1 0 0,0 0 0,-1 0 1,1 0-1,0-1 0,0 1 1,0-1-1,5 2 0,-3-2-19,1 0-1,-1 0 1,0-1-1,0 0 1,1 0-1,-1 0 1,0 0-1,0-1 0,0 0 1,7-2-1,51-20-224,-44 15 147,1-1 20,-1-1 0,0-1 0,0 0 1,-1-2-1,0 0 0,-1-1 0,-1-1 0,-1 0 1,27-34-1,-36 41 65,-1-1 0,0 0 0,0 0 1,-1 0-1,0-1 0,0 1 0,-1-1 0,3-18 0,-6 22 17,0 0 0,0 0 0,0 0 0,-1 0-1,0 0 1,0 0 0,0 0 0,-1 1-1,0-1 1,-4-8 0,1 6 5,0 1 1,0 0 0,-1 0-1,0 0 1,-1 0-1,1 1 1,-1 0 0,0 1-1,-10-6 1,16 10-14,-24-17-421,21 17 168,1-1-56,-24-10-1591,26 12 1321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51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3056,'0'0'-132,"6"1"-20,19 6 124,-19-6 94,-6 4 21,0 0 1,-1 0 0,0 0-1,0 0 1,0 0 0,0-1-1,-1 1 1,0 0 0,-3 6-1,0 0 49,-39 98 1010,19-15-676,25-92-466,-1 5 16,0 0 0,0 0-1,1 1 1,1-1 0,-1 0-1,1 0 1,0 0 0,1 0-1,0 0 1,0 0 0,0 0-1,1 0 1,0 0 0,6 9-1,-8-15-14,1 1 0,-1-1 0,0 0 0,0 1 0,1-1 0,-1 0 0,1 0 0,0 0 0,-1 0 0,1 0 0,0 0 0,-1 0 0,1-1 0,0 1 0,0-1 0,-1 1 0,1-1 0,0 0 0,0 0 0,0 1 0,0-1 0,0-1 0,0 1 0,2 0 0,6-1 12,32-1 11,-33 0-22,1 2 1,0-1 1,-1 0 0,1-1 0,-1 0-1,12-4 1,2-1 8,15-6-38,-26 8-36,0 0 1,1 2-1,22-5 1,-10 1-335,0-1 1,0-1 0,26-14 0,-44 20 185,6-6-314,-5 1-631,1 0 726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6.2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349 18 6621,'0'-1'177,"5"-9"-892,-5 10 774,0-1 1,0 1-1,0 0 1,0 0 0,0 0-1,0 0 1,1 0-1,-1-1 1,0 1-1,0 0 1,0 0-1,0 0 1,0 0-1,0 0 1,0-1-1,0 1 1,0 0-1,0 0 1,0 0-1,0 0 1,0-1-1,0 1 1,0 0-1,0 0 1,0 0-1,0 0 1,0 0-1,0-1 1,0 1-1,0 0 1,-1 0-1,1 0 1,0 0-1,0 0 1,0-1-1,0 1 1,0 0-1,0 0 1,0 0-1,-1 0 1,1 0-1,0 0 1,0 0-1,0 0 1,0-1-1,0 1 1,-1 0-1,1 0 1,0 0-1,0 0 1,0 0-1,0 0 1,-1 0-1,1 0 1,0 0-1,0 0 1,0 0-1,-31 10 380,0 1 0,1 1 1,0 2-1,-32 20 0,-34 22 73,74-44-458,21-12-55,0 0-1,0 0 1,1 1 0,-1-1 0,0 0 0,0 1-1,1-1 1,-1 1 0,0-1 0,1 1 0,-1-1-1,0 1 1,1-1 0,-1 1 0,1 0 0,-1-1 0,1 1-1,-1 0 1,1 0 0,0-1 0,-1 1 0,1 0-1,0 0 1,-1 1 0,1-2-1,0 1 0,1 0 0,-1 0 1,0 0-1,1 0 0,-1-1 0,0 1 0,1 0 0,-1 0 1,1-1-1,-1 1 0,1 0 0,0-1 0,-1 1 0,1 0 1,0-1-1,-1 1 0,2 0 0,2 1-6,-1 0 0,1 0 1,-1 0-1,1-1 0,-1 1 0,1-1 0,0 0 1,0 0-1,5 0 0,-4 0 0,0-1-1,-1 1 1,1 0-1,0 0 1,-1 1-1,1-1 1,-1 1-1,6 3 1,15 6-47,-20-9 52,4 1-15,0 0 0,-1 1 0,1 0 0,-1 0 0,0 1 0,11 7 0,-17-10 17,-1 0 0,1 0 0,0 0 0,-1 0 0,0 1 0,1-1 0,-1 0 0,0 0 0,0 1 0,0-1 0,0 1 0,-1-1 0,1 1 0,-1-1 0,1 1 0,-1 0 0,0-1 0,0 1 0,0-1-1,0 1 1,-1 0 0,1-1 0,-1 1 0,-1 4 0,0-2 8,0 0 0,0 1 0,-1-1 1,1 0-1,-1 0 0,0-1 0,-1 1 0,1 0 0,-8 6 0,4-4-78,-1-1 0,0 0 0,-1 0 0,1 0 0,-1-1 0,0-1 0,0 1 0,-1-1 0,1-1 0,-1 0 0,0 0 0,0-1 0,-20 2 0,27-4-56,0-1 1,0 1-1,0 0 1,1-1-1,-1 0 1,0 1 0,0-1-1,0 0 1,0 0-1,1-1 1,-1 1-1,0-1 1,1 1 0,-1-1-1,-2-2 1,-7-14-3834,5-2 855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51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2728,'0'0'658,"1"8"-450,1-2-185,0-1 72,0 1-1,-1 0 1,0 0-1,0 0 1,0 0-1,0 0 1,-1 0-1,-1 10 1,1 26 550,-2-19-374,1-1 0,2 31 0,0-10-64,4 94 24,1-57-741,0-15-980,-2-41-476,-4-22 1424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52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2940,'0'0'28,"0"7"86,1 15-16,0-4 169,0-1 0,-2 1 0,-2 23 0,-11 77 427,13-114-668,0 1 0,1 0-1,0 0 1,0-1 0,0 1 0,1 0 0,1 6 0,1 15 65,-3-25-87,1 1-1,-1-1 1,1 1-1,-1-1 1,1 1-1,-1-1 0,1 1 1,0-1-1,0 0 1,-1 0-1,1 1 0,0-1 1,0 0-1,1 0 1,-1 0-1,0 0 0,0 0 1,2 1-1,20 11 46,12 1-31,-34-14-17,0 1-1,-1-1 0,1 0 1,-1 1-1,1-1 0,0 0 0,-1 0 1,1 1-1,-1-1 0,1 0 0,0 0 1,-1 0-1,1 0 0,0 0 0,-1 0 1,1 0-1,0 0 0,-1 0 0,1 0 1,0 0-1,14-1 7,16 9-2,-29-7 3,3 0-10,11 1-7,0 2-1,0 0 1,0 1 0,22 10 0,-35-13 25,-1 0 1,0 0-1,0 0 0,-1 1 1,1-1-1,0 0 0,-1 1 1,1-1-1,-1 1 1,0-1-1,0 1 0,0-1 1,1 6-1,4 6 118,-6-12-123,0-1 1,0 0-1,0 0 0,0 0 0,1 0 0,-2 1 1,1-1-1,0 0 0,0 0 0,0 0 0,0 0 1,-1 1-1,1-1 0,0 0 0,-2 2 1,1 0 20,0 5 36,0 0 0,0 0 1,-1 0-1,0 0 0,-7 14 1,-6 14 104,11-25-120,-1-1-1,0 1 0,0-1 1,-13 18-1,-3 2 56,15-21-74,1-1 1,-1 0 0,-1 0-1,-8 8 1,-1 0-32,12-12-84,0 0 0,0 0 1,0 0-1,-1-1 0,1 0 0,-1 1 0,0-2 0,0 1 0,0 0 1,0-1-1,-9 3 0,11-5-343,-2-4-122,-3 0 276,5 2 65,0 0 1,0 0-1,0-1 0,0 1 1,0-1-1,0 1 0,1-1 0,-4-4 1,-5-11-942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52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3676,'2'0'-21,"0"-1"0,0 1 0,0 0 0,0-1 0,0 1 0,0 0 0,0 0 0,0 1 0,0-1 0,0 0 0,0 1 0,0-1 1,-1 1-1,1-1 0,0 1 0,0 0 0,0 0 0,-1 0 0,1 0 0,0 0 0,-1 0 0,2 2 0,0-1 114,0 1 0,1-1 0,-1-1 0,1 1 0,-1 0-1,1-1 1,0 0 0,-1 0 0,6 1 0,42 6 991,-11-2-678,-36-5-323,3-2-7,113-9-234,-98 7-830,-1-1-1,42-15 1,-60 18 195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53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3412,'-26'4'-78,"20"-3"44,4 0 48,-24 7 468,23-7 739,-1 0-938,-3 3-289,7-4 41,0 0 1,0 0-1,0 0 0,0 0 0,1 0 1,-1 0-1,0 1 0,0-1 0,0 0 1,0 0-1,0 0 0,0 0 0,0 0 0,0 0 1,0 0-1,0 0 0,0 0 0,0 1 1,0-1-1,0 0 0,0 0 0,0 0 1,1 0-1,-1 0 0,0 0 0,0 0 1,0 1-1,0-1 0,0 0 0,-1 0 0,1 0 1,0 0-1,0 0 0,0 0 0,0 0 1,0 1-1,0-1 0,0 0 0,0 0 1,0 0-1,0 0 0,0 0 0,0 0 1,0 0-1,0 0 0,0 0 0,0 0 0,-1 1 1,1-1-1,0 0 0,0 0 0,0 0 1,0 0-1,0 0 0,0 0 0,82 4 445,26-4 244,3 5-288,-107-5-421,1 1-1,-1-1 1,0 1-1,1 0 1,-1 0-1,0 0 1,0 0-1,6 4 1,-4-3 7,-4-1-13,1 1 1,-1-1-1,1 1 0,-1-1 0,1 1 1,-1 0-1,0 0 0,0 0 0,0 0 1,0 0-1,-1 1 0,1-1 0,0 0 1,-1 1-1,0-1 0,1 1 0,-1 0 1,0-1-1,0 1 0,-1 0 0,1 0 0,-1 0 1,1 5-1,-1 4 52,0 1 0,-1 0 0,0 0 0,-4 14 0,0 3 60,-7 51 121,4-34-42,-3 80 0,1-26-50,5-53-319,2-33 312,1-8-1147,1 1-4269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54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57 5348,'0'0'-321,"-11"11"69,8-7 190,3-4 100,0 0-1,0 0 1,0 1 0,0-1 0,0 0-1,0 0 1,0 0 0,1 1 0,-1-1-1,0 0 1,0 0 0,0 0 0,0 1 0,0-1-1,0 0 1,1 0 0,-1 0 0,0 0-1,0 0 1,0 1 0,1-1 0,-1 0-1,0 0 1,0 0 0,0 0 0,1 0-1,-1 0 1,0 0 0,0 0 0,0 0 0,1 0-1,-1 0 1,0 0 0,0 0 0,0 0-1,1 0 1,-1 0 0,0 0 0,0 0-1,1 0 1,-1 0 0,0 0 0,0 0 0,0 0-1,1 0 1,-1 0 0,0-1 0,0 1-1,0 0 1,0 0 0,1 0 0,41-7 192,-25 6 46,-12 3-226,-5-1-39,1-1 1,-1 0-1,1 1 0,-1-1 0,1 0 1,-1 0-1,1 1 0,-1-1 1,1 0-1,0 0 0,-1 0 1,1 0-1,-1 0 0,1 0 0,0 0 1,-1 0-1,1 0 0,-1 0 1,1 0-1,0 0 0,-1 0 0,1 0 1,-1-1-1,2 1 0,119-14 771,-29 4-564,-68 9-296,1-2-1,-1 0 1,23-7 0,15 0-468,-40 9 148,-5-2 65,-15 2 9,13-1-289,-6-3-2211,4-2 1516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54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 4104,'0'0'-122,"-3"0"6,3 0 143,0-1 0,0 1 0,0 0 0,0 0-1,0 0 1,0 0 0,-1 0 0,1 0 0,0-1 0,0 1 0,0 0 0,0 0 0,0 0 0,-1 0 0,1 0 0,0 0 0,0 0 0,0 0 0,0 0 0,-1 0 0,1 0 0,0 0 0,0 0 0,0 0 0,-1 0 0,1 0 0,0 0 0,0 0 0,0 0 0,0 0-1,-1 0 1,1 0 0,0 0 0,0 0 0,0 0 0,0 1 0,0-1 0,-1 0 0,1 0 0,0 0 0,0 0 0,0 0 0,0 0 0,0 1 0,0-1 0,-1 0 0,1 0 0,0 0 0,0 0 0,0 1 0,0-1 0,0 0 0,0 0 0,0 0 0,0 0 0,0 1-1,0-1 1,0 0 0,0 0 0,0 1 0,8 14 31,4 8 488,-11-20-456,1 0 1,0 0-1,0 0 1,0-1-1,0 1 1,1 0-1,-1-1 1,3 3-1,12 14 415,-16-16-622,1-1 0,-1 0 0,1 0 0,-1 0 0,1 0 0,0 0 0,-1 0 0,1 0 0,0 0 0,0 0 0,0-1 0,1 1 0,-1-1 0,0 0 0,5 2 0,-5-2-656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55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4456,'-4'10'49,"1"-1"0,0 0 0,0 1-1,1 0 1,0 0 0,1-1 0,0 1-1,1 0 1,0 0 0,2 14 0,-1 10 658,1-15-250,-1-16-358,-1 0 1,1-1-1,-1 1 1,0 0-1,0 0 1,0 0-1,0 0 1,-1 0-1,1 0 1,-2 5-1,1-2 55,0-1-1,1 1 0,0 0 0,0 0 1,0 0-1,2 7 0,0 12 205,-2-22-346,0 0 0,1 1 1,-1-1-1,1 0 0,-1 0 0,1 0 1,0 0-1,2 4 0,-3-5-35,1-1 0,0 1 1,-1 0-1,1 0 0,-1 0 0,1 0 0,-1 0 0,0 0 1,0 0-1,0 3 0,3 17-916,10-2-1028,-12-17 187,-1 5-219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55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8 5268,'0'0'352,"-1"-2"-163,-1-4-224,2 6 60,0 1-1,0-1 0,0 0 1,0 0-1,0 0 0,0 0 1,0 0-1,0 0 0,0 0 1,0 0-1,0 1 0,0-1 1,0 0-1,0 0 0,0 0 1,0 0-1,-1 0 0,1 0 1,0 0-1,0 0 0,0 0 1,0 0-1,0 0 0,0 0 1,0 1-1,0-1 1,-1 0-1,1 0 0,0 0 1,0 0-1,0 0 0,0 0 1,0 0-1,0 0 0,0 0 1,0 0-1,-1 0 0,1 0 1,0 0-1,0 0 0,0 0 1,0 0-1,0-1 0,0 1 1,0 0-1,0 0 0,-1 0 1,1 0-1,0 0 0,0 0 1,0 0-1,0 0 0,0 0 1,0 0-1,0 0 0,0 0 1,0 0-1,0-1 0,0 1 1,0 0-1,-1 0 0,1 0 1,0 0-1,0 0 0,0 0 1,0 0-1,0-1 0,0 1 1,0 0-1,-23 55 736,-4 6 88,-26 90 0,28-64-567,11-43-257,-9 56 1,13-61-153,0 5-160,-11 70-2050,19-107 2023,-3 15-3154,5-19 1599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56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12 4784,'12'-11'-864,"-10"10"1999,-3 5-321,-7 11 72,-18 31-535,10-19 264,-7 14-86,-42 82 403,54-97-713,-10 38-1,-1 4 24,14-47-220,1 1 0,2 0-1,0 0 1,1 0 0,2 0 0,0 1 0,1-1 0,1 1 0,1 0-1,2-1 1,0 0 0,9 33 0,-11-51-65,1 1-1,1-1 1,-1 1 0,1-1-1,-1 0 1,1 0 0,0 0-1,1 0 1,-1-1 0,1 1-1,-1-1 1,1 0 0,0 0-1,0 0 1,0-1 0,1 1-1,-1-1 1,1 0 0,8 3-1,-4-5-191,2-1 115,-6 1 59,-1-1 0,1 1 0,0-1 0,0 0 0,-1 0 1,1 0-1,0 0 0,-1-1 0,1 0 0,-1 0 0,7-4 0,-6 2 13,-1 0-1,1-1 1,-1 0-1,0 1 1,0-1-1,-1 0 1,0-1-1,1 1 1,-2 0-1,1-1 1,-1 0-1,0 0 1,0 0-1,2-11 1,-3 9 51,-1 0 0,1 0 1,-1-1-1,-1 1 0,0 0 1,0 0-1,-1 0 0,1 1 1,-2-1-1,1 0 0,-1 1 1,0-1-1,-9-13 0,8 15 5,0 1-1,0 0 0,0 0 1,-1 0-1,0 0 0,0 0 0,0 1 1,0 0-1,-1 0 0,0 1 1,1-1-1,-1 1 0,-1 1 1,1-1-1,0 1 0,-1 0 0,-12-2 1,-29 0-414,44 4 153,-2 1-70,-37 7-1130,39-8 595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57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57 4012,'-13'12'134,"13"-12"-128,-3 1 123,1 1 0,-1-1-1,1 1 1,-1 0 0,1 0 0,0 0 0,0 0 0,0 0 0,0 1-1,-3 3 1,4-5 661,2-1-766,0 0-1,0 0 0,0 0 1,0 0-1,-1 0 0,1 0 1,0 1-1,0-1 1,0 0-1,-1 0 0,1 1 1,0-1-1,0 0 0,-1 1 1,1-1-1,1 1 1,-1 0-3,0 0 0,0 0 0,0-1 1,1 1-1,-1-1 0,0 1 1,0-1-1,0 0 0,1 1 1,-1-1-1,0 0 0,0 0 0,1 0 1,-1 0-1,0 0 0,2 0 1,65-4 597,97-17 0,-45 3-647,4-1-519,51-5-1406,-91 10-753,-58 10 1439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6.6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 6397,'2'-17'-747,"3"13"1400,-4 4-530,1 0 0,-1 1 0,0 0 0,0-1-1,0 1 1,1 0 0,-1 0 0,0-1 0,0 1 0,0 0-1,1 2 1,3 1-465,-1 0 529,0 1 0,0-1 1,-1 1-1,1 0 0,-1 0 0,0 0 1,0 0-1,-1 0 0,0 1 1,0-1-1,0 1 0,0 0 0,-1-1 1,0 1-1,1 7 0,-2 8 224,0 0-1,-5 40 0,2-32-166,-5 54 331,-5 83-45,17 35-2698,1-152-485,-5-49 2493,0 1 1,0-1-1,0 0 0,1 1 1,-1-1-1,0 1 1,0-1-1,1 1 0,-1-1 1,0 0-1,0 1 0,1-1 1,-1 1-1,0-1 0,1 0 1,-1 1-1,1-1 0,-1 0 1,0 0-1,1 1 0,0-1 1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57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10 4204,'-7'4'-76,"6"-4"132,-1 1 0,1-1 0,-1 1 0,1 0-1,0-1 1,-1 1 0,1 0 0,0 0 0,-1 0-1,1 0 1,0 1 0,0-1 0,0 0 0,0 0 0,0 1-1,0-1 1,1 0 0,-1 1 0,0-1 0,0 3-1,8-3 203,0 1-171,-4-1-46,-1-1 1,1 1 0,0-1-1,-1 1 1,1-1 0,0 0 0,0 0-1,-1 0 1,1-1 0,4 0-1,90-9 805,58-7-80,-104 11-1450,79 2 0,-127 4 616,69-5-2937,-50 5 1587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13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706 55 4508,'0'0'-269,"1"-2"52,1-5 305,1-1 0,-2 1 0,3-14 0,-4 16-276,0 5 265,0 0-1,0-1 1,0 1 0,0 0-1,0 0 1,0-1-1,0 1 1,-1 0-1,1 0 1,0 0-1,0-1 1,0 1-1,-1 0 1,1 0 0,0 0-1,0 0 1,0-1-1,-1 1 1,1 0-1,0 0 1,0 0-1,-1 0 1,1 0 0,0 0-1,0 0 1,-1 0-1,1 0 1,0 0-1,0 0 1,-1 0-1,1 0 1,0 0-1,-1 0 1,1 0 0,0 0-1,0 0 1,-1 0-1,1 0 1,0 0-1,0 0 1,-1 0-1,1 1 1,0-1 0,0 0-1,0 0 1,-1 0-1,1 1 1,-4 0-60,-15 7 107,0 1 0,-20 12-1,-171 115 465,74-46-490,-15 14-204,109-78-26,32-20 64,0 0 0,-1 1 0,2 0 1,-1 0-1,1 1 0,-15 18 1,23-26 64,1 0 0,0 1 1,-1-1-1,1 1 0,0-1 1,0 1-1,-1-1 0,1 1 1,0 0-1,0-1 0,0 1 1,0-1-1,0 1 0,0-1 1,0 1-1,0 0 0,0-1 1,0 1-1,0-1 0,0 1 1,0-1-1,0 1 0,0-1 1,0 1-1,1 0 0,-1-1 1,0 1-1,1-1 0,-1 1 1,0-1-1,1 0 0,-1 1 1,0-1-1,1 1 0,-1-1 1,1 0-1,-1 1 0,1-1 1,-1 0-1,1 1 0,0-1 1,22 10-38,-22-10 38,32 8-29,1-2-1,-1-1 1,40 0 0,29 4-76,22 6-48,-69-8 103,-31-4 20,-1 0 0,0 1 0,-1 1 1,42 16-1,-60-18 25,1-1 1,-1 2-1,0-1 1,0 0-1,6 8 1,-1-2-7,-8-8 14,0 0-1,-1 0 1,1 0 0,0 0-1,-1 0 1,0 0-1,1 0 1,-1 0-1,1 0 1,-1 0 0,0 0-1,0 0 1,1 0-1,-1 1 1,0-1-1,0 0 1,-1 2-1,1-1 2,1 2 0,-1-1 0,0 1 0,0-1 0,0 0 0,0 1 0,-1-1-1,1 1 1,-1-1 0,0 0 0,0 1 0,0-1 0,0 0 0,-1 0 0,1 0-1,-1 0 1,-3 4 0,-2 2 7,0-1 0,-1 0-1,-14 12 1,9-9 1,-1 0-63,-1-2-1,0 1 1,0-2-1,-1 0 1,0-1-1,-1-1 1,1 0 0,-18 3-1,31-8 25,2-1 0,0 1 1,-1-1-1,1 0 1,-1 0-1,1 1 0,-1-1 1,1 0-1,-1 0 0,1-1 1,-1 1-1,1 0 1,0 0-1,-1-1 0,1 1 1,-3-2-1,1 1-62,0 0 30,1 1 1,-1-1 0,1 0-1,-1 0 1,1 0 0,0 0-1,0 0 1,-1-1 0,1 1-1,0-1 1,0 0 0,1 1-1,-1-1 1,0 0 0,0 0-1,1 0 1,-1 0 0,1 0-1,0 0 1,-2-4 0,0 0-254,1 0 1,0-1-1,0 1 1,0 0-1,1-1 0,-1-7 1,1-13-818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13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12 3788,'0'0'-157,"1"-8"-159,-2 4 532,0 9 1130,-7 53-584,7-49-608,1 0-1,1 0 0,-1 0 1,1 1-1,1-1 1,3 10-1,2 23 345,40 359 1380,-22-117-2287,-23-248 148,8 64-836,1 25-2764,-7-102 2256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15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20 4348,'0'0'-243,"6"-5"-78,-3 6 340,-4 5 112,-66 119 911,48-82-743,11-27-199,1 0 1,0 0 0,1 1-1,1 0 1,-4 25 0,7-29-48,0 0-13,1 1 0,0-1 0,1 17 0,0-27-43,0-1-1,1 1 0,-1 0 1,1 0-1,-1-1 0,1 1 1,0 0-1,0-1 1,0 1-1,0-1 0,1 1 1,-1-1-1,1 0 1,-1 0-1,1 1 0,0-1 1,0 0-1,0 0 0,0-1 1,0 1-1,3 2 1,-2-2-24,1 0 1,-1-1 0,0 1-1,1-1 1,-1 1 0,1-1-1,-1 0 1,1 0 0,0-1-1,-1 1 1,1-1 0,0 0-1,-1 0 1,1 0 0,0 0-1,5-2 1,2 1-44,-1-1-1,1 0 1,-1 0-1,0-2 0,0 1 1,0-1-1,0 0 1,0-1-1,-1 0 1,0-1-1,0 0 1,0 0-1,-1-1 1,11-11-1,-10 8 26,-1-1 1,0 1-1,-1-1 0,0-1 1,0 1-1,-2-1 0,1 0 1,-2 0-1,1-1 0,-2 0 1,1 0-1,-2 0 0,0 0 1,0 0-1,-1-20 0,-1 23 50,1 1 0,-1 0 0,-1 0 0,0 0 0,0-1 0,-1 1 0,0 0 0,-1 0 0,0 1 0,0-1 0,-8-14 0,8 17-72,-2 0 0,1 1 0,-1-1-1,1 1 1,-11-8 0,14 11-80,-10-7-1562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15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 1992,'0'0'231,"-1"3"-108,0 0-10,0 0 0,0 0 0,-1-1 0,1 1 0,-1 0 0,0-1 0,0 1 0,-3 3 0,3-4-54,0 0 0,1 0 0,-1 0 1,0 1-1,1-1 0,0 1 0,-1-1 0,0 4 0,0-2-13,-12 13 226,11-14-211,0 0 0,1 1 1,-1-1-1,1 0 0,0 1 0,0 0 0,-2 4 0,-4 9 13,1 0-1,1 1 0,1 0 1,0 0-1,1 1 0,1-1 1,1 1-1,0 0 0,1-1 1,2 1-1,2 24 1,-2-39-93,0 0 1,0 0 0,1 1 0,-1-1 0,1 0 0,0 0 0,0-1-1,1 1 1,-1 0 0,1-1 0,0 0 0,0 1 0,0-1 0,0 0 0,0 0-1,1-1 1,-1 1 0,1-1 0,0 0 0,0 1 0,0-2 0,0 1 0,7 2-1,-2-2-59,0 1 0,0-1 0,0-1 0,0 0 0,0 0 0,1 0 0,-1-2 0,0 1 0,0-1-1,10-2 1,0-1-31,0 0-1,0-1 1,-1-2-1,1 0 1,-1 0 0,-1-2-1,0 0 1,0-1-1,29-23 1,-32 20 137,-1-1 0,-1 0 0,-1-1 0,0 0 0,18-32 0,-27 40 22,1 0 0,-1-1-1,0 1 1,-1-1 0,0 0-1,0 0 1,0 1 0,-1-1 0,-2-14-1,2 1 132,0 19-166,-1 1 0,1-1 0,0 0 0,-1 0 0,0 1 0,1-1 0,-1 0 0,0 1 0,0-1 0,0 1 1,0-1-1,-2-1 0,-1-3 50,2 2-43,-1 1 0,1 0 0,-1 0 1,0-1-1,0 2 0,0-1 0,0 0 0,0 1 0,-4-3 1,-7-6-77,-13-11-621,26 19 403,-10-6-1356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16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10 2444,'-30'-8'-70,"24"7"516,0 61 768,5-34-845,-2 1 1,-9 34-1,1-4-91,-2 4-33,8-43-210,1 0 0,1 0 0,-2 36 0,4-51-37,1-1 1,0-1 1,-1 1-1,1-1 1,0 0-1,0 1 1,1-1-1,-1 0 1,0 1-1,0-1 1,1 1-1,-1-1 1,1 0-1,-1 0 1,1 1-1,-1-1 1,1 0-1,0 0 1,0 0-1,-1 1 1,1-1-1,0 0 1,0 0-1,2 1 1,9 9 10,7-1-8,-13-11-3,7 1 16,-9 2-6,27 0 7,-28-2-17,4-1-13,23-5-129,1-2 0,49-19-1,51-22-955,-44 4-1358,-85 43 1796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16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2516,'0'0'1422,"0"7"-1180,-30 247 2624,26-221-2770,2 0 1,1 0 0,6 51-1,-2-50-422,-3-29 168,0-1-1,0 1 0,1 0 1,-1-1-1,1 1 0,0 0 1,1-1-1,-1 1 0,1-1 1,0 0-1,0 1 0,3 4 1,1 1-1870,-5-8 868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17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3744,'0'0'84,"-1"8"35,-9 138 1454,14-118-1194,-3-25-353,0-1-1,-1 0 0,1 1 0,-1-1 1,0 1-1,0-1 0,0 1 0,0-1 1,-1 4-1,1-4-2,0 1 0,0 0 0,0-1 0,0 1 0,0 0 0,1-1 0,-1 1 0,1 0 0,0-1 0,-1 1 0,1-1 1,1 1-1,-1-1 0,0 0 0,3 5 0,-2-4-5,-1-1 28,0-2-42,0 0 0,0 0 0,0 0-1,0 0 1,0 1 0,0-1 0,0 0 0,0 1 0,0-1 0,0 0 0,0 1 0,0-1 0,0 1 0,0 0 0,1 0 0,-1 0 1,0 0 0,0 0 0,0 0 0,1-1 0,-1 1 0,0 0 0,1-1 0,-1 1 0,1-1 0,-1 0 0,1 1-1,-1-1 1,1 0 0,-1 0 0,3 0 0,93 5 97,-96-5-102,0 0 1,1 0-1,-1 0 1,0 0 0,1 0-1,-1 0 1,0 0 0,1-1-1,-1 1 1,0 0-1,1-1 1,-1 1 0,2-2-1,10 1 9,48 10-22,-54-8 14,-1 0 0,0 1 0,1 0 1,-1 0-1,0 0 0,0 1 0,-1 0 0,1 0 1,0 1-1,-1 0 0,0-1 0,0 2 1,0-1-1,0 1 0,-1-1 0,0 1 1,0 0-1,0 1 0,4 6 0,-5-5 33,-1 0-1,1 0 1,-1 0-1,0 0 1,-1 0-1,0 0 1,0 1-1,0-1 1,-1 9-1,-1-6 27,-1-1 0,1 1 0,-5 11 0,-1 10 147,6-26-177,-1 0 0,0 0 0,1 0 0,-2 0 0,1-1 0,0 1 0,-1-1 0,0 1 0,-3 3 0,-36 36 161,15-17-94,20-20-178,0-1 1,-1 0 0,1 0 0,-1-1-1,-1 0 1,1-1 0,-1 1-1,0-2 1,0 1 0,-12 2-1,16-5-45,1-1 0,-1 0 0,1 0-1,-1 0 1,1 0 0,-1-1 0,1 0 0,0 0-1,-1 0 1,1 0 0,0-1 0,0 1-1,0-1 1,0 0 0,-5-3 0,-9-10-1571,14 10 1259,-8-10-895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17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90 4060,'-1'-2'-191,"0"0"246,1 1 0,-1 0 0,1 0 0,-1 0 0,1-1 0,0 1 0,-1 0-1,1 0 1,0-1 0,0 1 0,0 0 0,0-1 0,0 1 0,0 0 0,0-1 0,1-1 0,-1 3 10,1 0 1,-1-1-1,1 1 1,0-1-1,0 1 1,-1 0-1,1 0 0,0-1 1,0 1-1,-1 0 1,1 0-1,0 0 1,0 0-1,-1 0 1,1 0-1,0 0 1,0 0-1,0 0 0,5 1-324,-1-1 853,2 0-322,1 2-184,25 0 333,4-2 7,-2 0-241,0-2-1,0-2 1,38-9-1,-27 4-656,-20 4-474,1-1 0,27-11 0,-35 12-614,-2 0-62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18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90 4408,'-3'1'-190,"16"-4"3177,82-23-2479,21-4-238,-32 9-1122,-38 14-824,-27 4-447,-16 2 647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17.5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327 1 1408,'0'0'9522,"-8"2"-9416,0-1-87,-2 1 57,0 1-1,0-1 1,1 2-1,-19 8 0,-61 25 146,23-10-209,14-5-37,17-4-60,33-17 52,12-2-32,77-11 40,-82 10 23,29-2-14,-11 2 14,-8 0-4,-14 1 5,1 1 0,-1 0 0,1 0 1,-1-1-1,1 1 0,-1 0 0,1 0 1,-1 0-1,1 1 0,-1-1 0,1 0 1,-1 1-1,0-1 0,1 1 0,-1-1 1,0 1-1,1-1 0,-1 1 0,0 0 1,1 0-1,0 1 0,4 7-2,-6-5 5,0 0 0,0 0 0,-1 1 1,1-1-1,-1 0 0,0 0 0,0 1 0,0-1 1,-1 0-1,1 0 0,-1 0 0,0-1 0,0 1 1,0 0-1,-1-1 0,1 1 0,-1-1 0,-6 6 1,-4 4 11,0 0 0,-30 22 0,33-27-60,-22 12-292,30-19 123,0 0-59,1-1 165,0 0 1,0 0-1,1 0 1,-1 0-1,0 0 1,0 0-1,1 0 1,-1 0-1,0 0 1,1 0-1,-1 0 1,0 0-1,0-1 1,1 1-1,-1 0 0,0 0 1,1-1-1,-1 1 1,1 0-1,-1-1 1,0 1-1,1-1 1,-2 0-1,1 0-133,1-1-1,-1 1 0,0 0 0,1 0 1,-1-1-1,1 1 0,-1 0 0,1-1 1,0 1-1,-1-1 0,1 1 0,0 0 1,0-1-1,0-1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7.3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57 16 6153,'-22'-16'867,"31"18"-746,60 5 203,-8 4 84,-59-11-405,0 1-1,0-1 0,-1 1 0,1 0 1,0-1-1,0 1 0,0 0 0,-1 0 1,1 0-1,0 0 0,-1 0 1,1 1-1,-1-1 0,1 0 0,-1 1 1,0-1-1,1 1 0,-1 0 0,0-1 1,0 1-1,0 0 0,0-1 0,-1 1 1,1 0-1,0 0 0,-1 0 0,1 2 1,-1-1-1,-1 0 0,1 1 0,-1-1 0,0 0 0,0 0 1,0 0-1,-1 0 0,1 0 0,-1 0 0,0 0 0,1 0 0,-1-1 0,-3 4 1,-37 36 0,16-16 5,-30 32-28,54-54 8,1-3 11,1 0 1,-1 1-1,1-1 0,0 0 1,0 1-1,-1-1 1,1 0-1,0 1 0,0-1 1,1 1-1,-1-1 0,0 0 1,0 1-1,1-1 0,-1 0 1,0 1-1,1-1 0,-1 0 1,1 0-1,0 0 1,0 1-1,-1-1 0,1 0 1,0 0-1,0 0 0,0 0 1,1 1-1,2 2-2,-2-1 1,-1-1 1,1 1 0,0-1-1,0 0 1,1 0 0,-1 0-1,0 0 1,3 2-1,6 4 2,-5-3-12,-1 0 0,0 0 0,0 1 0,0 0 0,6 10 0,-1-2-26,-10-12 36,-1 0 0,1 0 1,0 0-1,-1 0 0,1 0 0,-1 0 0,1 0 1,-1 0-1,0-1 0,0 1 0,0 0 0,0 0 1,0-1-1,0 1 0,0-1 0,-2 2 0,-8 8 95,0 0 0,-1-1 0,-23 15-1,18-13-18,5-3-278,0-1-1,-20 11 1,30-19-128,6-24-5083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19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12 4240,'-14'-12'2948,"34"33"-1491,-19-18-1452,0-1 0,0 0-1,0 0 1,1 0-1,-1 0 1,1 0-1,0 0 1,-1 0 0,1 0-1,0-1 1,0 1-1,4 2 1,-4-3-211,16 15-2713,-14-13 1080,0 1-46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19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4924,'-2'6'34,"-1"1"-1,1-1 0,0 0 0,0 1 0,0 0 0,1-1 0,0 1 0,1 0 1,-1 0-1,2 10 0,-1-13 40,5 25 1004,-5-27-755,1 28 1526,8 0-1007,-9-28-687,2 1-29,1 2-96,0 1-103,0 0-1,1 0 1,0-1-1,7 10 1,23 14-5619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20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521 0 4944,'0'0'-118,"-7"2"22,-43 17 300,24-9 261,-49 26 1,37-15-38,18-10-93,-25 17 0,28-15-281,0 1 0,1 1-1,1 0 1,-20 26-1,23-27-164,11-14 96,0 1 0,1 0 0,-1 0 1,0-1-1,0 1 0,1 0 0,-1 0 0,0 0 1,1 0-1,-1 0 0,1 0 0,-1 0 0,1 0 1,-1 0-1,1 0 0,0 0 0,0 1 0,-1 0 1,1 1-24,8-3-42,5 1 74,-7-1 0,1 1 0,-1-1 0,0 0 0,0-1 0,11-1 0,40-2-28,-48 4 48,1 0 0,-1 1 1,1 0-1,0 1 1,-1 0-1,0 0 0,0 1 1,0 0-1,0 1 1,0 0-1,10 6 0,-15-7 32,0 1-1,0-1 0,-1 1 1,1-1-1,-1 1 0,0 0 1,0 0-1,-1 0 0,1 1 1,-1-1-1,0 1 0,0 0 1,0-1-1,-1 1 0,0 0 1,0 0-1,1 7 0,-1-2 62,0 0-1,-1 0 1,-1 0-1,1 0 0,-1 0 1,-1 0-1,-5 17 1,3-16 8,-1 0 0,0 0 0,-1 0 0,0 0 0,-1-1 0,0 0 0,0-1 0,-1 0 0,-1 0 0,-12 11 0,9-10-56,-1 0-1,0-1 1,0-1-1,0 0 1,-1-1-1,-1 0 1,-20 6-1,33-12-70,0-1-1,-1 1 0,1-1 1,-1 1-1,1-1 0,-1 0 0,0 0 1,1 0-1,-1 0 0,-3-1 1,-4 0-31,4 1-42,0-1 0,0 1 0,0-1 0,0 0 1,0 0-1,1-1 0,-1 0 0,0 0 0,1 0 1,-1-1-1,-9-6 0,-3-1-308,13 7 129,-1 0-1,1-1 0,1 0 1,-1 0-1,0 0 1,1-1-1,0 0 0,0 1 1,0-1-1,1-1 0,0 1 1,0 0-1,0-1 0,0 0 1,1 0-1,0 1 0,-1-9 1,2-5-1742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20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4900,'-1'-8'-516,"1"8"547,0 0-1,0 0 0,0 0 0,0 0 0,1 0 0,-1 1 0,0-1 0,0 0 1,0 0-1,0 0 0,0 0 0,0 0 0,0 0 0,0 0 0,0 0 0,1 0 1,-1 0-1,0 0 0,0 1 0,0-1 0,0 0 0,0 0 0,0 0 0,1 0 0,-1 0 1,0 0-1,0 0 0,0 0 0,0 0 0,0 0 0,0 0 0,1 0 0,-1 0 1,0-1-1,0 1 0,0 0 0,0 0 0,0 0 0,0 0 0,0 0 0,1 0 1,-1 0-1,0 0 0,0 0 0,0 0 0,0 0 0,0 0 0,0-1 0,0 1 1,0 0-1,0 0 0,0 0 0,1 0 0,-1 0 0,6 7 80,14 21 384,-20-27-462,1 0 1,-1 0-1,1 0 1,-1 0 0,0 0-1,0 0 1,1 0-1,-1 0 1,0 0 0,0 0-1,0 0 1,0 0-1,0 0 1,0 0 0,0 0-1,-1 2 1,1 14 313,2-1 81,0 1-1,0 22 0,0 11 120,0-23-186,-3 35 0,0-20-114,-1 48 149,4 101 146,2-117-452,-4-39-300,7 40 1,-7-41-221,0-30 243,-1 1 0,1 0 1,0-1-1,1 1 0,-1-1 1,1 1-1,0-1 0,2 9 0,-2-11-357,-2 1-1824,-2 10 477,2-10-265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21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0 5260,'0'0'1637,"1"7"-1267,1 20 263,0 0-1,-2 1 0,-4 30 1,-18 90 423,-6 12-955,26-142-322,-1 3-1259,-1 36 1,4-48 892,10-6-4744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21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25 5829,'10'-22'-1193,"-9"20"2267,-4 9-851,-2 7 114,0 1 1,1 0 0,0-1 0,-2 25 0,-4 51 839,7-19-701,2-43-291,0 1 0,7 56 0,-3-61-151,-2-12-50,1-1 0,0 0 1,0 1-1,1-1 0,8 20 0,-10-30-1,1 0 1,-1 0-1,0 1 1,1-1-1,-1 0 1,1 0-1,-1 0 1,1 0-1,0 0 1,-1-1-1,1 1 1,2 0-1,0 1-58,-3-2-86,6-2-236,-1 0 319,0 0 0,0-1-1,-1 0 1,0 0-1,1 0 1,-1-1 0,0 0-1,-1 1 1,1-2-1,-1 1 1,1-1 0,-1 1-1,-1-1 1,1 0-1,-1 0 1,5-9 0,-3 2-11,0-1 0,-1 1 1,0-1-1,-1 0 0,-1 0 0,0 0 1,0 0-1,-1-15 0,-3-11 190,-8-56 0,8 81-7,0 7-20,0 0 0,0 1 0,0 0 0,-6-12 0,-2-5 184,8 19-196,0 0 0,0 0 0,-1 1 0,1-1 0,-1 1 0,0-1 0,-5-4 1,-13-18 241,15 20-366,-1-1 0,0 1 0,0 0 0,0 0 0,-10-5 0,14 9-244,-8-2-239,2 4-3495,-13 0 2644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22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0 111 4232,'0'0'3843,"11"-2"-3731,67-14 179,-48 8-144,33-4 0,8-2-74,176-33-1207,-232 46 861,35-7-740,-48 7 879,1 1 1,-1-1-1,0 1 0,0 0 0,0 0 0,1 0 0,-1 0 0,0 0 1,0 0-1,0 1 0,1-1 0,2 2 0,8 1-1653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23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3660,'-3'2'-76,"0"0"147,-1 0 1,1 0-1,0 0 1,0 1-1,0-1 1,0 1-1,1 0 0,-1-1 1,-3 7-1,5-7 293,1 3 289,0-4-635,-1-1 1,1 0 0,0 0 0,0 1 0,0-1 0,0 0 0,0 0 0,0 1 0,0-1 0,0 0-1,0 1 1,0-1 0,0 0 0,0 0 0,0 1 0,0-1 0,0 0 0,0 1 0,0-1-1,0 0 1,0 0 0,0 1 0,0-1 0,0 0 0,1 0 0,-1 1 0,0-1 0,0 0 0,0 0-1,0 0 1,1 1 0,-1-1 0,0 0 0,0 0 0,1 0 0,-1 1 0,0-1 0,0 0-1,1 0 1,-1 0 0,10 4 305,0-1 0,1 0 0,-1-1 1,0 0-1,1-1 0,0 0 0,15 0 0,83-9 872,-64 3-804,140-14-716,-143 18-588,-37 1 795,0 0 0,1 0 0,-1 0 1,0-1-1,8-1 0,40-3-1991,-46 4 116,15 1-385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39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 84 4292,'11'-11'-933,"-9"8"866,0 0 1,-1-1-1,0 1 0,0 0 1,0-1-1,0 1 0,0-1 1,-1 1-1,1-1 0,-1 1 1,0-1-1,-1-6 0,5 7 79,-4 2 40,1 1 1,-1 0-1,0 0 1,1 0-1,-1 0 1,0 0-1,1-1 0,-1 1 1,0 0-1,0 0 1,1 0-1,-1-1 1,0 1-1,1 0 1,-1 0-1,0-1 1,0 1-1,0 0 1,1-1-1,-1 1 1,0 0-1,0-1 1,0 1-1,0 0 1,0-1-1,0 1 1,1 0-1,-1-1 1,1-5-316,-1 6 368,-1 0 1,1-1 0,0 1-1,0 0 1,0 0 0,0-1-1,0 1 1,-1 0-1,1 0 1,0-1 0,0 1-1,-1 0 1,1 0 0,0 0-1,0-1 1,-1 1-1,1 0 1,0 0 0,0 0-1,-1 0 1,1 0 0,0 0-1,-1-1 1,1 1-1,0 0 1,-1 0 0,1 0-1,0 0 1,-1 0 0,1 0-1,0 0 1,-1 0 0,1 0-1,0 1 1,0-1-1,-1 0 1,1 0 0,0 0-1,-1 0 1,1 0 0,0 0-1,-1 1 1,-66 21-22,6 0-9,-31 29-4,40-21-48,4-1-37,19-12 1,27-17 1,1 1 0,0-1-1,0 1 1,0-1-1,0 1 1,0-1 0,-1 1-1,1 0 1,0-1-1,0 1 1,1 0 0,-1 0-1,0 0 1,0 0-1,0 0 1,0 0 0,1 0-1,-1 0 1,1 0-1,-1 0 1,0 0-1,1 2 1,69-3-45,-33-1 32,-13 0 1,0 1 0,1 1 0,-1 1 0,0 1 1,42 11-1,-38-6-6,-10-4 8,-2 1 0,1 1-1,18 10 1,-31-15 27,0 0-1,0 1 1,-1-1-1,1 1 1,-1 0-1,1 0 1,-1 0-1,0 0 1,1 1-1,-1-1 1,-1 1 0,1-1-1,0 1 1,0-1-1,-1 1 1,0 0-1,1 0 1,-1 0-1,0 0 1,-1 0-1,1 0 1,0 0-1,-1 4 1,0-2 20,-1 1 1,0-1-1,0 1 1,-1-1-1,1 0 1,-1 0-1,0 0 1,-1 0-1,1 0 1,-1 0-1,0-1 1,0 1-1,0-1 1,-1 0-1,0 0 1,0 0 0,-7 6-1,-6 3 42,-1 0-1,0-1 1,-20 9-1,20-11-49,1-2-1,-1 0 1,-1-1 0,1-1-1,-1-1 1,0-1-1,-1 0 1,-28 1-1,43-5-60,0 0-1,0-1 0,0 1 0,0-1 1,0-1-1,0 1 0,0 0 0,0-1 0,1 0 1,-1 0-1,1-1 0,-1 1 0,1-1 0,0 0 1,0 0-1,0-1 0,0 1 0,1-1 1,-1 1-1,1-1 0,0 0 0,0-1 0,1 1 1,-1 0-1,-2-7 0,1 1-340,0-1 0,1 1-1,0-1 1,0 1 0,1-1 0,1 0 0,0 0-1,0 0 1,1 0 0,2-12 0,2 3-1243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39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4612,'7'-31'-339,"-4"26"3138,3 16-2607,0 0-1,0 0 1,-1 1 0,0 0-1,4 20 1,12 46 446,-5-21-254,11 77 1,-19-75-235,5 62 95,34 270-609,-44-370 72,15 75-794,-15-81 178,1-1-1,0-1 1,1 1 0,9 16-1,-13-24-975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7.9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 7 4424,'0'0'-160,"3"-5"-34,-3 3 445,-3 5 1233,-24 26-590,0-2 41,2 1-1,-29 42 1,47-58-803,0 1 1,1-1-1,0 1 1,1 1-1,1-1 1,-6 26-1,10-35-122,-1 1 0,1-1 0,0 0 0,1 1 0,-1-1 0,1 0 0,0 0 0,0 1-1,0-1 1,2 4 0,-2-6-25,-1 0 1,1 0-1,0 0 0,0 0 0,0-1 1,0 1-1,0 0 0,1-1 0,-1 1 1,0-1-1,1 1 0,-1-1 0,1 0 1,0 0-1,-1 0 0,1 0 0,0 0 1,0 0-1,-1 0 0,1 0 0,0 0 1,0-1-1,0 1 0,0-1 0,0 0 1,3 1-1,5-2-74,1 1 0,-1-2-1,1 1 1,-1-2 0,0 1 0,1-1 0,-1-1-1,-1 0 1,1 0 0,17-11 0,-20 11 65,-1-1 0,1 0-1,-1 0 1,0-1 0,0 0 0,-1 0 0,0 0 0,0-1 0,0 1 0,-1-1 0,0 0 0,0-1-1,-1 1 1,0-1 0,4-11 0,-3 4 33,-2 9 1,0 0-1,0-1 0,-1 1 1,0 0-1,0-1 0,0 1 0,-1-1 1,0 1-1,0-1 0,-1 1 1,0 0-1,0-1 0,-3-10 0,-25-38-660,28 54 344,-5-2-455,0 1 0,0 0 1,-1 0-1,1 1 0,-9-1 0,13 2-766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0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47 4664,'0'0'1723,"-7"4"-1486,0 0-149,1 0 1,0 0-1,0 1 1,0 0-1,1 0 0,0 0 1,-5 7-1,-16 22 346,2 2 0,1 1-1,-20 45 1,34-60-327,0 0-1,2 0 1,-8 38 0,13-51-101,1-1 0,0 1 0,0-1-1,1 1 1,0 0 0,1-1 0,0 1 0,0-1 0,1 1 0,0-1 0,0 1 0,1-1 0,5 10 0,-6-15-19,0 0 0,1 0 0,-1 0 0,1-1 0,0 1 0,0-1 0,0 0 0,0 0 1,0 0-1,1 0 0,-1-1 0,0 1 0,1-1 0,-1 0 0,1 0 0,5 1 0,-1 0-44,0-2-73,5-1 16,-1-1-1,0 0 1,0-1 0,0 0 0,0-1 0,0 0-1,-1-1 1,0-1 0,0 0 0,0 0 0,0-1-1,-1 0 1,-1-1 0,1 0 0,-1 0 0,12-16-1,-13 13 93,0 0 0,0 0-1,-2-1 1,1 0 0,-2 0 0,1-1-1,-2 0 1,0 0 0,0 0-1,-1 0 1,-1 0 0,0-1 0,0-13-1,-2 21 37,0-21 115,-6-47 0,5 68-112,0 0 0,0-1 0,-1 1 0,0 0 0,0 0 0,0 1 0,-1-1 0,0 0-1,0 1 1,0-1 0,-1 1 0,0 0 0,-5-5 0,-16-23-217,18 24 61,6 7 3,0 0 0,0 1-1,0-1 1,0 0 0,0 0 0,1 0-1,-1 1 1,0-1 0,1 0 0,-1 0-1,1 0 1,0 0 0,0 0-1,0 0 1,0 0 0,0 0 0,0 0-1,0 0 1,2-4 0,-2 3-498,6 2-443,20-3 284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1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106 181 3292,'0'0'-144,"2"-2"100,25-10 1518,-25 11 411,-6 8-1662,-86 120 1330,82-113-1468,2 0-1,0 1 0,1 0 1,0 1-1,1-1 0,1 1 1,1-1-1,0 1 0,1 0 1,1 19-1,0-27-79,0-1-1,1 0 1,1 0 0,-1 0-1,1 0 1,0 0 0,1 0-1,-1 0 1,2 0 0,-1-1 0,0 1-1,1-1 1,1 0 0,-1 0-1,1-1 1,10 10 0,-13-13-18,0-1 0,1 1 1,-1-1-1,1 0 0,-1 0 1,1 0-1,-1 0 0,1-1 0,0 1 1,-1-1-1,1 0 0,0 1 0,5-2 1,-8 1 11,7 0-53,1-1 1,0 0-1,-1 0 1,0-1-1,1 0 1,-1-1-1,0 1 1,0-1-1,0-1 1,0 1-1,-1-1 1,1 0-1,11-11 1,-8 6-9,1-2-1,-1 1 1,-1-1 0,0-1 0,0 1 0,7-17 0,-10 16 31,0 0-1,-1 0 1,-1-1-1,-1 0 1,1 0-1,2-25 1,-2-83 119,-4 109-60,-10-96 316,-1 53-137,10 52-207,0-1 0,0 1 0,0 0 0,-1-1 0,0 1 0,1 0 0,-1 0 0,0 0 0,-1 0 0,-1-3 0,-1 0-32,-21-22-1575,25 27 1218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1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5 3664,'0'0'-208,"4"0"-72,10-3 284,-10 2 1448,-10 5-1165,-78 81 1833,29-13-921,31-39-832,18-22-261,0 0-1,0 1 1,1 0-1,1 0 1,-5 20-1,6-19-71,1 1 0,0 0 0,1 0 1,1 0-1,0 0 0,1 0 0,0 0 0,1 0 0,1-1 0,0 1 0,1-1 0,10 24 1,-12-32-50,0-1 0,0 1 1,0-1-1,1 0 0,0 0 1,0 0-1,0 0 0,0 0 1,0-1-1,1 1 0,0-1 1,0 0-1,0 0 0,0 0 1,0-1-1,0 0 0,1 1 1,-1-1-1,1-1 0,0 1 1,7 1-1,-3-2-42,0 0 1,0-1-1,0 0 1,1 0-1,-1-1 0,0 0 1,0-1-1,0 0 1,0 0-1,0-1 1,0 0-1,-1-1 0,1 0 1,-1 0-1,0 0 1,-1-1-1,1-1 0,-1 1 1,0-1-1,10-10 1,2-9-127,18-30 0,-31 43 152,0 1 0,-1-1 0,0 1 0,-1-1 0,4-20 0,-4 16 58,-1-1-1,-1 0 1,-1 0 0,0 0 0,-3-26 0,1 36-15,0 1 1,-1 0 0,1-1-1,-1 1 1,0 0 0,-1 0 0,1 0-1,-1 0 1,0 1 0,-1-1 0,1 1-1,-1 0 1,0 0 0,-1 0 0,1 0-1,-1 1 1,-6-5 0,1 2-83,1 2 0,0-1 0,-1 1 0,0 1 1,0 0-1,-1 0 0,-18-3 0,26 6-146,-2 2-57,-16 2-68,15-2-72,1 0-1465,-16 2 565,16-3 153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2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9 3880,'0'0'-53,"3"-7"-94,-2 6 503,-3 5 1816,-9 11-1909,1-1 200,1 0 0,0 0 0,-7 18 0,-2 10 163,13-32-506,0 1 0,0 0 0,1 0 0,1 1 0,-3 14 0,-12 55 314,3 108 163,15-112-505,11-30-244,-11-46 147,1 0 0,-1 1 0,0-1 1,1 0-1,-1 0 0,1 1 0,0-1 1,-1 0-1,1 0 0,0 0 0,0 0 1,0 0-1,0 0 0,0 0 0,0 0 1,0 0-1,0 0 0,0-1 0,0 1 1,0 0-1,1-1 0,-1 1 0,0-1 1,2 1-1,32 9-34,-32-10 40,8 2-9,-1-1 0,0-1 0,1 0 1,-1-1-1,1 0 0,-1 0 0,0-1 0,15-5 0,-5 2 4,63-22-11,1-11-17,-70 33-12,-2 0-1,16-9 1,-16 8-84,0 0 1,16-5-1,64-26-2372,-89 37 2149,-1-1-146,1 1 366,-1 0 0,0-1 1,0 0-1,0 1 0,0-1 1,0 0-1,0 0 0,0 0 0,0 0 1,0-1-1,3-1 0,-3 1-541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2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8 3896,'-3'-8'-154,"-3"11"3085,2 1-2768,2-3-114,1-1 0,0 1-1,0 1 1,-1-1 0,1 0-1,0 0 1,0 0 0,0 1-1,0-1 1,0 1 0,0-1-1,1 0 1,-1 1 0,0-1 0,1 1-1,-1 0 1,1-1 0,-1 1-1,1 0 1,0-1 0,0 1-1,0 1 1,2 61 1586,1 119 842,8-13-1609,-6-28-1052,-5-133-109,0 0-1,1 0 1,0 0 0,0 0 0,5 16-1,-5-12-515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3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20 105 6245,'0'0'-374,"-3"1"73,-12 6 198,15-7 125,0 0 0,-1 1 0,1-1 0,0 0 0,0 0 0,0 0 0,0 0 0,0 0 0,0 1-1,0-1 1,0 0 0,0 0 0,-1 0 0,1 1 0,0-1 0,0 0 0,0 0 0,0 0-1,0 1 1,0-1 0,0 0 0,0 0 0,0 0 0,0 1 0,1-1 0,-1 0 0,0 0 0,0 0-1,0 0 1,0 1 0,0-1 0,0 0 0,0 0 0,0 0 0,0 0 0,1 1 0,18 9 1028,-16-9-1289,3 1 448,68-8 870,-41 2-777,5-2-71,49-15 0,39-12-221,-43 10-552,-18 4-604,-47 15-286,29-11-1,-45 14 43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3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13 4372,'-17'-13'1775,"22"24"1061,-3-8-2725,-1 1 0,1-1 0,-1 1-1,1-1 1,-1 1 0,0-1 0,1 7 0,-2-9-74,0 1 0,1 0 0,-1-1 0,1 1 1,-1-1-1,1 1 0,0 0 0,-1-1 0,1 1 0,0-1 1,1 2-1,6 14 235,-8-16-254,0 0 0,1 1 0,-1-1 1,1 0-1,-1 1 0,1-1 0,-1 0 0,1 0 1,0 1-1,0-1 0,0 0 0,0 0 1,1 1-1,3 6 51,5 15-17,-10-21-79,0 0 1,1 0-1,0 0 0,-1 0 0,1 0 1,0 0-1,0 0 0,0-1 1,0 1-1,3 2 0,-4-3-187,5 10-697,-4-11 837,-1 1 0,1 0 1,-1 0-1,1 0 1,-1 0-1,1 0 1,-1 0-1,1 0 0,-1-1 1,0 1-1,0 0 1,1 0-1,-1 1 1,0-1-1,0 1 0,0 24-3847,0-13 1331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4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5781,'0'3'-246,"1"16"517,1 0 1,6 22 0,-3-16 519,15 31 889,-5-17-606,-4-6-374,-1-13-786,5 7-1460,-13-25 925,8 2-3271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469 6 5869,'0'0'176,"-6"-1"22,-19-2 26,19 2 20,1 4 10,-104 51 1505,94-46-1465,-26 18 0,-4 1 6,-28 21 123,58-40-309,8-5-91,1 1 1,0-1 0,0 1-1,-6 5 1,-14 5-58,24-12-15,1-2 38,1 0 1,-1 0-1,1 0 1,-1 0-1,0 0 1,1 1-1,-1-1 1,1 0-1,-1 1 1,1-1-1,-1 0 1,1 1-1,-1-1 1,1 0 0,-1 1-1,1-1 1,-1 1-1,1-1 1,-1 1-1,1-1 1,0 1-1,-1-1 1,1 1-1,0 0 1,0-1-1,0 1 1,-1-1-1,1 1 1,0 0-1,0-1 1,0 1 0,0-1-1,0 1 1,0 0-1,0-1 1,0 1-1,0 0 1,0-1-1,0 1 1,1-1-1,-1 1 1,0 0-1,1 0 1,0 1-47,4-2-41,159-9-200,-117 4 241,-34 5 44,1 0 1,0 2-1,-1-1 0,1 1 1,-1 1-1,0 1 0,0 0 1,22 9-1,-33-11 21,1 0 1,0 0-1,-1 0 0,1 0 1,-1 0-1,0 0 1,0 1-1,0-1 0,0 1 1,0 0-1,-1-1 1,1 1-1,-1 0 0,1 0 1,-1 0-1,0 0 1,0 0-1,-1 0 0,1 0 1,0 5-1,-1-4 18,0 0 0,0 0 0,0 0-1,0 0 1,-1 0 0,1 0 0,-1-1-1,0 1 1,0 0 0,-1 0 0,1-1 0,-1 1-1,0 0 1,0-1 0,0 0 0,-4 6 0,-7 7 83,-1-1-1,0 0 1,-1-1 0,-1-1 0,0 0 0,-32 18 0,27-20-78,-1-2-1,0-1 0,-42 11 1,57-19-148,1 0 0,-1 0 1,0 0-1,0-1 1,1 0-1,-1 0 0,0-1 1,1 0-1,0 0 1,-1-1-1,1 1 1,0-1-1,0-1 0,0 1 1,-10-9-1,12 9-185,0-1 0,1 1 1,-1-1-1,1 1 0,0-1 0,0 0 0,0 0 0,1 0 0,-1-1 1,1 1-1,0-1 0,0 1 0,0-1 0,1 0 0,-2-6 0,-1-8-1744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5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5036,'0'0'-230,"1"-18"2313,3 22-790,7 17-403,10 34-1,-11-19-367,-1 1 1,-3 0-1,0 1 0,0 46 0,-1 162 489,-5-218-926,-4 123 146,3-138-282,1 0 0,2 19 0,1 10-352,-3-36 246,0-1-88,-1 0 1,1 0-1,1 0 0,-1 0 0,1-1 1,0 1-1,0 0 0,0 0 1,1-1-1,2 6 0,-4-8-450,18 2-1038,-15-3 400,0-4-888,10-9-435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9.3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310 1 4180,'0'0'-284,"4"0"60,18 4 55,-8 0 5908,-45-1-5191,0 1 0,-32 9 0,35-5-294,4-1 18,-1 1-1,-34 16 0,-5 7-22,63-30-250,0-1-1,1 0 1,-1 1-1,0-1 1,0 0-1,0 1 1,0-1-1,1 1 1,-1-1-1,0 1 1,0-1-1,1 1 1,-1 0-1,0-1 1,1 1-1,-1 0 1,1 0-1,-1 0 1,1-1-1,-1 1 1,1 0-1,0 0 1,-1 0-1,1 0 1,0 0-1,0 0 1,-1-1-1,1 1 1,0 0-1,0 0 0,0 0 1,0 0-1,0 0 1,0 0-1,1 0 1,-1 0-1,0 0 1,0 0-1,1 1 1,0 1-19,0-1-1,1 1 1,-1-1-1,0 1 1,1-1-1,-1 1 1,1-1-1,0 0 1,0 0 0,0 0-1,3 2 1,13 6-143,0-1 0,0 0 1,1-2-1,0 0 0,24 5 1,-13-3 2,7 7-50,-35-15 205,0-1 0,0 1 0,1 0 0,-1 0 0,0 0 0,0 0 0,0 0 0,0 0 0,0 1 0,0-1 0,-1 1 0,1-1 0,0 1 0,-1 0 0,1 0 0,-1-1 0,3 5 0,-4-5 16,1 0 0,-1 0 0,0 0 0,1 0 0,-1 0 0,0 0 0,0 1 0,0-1 0,0 0 0,0 0 0,0 0 0,0 0 0,0 1-1,0-1 1,-1 0 0,1 0 0,0 0 0,-1 0 0,1 0 0,-1 0 0,1 0 0,-1 0 0,1 0 0,-1 0 0,0 0 0,0 0 0,-1 1 0,-25 21 181,22-20-157,-10 6-75,-2 0 1,1-1-1,-1 0 0,0-2 0,-1 0 0,1-1 0,-1 0 0,-23 2 1,39-7-29,-1 0 0,1 0 0,0 0 0,0 0 1,0-1-1,0 1 0,0-1 0,0 1 1,0-1-1,0 0 0,0 1 0,0-1 0,-2-1 1,-4-2-384,7 3 208,0-1-1,-1 1 1,1-1-1,0 1 1,0-1 0,-1 1-1,1-1 1,1 0-1,-1 0 1,0 1 0,0-1-1,1 0 1,-1 0-1,1 0 1,-1 0-1,1 0 1,0 0 0,0 0-1,0-2 1,0-11-2271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6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5825,'0'0'1574,"0"6"-1269,1 1-203,-1-4-56,0 0 0,1 0 0,-1 0 0,0 0 0,1-1 1,0 1-1,0 0 0,0-1 0,2 5 0,-3-6-31,1-1 1,-1 0-1,0 1 0,0-1 1,0 1-1,0-1 1,1 0-1,-1 1 0,0-1 1,0 0-1,0 1 1,0-1-1,0 1 0,0-1 1,0 0-1,0 1 1,0-1-1,0 1 0,-1-1 1,1 0-1,0 1 1,0-1-1,0 0 0,0 1 1,0-1-1,-1 0 1,1 1-1,-4 13 409,-1 118 1140,-6 30-725,10-97-642,3 0-217,-3-40-113,0-15-212,1-1 0,1 0 0,-1 1 0,1-1 0,1 1 0,0-1 0,0 0 0,6 15 0,-7-23-238,15 4-3057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6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5489,'0'-18'-671,"1"14"947,-1 0-1,1 0 0,0 0 0,1 0 0,-1 0 0,4-6 2714,-5 11-2967,-1-1 0,1 1 1,0 0-1,0 0 0,0 0 0,0 0 0,0 0 0,0 0 0,1 0 0,-1-1 0,0 1 0,0 0 1,0 0-1,1 0 0,-1 0 0,1 0 0,-1-1 0,1 1 0,0 1 0,0-1 3,-1 0-1,1 0 1,0 1-1,0-1 1,-1 0-1,1 1 1,-1-1-1,0 1 1,1-1-1,-1 0 1,0 1-1,0-1 1,0 1-1,1-1 1,-2 2-1,7 146 1425,-1-64-1074,-3-53-299,1 0-1,8 33 0,-11-63-81,1 0 0,0 1 0,0-1 0,-1-1-1,1 1 1,0 0 0,0 0-1,1 0 1,-1 0 0,2 2 0,5 6-59,-3-7 14,4-1-10,-1 0 0,1-1 1,0 0-1,0 0 0,0-1 1,0 0-1,0-1 0,0 0 1,-1 0-1,1-1 0,0 0 1,12-5-1,-15 5 27,1-1 0,-1 1 0,0-1 0,0-1-1,-1 1 1,1-1 0,-1 0 0,0 0 0,0-1 0,0 0 0,0 1-1,-1-1 1,0-1 0,0 1 0,4-7 0,-3 1 15,1-1-1,-1 0 1,-1 0 0,0-1-1,-1 1 1,3-24 0,-5 24 59,0 0 1,0-1 0,-1 1 0,-3-18 0,2 24-8,0 0 0,0 0 0,-1 0 0,0 0 0,0 0 0,0 1 0,-1-1 0,0 1 0,0-1 0,0 1 0,-5-5 0,-18-27 155,-25-20-127,30 33-1622,19 22 910,1 0-1,-1 0 0,1 0 1,0 0-1,0 0 1,0 0-1,0-1 1,-1-3-1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7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 5260,'0'0'-340,"-3"1"62,-35 20 368,37-20 130,-2 1 51,1 1 0,-1-1 0,1 1 0,0-1 0,0 1 0,0 0 0,-3 5 0,1-2-140,2-5 74,-1 5 11,0 0 0,-1-1 0,1 1 1,-7 5-1,9-9-232,-1 0 208,-5 3-206,5-2 376,9-2 1876,-2-2-2223,124-16 544,-44-1-467,79-20-1490,-161 37 1316,0 0 0,0 0 0,0 0-1,0 1 1,0 0 0,0-1 0,0 1 0,4 1 0,27-4-1229,10-1-966,-37 4 278,6-4-386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7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 5573,'-21'17'-347,"18"-14"378,-1-1 0,1 1 0,-1 0-1,1-1 1,0 2 0,0-1-1,0 0 1,1 1 0,-1-1 0,1 1-1,0 0 1,0-1 0,-2 7 0,3-9 19,1 0 1,-1 0 0,1 1 0,0-1 0,0 0 0,-1 0 0,1 1 0,0-1 0,0 0 0,0 1-1,0-1 1,0 0 0,1 0 0,-1 1 0,0-1 0,0 0 0,1 0 0,-1 1 0,1-1 0,-1 0 0,1 0-1,0 0 1,1 2 0,3 5 211,0-5 107,3 0-197,1 1 52,0-1 1,1 0-1,-1 0 1,1-1-1,-1-1 1,1 1-1,0-2 1,15 0 0,145-12 1019,-92 3-898,-44 4-363,43-1 0,-9 4-505,-36 0-841,63 5 0,-93-2 1143,10-1-369,0 0-1963,14 0-241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58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0 3520,'0'0'-187,"4"2"180,18 6 1516,-20-6-1230,-2-2-241,0 0 0,0 1 0,1-1 0,-1 0 0,0 0 0,0 0-1,0 0 1,0 1 0,1-1 0,-1 0 0,0 0 0,0 0 0,0 1 0,0-1 0,0 0 0,0 0 0,0 1 0,0-1 0,0 0 0,0 0 0,0 1 0,0-1 0,0 0 0,0 0 0,0 1 0,0-1 0,0 0 0,0 0 0,0 1 0,0-1 0,0 0 0,0 0 0,0 1-1,0-1 1,0 0 0,-1 0 0,1 0 0,0 1 0,0-1 0,0 0 0,0 0 0,0 0 0,-1 0 0,1 1 0,0-1 0,0 0 0,-1 0 0,1 0-34,-3 2 20,0-1-1,0 1 1,0 0-1,0 0 1,1 0-1,-1 0 1,1 0 0,0 0-1,-1 1 1,1-1-1,-2 5 1,1-2 8,0 0-1,0 0 1,-1 0 0,1-1 0,-1 1 0,0-1 0,0 0-1,-7 5 1,-22 27 92,-6 20-8,21-32-81,1 0 0,1 2-1,1 0 1,-12 30 0,18-42-6,7-12-26,1-1 1,-1 1-1,1 0 1,0-1 0,0 1-1,0 0 1,0 0 0,0 0-1,1-1 1,-1 1 0,0 2-1,0 1 3,-8 24 26,9-27-30,-2 6 10,-2 24 37,3-30-45,1 1 0,0-1 0,-1 0 0,1 0 0,0 1 0,0-1 1,0 0-1,1 0 0,-1 1 0,1 1 0,1 7 4,2-1 12,19 0-12,-16-8-21,0-1 0,0 0 0,0 0-1,1 0 1,-1-1 0,12-1 0,8 0-58,-18 0 57,0 0 1,0-1-1,0 0 0,0 0 0,-1-1 1,1-1-1,-1 1 0,0-1 0,0-1 1,0 1-1,-1-1 0,0-1 1,0 1-1,10-11 0,-10 10 17,-5 4 7,-1-1-1,1 1 1,0-1-1,-1 0 1,1 0-1,-1 1 1,0-1-1,0 0 1,0 0-1,0 0 1,-1 0-1,1 0 1,-1 0-1,0-5 1,6-16 49,-6 23-36,0-3 0,-1 2-17,0-2 24,1 0 0,-1 0-1,0 0 1,-1 0 0,1 0-1,-1 0 1,0 1 0,0-1-1,-3-4 1,-2 2-7,5 5-17,1-1 0,-1 1 0,1 0 0,-1 0 0,1 0 0,-1 0 0,0 0 0,0 0 0,-2 0 0,-3-1 1,-1 1-1,0 0 1,1 0-1,-14 1 1,-36 4-56,-13 10-253,66-13 186,-1-1-13,-34 10-837,29-7 819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8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439 0 6025,'0'0'222,"-9"4"-8,-30 8 22,36-11-183,0 0 0,0 0 0,1 1 0,-1-1 0,0 1 0,1-1 1,-1 1-1,1 0 0,-1 0 0,1 0 0,0 0 0,0 0 0,-2 3 0,-6 6 220,-179 145 1856,55-48-1785,132-107-361,0 1 0,1-1 0,-1 0 0,1 1 0,0-1 0,-1 1 0,1 0 0,0-1 0,0 1 0,0 0 0,0-1 0,0 1 0,1 0 0,-1 0 0,0 0 0,1 0 0,0 0 0,-1 0 0,1 0 0,0 0 0,0 0 0,0 0 0,0 0 0,0 0 0,1 3 0,2-3-13,0 0-1,0 0 0,0 0 1,0 0-1,0-1 0,1 0 1,-1 0-1,6 2 0,-2-1-8,0 0 0,0 0 0,0-1 0,0 0 0,0 0 0,1-1 0,8 0 0,11 1-62,57 4-112,-46-2 145,-22-2 26,-1 0 1,0 1-1,22 6 0,-33-7 41,0 0 1,0 1 0,0-1-1,0 1 1,-1 0 0,1 0-1,-1 1 1,1-1 0,-1 1-1,0-1 1,0 1 0,0 0-1,0 0 1,-1 0 0,1 1-1,-1-1 1,0 1 0,0-1-1,0 1 1,0 0 0,-1 0-1,1 0 1,-1 0-1,0 0 1,0 0 0,0 6-1,0-3 20,-1-1-1,-1 1 1,1 0-1,-1 0 1,0 0-1,0-1 1,-1 1-1,0-1 1,0 1-1,-1-1 1,1 0-1,-1 1 1,-1-1-1,1-1 1,-6 8-1,2-3 17,-1-1 0,0 0 0,0 0 0,-1 0 0,0-1 0,0 0 0,-1-1 0,-13 8 0,-4-1 21,15-6-77,-1-2 0,0 0 0,0 0 0,-24 6 1,31-11-117,0 0 1,0 0 0,0-1-1,0 0 1,0 0 0,0 0-1,0-1 1,0 0 0,0 0-1,-10-4 1,13 4-23,1-1 0,-1 0 1,1 0-1,0 0 0,0 0 0,0-1 1,0 1-1,0-1 0,0 1 0,1-1 0,-1 1 1,1-1-1,0 0 0,0 0 0,0 0 1,0 0-1,0 0 0,0 0 0,1-4 0,-2-1-662,-4-15-986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9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53 4848,'-9'-31'-4,"8"29"124,-7-14 1500,7 13-845,1 4 312,29 93 777,18 72-148,-1 98-801,-23-112-1007,-15-80-269,-7-50-121,1 0 0,8 36 0,6 8-1662,-1-20-2488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9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24 5665,'0'0'-213,"-2"-1"75,1 0 177,0 1 0,0-1 0,0 1 0,0 0 0,0 0 1,0 0-1,0-1 0,0 1 0,0 0 0,0 0 0,0 0 0,0 0 1,0 1-1,0-1 0,0 0 0,0 0 0,1 1 0,-1-1 0,0 0 1,0 1-1,0-1 0,-1 1 0,-24 20 850,-20 35 668,44-53-1439,-7 8 119,1 0 0,0 1 0,1 0 0,1 0 0,0 0 1,-8 23-1,9-16-62,1-5-56,0 0-1,1 1 1,1-1 0,0 0-1,1 1 1,2 27 0,-1-37-130,1 1 0,0-1 0,0 1 0,0-1 0,1 1 0,0-1 0,0 0 0,0 0 0,1 0 0,-1 0 0,1-1 0,0 1 0,1-1 0,-1 1 0,1-1 0,0 0 0,0 0 0,0-1 0,0 1 1,1-1-1,0 0 0,-1 0 0,1-1 0,8 4 0,-7-4-63,1 0 1,-1-1 0,0 1-1,1-1 1,0-1 0,-1 1-1,1-1 1,-1 0-1,1-1 1,0 0 0,-1 0-1,1 0 1,-1-1 0,0 0-1,7-2 1,-3-1-56,0 1 0,0-2 1,0 1-1,-1-1 0,0-1 1,0 0-1,15-15 0,-16 13 42,0 0-1,0-1 1,-1 0-1,0-1 1,-1 0-1,0 0 1,-1 0-1,6-17 1,-6 12 53,-1-1 0,-1-1 0,0 1 1,-2 0-1,1-23 0,-3 27 79,0 0-1,0 0 1,-6-25-1,5 32-52,0 0-1,0 1 0,0-1 1,0 1-1,-1-1 0,0 1 1,0 0-1,0 0 0,-1 0 0,-6-6 1,10 10 0,-1 1 1,1 0 0,0 0-1,0-1 1,-1 1-1,1 0 1,0 0 0,0-1-1,-1 1 1,1 0-1,0-1 1,0 1 0,0 0-1,0-1 1,-1 1-1,1 0 1,0-1 0,0 1-1,0-1 1,0 1 0,0 0-1,0-1 1,0 1-1,0-1 1,0 0-14,0 1 1,0 0-1,0-1 1,0 1-1,0 0 1,0-1-1,0 1 1,0 0-1,0 0 1,0-1-1,0 1 1,0 0-1,-1-1 1,1 1-1,0 0 1,0-1-1,0 1 1,-1 0-1,1 0 1,0-1-1,0 1 1,0 0-1,-1 0 1,1 0-1,0-1 1,0 1-1,-1 0 1,1 0-1,0 0 1,-1 0 0,0-1-1,-9-5-350,7 4-51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50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39 4692,'0'0'1140,"-7"4"-895,-21 15 11,2 4 628,24-21-811,-1-1-1,1 1 0,0 0 1,0-1-1,0 1 1,0 0-1,0 0 0,1 1 1,-3 2-1,-1 2 170,-4 3 2,0 1 0,2 0 0,-1 0 0,1 0-1,1 1 1,0 0 0,0 0 0,-5 21 0,7-18-121,1-1 0,1 1 0,-1 20 0,2-27-115,1 0 0,1 0 1,0 0-1,0 0 0,0-1 0,1 1 0,5 14 1,-6-19-27,1 1 0,0-1 1,0 0-1,1 1 0,-1-1 0,1 0 1,0 0-1,0-1 0,0 1 1,0-1-1,0 1 0,0-1 0,1 0 1,-1 0-1,7 3 0,-3-3-68,0 0 0,-1 0 0,1-1 0,0 1 0,1-1 0,-1-1 0,0 0 0,0 0 0,8-1 0,8-2-117,0 0 1,0-2 0,22-8-1,-32 9 104,0-1 0,-1-1-1,1 0 1,-1 0 0,0-1 0,-1-1-1,13-10 1,-15 9 50,1 0 1,-1-1-1,-1 0 1,0 0-1,0-1 0,7-14 1,-12 20 63,0 0 0,-1-1 1,0 1-1,0-1 0,-1 1 1,1-1-1,-1 0 0,-1 0 1,1 0-1,-1 0 1,0 1-1,0-1 0,0 0 1,-1 0-1,0 0 0,-3-7 1,2 2 29,-2 1 1,1 0-1,-2 0 1,1 0-1,-1 0 1,-1 1-1,0 0 1,0 0-1,0 1 1,-1-1-1,-1 2 1,-7-8-1,-26-9-221,19 10-525,21 12 376,-5-3-534,1 1-2488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51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15 4212,'0'0'-152,"-9"-3"127,-26-6 165,26 7 1033,9 3-1130,0 1-1,-1-1 1,0 0-1,1 1 0,-1-1 1,0 0-1,0 1 1,1-1-1,-1 0 0,0 0 1,0 0-1,-2 2 1,1-2 38,-11 18 511,1 1 0,1 0 0,-12 29 0,13-23-431,2 0-1,1 0 0,1 0 0,1 1 1,2 0-1,0 0 0,2 34 1,1-56-159,0 0 1,0 0-1,1 0 1,-1 0-1,1-1 1,0 1-1,1 0 1,-1-1-1,1 1 1,0-1-1,0 1 1,4 5-1,-4-7-15,1 0-1,-1-1 0,1 1 0,-1-1 0,1 0 0,0 0 1,0 0-1,0 0 0,0 0 0,1-1 0,-1 1 0,0-1 1,1 0-1,-1 0 0,1 0 0,-1 0 0,7 0 1,5 1-91,-11-1 44,1 0 1,0 0-1,-1-1 0,1 0 0,0 0 0,7 0 0,5-2-78,0-1 0,0-1-1,-1 0 1,1-1-1,-1 0 1,28-15-1,-30 11 61,-3 3 23,0 0-1,0-1 1,-1 0-1,-1-1 1,1 0 0,-1-1-1,0 0 1,7-10-1,-6 2 38,-5 10 46,0-1 0,0 1 0,-1-1 0,0 0 0,0-1 0,-1 1 0,-1-1 0,3-10 0,-3 10 53,-1 1 1,0-1 0,-1-1-1,0 1 1,-2-17 0,-13-52 417,4 35-341,5 15-564,6 25 205,-9-4-933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9.7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57 5801,'1'-3'-260,"7"-42"947,-8 45-642,0-1 0,0 1 1,0 0-1,0-1 0,0 1 0,0 0 1,0 0-1,0-1 0,0 1 0,0 0 1,1-1-1,-1 1 0,0 0 0,0-1 1,0 1-1,0 0 0,0 0 0,1-1 0,-1 1 1,0 0-1,0 0 0,0-1 0,1 1 1,-1 0-1,0 0 0,0 0 0,1 0 1,-1-1-1,0 1 0,0 0 0,1 0 1,-1 0-1,0 0 0,1 0 0,-1 0 1,0 0-1,1 0 0,-1-1 0,0 1 1,1 0-1,-1 0 0,0 1 0,0-1 1,1 0-1,-1 0 0,0 0 0,1 0 1,-1 0-1,0 0 0,1 0 0,-1 0 0,0 1 1,0-1-1,1 0 0,-1 0 0,0 1 1,15 11 1332,-14-11-1649,2 3 381,0 1 0,0-1 0,-1 1-1,1 0 1,-1 0 0,0 1 0,-1-1-1,1 0 1,-1 0 0,0 1 0,0-1 0,0 1-1,-1-1 1,0 9 0,1 6 97,1 30 29,-2 0 0,-2 0-1,-3 0 1,-13 63 0,3 11-1270,13-44-2746,5-71 1037,-2-8 2071,3 4-2190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51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14 4328,'-22'30'2482,"-30"30"0,46-53-2298,0 1 0,0 0 0,1-1 0,0 2 1,0-1-1,-5 13 0,-4 6 135,7-10-184,0-1-1,1 2 1,1-1 0,1 1-1,-3 23 1,6-36-144,0 0 0,1 0 0,-1 0 1,1 0-1,1 0 0,-1 1 0,1-1 0,0 0 1,0 0-1,0 0 0,1 0 0,-1-1 1,4 6-1,-3-7-24,-1 0 0,1 0 0,0-1 0,0 1 0,1-1 1,-1 0-1,1 1 0,-1-1 0,1 0 0,-1-1 0,1 1 0,0 0 0,0-1 0,0 1 1,0-1-1,0 0 0,0 0 0,1 0 0,-1-1 0,7 1 0,-2-1-40,0 0-1,0 0 1,0-1 0,0-1-1,0 1 1,0-1-1,0-1 1,-1 1 0,1-1-1,-1-1 1,12-6-1,0-1-64,-1-1 0,0-1 0,18-17 0,-25 18 118,-1 0 0,0-1 1,0 0-1,-2-1 0,1 0 0,-2 0 1,0 0-1,0-1 0,6-24 1,-12 34 55,0 1 0,0-1 1,-1 1-1,1-1 1,-1 0-1,0 1 1,0-1-1,0 1 0,-1-1 1,0 0-1,1 1 1,-2-1-1,1 1 1,-1 0-1,1-1 1,-1 1-1,0 0 0,-5-7 1,1 4 32,0 0 1,0 0 0,0 1-1,-1 0 1,1 1-1,-2-1 1,1 1 0,-13-6-1,-29-8-343,27 12-118,19 5 57,-15-2-575,14 3 337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52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34 5653,'0'0'91,"-1"-1"1,1 1 0,-1-1-1,1 1 1,-1-1 0,1 1 0,0-1-1,-1 1 1,1-1 0,0 1-1,-1-1 1,1 1 0,0-1 0,0 0-1,-1 1 1,1-1 0,0 1-1,0-1 1,0 0 0,0 1 0,0-1-1,0 0 1,0 1 0,0-1-1,0 1 1,0-1 0,0 0 0,0 1-1,1-1 1,-1 1 0,0-1 0,0 0-1,1 1 1,-1-1 0,0 1-1,1-1 1,-1 1 0,1-1 0,-1 1-1,0-1 1,1 1 0,-1-1-1,1 1 1,1-1 0,-1 0-493,1-1 812,46-3 383,-43 5-720,-1 0-14,0 0-55,0 0 0,0 1 0,-1-1 0,1 1 0,0 0 0,-1 0 0,6 3 0,-6-3-22,0 1-14,-3-2 30,3 1-10,-1 1 0,1 0 0,-1-1 0,1 1 0,-1 0 0,0 0-1,0 1 1,0-1 0,0 0 0,3 4 0,-4-4 92,-1-1-71,0 0 0,-1 0 1,1 1-1,0-1 0,0 0 1,0 0-1,-1 0 0,1 1 0,-1-1 1,1 0-1,-1 0 0,1 0 1,-1 0-1,0 0 0,1 0 1,-1 0-1,0 0 0,0 0 1,0 0-1,0 0 0,0-1 1,0 1-1,0 0 0,0 0 0,0-1 1,0 1-1,0-1 0,0 1 1,0-1-1,-1 0 0,0 1 1,-33 3 45,30-4-130,1-2-54,-31-14-984,32 15 650,4 1 440,-1 0 0,0-1 1,0 1-1,0 0 0,0 0 0,0 0 0,1 0 0,-1-1 0,0 1 0,0 0 1,0 0-1,0 0 0,0-1 0,0 1 0,0 0 0,0 0 0,0 0 0,0-1 1,0 1-1,0 0 0,0 0 0,0 0 0,0-1 0,0 1 0,0 0 0,0 0 1,0-1-1,0 1 0,0 0 0,0 0 0,0 0 0,-1 0 0,1-1 0,0 1 1,0-1-44,-1 1-1,1 0 1,0-1 0,0 1 0,0-1 0,0 1 0,0 0 0,-1-1 0,1 1 0,0-1 0,0 1 0,0-1 0,0 1 0,0 0 0,0-1 0,0 1-1,0-1 1,1 1 0,-1-1 0,0 1 0,0-1 0,0 1 0,0 0 0,0-1 0,1 1 0,-1 0 0,0-1 0,0 1 0,1-1 0,-1 1-1,0 0 1,1 0 0,-1-1 0,1 1 0,14-11-1952,-7 0-345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53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24 5521,'0'0'1532,"2"-3"-1330,4 0-28,1-1 0,-1 0 1,1 1-1,9-3 0,-13 5 9,1 1-106,14 0-17,-14 0 16,1 2-59,4 1-8,-5-2-2,1 0 1,-1 1-1,0-1 0,0 1 1,0 0-1,0 1 0,4 2 1,-7-3 1,0-1 0,0 0 0,0 0 0,-1 1-1,1-1 1,-1 1 0,1-1 0,-1 1 0,1-1 0,-1 1 0,0-1 0,1 1 0,-1-1 0,0 1 0,0 0 0,0-1 0,-1 3 0,-5 23 159,3-22-102,0-1-1,0 1 0,-1-1 1,1 0-1,-1 0 0,0 0 1,0-1-1,0 0 0,-1 1 1,1-1-1,-1-1 0,-5 4 1,-6 1 256,0 0 0,-24 7 0,38-14-312,0 1 0,0-1 0,0 0 0,0 0 0,-1 0 0,1-1 0,0 1 0,0 0 0,0-1 0,0 1 0,0-1 0,0 0 0,0 0 0,0 0-1,0 0 1,1 0 0,-1 0 0,0 0 0,0 0 0,1-1 0,-1 1 0,-1-3 0,2 2-69,-1 1 0,2-1-1,-1 1 1,0-1 0,0 0 0,0 1-1,1-1 1,-1 0 0,1 0 0,-1 1-1,1-1 1,0 0 0,-1 0 0,1 0-1,0 1 1,0-1 0,1 0 0,-1 0-1,0 0 1,1 1 0,-1-1 0,1 0-1,-1 0 1,1 1 0,0-1 0,0 0-1,-1 1 1,1-1 0,3-2 0,-2 1-276,0 0 0,0 0 1,1 0-1,0 0 1,-1 1-1,1-1 0,4-2 1,4-4-1787,-4 0-429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53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57 5861,'0'0'-126,"-3"-3"88,-7-6 74,7 7 936,5-1-833,7-9 273,-7 11-277,9-5-7,-9 4-13,2 1-12,68-16 297,-69 16-391,2 1-12,12 0-7,-13 0-4,0 2-4,-1-1 19,-1 0-1,1 0 0,-1 0 1,0 0-1,1 1 0,-1 0 1,0-1-1,0 1 0,0 0 1,0 0-1,0 0 0,0 0 1,1 3-1,-2-3 12,-1 0 1,0 0-1,1 0 0,-1 0 0,0-1 0,0 1 1,0 0-1,-1 0 0,1 0 0,0 0 1,-1 0-1,1 0 0,-1 0 0,-1 2 0,2-4-4,-1 2 12,0 0 0,0 0 0,0 0-1,0-1 1,-1 1 0,1-1-1,0 1 1,-1-1 0,1 1-1,-1-1 1,0 0 0,-3 2 0,0 1 66,-4 3 59,0 0 0,-1 0 0,0-1 0,-1 0 0,1-1 0,-1 0-1,0-1 1,-1 0 0,1-1 0,-1 0 0,-15 2 0,24-5-133,0 0-1,0 0 1,0 0 0,-1-1-1,1 1 1,0-1 0,0 1 0,0-1-1,0 0 1,1 0 0,-1-1-1,0 1 1,0-1 0,1 1-1,-1-1 1,1 0 0,-1 0 0,1 0-1,-3-3 1,-18-12-311,21 15 197,0 1 0,1-1 0,-1 0 0,1 0 0,0 0 0,0 1 0,-1-1 0,1-1 0,0 1 0,0-3 0,-1 1-308,1 3 156,1-1 0,0 1 0,0 0-1,0-1 1,-1 1 0,1-1 0,0 1 0,1-1 0,-1 1-1,0-1 1,0 1 0,1-1 0,-1 1 0,1-1 0,-1 1-1,2-3 1,-2 4-25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54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 5416,'1'0'62,"-1"0"-1,0 0 1,0 0-1,0 0 0,0 1 1,0-1-1,0 0 0,0 0 1,0 0-1,0 1 1,0-1-1,0 0 0,0 0 1,0 0-1,0 1 0,0-1 1,0 0-1,0 0 1,0 0-1,0 0 0,0 1 1,0-1-1,-1 0 0,1 0 1,0 0-1,0 0 1,0 1-1,0-1 0,0 0 1,0 0-1,-1 0 0,1 0 1,0 0-1,0 1 1,0-1-1,0 0 0,0 0 1,-1 0-1,1 0 0,0 0 1,0 0-1,0 0 1,-1 0-1,1 0 0,0 0 1,0 0-1,0 0 0,-1 0 1,1 0-1,0 0 1,0 0-1,0 0 0,-1 0 1,1 0-1,0 0 0,0 0 1,0 0-1,0 0 1,-1 0-1,1 0 0,0-1 1,0 1-1,0 0 1,0 0-1,-1 0 0,5 23-526,-3-16 823,-1-3-240,0 1 1,0-1 0,0 0 0,0 1 0,-2 6 0,0-5-86,-4 28 542,-12 36 0,11-47-409,1 1 0,1 0-1,1 0 1,-1 29-1,-6 92 130,11-139-297,1 1-1,-1-1 1,1 0-1,0 1 0,1-1 1,-1 0-1,1 0 1,1 0-1,2 6 1,-4-10 0,1 1 0,0-1 0,0 1 0,0-1-1,0 0 1,0 0 0,0 1 0,1-2 0,-1 1 0,1 0 0,-1 0 0,1-1 0,0 0 0,-1 1 0,1-1 0,0 0 0,0 0-1,0 0 1,4 0 0,-2 0-6,11 1-38,1 0-1,-1-1 1,1-1-1,-1 0 1,1-1-1,-1-1 1,32-8-1,29-5-91,130-31-168,-139 32-111,61-33-2845,-126 46 2760,20-4-3296,-14 5 2145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54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13 4744,'0'-10'-328,"0"8"1051,-1 8 3746,1-3-4421,-1 8 213,0 0 1,1 0-1,0 0 1,2 14-1,2 3 459,-2 0 0,-1 41 0,-2-38-386,-4 211 678,0-143-1783,0 5-4438,0-82 1152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17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1 124 6621,'0'0'1968,"8"1"-1724,27 2 3,-26-2 14,-4-1 0,12 0-14,-13 0-2,0 0 1,21 4 335,0-1-1,48-1 1,14 0-196,98-3 62,-22-4-290,-62 1-171,62-7-100,-17-2 1,12-2 14,-27 2 53,22-3 29,55-8 36,-167 21-10,8-3-1,-35 6-8,132-9 177,-139 9-162,0-1-1,0 1 1,0-1 0,11-4-1,36-6 10,-32 10-93,-19 1-19,2 0-450,12 0 256,-12 0-86,-10 5-1486,0 0 1237,-1 0-1,0 0 1,0-1 0,-1 0-1,1 0 1,-1 0 0,-9 3-1,-10 2-2366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18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32 108 6257,'0'0'-356,"-3"1"92,-26 8 4725,37-8-4053,24 5-38,-24-4-31,-2-2-33,177 9 1292,91 1-874,132-41-424,-214 10-228,-54 6-29,39-4-2,-57 10-33,-102 5-6,-14 3-3,-1 0 0,1 0 1,0 0-1,0 0 0,0 1 1,5 0-1,116-10-29,-29 2 47,-92 7-17,0 0-10,35-7-22,-35 8 24,-1 0-1,1 1 4,1-1 4,20-10-53,-22 8-549,4-1 1387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32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521 28 3404,'13'-3'-76,"-10"2"32,-1-1 30,24-14 398,-23 15-66,6-3 406,-19 5 5170,-45 13-5877,-99 36 0,64-13-125,-3-3-38,67-22 69,-29 9 0,-25 7-238,77-27 291,11-4-88,4-2 101,-1 0 0,1 2 1,1-1-1,-1 2 0,0-1 0,1 2 1,-1-1-1,21 2 0,73 13-116,-79-8 88,-19-4 29,0 1-1,-1-1 0,1 2 0,11 4 0,-6-1-16,3 0-28,26 17-1,-38-20 55,0-1-1,0 1 0,0 0 0,-1 1 0,1-1 0,-1 1 0,0-1 1,0 1-1,0 0 0,-1 0 0,3 6 0,-2-5 10,-1 1 0,0 0-1,0 0 1,-1-1 0,0 1-1,1 7 1,-8 26 52,6-37-58,0-1 0,0 0-1,-1 1 1,1-1 0,-1 0 0,1 0 0,-1 1 0,1-1 0,-1 0 0,0 0 0,1 0 0,-1 0 0,0 0 0,0 0 0,0 0 0,-2 2 0,1-1 4,-8 9-14,0-1 0,-1 0 0,0-1-1,0 0 1,-1 0 0,0-1 0,0-1 0,-1 0 0,0-1 0,0 0 0,-1-1 0,0-1 0,-22 5 0,22-7-116,1-1 0,-1-1 0,1 0 0,-1-1 0,-20-4 0,31 4 98,-8 0-181,0-2-1,0 1 1,0-1-1,1-1 1,-20-9-1,26 10-43,-1 1 0,1-1-1,0 0 1,0 0-1,0 0 1,1 0-1,-1-1 1,1 1-1,0-1 1,0 0-1,0 0 1,0 0 0,1-1-1,-4-6 1,5-3-1435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33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4392,'0'0'50,"0"-1"-1,0 1 0,0 0 0,0 0 1,0 0-1,0-1 0,0 1 0,1 0 0,-1 0 1,0 0-1,0 0 0,0-1 0,0 1 1,0 0-1,0 0 0,1 0 0,-1 0 0,0 0 1,0 0-1,0-1 0,0 1 0,1 0 1,-1 0-1,0 0 0,0 0 0,0 0 0,0 0 1,1 0-1,-1 0 0,0 0 0,0 0 1,0 0-1,1 0 0,-1 0 0,0 0 1,0 0-1,0 0 0,1 0 0,-1 0 0,0 0 1,0 0-1,0 0 0,1 0 0,-1 0 1,0 0-1,0 0 0,0 1 0,0-1 0,1 0 1,-1 0-1,0 0 0,0 0 0,0 0 1,0 1-1,0-1 0,1 0 0,-3 17-161,0 4 416,2 12 88,-1-14-191,1 1 0,0-1 1,7 34-1,10 69 226,1 2-214,14 65-12,-5-6-252,-7-36-1035,-16-101 192,-2-6-3329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41.7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128 22 6241,'0'0'-303,"-5"-14"514,4 14-135,1 0 0,0 0 1,0 0-1,0 0 1,0 0-1,0 0 0,-1 0 1,1 0-1,0 0 1,0 0-1,0 0 0,0 0 1,0-1-1,-1 1 0,1 0 1,0 0-1,0 0 1,0 0-1,0 0 0,0 0 1,0-1-1,0 1 1,0 0-1,0 0 0,0 0 1,0 0-1,0 0 1,0-1-1,0 1 0,0 0 1,0 0-1,0 0 1,0 0-1,0-1 0,0 1 1,0 0-1,0 0 1,0 0-1,0 0 0,0-1 1,0 1-1,0 0 1,0 0-1,0 0 0,0 0 1,0 0-1,0 0 0,0-1 1,1 1-1,-1 0 1,0 0-1,0 0 0,0 0 1,0 0-1,0 0 1,0 0-1,1 0 0,-1-1 1,0 1-1,16-1 696,20 6-1140,-25-2 354,0-1-125,0 1 0,0 0 1,0 1-1,-1 0 0,1 0 0,-1 1 0,0 1 1,10 7-1,-18-11 44,-2-1-5,-1 0 89,1 0 0,-1 0 0,1 0 1,-1 0-1,1 0 0,-1 1 1,0-1-1,1 0 0,-1-1 0,0 1 1,-1 1-1,-1 2-13,-2 2-9,1 1-1,-2-1 1,1-1 0,-1 1-1,0-1 1,0 0-1,0 0 1,-1-1 0,-11 6-1,-23 19-80,24-18 60,16-11 51,0 1 1,-1-1-1,1 1 0,0 0 1,0-1-1,0 1 0,0 0 1,0 0-1,0 0 0,0 0 0,1 0 1,-1 0-1,-1 1 0,0 1-1,2-2 3,0-1 0,-1 0 0,1 1 0,-1-1 0,1 1 0,0-1 0,0 1 1,-1-1-1,1 1 0,0-1 0,0 1 0,-1 0 0,1-1 0,0 1 0,0-1 0,0 1 1,0 0-1,0-1 0,0 1 0,0-1 0,0 1 0,0-1 0,0 1 0,0 0 1,0-1-1,1 1 0,-1-1 0,0 1 0,0-1 0,1 1 0,-1-1 0,0 1 0,1-1 1,-1 1-1,0-1 0,1 1 0,-1-1 0,1 1 0,0 3-2,2 0-1,16 5-4,85 27 1,-102-36 14,1 1 0,-1 1 0,1-1 0,-1 0 0,0 0 0,0 1 0,0-1 0,1 1 0,-2 0-1,1 0 1,0 0 0,0 0 0,0 0 0,1 3 0,-2-3 5,-1-1-1,1 1 1,-1-1-1,0 1 0,0 0 1,1-1-1,-1 1 1,0-1-1,-1 1 1,1-1-1,0 1 1,0-1-1,-1 3 1,0-1-7,0-1 9,0 0 0,0 0 0,0 0 0,-1 0 0,1 0 0,-1-1 0,1 1 0,-1 0 1,0-1-1,0 1 0,-2 1 0,1-1 18,-10 8 67,-1-1 1,0-1-1,-1 0 0,0-1 1,0-1-1,-22 7 0,-2-1 42,-48 19 7,84-30-278,0-3-313,-12-6 106,11 6-61,5 0 298,-1 1-1,1-1 0,-1 0 0,1 0 0,0 1 0,0-1 0,0 0 0,0 1 0,0-1 0,0 1 0,0-1 0,0 1 0,1-1 0,-1 1 0,0 0 0,3-2 0,30-20-2140,-26 18 1089,6-6-954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34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119 110 4056,'0'0'46,"1"-3"56,3-8 3212,-9 15-3179,-30 28 234,31-28-299,0 1-1,0 0 1,1 0 0,-6 11 0,0-2 38,3-3-45,1 1-1,0-1 1,1 1-1,-6 20 1,3-5 0,2-8-41,2 1-1,0 1 0,1-1 1,1 0-1,1 1 0,1-1 1,5 31-1,-4-44-26,-1-1 0,1 1 0,0 0 0,0-1 0,1 0-1,0 1 1,0-1 0,0 0 0,1 0 0,0-1 0,6 8 0,-7-10-15,0 0-1,0 0 1,1 0 0,-1-1-1,1 1 1,0-1 0,0 0 0,0 0-1,0 0 1,0-1 0,0 1-1,0-1 1,0 0 0,1 0-1,-1 0 1,0-1 0,1 0 0,-1 1-1,0-2 1,7 0 0,1 0-49,-1-1 0,1-1 1,-1 0-1,0 0 0,0-1 1,-1-1-1,1 0 0,-1 0 1,0-1-1,0-1 0,12-9 1,-11 5 2,0 0 1,-1-1 0,0 0-1,-1-1 1,-1 0 0,0 0-1,-1-1 1,0 0 0,-1 0-1,-1-1 1,0 1 0,-1-1-1,0 0 1,-1-1 0,1-19-1,-3 17 71,-1 0-1,0 0 1,-1 0 0,-1 0-1,-1 0 1,0 1-1,-11-32 1,11 41 10,-1 0 0,0 1 1,0-1-1,-1 1 0,1 0 0,-1 0 0,-1 0 1,0 1-1,0 0 0,-10-9 0,15 14-15,-1-1 0,1 1 0,0 0-1,0-1 1,-1 1 0,1 0 0,0 0 0,-1 0-1,0 0 1,1 0 0,-1 0 0,1 1-1,-1-1 1,0 0 0,1 1 0,-1-1 0,-2 1-1,-2-1-5,-29-9-143,31 10 52,0-1-16,-14-2-51,14 2-25,-1 2-698,-16 2 453,15-2-230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35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 3692,'0'0'-95,"3"-1"41,-3 0 70,0 1 1,1 0-1,-1 0 0,0-1 1,1 1-1,-1 0 1,0 0-1,1-1 0,-1 1 1,1 0-1,-1 0 1,1 0-1,-1 0 0,0 0 1,1 0-1,-1 0 0,1 0 1,-1 0-1,1 0 1,-1 0-1,0 0 0,1 0 1,-1 0-1,1 0 0,-1 0 1,0 0-1,1 1 1,-1-1-1,1 0 0,-1 0 1,0 0-1,1 1 0,0 1 21,0-1 1,0 1-1,-1 0 0,1-1 0,-1 1 0,1 0 0,-1-1 0,0 1 0,0 0 0,0 0 0,0-1 0,0 3 0,0 22 396,1-7-112,-1-1 0,-5 34 0,4-46-266,1 0 0,0-1 0,0 1 0,0 0 0,2 8 0,-1-8-15,0 0 0,-1 0 0,1-1 0,-2 10 0,-2 88 362,0-68-310,2-28-69,1 1-1,-1-1 0,0 0 0,-4 13 1,1 0 19,3-4-31,0-8-9,0-1-1,0 1 1,1 0 0,0 0-1,0 0 1,1 0-1,0-1 1,3 13 0,-3-20-3,-1 1-1,0-1 1,0 1 0,0-1 0,0 0 0,0 1 0,0-1 0,0 1-1,0-1 1,0 1 0,0-1 0,-1 1 0,1-1 0,0 0 0,0 1 0,0-1-1,0 1 1,-1-1 0,1 0 0,0 1 0,-1 0 0,1-1 1,0 0-1,0 0 1,-1 0 0,1 1 0,0-1 0,0 0 0,0 0-1,0 0 1,0 1 0,0-1 0,-1 0 0,1 0 0,0 0-1,0 1 1,0-1 0,0 0 0,0 0 0,0 1 0,0-1-1,0 0 1,0 0 0,0 0 0,0 1 0,0-1 0,0 0-1,0 0 1,0 1 0,0-1 0,0 0 0,0 0 0,1 0-1,-1 1 1,0-1 0,0 0 0,0 0 0,0 0 0,0 1-1,1-1 1,12 16 9,-12-15-11,1 1-1,9 4 11,-8-4-7,2-2 2,52 0-1,-46-1-1,0 0 1,1-1-1,-1 0 1,0-1-1,0 0 1,10-5 0,23-5 15,-15 4-120,0-1 1,36-17-1,-27 17-207,-36 9 198,2-1-18,51-13-814,-51 13 747,-1 1-11,11-2-14,-10 2-10,-1 0-24,12-4-1720,-1-3 1548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36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19 2840,'-2'-2'-22,"-4"-7"195,0 1 689,7 13 292,1 1-949,-1 1 1,1-1-1,-1 1 1,0 0-1,0 6 0,0 14 348,10 49 0,-5-48-214,2 55 1,-7-65-197,6 35 0,-4-35-55,2 36-1,-4-34-142,1 1 0,5 22 0,-3-23-515,-1 1 0,1 21 1,11-23-2790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37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4220,'0'0'-99,"5"-6"-77,-5 6 198,0-1 0,0 1 0,1 0 0,-1 0 0,0 0 0,0 0 0,0 0 0,0 0-1,0 0 1,0 0 0,0-1 0,1 1 0,-1 0 0,0 0 0,0 0 0,0 0 0,0 0 0,0 0 0,1 0 0,-1 0 0,0 0 0,0 0 0,0 0 0,0 0 0,1 0 0,-1 0 0,0 0 0,0 0 0,0 0 0,0 0 0,0 0 0,1 0 0,-1 0 0,0 0 0,0 0 0,0 1 0,0-1-1,0 0 1,1 0 0,-1 0 0,0 0 0,0 0 0,0 0 0,0 0 0,0 1 0,0-1 0,0 0 0,0 0 0,0 0 0,1 0 0,-1 0 0,0 0 0,0 1 0,0-1 0,0 0 0,0 0 0,0 0 0,0 0 0,0 1 0,0-1 0,0 0 0,0 0 0,0 0 0,0 0 0,0 0 0,-1 1-1,3 10 130,-1 1-1,-1-1 0,0 0 1,-3 18-1,0 24 447,1-7-271,0-19-149,1-1 0,2 27-1,0-3-4,5 26 38,-6-73-203,0 0 0,0 0-1,0 0 1,1 0-1,-1 0 1,1 0-1,0 0 1,0-1 0,0 1-1,0 0 1,0 0-1,1-1 1,-1 1-1,1-1 1,0 1 0,0-1-1,0 0 1,0 0-1,0 0 1,0 0 0,1 0-1,-1 0 1,0 0-1,1-1 1,0 1-1,-1-1 1,1 0 0,0 0-1,0 0 1,-1 0-1,1 0 1,0-1-1,0 1 1,0-1 0,0 0-1,4 0 1,147-13-149,-105 8 100,-32 4 23,-13 1 16,-1 0-13,2 0 2,12 0 7,-13 0-1,1 0-20,12 0 25,-12 0 3,13 11-13,15 10 60,-33-20-40,1 0-1,0 0 1,0 0-1,0 0 0,0 0 1,-1 0-1,1 0 1,0 0-1,-1 0 0,1 0 1,-1 1-1,1-1 1,-1 0-1,0 0 0,0 0 1,1 1-1,-1 0 1,2 18 74,-2-10-58,0 0 1,-1-1-1,0 1 0,0 0 1,-1 0-1,-1 0 0,1-1 0,-2 1 1,1-1-1,-1 0 0,-1 0 1,1 0-1,-2-1 0,1 0 1,-1 0-1,0 0 0,-1 0 0,-12 11 1,-16 3-60,34-21 31,-1 0 0,1 0 0,0-1 0,-1 1 0,1 0 1,0 0-1,-1-1 0,1 1 0,-1-1 0,1 1 0,-1-1 0,1 0 1,-1 1-1,-2-1 0,-2 1-14,-2 2-122,-1 0-1,0 0 0,1-1 0,-1 0 0,0 0 1,0-1-1,0-1 0,0 1 0,-1-1 0,1-1 0,0 0 1,0 0-1,-15-5 0,4-1-1016,0-1 1,-29-17-1,33 15-39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37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1 119 3896,'0'0'-172,"6"6"135,20 20 134,-23-24-71,-2-1-18,-1-1-1,1 1 0,-1-1 1,1 0-1,-1 1 1,1-1-1,0 0 0,-1 1 1,1-1-1,-1 0 0,1 0 1,0 0-1,-1 0 0,1 1 1,-1-1-1,1 0 0,0 0 1,-1 0-1,1 0 1,0 0-1,-1-1 0,1 1 1,0 0-1,-1 0 0,1 0 1,0-1-1,115-21 684,72-39 132,-113 35-662,-46 14-125,-20 8-83,0 0 0,1 1 0,-1 0 1,19-4-1,30-6-631,-50 14 314,0-1 0,0 0 0,16-1-1,2 0-889,-21 2 1013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38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337 1 2560,'0'0'1818,"-1"6"-1538,-2 6-50,-1 0-1,0-1 0,-1 1 1,0-1-1,-1 0 1,-9 14-1,-15 31 480,-27 40 79,45-74-669,-37 72 208,4 2 0,-39 125 0,80-207-355,1 0 0,-2 25 1,1-5-82,4-32 88,-1 1 0,1-1-1,0 1 1,0 0 0,1-1-1,-1 1 1,0 0 0,1-1-1,0 1 1,-1-1 0,1 1-1,0-1 1,0 0 0,1 1-1,-1-1 1,0 0-1,1 1 1,-1-1 0,1 0-1,0 0 1,0-1 0,0 1-1,0 0 1,0 0 0,0-1-1,0 1 1,0-1 0,1 0-1,-1 0 1,0 0 0,1 0-1,-1 0 1,1 0 0,0-1-1,-1 1 1,1-1-1,-1 0 1,1 1 0,0-1-1,4-1 1,4 0-72,0-1 1,0 0-1,0-1 1,0 0-1,-1 0 1,0-1-1,1-1 1,-2 1-1,1-2 0,0 1 1,-1-2-1,0 1 1,-1-1-1,1 0 1,-1-1-1,7-8 1,-7 5 13,-4 6 38,0 0 0,0-1 0,-1 1 0,1-1 0,-1 0 0,4-11 0,-6 12 43,1 1 1,-1-1-1,0 0 1,0 0-1,0 0 1,-1 0-1,0 0 1,0 0-1,0 0 1,0 0-1,-1 0 1,0 0-1,0 0 1,-1 0 0,1 1-1,-1-1 1,0 0-1,0 1 1,-5-8-1,1 4 22,-1 1-1,-1-1 0,1 1 1,-1 1-1,0-1 1,-1 1-1,0 1 0,0 0 1,-11-5-1,-21-14-471,41 24 421,-4-3-444,1 1-1,-1-1 1,1 1-1,-1 0 1,-8-2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39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48 3736,'0'0'76,"-3"-2"27,-34-23 2299,35 24-1354,11 3-1044,29 8-1,-19-4 0,-18-6 7,0 1 0,0 0 1,1-1-1,-1 1 0,0 0 1,0 0-1,0 0 0,0 0 0,0 0 1,0 0-1,0 0 0,-1 0 1,1 1-1,0-1 0,-1 0 1,1 0-1,-1 1 0,1-1 1,-1 0-1,1 1 0,-1-1 0,0 0 1,0 1-1,0-1 0,0 3 1,0-1 138,-4-3-114,-14 3-5,14-2 35,-2-3-82,-2-1-19,0-1-1,0 0 1,-8-5 0,15 8-37,-1 0 19,1 0 1,0 0-1,0 0 1,0 0-1,0 0 0,0 0 1,0-1-1,0 1 1,0 0-1,0 0 1,1-1-1,-1 1 1,0-1-1,1 1 1,-1-3-1,0 2-231,4 0-425,18-22-1869,-19 22 1179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40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20 4056,'0'0'-208,"-11"0"1,-31 3 315,32-2 1716,15-5-1792,1-1-20,14-9 74,-14 16-86,2 1 12,0 1 1,0 0-1,8 5 1,-14-8 18,-2 28 196,-2-27-196,0 1 1,-1-1-1,1 1 0,0-1 0,-1 0 0,1 0 0,-1 0 1,1 0-1,-1-1 0,-5 4 0,-31 10 441,25-8-293,13-7-168,0 1 0,0-1-1,0 1 1,0-1 0,-1 1 0,1-1 0,0 0 0,0 1 0,0-1-1,0 0 1,-1 0 0,1 0 0,0 0 0,0 0 0,-2 0 0,-67 0 610,66 0-502,3 0-105,-1 0 0,1 1 0,0-1-1,0 0 1,-1 0 0,1 0 0,0 0 0,-1 0-1,1 0 1,0 0 0,-1 0 0,-1-1-1,0 1 14,2 0-22,0 0 0,0-1 0,0 1 0,0 0 1,0 0-1,0 0 0,0-1 0,0 1 0,0-1 0,0 1 0,0 0 1,0-1-1,0 0 0,1 1 0,-1-1 0,0 1 0,0-1 1,1 0-1,-1 0 0,-1-1 0,-9-6-45,16-8-65,-4 13 67,0 1 0,0-1 0,0 1 0,1-1 0,0 1 0,-1-1 0,1 1 0,0 0 0,0 0 0,0 0 0,0 0 0,0 0 0,1 0 0,2-1 0,10-9-664,-14 10 533,9-8-380,1 4-2786,2 2 2428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41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62 3640,'0'0'-54,"-3"0"42,1-1 60,-14-2 604,17-1-491,-1 4-143,0-1-1,-1 1 1,1-1 0,0 1-1,0 0 1,0-1 0,0 1 0,0-1-1,0 1 1,0 0 0,0-1 0,0 1-1,0-1 1,0 1 0,0-1-1,0 1 1,0 0 0,0-1 0,0 1-1,0 0 1,1-1 0,-1 1 0,0-1-1,0 1 1,0 0 0,1-1-1,-1 1 1,0 0 0,1-1 0,-1 1-1,0 0 1,0 0 0,1-1 0,-1 1-1,1 0 1,-1 0 0,1-1-1,34-18 151,-34 18-114,13-1 10,0-1 0,19-5 1,-30 7-35,1 0-11,40-3 48,-40 4-55,0 1 6,10 2-12,-11-2 4,26 11 48,-26-10 8,-3-1-46,1-1 1,-1 1-1,1 0 1,-1 0 0,1-1-1,-1 1 1,1 0 0,-1 0-1,0 0 1,0 0-1,1 0 1,-1-1 0,0 1-1,0 0 1,0 0-1,0 0 1,0 0 0,0 0-1,0 0 1,0 0 0,0 0-1,-1-1 1,1 1-1,0 0 1,0 0 0,-1 0-1,1 0 1,-2 1 0,-40 22 369,38-22-321,1 0 0,-2 0 0,1-1 0,0 0 0,0 1 0,0-2 0,-1 1 0,1 0 0,0-1 0,-1 0 0,1 0 0,-5-1 0,6-1-51,-20-20-35,19 15-41,3 3 52,0 2-36,1-14-648,0 3-3116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45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18 3956,'-8'-17'9063,"19"42"-9005,-11-25-56,0 1 0,0-1-1,0 0 1,0 0 0,0 1 0,0-1-1,0 0 1,0 1 0,0-1-1,0 0 1,1 0 0,-1 1 0,0-1-1,0 0 1,0 1 0,1-1-1,-1 0 1,0 0 0,0 0 0,1 1-1,-1-1 1,0 0 0,0 0-1,1 0 1,-1 0 0,0 1 0,0-1-1,1 0 1,-1 0 0,1 0 0,89 19 104,5-11-363,-24-3-69,-70-5 320,0 0 0,0 0-1,0 0 1,-1 0 0,1 0 0,0 0 0,0 1 0,-1-1 0,1 0 0,0 0-1,0 1 1,-1-1 0,1 0 0,0 1 0,-1-1 0,1 0 0,0 1 0,-1-1-1,2 2 1,-2-2 2,1 1 0,-1-1 0,1 0-1,-1 1 1,1-1 0,0 1 0,-1-1 0,1 0-1,0 0 1,-1 1 0,1-1 0,0 0 0,-1 0-1,1 0 1,0 0 0,-1 0 0,1 0 0,0 0-1,0 0 1,-1 0 0,1 0 0,0 0-1,-1 0 1,1 0 0,1-1 0,52 2-298,-51 0 292,-1 0 0,1 0 0,-1 0 0,0 1 0,1-1 0,-1 1 0,0 0 0,0 0 0,0 0 0,0 0 0,0 0 0,0 0 0,-1 0 0,1 0 0,1 4 0,8 32 28,-11-31 8,-4 19-5,2-4 55,-7 29 1,-44 166 265,45-184-283,-22 54-1,0 1 3,-3 25-2,26-90-123,6-20 27,-1 0-1,1 0 0,0 0 1,0 0-1,1 1 1,-1-1-1,1 0 1,-1 4-1,1-4-97,0-2-89,0 0 0,0 0 0,0 0 0,0 0 0,0 1-1,0-1 1,0 0 0,1 0 0,-1 0 0,0 0-1,1 2 1,7 4-145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42.3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469 13 5032,'0'0'-290,"2"-1"70,9-9 414,-19 8 920,2 3-930,0 0 0,1 0 0,-1 1-1,1-1 1,-6 4 0,-4 2 202,0 2 1,0 0-1,1 0 0,-14 13 0,-53 52 807,30-26-675,25-21-265,1 1 1,1 1-1,-34 55 1,51-73-217,-6 12 48,2 0-1,0 1 1,-12 42-1,20-56-72,0 0-9,1 1 1,0-1-1,-1 13 0,-1 11-61,4-29 21,0 0 0,0 0-1,0 0 1,1 1 0,-1-1 0,1 0 0,1 0-1,-1 0 1,1 0 0,0 0 0,0 0-1,0-1 1,1 1 0,-1-1 0,1 1-1,0-1 1,6 7 0,-6-9-12,0 0 1,-1-1-1,1 1 1,0 0-1,0-1 1,0 0-1,0 1 0,0-1 1,0 0-1,0-1 1,1 1-1,4 0 1,-6-1-112,5-1 4,2-1 110,1 0-1,-1-1 1,0 0-1,0 0 1,0-1-1,0 0 1,-1 0 0,0-1-1,11-8 1,-13 8 34,0-1 0,0 0 0,0 0 0,-1-1 0,0 1 0,0-1 1,-1-1-1,0 1 0,0 0 0,-1-1 0,0 0 0,0 0 0,3-13 1,-6 17 21,0 1 1,0 0 0,0 0-1,-1 0 1,1 0 0,-1 0-1,0 0 1,1 0 0,-1 0-1,0 0 1,-1 1 0,1-1-1,-1 0 1,1 1 0,-1-1 0,0 1-1,0-1 1,0 1 0,0 0-1,0-1 1,0 1 0,-1 0-1,1 1 1,-1-1 0,1 0-1,-6-2 1,-2-1-72,-1 0-1,1 1 0,-1 0 1,0 1-1,-17-4 1,6 6-695,18 1 134,-11 4-2796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46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6021,'0'0'-438,"2"1"-1253,-1 0 1768,0-1 0,0 1 0,0-1 0,0 1 0,-1 0 0,1-1 0,0 1 0,-1 0 1,1-1-1,0 1 0,-1 0 0,1 0 0,-1-1 0,1 1 0,-1 0 0,1 0 0,-1 0 0,0 0 0,1 0 0,-1 0 1,0 0-1,0 0 0,1 1 0,-1 1 37,0 1 13,-1 1 1,1-1-1,-1 1 1,0-1-1,-1 6 1,1-7-152,-19 69 657,20-69-616,-1 1 1,1 0-1,-1-1 1,0 1-1,0 0 1,-1-1-1,1 0 1,-1 1-1,0-1 1,-2 4-1,3-4-11,0 1 0,0 0 0,0 0 0,1 0 0,-1 0 0,1-1 0,0 9 0,0-12-7,-1 23-184,0-21 14,2 1-59,0-1 28,5 9-158,-3-3-2633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59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443 29 4296,'0'0'215,"-4"-4"-44,-10-12 25,11 12 243,-30-1 1006,29 5-1271,-1 2-5,-95 35 684,53-18-608,24-8-103,-46 26 0,25-11-51,31-18-67,1 0 0,0 1 0,-18 17 0,25-22-30,-9 4-56,14-8 58,-1 0 1,1 1 0,-1-1-1,1 0 1,-1 0-1,1 0 1,-1 1-1,1-1 1,-1 0 0,1 1-1,-1-1 1,1 1-1,-1-1 1,1 0-1,0 1 1,-1-1 0,1 1-1,-1 0 1,0 1-24,1 1-1,0-2 27,0-1 0,0 1 0,0-1-1,0 1 1,0-1 0,0 1 0,0-1 0,0 1-1,0-1 1,0 1 0,0-1 0,0 1 0,0-1-1,0 1 1,0-1 0,0 1 0,1-1 0,-1 1-1,0-1 1,0 0 0,1 1 0,-1-1 0,0 1-1,1 0 1,17 8-13,0-1 0,1-1-1,0 0 1,32 6 0,18 6-8,-53-13 17,-4-3 0,-1 0 0,1 1 0,-1 1 1,0 0-1,0 1 0,-1 0 0,1 0 0,-1 1 0,16 14 0,-14-8 8,-1-1-1,0 2 0,17 28 0,-22-32 12,-1 1-1,0 0 1,-1 0-1,0 1 1,-1-1-1,0 1 1,0 0-1,-2 0 1,1 0-1,-1 0 1,-1 12-1,-1-18 0,0-1 0,0 1 0,0-1 0,0 1 0,-1-1-1,0 1 1,0-1 0,0 0 0,-1 0 0,0 0 0,-5 7 0,-2 1 18,1-2 1,-1 1-1,-13 10 0,15-16-35,0-1-1,0 1 0,-1-1 1,0 0-1,0-1 1,0 0-1,0-1 1,0 0-1,-1 0 0,0-1 1,1 0-1,-20 1 1,27-3-7,1 0 1,-1 1 0,0-1-1,1 0 1,-1 0-1,1 0 1,-1 0 0,0-1-1,1 1 1,-1 0-1,0-1 1,1 1 0,-1-1-1,1 1 1,-1-1 0,-1-1-1,-3-1-32,-24-4-352,27 6 327,-1 0 0,1 0 0,-1 0 0,1-1 0,0 1 0,-1-1 0,1 0 0,0 0 0,0 0 0,-3-3 0,-31-29-1785,36 34 1753,1-1 1,-1 1 0,1-1 0,0 1 0,-1-1 0,1 1 0,-1-1-1,1 1 1,0-1 0,-1 1 0,1-1 0,0 0 0,0 1 0,0-1-1,-1 0 1,1 1 0,0-1 0,0 0 0,0-1-298,-1-1-951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00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4028,'0'0'-239,"1"-16"-262,1 10 100,4 6 5605,-2 6-5123,-2-4-52,-1 0 0,0 0 1,1 0-1,-1 0 0,0 0 0,0 0 1,0 0-1,-1 0 0,1 0 0,0 0 0,-1 1 1,1-1-1,-1 0 0,0 0 0,0 1 1,0 1-1,3 23 309,0 0 1,12 42 0,-9-43-222,15 74 362,11 146-1,9 28-294,-10-95-497,-30-169 270,2 12-108,0 0-1,2 0 0,9 27 1,-13-46 12,0-1-36,-1-2 205,7 17-940,-6-16 638,-1 0 0,0 0 1,1 0-1,-1-1 0,1 1 0,-1 0 0,1 0 1,-1 0-1,1-1 0,0 1 0,-1 0 0,1-1 1,0 1-1,0-1 0,-1 1 0,1-1 1,0 1-1,1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02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15 4580,'0'0'1139,"-4"5"-1075,-7 8 44,1 0-1,-11 20 0,14-21-45,1-1-1,1 1 1,0 0 0,0 0-1,1 0 1,1 1 0,0-1-1,-2 19 1,5-9-17,-1-11-41,1-1-1,0 1 0,1 0 0,0-1 0,3 12 1,1-9-12,-2 0-15,1 0 0,1-1 0,10 20 1,-12-28 7,0 0 1,0 1-1,1-1 1,-1 0-1,1-1 1,0 1-1,0 0 1,1-1-1,-1 0 1,0 0-1,1-1 1,7 4-1,-8-4-7,0 0 0,0-1 0,0 0 0,0 1 0,1-1-1,-1-1 1,0 1 0,1-1 0,-1 1 0,1-1 0,-1 0 0,0-1 0,1 1-1,-1-1 1,7-2 0,4 0-60,-1-2 0,0 1-1,0-2 1,0 0 0,0-1 0,-1 0-1,0-1 1,0 0 0,12-11-1,-19 13 57,0 1-1,0-1 0,-1 0 0,0 0 1,0-1-1,0 1 0,0-1 0,-1 0 0,-1-1 1,1 1-1,-1-1 0,0 1 0,-1-1 1,1 0-1,-2 0 0,1 0 0,0-15 0,-2 13 50,0 0-1,-1 0 1,0 1-1,-1-1 1,0 0-1,0 1 0,-1-1 1,0 1-1,-1 0 1,0 0-1,0 0 1,-1 0-1,0 1 1,-1 0-1,0 0 0,0 0 1,-1 1-1,1 0 1,-11-8-1,12 11-60,0 0 1,0 0-1,0 0 0,0 1 0,0-1 0,-1 1 0,0 1 1,1-1-1,-1 1 0,-7-2 0,11 3-155,-3 1-368,-17-4-1285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03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2564,'0'0'4479,"-1"7"-4327,-6 15-21,3-7 94,-1 1 0,2 1 0,-3 22 0,1 8 77,-1 36 15,7-73-293,0 1 0,1-1 0,0 0-1,0 0 1,1 0 0,1 0-1,-1 0 1,2-1 0,-1 1 0,1-1-1,1 0 1,-1 0 0,14 14 0,-11-17-28,1 1 1,0-1-1,0-1 1,0 1-1,1-2 1,0 1-1,0-1 1,0-1-1,14 3 1,-20-5-14,2-2 1,7-2-21,0-1 1,-1 0-1,1-1 0,-1 0 0,0-1 1,0-1-1,21-14 0,-26 14 7,1 1 0,-1-1 0,-1 0 0,0 0 0,10-16 1,-12 16 17,-1 0 1,-1-1 0,1 1 0,-1-1 0,-1 0 0,1 0 0,-1 0 0,-1 0 0,0-14-1,0 14 27,-1 0 0,0 0-1,-1 0 1,0 0-1,-1 0 1,1 0 0,-1 0-1,-1 1 1,1 0 0,-6-9-1,-10-19 189,16 30-185,-1 0 1,0 1 0,-1-1-1,1 1 1,-1 0 0,1 1-1,-1-1 1,0 1-1,-1 0 1,1 0 0,0 0-1,-1 1 1,0 0 0,-6-2-1,9 3-6,-4 1-15,1 0 0,0-1 0,-1 0 1,1-1-1,-1 1 0,-10-6 1,13 6-26,1 0-30,-2 1-375,-16 0 261,15 0-26,5 3-1069,-6 6 1010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04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5 4668,'0'0'-192,"2"-2"-17,-2 2 254,0 0 1,1 0-1,-1-1 0,0 1 0,0 0 0,0 0 1,0 0-1,1 0 0,-1 0 0,0 0 1,0-1-1,0 1 0,1 0 0,-1 0 1,0 0-1,0 0 0,0 0 0,1 0 1,-1 0-1,0 0 0,0 0 0,0 0 1,1 0-1,-1 0 0,0 0 0,0 0 1,1 0-1,-1 0 0,0 0 0,0 0 1,0 0-1,1 0 0,-1 1 0,0-1 0,0 0 1,0 0-1,0 0 0,1 0 0,-1 0 1,0 1-1,0-1 0,0 0 0,0 0 1,0 0-1,1 0 0,-1 1 0,0-1 1,0 0-1,0 0 0,0 0 0,0 1 1,0-1-1,0 0 0,0 0 0,-3 20 562,1-13-535,0 0 0,-1-1 0,0 1 0,0-1 1,-1 0-1,-4 6 0,1-2 72,0 0 1,1 1-1,0 0 0,1 1 1,-6 19-1,-8 17 163,-2 9-33,9-20-127,-2 15 33,13-48-173,1 0 1,-1-1-1,1 1 0,0 0 1,0-1-1,0 1 0,0 0 1,1-1-1,-1 1 0,1 0 1,2 5-1,-3-9-7,0 0 0,0 0 0,0 0 1,1 1-1,-1-1 0,0 0 0,0 0 0,0 0 1,0 0-1,0 0 0,1 0 0,-1 0 0,0 1 1,0-1-1,0 0 0,0 0 0,0 0 0,0 0 1,0 1-1,0-1 0,0 0 0,0 0 0,0 0 1,0 0-1,0 1 0,0-1 0,0 0 0,0 0 1,0 0-1,0 0 0,0 1 0,0-1 0,0 0 1,0 0-1,0 0 0,0 1 0,0-1 0,0 0 1,0 0-1,0 0 0,0 0 0,0 0 0,0 1 1,-1-1-1,1 0 0,0 0 0,0 0 0,0 0 1,-1 4-1,11 14 18,-1-7-11,9-3-6,-9-5-11,0-2 1,0 1-1,0-1 0,0 0 0,0-1 1,0 0-1,15-2 0,69-15-127,-37 5 82,7-2-323,-1-2 0,103-43 0,-150 53 213,109-35-2667,-120 40 2540,-1 0 0,0-1 0,1 1 0,-1-1 0,0 0 0,0 0 0,0 0 0,4-3 0,-6 3-588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04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3576,'0'0'1540,"0"7"-1308,0-4-230,-1 3 127,2 1-1,-1-1 1,1 1-1,0-1 1,0 1-1,0-1 0,5 11 1,-1-3 111,0 0 0,-2 0 0,1 0 0,-2 0 0,0 1 0,0-1 0,-2 17 0,-8 102 552,-27 114-738,34-237-367,0-1 1,1 0-1,1 12 0,-1-7-225,3 2-284,-2-13 647,0 0-432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05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4320,'0'0'1006,"1"6"-795,0 0-107,-1 1 0,0-1 0,0 1 0,0-1 0,-1 1 0,0-1-1,0 1 1,-1-1 0,0 0 0,-3 8 0,3-8-7,1 0-1,-1 0 1,1 1-1,0-1 1,0 0 0,0 9-1,0 0 44,0-7-42,0 1 1,0-1-1,2 17 1,0-2 8,-1-21-95,1 1 1,-1-1-1,0 1 0,1-1 1,0 0-1,0 1 1,-1-1-1,1 0 1,2 4-1,-1-4-3,-1 0 26,-1-2-33,0 1-1,1-1 0,-1 0 1,1 0-1,-1 0 0,1 0 0,-1 0 1,0 0-1,1 0 0,-1 1 1,1-1-1,-1 0 0,0 0 0,1 1 1,-1-1-1,0 0 0,1 0 1,-1 1-1,0-1 0,0 0 1,1 1-1,-1-1 0,0 1 0,0-1 1,0 0-1,1 1 0,-1 0 1,0 0 0,1-1 1,-1 1-1,1 0 1,-1 0-1,1 0 1,-1-1-1,1 1 1,0 0-1,-1-1 1,1 1-1,0 0 1,0-1-1,-1 1 1,1-1-1,0 1 1,0-1-1,0 0 1,1 1-1,8 2 15,-4-1-19,0-1-1,-1 1 1,1-1-1,0-1 1,0 1-1,0-1 1,12-1-1,10 1-14,58 5-66,-82-5 74,-1 0 1,-1-1 7,1 1 1,-1 0-1,0 1 1,0-1-1,0 0 1,0 0-1,0 1 1,1 0-1,-1-1 1,0 1 0,0 0-1,0 0 1,0 0-1,-1 0 1,1 0-1,0 0 1,0 1-1,-1-1 1,1 1-1,-1-1 1,2 3-1,1 2 49,0 1 0,-1 0 0,0 0 0,-1 0 0,4 14 0,-5-14-10,1 1 0,-1-1-1,-1 1 1,0-1 0,0 1 0,0 0-1,-1-1 1,0 1 0,-1-1-1,0 0 1,0 1 0,0-1 0,-1 0-1,-4 8 1,-1 3 48,6-13-60,0 0 0,0-1 0,-1 1-1,0 0 1,0-1 0,-6 8 0,3-6-9,-3 6-142,-1 0 0,0-2 0,-1 1 0,-1-1 0,1-1 0,-1 0 0,-26 14 0,35-21-52,0-1 0,1 0 0,-1-1 0,0 1 1,0 0-1,0-1 0,0 0 0,0 1 0,0-1 0,1 0 0,-1-1 0,0 1 0,0 0 0,0-1 0,0 0 0,0 1 1,1-1-1,-1 0 0,0-1 0,1 1 0,-1 0 0,1-1 0,-1 0 0,1 1 0,-5-5 0,-3-3-1623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06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4688,'0'0'-244,"2"-2"58,11-18 9,-12 18 726,3 2-366,44-4 634,-11 1-328,3-3-190,-15 2-106,0 2-79,73-13-1246,-90 13 777,-2 0-131,1 1 0,-1 0-1,0 0 1,9 0 0,7 1-465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06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5 3604,'0'0'710,"-4"0"-450,-14 0 0,14 0 3101,16-1-3357,37-2-2,-35 3 6,-12 4 2,-2-4-9,0 0-1,0 0 0,0 1 0,0-1 0,0 0 1,0 0-1,0 0 0,0 1 0,0-1 0,0 0 1,0 0-1,0 0 0,0 1 0,0-1 0,0 0 1,0 0-1,1 0 0,-1 0 0,0 1 0,0-1 1,0 0-1,0 0 0,0 0 0,0 0 0,1 0 1,-1 1-1,0-1 0,0 0 0,0 0 0,0 0 1,1 0-1,-1 0 0,0 0 0,0 0 0,0 0 1,1 0-1,-1 0 0,0 0 0,0 0 0,3 1 10,-1 0 0,1 1 0,-1-1 0,0 0 0,0 1-1,0-1 1,0 1 0,0-1 0,0 1 0,0 0 0,2 4-1,-3-5 85,-4 9-43,0 2-70,3-8 10,-4 4-13,-22 14 11,20-19-26,1 0 0,0 0 0,-1-1 0,1 0 0,-1 0-1,-10 2 1,12-3-151,0-25-4501,3 20 3253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34.5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292 1057 780,'-18'-4'425,"-22"4"184,36 0-82,-13 4 2154,13-4-2501,1 0 1,0 0-1,-1 0 1,1-1-1,0 0 1,0 1-1,0-1 1,0 0-1,0-1 1,0 1-1,0 0 1,0-1-1,-4-2 1,6 2 31,-2 1-91,0 0-1,0-1 1,0 1-1,0-1 1,0 0-1,0 0 0,1 0 1,-1-1-1,1 1 1,-1-1-1,-1-2 1,-7-6 328,7 7-363,0-1 0,0 1 0,1-1-1,0 0 1,0 1 0,0-1 0,0-1-1,-2-6 1,-14-50 406,14 45-415,-14-82 378,16 75-361,0 4-11,2 1 1,0-1-1,1 0 1,5-31-1,-5 29-32,0 19-48,0 1 0,0-1 0,0 1 0,0-1 0,0 1 0,1-1 0,-1 1 0,1-1 0,-1 1 0,1 0 0,2-5 0,4-8 2,-4 7-3,1 0-1,-1 1 1,2-1-1,-1 1 1,1 0-1,0 0 1,0 1 0,11-11-1,30-28-86,-45 44 80,0 0 0,0 0-1,1 0 1,-1 0 0,0 0 0,0 0 0,0 0 0,1 0 0,-1 1-1,1-1 1,1 0 0,13-10-41,-13 8 30,0 1 0,1-1 1,-1 1-1,1-1 0,-1 1 1,1 0-1,-1 0 0,8-2 1,-2 0-10,-8 4 15,4-2 2,73-26-55,-33 12 52,30-10-5,-41 18 16,-17 1 4,-15 6-5,0 0 1,0 1-1,0-1 1,0 0-1,0 0 1,0 1-1,0-1 1,0 1-1,0 0 1,0 0-1,3 0 1,15-3-4,13-5-6,53-7-1,108 6 4,-180 7 7,0 0 1,-1 1 0,0 0 0,1 2 0,16 1 0,44 2 17,-25-2-21,1 2 0,80 17 0,-112-17 29,-1-1 1,0-1-1,1-1 1,-1 0-1,33-3 0,24 1 52,5-2-46,-38 2-14,-34 1-17,0 0 0,0 0 0,0-1 0,8-1 0,-8 2 3,14 2 1,83-5 30,-29 2-12,-64 2-22,-1-2 0,1 1 0,10-3 1,12-1-2,-7 4 3,38-4-1,18-7 3,-66 10-3,9-1 5,36-8 1,-52 8-9,-1 0-1,1 1 1,14-1 0,2-2-3,-23 3 4,0 1 0,1-1 0,-1 1 0,0 0 0,1 0 0,-1-1 0,0 1 0,1 1 0,3-1 0,23 1-3,0-4 0,41 2 0,51 1 65,-24-4 20,45 0 8,184-3-42,-287 5-51,-21 1 0,36 3-1,-46-1 4,0 0 0,0 0 0,-1-1 0,13-1 0,0 0 0,166 13 5,-104-4-6,2-1 9,-6 1 8,-73-8-17,0 0 1,-1 0 0,1 0 0,0 1 0,-1-1 0,8 3-1,-10-3 2,0 1-1,-1-1 0,1 0 0,0 0 0,0 0 0,-1 0 0,1 0 1,0 0-1,0 0 0,0 0 0,-1-1 0,1 1 0,2-1 0,4-1 2,264-7 10,-247 6-8,-16 2-3,0-1 0,0 1 0,0 0 0,13 1 0,30-1 1,-43-1 0,75-6 17,103-4-11,-23 8-38,118-6 1,-116 1 6,-1 0-31,88 5 22,-20-8 21,147 4 10,49-13-29,-58 10-322,-118-2 215,59 2 69,-170 9 50,-50 0 4,-39 2 3,305-7-53,118 3-145,-245 7 26,203-19-78,-315 9 162,124 3-163,-5 0-11,-141 5 202,12-2 11,122-7-121,96 8-311,-141 4 138,503-12-262,-491 4 568,129 3 46,-109 0 42,-87-1 142,111-13 565,-126 5-565,-76 7-138,225-4 138,-121 9-131,13-1-4,-73-2-8,13 0-23,246 6 63,277 8 5,-391-17-56,-17 2 12,-68-1 39,101 3 194,209 24-78,-302-20-155,6 0-34,-39 1-2,191 10-5,-250-13 2,51-3 2,-44 1-10,-41-1 3,35 3 0,-7 0-11,260 6-42,-58 4-128,-40-8 99,125 8 17,-155-11 43,-98-2 43,88-7-10,-5 0-5,-112 7-4,42 2 0,58 3 19,-8 0-1,38 0 82,118 4 84,103 15-121,-141-15-35,-116-5-85,-17-2-53,-27-1 34,-9-3-26,-43 0 30,60 5 1,-65-3 36,-16-1 22,243 1-70,-24 2 17,-72 6-80,-96-3 116,2 6-3,-68-8 29,-1 2 1,1 1-1,-1 0 0,21 9 1,-28-8 25,-1-2 14,0 2 1,0 0-1,0 0 1,-1 1-1,0 0 0,0 1 1,14 14-1,-13-9 97,-1 1 0,18 28 0,-25-36-66,-1 1 1,0 0-1,0-1 1,-1 1-1,0 0 1,0 0-1,-1 0 1,1 0-1,-1 14 1,13 79 694,-14-67-576,1-8-20,-2 1 1,-3 26-1,1-37-100,2 0 39,-2-1-1,-9 28 1,2-8-4,8-24-72,-1 0 1,-1-1-1,-7 16 0,2-7 16,0-2 7,0 0 0,0-1 0,-1 1 0,-1-2-1,-19 21 1,25-31-32,-1-1-1,1 1 1,-1-1-1,0 0 0,1 0 1,-12 3-1,10-3-6,0-1 1,1 1-1,-1 0 0,-5 5 0,-24 8 28,21-10-30,-19 7 44,0-2 0,0-1 0,-60 9 0,-35 8 40,108-21-84,-1-2-1,-23 1 1,1 1 12,-49 6 43,-160 0 0,165-9-63,46 0 5,-57-4 1,-47-4 12,-80 9-44,82 0 45,-12 0-2,-16 0-27,-190-4 42,52-13-19,237 7-27,-83-3 29,-181-7-23,219 9 5,-8 1-1,-107-9 4,17 3 12,96 8-10,60 1-5,-121-10-10,52 5 19,-16-5-12,-9-1-7,-26 0 9,-8 0 4,12 0 16,83 9-57,-186-15-101,210 18 106,33 1 15,-40-5 1,-22 0-5,33 3 4,-188-8-24,155 7 57,1 0-29,-89 0 15,92 1 7,-176 18 0,18 1-4,13-4 0,94-2-26,122-7 22,-56 5 16,38-3-13,11-3-3,13-1-5,0 1-1,-24 5 1,25-3 9,1-2 1,-22 2-1,21-3 2,-32 5 0,13-1-8,-5-2 5,22-2 1,-32 6 1,-4-1-3,11-3-5,-33 1 6,42-5 1,21 0 0,0 1 0,0 0 1,-24 5-1,20-3-4,0-1 1,0-1 0,-22-1-1,14 0 3,-38 4 2,-12-3-3,4 4 9,30-4-8,-122 4 0,135-3-8,-33-3 0,3-1 10,-190 3 24,152 2-41,-76-3 6,141 0 5,-33 3 1,3 0 0,2 2-11,44-4 12,-87 5 10,46-1-14,-83 3 20,50-3 13,-2 0-41,49-2 2,-54-3 0,69 0 16,-46 3-1,44 0 1,-41-2 0,-91-1-9,75 2 2,-295 14 12,268-13-6,-11 0-1,114 0-3,1-1 0,0-1 0,0 0 0,-11-1 0,-2 0-1,-20 1 8,-85 6-14,-36 0-13,56-2 28,48 1-27,-18 1 42,38-4-27,6-3 3,-34 4 18,-217 6 3,116-5 5,53-1-49,-75-3 42,22-1 85,80 3-68,-93-2 8,111 1-27,-64-2-8,-116-1 23,137 4-54,-36-4-3,-154 0 7,222-3 12,-432-1-7,275 9-2,216-3 12,-35 0 12,12 3 9,-49 1-35,20 0 39,7 0-31,55-2 7,-63 1 0,-14 1 8,-50 4-20,81-4 4,-107 8 8,159-13 4,-11 3 0,-2 1-1,-98 5 24,68-6-2,40-2-16,0 0 0,-1 0-1,1 1 1,-13 3 0,15-4-6,-27 0 13,29 0-10,-66 8 20,-20-4-9,-305 0 2,312-4-17,-153 4 17,146-1-33,-146-14 1,158 4 18,44 3-1,18 3 0,-41 1-1,-70-3-14,-94 10-8,66 5-33,74-4 66,-65 16-15,-10-3-20,49-3 42,34-10-26,-8-2 3,4-3 5,-248 1 19,275-4-18,-178 2-2,106-4-9,106 0 4,-20 0 17,28 3-10,-30-3-14,-1-4 4,24 5 13,-30-2 9,28 2-7,-42 1-6,-12-4-17,-2 4-1,-41 0 30,63 0-33,23 0 16,-76-3-9,77 1 16,22 3-1,-33-5 9,8 1-8,-21-5-3,-66-15 8,-48-3-24,127 18 5,-106-7 0,12-1 28,125 16-12,-28-4 6,7 1-23,7 2 4,-33-7 0,-10-8 10,62 16-3,-1 0 4,-33-7-25,31 6 16,-35-3-13,37 5 19,-35-3 5,-11-1-6,-7 3-6,0-4 14,52 4 3,0 0 7,-41-7-2,44 6-16,-8-2 12,0-3 12,-2 0-202,1 0 0,0-1 0,0 0 0,1-1 0,0 0 0,-11-13 0,10 12-555,0-4-429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07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15 4240,'0'0'3237,"1"-3"-3177,2-6-14,-2 7 19,5 2-53,-3 1-9,5 0-11,1 0-1,0 1 1,-1 0 0,14 6-1,7 14-84,-28-22 97,1 3-9,8 14 3,-11-12 3,0-4 0,1 2 10,-2 0 8,-8 8 74,0-1 1,-12 11-1,19-19-23,0 0 8,-24 14 78,26-15-82,-18 9 115,17-10-228,-1 0 0,1 0-1,-1 0 1,1 0 0,-1-1 0,1 1 0,-1-1-1,1 1 1,0-1 0,-1 0 0,1 0-1,0 0 1,0-1 0,-3-1 0,4 2 60,0 1-70,1-1 0,0 0 0,-1 0 0,1 0 0,0 1-1,-1-1 1,1 0 0,0 0 0,0 0 0,0 0 0,0 0 0,0 0-1,0 1 1,0-1 0,0 0 0,0 0 0,1 0 0,-1 0 0,0 0-1,0 1 1,1-1 0,-1 0 0,1 0 0,-1 0 0,1 0-1,7-15-543,-6 11 371,5-4-1950,6-3 456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08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71 4600,'0'0'-212,"-6"-5"58,-18-14 62,18 15 840,9 1-588,8-3-18,1 0 1,0 0 0,0 1-1,0 1 1,1 0-1,23-4 1,-14 7-62,-19 1-43,3 0-13,15 0-18,-20 0-6,0 0 1,0 0 0,0 0 0,0 0 0,1 1-1,-1-1 1,0 0 0,0 0 0,0 1 0,0-1-1,0 1 1,0-1 0,0 1 0,0 0-1,0-1 1,2 2 0,11 6 46,-12-7-35,0 0 0,-1-1-1,1 1 1,0 0 0,0 1-1,-1-1 1,1 0 0,0 0 0,-1 1-1,1-1 1,-1 1 0,0-1-1,1 1 1,-1-1 0,0 1 0,2 3-1,4 2 94,-7-7-102,0 0 0,0 1 0,1-1-1,-1 0 1,0 0 0,0 0 0,1 0 0,-1 0 0,0 0 0,0 1 0,0-1 0,1 0-1,-1 0 1,0 0 0,0 1 0,0-1 0,0 0 0,1 0 0,-1 0 0,0 1 0,0-1 0,0 0-1,0 0 1,0 1 0,0-1 0,0 0 0,0 1 0,0-1 0,0 0 0,0 0 0,0 1-1,0-1 1,0 1 0,0 1 36,0 1-1,-1 0 1,1-1-1,-1 1 1,0 0-1,1-1 1,-1 1-1,0-1 1,-1 1 0,1-1-1,0 0 1,-1 1-1,1-1 1,-1 0-1,0 0 1,0 0-1,-4 3 1,0-1 26,-3 2 103,-1 0 1,0-1 0,-12 5-1,19-9 46,-15-9-216,15 7-25,0 0-1,1 0 0,-1 0 1,0 0-1,1-1 1,-1 1-1,1-1 0,0 1 1,-1-1-1,1 0 1,0 0-1,0 0 0,0 0 1,1 0-1,-1 0 1,0-1-1,1 1 0,-1-1 1,1 1-1,-2-5 1,3 6-29,-1 0 0,1 0-1,0 0 1,0 0 0,0 0 0,0 0 0,0 0 0,0 0 0,0 0 0,0 0 0,0 0-1,0 0 1,0 0 0,1 0 0,-1 0 0,0 0 0,1 0 0,-1 0 0,1 0 0,-1 0-1,1 1 1,1-3 0,-1 1-440,1 0-306,5-8-840,-5 8-141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08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545 0 4608,'0'0'-202,"-4"6"100,-7 10 409,-1 0 0,0 0 0,-17 15 0,-16 11 648,-41 35 369,57-53-973,2 2 0,-33 40 0,49-55-270,-15 22 39,1 1 1,1 0-1,2 2 0,2 1 0,1 0 0,2 2 0,2 0 0,1 0 0,-13 67 0,23-84-139,1 1-1,2 0 1,0 0 0,1 0 0,1 0 0,6 29 0,-5-42-16,0 0 1,0 0-1,1-1 0,1 1 0,0-1 1,0 1-1,1-1 0,0-1 0,0 1 1,10 11-1,-10-15-28,-1 0 1,1-1 0,0 0-1,0 0 1,0-1-1,1 1 1,-1-1 0,1-1-1,0 1 1,0-1-1,0 1 1,0-2 0,0 1-1,0-1 1,1 0 0,-1 0-1,13-1 1,-11 1-52,1-1 0,0 0 0,-1-1 0,1 0 0,0-1 0,-1 1 0,1-2 0,-1 1 0,0-1 0,15-7 0,-4 0-82,-14 8 143,-1 0 0,1-1 1,0 1-1,-1-1 0,0 0 0,0 0 0,4-4 1,1-3-12,0 0 1,-1-1-1,0 0 0,-1 0 1,0-1-1,6-14 1,-11 21 70,-1 0-1,1 0 1,-1 0 0,0 0 0,0 0 0,0-1 0,-1 1 0,0-8 0,0 10 8,0 0 0,-1 0 0,0 0 0,0 0 0,0 0 0,0 0 0,0 0 0,0 0 0,-1 1 0,1-1 0,-1 1 0,0-1 0,0 1 0,0-1 1,-4-2-1,-6-6 73,-1 1 0,0 1 1,-1 0-1,0 1 1,0 0-1,-1 1 1,-23-7-1,-18 4-858,52 10 293,-18 4-1934,18-4 725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24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500 1 5697,'0'0'-177,"3"-1"66,-1 2 1623,-8 4-582,-26 12-261,-45 23-211,43-23-198,0 2-1,-52 39 0,-55 40 64,123-84-334,7-7-28,1 1 0,0 0 0,0 0 0,-13 17 0,22-25 36,1 1 0,-1-1 0,1 0 1,-1 1-1,1-1 0,-1 1 0,1-1 0,0 1 1,-1-1-1,1 1 0,0 0 0,0-1 0,-1 1 0,1-1 1,0 1-1,0 0 0,0-1 0,0 1 0,0-1 1,0 1-1,0 0 0,0-1 0,0 1 0,0 0 0,0-1 1,0 1-1,0-1 0,0 1 0,0 0 0,1-1 1,-1 1-1,0-1 0,1 1 0,-1-1 0,0 1 0,1-1 1,-1 1-1,0-1 0,1 1 0,-1-1 0,1 1 1,-1-1-1,1 0 0,-1 1 0,1-1 0,0 1 0,28 5-23,-25-6 16,4 1-6,1 0 0,0-1 0,0 0 0,15-3 0,108-6-93,-125 9 80,1 1 1,-1 0-1,0 0 1,9 3-1,-10-2 21,-3-2 6,-1 1 0,1 0 1,0-1-1,-1 1 1,1 0-1,-1 0 0,0 1 1,1-1-1,-1 0 1,0 1-1,0 0 0,0-1 1,0 1-1,0 0 1,0 0-1,0 0 1,-1 0-1,1 0 0,-1 1 1,1-1-1,-1 0 1,0 1-1,0-1 0,0 1 1,0-1-1,0 1 1,-1-1-1,1 1 0,-1 0 1,0-1-1,0 1 1,0 0-1,0 3 1,0-5 6,0 1 0,0 0 0,0-1 0,-1 1 0,1 0 1,0-1-1,-1 1 0,1-1 0,-1 1 0,0-1 1,1 1-1,-1-1 0,0 1 0,-2 1 0,-4 9 59,3-3-29,-1-1-1,0 0 1,0-1 0,0 1-1,-1-1 1,-1 0 0,1 0-1,-14 10 1,-6 2 50,-33 18-1,55-34-77,-4 0-79,1 0 1,-1 0-1,0-1 0,0 1 1,1-2-1,-2 1 0,1-1 1,-13 0-1,19-1 44,1 0-1,0 0 0,-1 0 1,1-1-1,-1 1 1,1 0-1,0-1 0,-1 1 1,1 0-1,0-1 1,0 0-1,-1 1 1,1-1-1,0 0 0,0 1 1,0-1-1,0 0 1,-2-2-1,0 0-81,-2 0-209,0-1-1,1 0 0,-1 0 0,1-1 0,0 1 0,0-1 0,1 0 0,-1 0 0,1 0 1,0 0-1,0-1 0,1 1 0,-4-11 0,0-8-1987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25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5344,'0'-12'-308,"0"10"731,4 7-189,0 0-121,0 0-1,0 0 0,0 0 1,-1 1-1,1 0 0,-1 0 1,-1-1-1,1 2 0,-1-1 1,0 0-1,1 12 0,3 35 452,-2 0-1,-3 0 1,-6 54 0,2 12-127,0-3-126,3-97-273,2 30 1,1 2-83,-2-11-89,1-22-100,-2-1 0,-2 26 1,1-31-92,1-1 0,0 1 0,1 0 0,3 14 0,1 20-3561,-5-42 2000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26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48 4888,'0'0'-231,"-4"0"-160,2 0 466,0 1 0,0-1 1,0 0-1,0 1 0,0-1 0,0 1 1,0-1-1,1 1 0,-1 0 1,0 0-1,0 0 0,0 0 1,1 0-1,-1 0 0,1 1 0,-1-1 1,1 0-1,-1 1 0,1-1 1,0 1-1,0 0 0,-1-1 0,1 1 1,0 0-1,1 0 0,-1 0 1,0 0-1,0 3 0,-18 33 888,14-29-730,0-1 0,1 1 0,-5 13 0,-22 68 653,3 1-391,17-61-347,-8 38-1,15-50-118,1-3-29,0 0 1,-2 29 0,5-41-18,0 0-1,0 0 1,0 0 0,0 0 0,0 0-1,1 0 1,0 0 0,-1-1-1,1 1 1,0 0 0,1 0 0,-1-1-1,0 1 1,1 0 0,-1-1 0,1 1-1,0-1 1,0 0 0,0 0-1,0 0 1,3 2 0,-4-2-15,1-1-1,0 0 1,-1 0 0,1 0 0,0 0 0,0 0 0,0-1-1,0 1 1,0 0 0,0-1 0,0 0 0,0 1-1,0-1 1,0 0 0,0 0 0,0 0 0,0 0-1,0-1 1,0 1 0,0 0 0,0-1 0,0 1-1,3-2 1,16-6-335,0 0 0,30-18 0,-40 19 270,-1-1-1,0 0 0,0 0 0,-1-1 0,0 0 0,0-1 1,-1 0-1,-1-1 0,0 1 0,0-1 0,9-21 1,-10 19 86,-1-1 1,0 0 0,-1 0 0,-1-1 0,0 1-1,-1-1 1,0 1 0,-1-1 0,-1 0-1,-2-15 1,0-9 111,1 26-27,0 0 0,0 0 0,-5-18 0,2 18-56,-2-13-302,-2 1 0,-20-46 0,27 69-63,1-12-2438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26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47 3736,'0'0'172,"-2"6"20,1-3-167,1 1 57,-1-1 1,0 0-1,0 1 1,-1-1-1,1 0 0,-1 0 1,0 0-1,1 0 1,-1 0-1,-1 0 0,-2 3 1,-11 12 352,0 1 0,2 1 0,0 0 0,1 0 0,-13 31 0,7-17-74,10-14-208,0 0 1,1 1 0,1-1-1,1 2 1,1-1 0,-3 30-1,7-46-157,1 1 1,-1-1-1,1 1 0,0-1 0,0 0 1,1 1-1,0-1 0,-1 0 0,2 1 1,-1-1-1,1 0 0,0 0 0,0 0 1,0 0-1,0 0 0,1 0 0,0-1 1,0 1-1,0-1 0,7 6 0,-8-8-20,1-1-1,-1 0 0,1 1 0,0-1 0,-1 0 0,1 0 0,0-1 0,0 1 0,0 0 0,0-1 0,0 0 0,0 0 0,4 0 0,-5 0-4,12 0-112,1-1 0,-1-1 0,0 0 0,0-1 0,0-1-1,0 0 1,0-1 0,-1 0 0,0-1 0,20-12 0,-18 9-15,-1-2-1,0 0 0,0 0 1,-1-1-1,-1-1 1,0 0-1,20-29 1,-27 33 133,0 0 0,-1 0 1,0 0-1,0-1 0,-1 0 1,0 1-1,-1-1 1,0-1-1,-1 1 0,1-17 1,-2-6 190,-2 1 0,-6-34 1,5 52-192,0 0 1,-1 1 0,-1-1 0,0 1 0,-1 0 0,-1 0 0,-15-23 0,20 34-178,0 0 0,0 0 0,0 0 0,-1 0 1,1 1-1,-1-1 0,1 1 0,-1-1 0,-4-1 0,2 1-935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27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43 3708,'-14'5'46,"0"0"-1,1 1 0,0 0 0,0 1 0,0 1 0,1 0 1,0 1-1,-14 13 0,5-1 269,1 2 0,1 0 0,1 0 0,-20 37 0,37-58-303,-6 10 25,0 0 0,1 0 1,1 1-1,0-1 0,0 1 0,2 0 1,0 1-1,0-1 0,1 1 0,1-1 1,0 1-1,1 0 0,1 15 0,0-26-52,-1 0 0,1 0 0,0 0 0,0 0 0,1 0 0,-1 0 0,0 0 0,1 0 0,0-1 0,-1 1 0,1-1-1,0 1 1,1-1 0,-1 0 0,0 1 0,5 2 0,-2-2-30,-1-1 1,1 0-1,-1 0 0,1 0 1,0 0-1,0-1 0,0 0 1,0 0-1,9 1 0,-2-2-85,1 0 0,-1-1 0,1 0-1,-1-1 1,1 0 0,-1-1-1,22-8 1,-22 6 52,-1-1 0,1 0 0,-1 0 0,0-2 0,0 1 0,-1-1 0,0-1 0,0 0 0,-1 0 0,0-1 0,12-18 0,-15 18 83,0 1 0,-1-1 1,0 0-1,-1 0 0,0 0 0,-1-1 0,0 1 0,0-1 0,-1 0 0,-1 0 1,1 0-1,-2 1 0,0-1 0,-1-12 0,-1-14 153,1 25-57,1 0 1,-1 0-1,-1 1 0,-3-13 1,-1 1 83,5 19-149,0 0 1,0 0 0,0 0-1,0 1 1,-1-1 0,1 0-1,-5-6 1,-4-14 121,9 22-162,1 0 1,-1 0-1,1 0 0,-1 0 1,0 0-1,0 0 0,0 1 1,0-1-1,0 0 0,0 1 0,-2-3 1,-21-10-604,21 12 328,-12-2-1405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28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6 2868,'0'0'565,"0"-3"-362,-1 0 901,-4 7-323,-9 20 82,-18 43-26,27-57-475,-1 6-86,0 0 0,-3 17 0,5-17-124,-23 119 707,27-132-845,-2 10 35,1 0 0,1 0-1,0 0 1,1 0 0,0 0 0,1 0-1,1-1 1,7 24 0,-9-35-47,0 1 0,0 0 1,0 0-1,1-1 0,-1 1 1,0-1-1,1 1 0,0-1 0,-1 0 1,1 1-1,0-1 0,0 0 0,-1 0 1,1 0-1,0 0 0,3 0 1,27 6-42,31-7-183,-26-7-31,50-18-1,-52 14 149,169-54-1260,-158 52-203,-42 11 1178,-1 0 1,1 1-1,0-1 0,0 1 1,0 0-1,0 0 1,4 0-1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28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3912,'0'0'1316,"4"7"-917,-3-4-388,6 10 419,-2-1 1,1 1 0,-2 0-1,7 27 1,-7-19-28,1 23 390,-3 13-9,-3 46 131,-10 237-1176,11-338 120,0 0 0,0 0 0,1 0 0,-1 0 0,1 0 0,0 0 0,-1 0 0,1 0 0,0 0 0,0 0 0,0 0 0,0 0 0,0-1 0,1 1 0,1 2 0,-1-3-695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52.2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458 957 5941,'-4'-4'-437,"-1"1"0,1 0 0,-1 1 1,0-1-1,-5-2 0,8 5 1702,2-1-1236,-1 0 0,1 1 0,0-1 0,-1 0 0,1 1 0,0-1 0,-1 1 0,1-1 0,0 0 0,-1 1 0,1-1 0,-1 1 0,1-1 0,-1 1 0,1-1 0,-1 1 0,0-1 0,1 1 0,-1 0 0,0-1 0,1 1 0,-1 0 0,0 0 0,1 0 0,-1-1 0,0 1 0,1 0 0,-1 0 0,0 0 0,0 0-1,1 0 1,-1 0 0,0 0 0,1 0 0,-1 0 0,-1 1 0,1-1-143,-3 0 162,0 0-5,-10 0 2,10 0-8,0 0-3,-14 0 5,14 0 5,-1 0-2,-1 0-30,-3 0 30,0 0 0,0 0 0,-13-3 0,20 2 3,-3 0-2,-82-11 365,87 12-407,-2 0 9,-1 0 0,1-1 0,-1 0 0,1 1 0,0-1 0,-1 0 0,1 0 0,0 0 0,0-1 0,-1 1 0,1-1 0,0 1 0,0-1 1,-2-2-1,4 4-8,0 0 0,0-1 0,0 1 0,0 0 0,-1-1 1,1 1-1,0 0 0,0-1 0,-1 1 0,1 0 0,0 0 1,-1-1-1,1 1 0,0 0 0,-1 0 0,1-1 0,0 1 1,-1 0-1,1 0 0,0 0 0,-1 0 0,1 0 0,-1 0 1,1 0-1,0-1 0,-1 1 0,-11-5 51,-4-10-28,1 0 0,1-2 0,1 1-1,0-2 1,1 0 0,-15-31 0,7 6 0,18 38-31,1 1 0,0-1 1,0 0-1,0 1 0,0-1 1,1 0-1,-1 0 0,1 0 1,0 1-1,1-1 0,-1 0 1,1 0-1,0 1 0,0-1 1,1 0-1,-1 1 0,1-1 1,0 1-1,0 0 1,1 0-1,-1-1 0,1 1 1,0 1-1,0-1 0,0 0 1,1 1-1,-1 0 0,1 0 1,-1 0-1,8-4 0,7-9-27,-4 3 18,6-2-8,28-27 1,-34 28 3,1 1 1,0 1 0,31-20 0,9-1-52,-52 32 67,-1 0 0,0 0 0,0 0 0,0 0 0,0 0 0,1 0 1,-1 1-1,3-1 0,10-4-2,18-10-6,1 1 0,65-17-1,-59 20 10,-28 7 6,30-5-15,112-26 28,-56 12-36,168-12 16,-226 32 3,202-25 17,218-10-161,40 17 52,-486 21 87,281-7-26,134-21-63,-59-1-64,-303 23 151,65-3 6,-56 7-2,77 3-24,16 3 44,-51-3-15,68 10-7,-21 2 26,-78 0-9,98 27 1,-92-18 25,-69-15-47,0 1 1,38 19-1,-39-17 4,73 38 37,-3-4-9,-32-14-27,-44-21 14,0 0-1,-1 1 1,15 11-1,0 2-18,-22-16 18,0 1 1,-1 0 0,0 0-1,0 1 1,-1 0-1,0 1 1,-1-1-1,7 14 1,-12-20-5,1 0 0,-1 0 1,0 1-1,0-1 0,0 0 0,1 6 0,2 10 36,-6 2-3,0-10-20,2-7-11,-1 0 0,0 0 0,0 0 0,0 0 0,0 0 0,-1-1 0,-3 7 0,4-7-4,-1 0 0,1 0 1,-1 1-1,1-1 1,0 0-1,0 1 1,0 4-1,-9 5 17,2-5-18,4-3 13,0 0-1,-1 0 1,0 0 0,0-1 0,0 0 0,-1 0-1,1 0 1,-13 6 0,-1 1 37,-7 1-7,6-4-12,-36 13 2,50-19-28,-8 2 1,-28 14 17,36-15-20,0-1-1,0 0 1,0 0-1,0 0 1,0 0-1,0-1 1,-8 1 0,-16 3-5,-8 6 30,36-10-28,-2 0-4,-32 6 14,-50 12 45,28-11 28,52-6-70,0-1-1,-1 0 1,1 0 0,-13-1-1,-11 3 40,-68 11 189,47-8-116,-42 6 161,-12 0 1,-64 5 206,-51 1-47,37 2-88,148-17-232,13-2-7,-40 7 0,24-4-47,1-2-11,-81 9 46,-50 5-24,-16-1-2,-53 1-74,193-15-6,3 6-3,-126 10 16,120-14-6,7 1 0,4 0-7,28-4 0,-16 0-3,-40 8 4,-110 7-25,105-10 22,47-5 3,1 1 0,0 0 0,-1 2 0,-31 7 0,51-9-1,-26-2-6,1 2 1,-44 6 0,64-6 4,-10-1-2,-1 0 0,-28 5 0,18-1-4,-17 0 7,1 0 4,-41 1-14,-21 4 2,87-7 7,-1-1 1,-34-2-1,6 0 1,26 1-1,-49 4-9,61-5 3,-74 5-5,-50-3 13,74-1-3,-10-4-20,66 4 20,0 0 2,-40 0-11,-46 0 24,72-4-24,15 4 6,-1 0 3,-81 0-29,78-1 21,-4-2 6,7 3 3,0 0 1,1-1-1,-1 1 0,0 0 1,1 1-1,-1-1 0,1 1 1,-6 1-1,7-2-1,-1 1 6,-2-2-2,-12-2-1,12 3 0,2 0-1,-38 0 3,37 0-1,-19-6 10,10 4 9,13 2-24,0-1 1,0 1 0,-1 0 0,1 0 0,0 0 0,-1-1 0,1 1 0,0 0-1,0 0 1,-1 0 0,1 0 0,0 0 0,-1 0 0,1 0 0,0 0-1,-1 0 1,1 0 0,0 0 0,-1 0 0,1 0 0,0 0 0,-1 0 0,1 0-1,0 0 1,-1 0 0,1 0 0,0 0 0,-1 1 0,0-1 0,0 0 0,1 1 1,-1-1-1,0 0 0,0 0 1,0 0-1,1 0 0,-1 0 1,0 0-1,0 0 0,0 0 0,1 0 1,-1 0-1,0 0 0,0 0 1,0-1-1,-1 1 0,-62-22 217,61 21-198,-14-3 12,-31-13 36,18 11-56,27 5-6,0 0 0,-39-11 21,32 10-1,8 1 22,-3 0-32,-1 0 0,1 0-1,0 0 1,0-1 0,-1 0 0,-5-3 0,8 3-12,0 1 8,0 0-4,-12-6 27,0 0 0,-24-16 1,32 18-154,1-1 1,0 1 0,1-1 0,-1 0 0,-5-9 0,-15-14-1297,-3-4-3257,21 21 2305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29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5 5364,'-4'-1'292,"0"0"-1,-1 0 1,1 0-1,-1 1 0,1-1 1,-6 1-1,10 0-476,-6 0 3700,15 3-3806,26 6 215,-32-8 50,0 0-1,0 1 1,-1-1 0,1 0 0,-1 1-1,1 0 1,-1-1 0,1 1 0,-1 0-1,0 0 1,0 0 0,3 4 0,-1-2 0,-4-2 19,1-1 1,0 0-1,-1 0 1,1 0-1,-1 1 1,0-1-1,1 0 1,-1 1-1,0-1 1,0 0-1,1 3 1,0 2-16,0-4 5,-1 1 12,0 5 6,-1 8 6,-3-10 4,1-4-7,-1 3 2,-1-1 0,1 0 1,0-1-1,-1 1 0,0-1 1,0 1-1,-7 2 0,8-4-5,2-1-1,-2-1-21,-10 4-18,11-4-28,-2 0-150,-16-4 56,15 4-54,3-5-535,2 5 701,1 0 1,0-1-1,-1 1 0,1 0 0,0 0 1,-1-1-1,1 1 0,0 0 1,0 0-1,-1-1 0,1 1 0,0 0 1,0 0-1,-1-1 0,1 1 1,0 0-1,0-1 0,0 1 0,0 0 1,0-1-1,0 1 0,-1-1 1,1 1-1,0 0 0,0-1 0,0 1 1,0 0-1,0-1 0,0 1 0,0-1 1,1 1-1,-1 0 0,0-1 1,0 1-1,0 0 0,0-1 0,0 1 1,0 0-1,1-1 0,-1 1 1,4-5-252,20-19-2192,-13 19 655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30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10 5020,'0'0'219,"-4"1"2828,14-3-2592,26-7-663,-31 10 218,16 2-4,-15-2-1,1 0 0,-1 0-1,-1 0 1,12 5 0,-16-5 1,4 3 17,-5-4-18,0 0 0,1 0 0,-1 0 0,0 0 0,1 0 1,-1 0-1,0 0 0,0 1 0,1-1 0,-1 0 0,0 0 0,0 0 0,1 0 0,-1 1 1,0-1-1,0 0 0,0 0 0,1 1 0,-1-1 0,0 0 0,0 0 0,0 1 0,0-1 0,0 0 1,1 0-1,-1 1 0,0-1 0,0 0 0,0 1 0,0-1 0,0 0 0,0 1 0,0-1 0,0 2 22,0 0 0,0 0-1,0 0 1,0 0 0,0 0 0,-1 0-1,1 0 1,-1 0 0,1 0-1,-1-1 1,0 1 0,0 0-1,1 0 1,-3 2 0,0-1 47,-1 0 0,0 0 0,1 0 0,-1 0 0,-7 3 0,3-2 21,-22 8 210,22-6-158,7-6-147,1 1 0,0-1 0,0 0-1,0 0 1,-1 1 0,1-1 0,0 0-1,0 0 1,-1 1 0,1-1 0,0 0-1,0 0 1,-1 0 0,1 0 0,0 1-1,-1-1 1,1 0 0,0 0 0,-1 0 0,1 0-1,0 0 1,-1 0 0,1 0 0,0 0-1,-1 0 1,1 0 0,0 0 0,-1 0-1,1 0 1,0 0 0,-1 0 0,1 0-1,0 0 1,0-1 0,-1 1 0,1 0 0,0 0-1,-1 0 1,1 0 0,-1-1 0,-23-8-148,18 6-43,6 1 94,1-1 0,0 1 0,0-1 0,0 1 0,0-1 1,1 1-1,-1 0 0,1-1 0,-1 1 0,1 0 0,0 0 0,3-3 0,29-23-2331,-20 22 453,2-2-325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30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39 5324,'-3'0'-260,"-37"4"-84,36-4 2120,0-1-1645,4 1-124,0 0 0,-1 0 1,1 0-1,0 0 0,-1 0 1,1 0-1,-1-1 0,1 1 1,0 0-1,-1 0 0,1 0 1,0 0-1,-1-1 0,1 1 1,0 0-1,-1 0 0,1-1 1,0 1-1,0 0 0,-1 0 1,1-1-1,0 1 0,0 0 1,0-1-1,-1 1 0,1 0 1,0-1-1,0 1 0,0 0 1,0-1-1,0 1 0,0 0 1,0-1-1,0 1 0,0-1 1,0 1-1,0 0 0,0-1 1,0 1-1,0-1 0,0 1 1,0 0-1,0-1 0,0 1 1,1-1-1,14-10 242,-9 7-337,-2 2 66,0 0 1,1 1 0,-1-1 0,1 1 0,-1 0 0,1 0-1,-1 0 1,1 1 0,8 0 0,-1-1-33,-8 0 1,0 2-76,0 2 118,-3-3 6,0 1 1,1 0-1,-1-1 0,0 1 0,1-1 1,-1 1-1,1-1 0,-1 1 0,0-1 1,1 0-1,1 0 0,-3 0 4,1 1-1,-1-1 1,1 0-1,-1 0 0,0 0 1,1 0-1,-1 1 1,1-1-1,-1 0 1,0 0-1,1 1 1,-1-1-1,0 0 0,1 1 1,-1-1-1,0 0 1,0 1-1,1-1 1,-1 0-1,0 1 1,0-1-1,0 1 0,0-1 1,1 0-1,-1 1 1,0-1-1,0 1 1,0-1-1,0 1 1,0-1-1,0 0 0,0 1 1,0-1-1,0 1 1,-2 13 2,-1-8 37,1 0 1,-2 0-1,1-1 0,-1 0 1,0 1-1,0-1 0,0-1 1,0 1-1,-1-1 0,0 1 1,-7 3-1,-3 2 215,0 0 0,-28 11 0,-2-2 357,43-18-486,-20-1 46,18 0-130,-1-2-22,5 2-16,-20-10-48,18 10 23,1-1-1,0 0 1,0 0-1,0 0 1,0 0 0,0 0-1,0 0 1,0 0-1,0 0 1,0 0-1,0 0 1,1 0 0,-1 0-1,0-1 1,1 1-1,-1 0 1,1-1 0,-1 1-1,1 0 1,0-3-1,-1-2-67,1-2-292,0 0 0,0 1 0,1-1-1,0 0 1,2-7 0,-1-1-1938,2 6 687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31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4660,'0'0'614,"1"5"-380,4 49 1225,-5-52-1410,0-1 0,0 1 0,-1-1 0,1 0 0,0 1 0,-1-1 0,1 1-1,-1-1 1,1 0 0,-1 1 0,0 1 0,0-2 3,0 0-1,0 1 0,1-1 1,-1 1-1,1 0 0,-1-1 1,1 1-1,0-1 0,-1 1 0,1 0 1,0 2-1,-1 7 202,-1 0-1,0 0 0,-5 15 1,-3 15 312,6-26-392,3-11-119,0-1 1,0 1-1,0-1 1,1 1 0,-1 0-1,1 5 1,-2 1 44,-2 22 168,4-31-260,0 1 0,0-1 0,0 0 0,1 1 0,-1-1 1,0 0-1,1 1 0,-1-1 0,0 0 0,1 0 0,0 0 0,-1 1 0,1-1 0,0 0 1,-1 0-1,1 0 0,0 0 0,0 0 0,0 0 0,0 0 0,2 1 0,3 2 3,-2-1-7,0 0-1,1-1 1,-1 0-1,1 0 0,-1 0 1,10 2-1,8-1 1,24-5 3,-33 1-7,-8 1 0,-1 1 0,0-1 1,0 0-1,0-1 0,0 1 0,0-1 0,7-1 0,7 0 7,-5 3-7,33-3-14,-21 0 13,2 5 0,7 7-6,15 8 12,-48-18-3,0 1 0,0 0 0,0 0 0,-1-1 0,1 1 0,0 0-1,0 0 1,0 0 0,-1 0 0,1 0 0,-1 0 0,1 0 0,-1 0 0,1 0-1,0 3 1,5 8 18,-2-7 6,-1 0 1,0 0-1,-1 1 0,1-1 0,-1 1 1,0-1-1,-1 1 0,1 0 1,-1 0-1,0 0 0,0 0 0,-1 0 1,0 0-1,0 0 0,0 0 1,-3 11-1,0 1 117,-1 0-1,-1 0 1,-1-1 0,-9 22 0,9-27-77,-1-1 1,0 0 0,0-1-1,-1 0 1,0 0-1,-1 0 1,-12 9-1,20-17-63,-1 0-1,1-1 0,-1 1 0,0-1 0,0 1 0,1-1 0,-1 0 0,0 0 0,0 1 0,0-1 0,0-1 0,0 1 0,-1 0 0,1 0 0,-2 0 0,2-1-12,1 0-1,-1 0 1,1 1-1,-1-1 1,1 1-1,-1-1 1,1 1-1,-1-1 1,1 1-1,0 0 1,-3 1-1,1 0-47,0 0 0,-1-1 0,1 1-1,-1-1 1,1 0 0,-1 0 0,0 0 0,1 0 0,-1 0-1,0-1 1,0 0 0,1 0 0,-1 0 0,0 0 0,-6-2-1,-1 0-351,-1-1-1,0 0 0,1-1 1,-17-7-1,20 6-630,1 1 0,-1-1 1,1 0-1,-9-8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32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53 5388,'0'0'-92,"-1"4"290,-3 20 627,4-24-817,0 1-1,0-1 1,0 0-1,1 1 1,-1-1-1,0 1 1,0-1-1,0 0 1,1 1-1,-1-1 1,0 0-1,0 0 1,1 1-1,-1-1 0,0 0 1,1 0-1,-1 1 1,0-1-1,1 0 1,-1 0-1,0 0 1,1 1-1,-1-1 1,0 0-1,1 0 1,0 0-1,-1 0 5,1 0 0,-1 0 0,0 0-1,1 0 1,-1 1 0,0-1 0,1 0-1,-1 0 1,1 0 0,-1 1 0,0-1-1,0 0 1,1 0 0,-1 1 0,0-1-1,1 0 1,-1 0 0,0 1 0,0-1-1,1 0 1,-1 1 0,0-1 0,0 0-1,0 1 1,0-1 0,1 1 0,2 0 96,10 1 53,0 0-1,-1-2 1,16 1-1,13-3 102,142-36 176,-108 20-370,-32 6-178,-32 8-170,0 1 1,0 0-1,0 1 1,23-2-1,-31 4 24,0-1 0,0 1 0,0 0-1,0-1 1,-1 0 0,1 1 0,0-1-1,-1 0 1,1-1 0,0 1-1,3-3 1,-4 3-28,0 0-1350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15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1 275 5164,'0'0'-88,"8"-3"321,-1 0-196,-1-1 96,1 1-1,0 0 0,0 0 0,0 1 1,0 0-1,0 0 0,1 1 0,10-1 1,73-8 966,-85 10-1015,-1 0 1,1-1-1,-1 1 0,10-4 1,9-1 118,82-14 675,13-2-293,-38 5-347,150-26-26,194-18-330,-199 34 118,-186 22 6,141-16-14,-177 19 7,0 0-1,0 0 1,0 1 0,0-1 0,0 1 0,0 0 0,0 0 0,8 1 0,5-3-5,2-1 96,0 0 0,29 1 0,-10-3 130,-34 5-192,0 1-548,10 2 330,-11-2-6,-12 14-5584,8-11 3766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16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3 203 4808,'0'0'-384,"-3"1"76,10-1 2723,111-6-113,-98 3-2099,90-7 1459,-5 2-601,0 1-392,127-2-16,-142 3-579,202-17 36,-25-13-55,-203 25-50,110-13-3,-81 10 6,65-15 236,-144 26-228,-10 2-10,0 1-2,14 0-2,-14 0 4,-1-1 2,33-8 8,-25 6-82,-8 2-48,-12 4-4147,-56 22 166,44-20 850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14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23 138 5689,'0'0'-447,"-3"1"71,-13 4 159,13-5 952,5 0 383,49-6 1401,31-4-1800,162-9 117,-54 5-610,-12 0-96,200-16 35,-247 21-122,-59 4-28,183-8 30,-164 9 7,-12-1 160,-23 0 48,-13 0 57,-39 5-304,-1 1-89,8 0-91,0 0 1,0-1 0,-1 0 0,21-3-1,8-1 41,-34 4 96,0 0-18,42 4-1805,-43 8 1049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11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83 432,'-13'10'1245,"0"-6"-505,9-3-602,-14 3 8570,26-3-8557,20 6-1,-21-6 129,-3-1-153,352-19 956,-165 6-963,239-21 20,-339 25-109,104 0-22,-101 7 6,-17-2 12,-48 2-24,-8 1-4,32-4 0,-33 3 2,-16 3 1,1-1-1,-1 1 0,0-1 1,1 0-1,-1 0 0,0 0 0,1 0 1,4-2-1,77-2-5,-42 0-13,-37 3 15,24 0 3,-18 2-9,-9 0 7,40 4 11,-29-4-9,35 6 5,-42-6-1,17-1-4,-2 4 0,27 1 10,63 0-4,-103-4-2,15 2 1,2-2 1,17-1 4,-40 0 0,1 0-4,16 0 2,-12 0 3,5 0-3,-11 0-5,14 0-3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12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22 111 6553,'0'0'-502,"-4"-1"-203,-13-3 2388,17 2-1088,0-7-647,9 6 3700,26 3-3496,-27 0-23,-1 1-7,83 3 247,392-26 40,-288 10-466,0-2-88,106 8-172,-226 6 272,71-7-20,-63 6 19,64-3 81,-137 4-30,2 0 6,0 0-1,-1 0 1,20-4-1,-26 3-6,0 0-1,1 0 0,0 1 0,-1 0 0,1 0 0,-1 0 0,7 1 0,2 0 10,31-5 23,-41 3-26,2 1-2,-3 0-10,13 0 19,1 0 0,23-5-1,4 0 12,-25 4-25,15-3 13,-23 1-3,-7 2-3,2 1 5,2 0-164,14-2 338,-16 3-3319,-19 3 2715,-20 6-260,9 0-2676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09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1635 116,'0'0'203,"-5"0"-151,-32-3 282,35 2-164,-9-7 546,5 6-1302,6 1 972,-1 1 0,0-1 0,1 1 0,-1-1 0,0 1 0,1-1 0,-1 1 0,0-1 0,1 0 0,-1 0 0,1 1 0,-1-1 0,1 0 0,0 0 0,-1 0 0,0-1 545,-4-28 89,1 14-805,1-1 0,1 1 0,0-1 0,2-30 0,1 26-93,-1 13-58,0 1-1,0-1 0,-2-12 0,-2-33 169,4 41-190,0 0 0,-1 0 0,-3-15 0,0 8 4,1 0 0,0-25-1,2 24-14,-6-36-1,-11-48 29,6 33 8,-7-25 3,15 77-60,1-1-1,0 1 0,1-1 0,1-21 0,6-47 18,-6 84-27,1 0 0,1-1 0,-1 1 0,1-1-1,0 1 1,1-5 0,-1 4 0,0 1 0,0-1 1,0 1-1,-1-1 0,0 1 0,0-6 0,1 3-3,0 1 1,0-1-1,1 0 0,4-12 0,2-9-6,-5 19 7,1 1-1,0 0 0,1 0 1,-1 0-1,2 0 0,-1 1 1,12-12-1,-12 15-1,5-6 3,0 1 0,1 1-1,13-9 1,-17 11-2,-6 5 3,0 0 0,-1 1-1,1-1 1,0 0 0,0 0 0,-1 0 0,1 1 0,0-1-1,0 0 1,0 1 0,0-1 0,0 1 0,0-1-1,0 1 1,0 0 0,0-1 0,2 1 0,60-25-24,-59 23 25,17-7 5,-8 6 6,0 0 1,0 0-1,21-1 0,5-2 66,-17 1 13,45-6 0,-8 3 9,16-6-2,81-5 0,-38 3-66,112-4 16,52-3-13,-133 8-33,-24 2 12,205-15 2,330-16 10,-542 37-19,156-5-20,133 19-8,-291-2-3,417 4-75,-79-18-133,-258 1 164,-2 0 39,-62 7-35,222 5-79,-89-2 50,-142-3 11,173-9-46,1 0 24,127 2-326,238 23 118,-516-5 255,162 5 8,-227-14 45,68-1 2,-61 0-3,169-8-6,106 2 14,-231 7-8,168-21 15,-117 4-13,-109 9 3,53-2 15,81 1-26,83 4 3,-99-4 13,-170 10-5,-14-1 0,-1-1-1,1 0 0,-1 0 1,13-2-1,11 1-14,36 3 1,37 0-42,-91-1 47,0 0 0,25 6-1,2 1 3,-20-5 3,-11-1 1,0-1 0,1 2 0,15 5-1,-14-4 3,33 10-6,-26-10 0,-1 2 0,1 0 0,-1 1 0,29 17 0,-41-20 4,1-1 0,-1 1 0,0 0-1,0 1 1,0-1 0,0 1 0,-1 0 0,0 1 0,4 5 0,-7-10 3,0 1 1,0-1 0,-1 0 0,1 0 0,0 1 0,-1-1 0,1 1 0,-1-1 0,1 0-1,-1 1 1,0-1 0,0 1 0,0-1 0,0 1 0,0 1 0,2 5 7,-1-4-3,0 0-1,-1 0 1,1 1 0,-1-1-1,0 0 1,0 0-1,-2 9 1,2-4 4,-1 71 17,4-29 15,-3-37-34,1 0-1,4 23 0,4 24 24,-8-44-19,2 0 0,7 29 0,-8-35-5,0 0 1,0 0-1,-1 0 0,0 0 0,-2 22 1,0-19 21,1 0-1,3 28 1,-1-26 2,-1 1 0,-1-1 0,-2 19 0,0 8 42,3-7 1,-1-2 35,-4 47 1,3-33-36,1-39-53,0 0-1,0 0 1,-1-1 0,-2 17 0,0-13-2,1 0-1,1 1 1,0 0 0,2 21 0,-1-18 0,0 0-1,-2 18 1,-7 61 42,5-62-52,-6 28 10,-4-1 14,10-36-21,4-17-9,-1 1 1,-1-1-1,1 0 0,-1 0 0,-5 11 0,2 6 7,3-19-7,1 1 0,-1 0 0,0 0 0,0-1 0,-1 1 0,0-1 0,-3 6 0,2-3-1,2-5 5,-2 6-4,1-1 1,2-7 1,-11 18 38,11-18-15,-30 7 57,-5-7-25,-44 7 1,-14 2-11,-474 35 11,-22-33-118,443-13 50,-101 9 8,41 0-4,29 2-11,149-7 16,-387 27 94,221-18-20,111-5-53,-252 11 15,102-10-57,-247 4 27,129 10 20,337-20-27,-364 17 23,252-17-16,-113-3-8,68-4 9,-44-2 57,-187-9 309,110 14-89,155 4-211,-62-6 128,-128 3-4,206 1-184,-7 0 23,31-1 19,27-1-41,-500-22 58,388 13-61,-157-2-13,-55-3 3,384 15-2,-79-4-2,-218-9-13,7 10 1,45 0 21,165 0-7,12 4 1,3 0 1,-59 0 22,-102 8 173,21 10-69,158-11-83,-27 5 45,-100 14 414,43-6-172,136-19-316,-6-1 1,-32 4 16,41-4-3,-5 1 318,-5-2-4221,9 2 3546,3-1 168,0 0-1,1 0 1,-1 0-1,0 0 1,0 1 0,0-1-1,0 0 1,0 0-1,0 1 1,1-1-1,-1 1 1,0-1-1,0 1 1,1-1 0,-2 2-1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20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6 5657,'0'0'-222,"-4"-1"412,-2-1 2578,15 0-2032,22 2-1236,-26 0 789,0 0-269,-1 0 0,0 0 0,0 0-1,0 1 1,0 0 0,0-1 0,7 4 0,9 0-2,5 1-132,0 1 0,30 12 1,-16-6-198,-10 0 37,-28-11 265,0-1-1,0 1 1,0-1-1,0 1 0,-1-1 1,1 1-1,0-1 1,0 1-1,-1 0 1,1 0-1,0-1 1,-1 1-1,1 0 0,-1 0 1,1 0-1,-1-1 1,1 1-1,-1 0 1,1 0-1,-1 0 1,0 0-1,0 0 1,0 0-1,1 0 0,-1 0 1,0 0-1,0 0 1,0 0-1,-1 2 1,1-1-1,-1 1-5,0 0 0,0 0-1,0 0 1,0 0 0,0 0-1,-1 0 1,1-1 0,-1 1-1,0 0 1,0-1 0,-4 5-1,-18 16-92,-35 28-119,-40 29-144,79-61 324,18-18 145,6 2-47,2 2-22,1-1 1,-1 0 0,1-1 0,0 1-1,0-1 1,1-1 0,7 3 0,14 2 63,33 13 1,-52-17-75,0 1 0,0 1 1,0 0-1,-1 0 0,0 1 0,10 8 1,-18-12-15,1-1 0,-1 0 1,0 1-1,0-1 0,0 1 0,0-1 1,0 1-1,-1-1 0,1 1 1,0 0-1,-1-1 0,1 1 0,-1 0 1,1 0-1,-1-1 0,0 1 1,0 0-1,0 0 0,0-1 0,0 1 1,0 0-1,0 0 0,-1 0 0,1-1 1,-1 1-1,1 0 0,-1-1 1,0 1-1,1 0 0,-1-1 0,-2 3 1,0 0 7,0 1 0,0-1 0,0 0 1,-1 0-1,0 0 0,1 0 0,-2 0 1,-7 5-1,-83 48 73,55-35-451,-54 21-1,64-34-577,26-8 543,0-3-800,-14-4-245,14 5 1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21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71 4164,'4'-5'-381,"-4"2"583,-4 6 1063,-6 6-1018,2 0 0,-1 1 0,1 0-1,-9 16 1,-5 5 336,14-20-425,5-9-105,1 1 0,0 0 0,0-1 0,0 1 0,0 0 0,0 1 0,-1 4 0,-33 73 758,32-71-759,2 0-28,4 1-13,0-10-25,0 1-1,0-1 0,0 0 0,0 0 1,0 0-1,0 0 0,0 0 0,0 0 1,0-1-1,0 1 0,0-1 0,0 1 1,1-1-1,-1 0 0,0 0 0,0 0 1,0 0-1,1 0 0,-1-1 0,0 1 1,4-2-1,10 0-100,0-1 0,-1-1 1,1-1-1,-1 0 0,26-13 0,-34 14 90,0 0 0,-1 0 0,1 0 0,-1-1 0,0 0 0,-1 0 0,1 0 0,-1-1 0,0 0 0,-1 0 0,1 0 0,-1-1 0,0 1 0,4-13 0,-6 14 24,-1-1 1,0 1-1,-1-1 0,1 1 1,-1-1-1,0 1 1,-1-1-1,1 0 1,-1 1-1,0 0 1,-1-1-1,1 1 1,-1 0-1,0-1 0,-5-8 1,0-4-16,6 16-3,-8-28-307,8 27 210,0 3-227,1 0 331,0 0-1,0-1 0,-1 1 1,1 0-1,0 0 1,0 0-1,0 0 1,0-1-1,-1 1 0,1 0 1,0 0-1,0-1 1,0 1-1,0 0 1,0 0-1,0 0 1,-1-1-1,1 1 0,0 0 1,0 0-1,0-1 1,0 1-1,0 0 1,0 0-1,0-1 0,0 1 1,0 0-1,0 0 1,0-1-1,0 1 1,1 0-1,-1 0 0,0-1 1,8-10-889,10-6-559,-18 17 1441,6-3-984,7-1 339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22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10 3080,'21'-9'1177,"-18"11"-926,-2-1-157,0 1 0,-1-1 0,1 0 0,0 0 0,0 0 0,0 0 0,0 0 0,1-1 0,-1 1 0,2 1 0,-6 2 147,-6 6-124,-5 4 166,1 1 1,1 1-1,1 0 0,-10 17 0,0 8 39,13-27-233,1 1 0,0 0 0,1 0 0,0 0 0,-4 22-1,9-32-61,0 0-19,0-1 0,0 1 0,0 0 1,1 0-1,-1 0 0,1 0 0,0-1 0,1 1 0,-1 0 0,1 0 0,0 0 0,2 6 0,-3-10-9,1 0 0,-1-1 0,1 1-1,-1-1 1,1 1 0,-1-1-1,1 1 1,-1-1 0,1 1-1,-1-1 1,1 1 0,0-1-1,-1 0 1,1 1 0,0-1 0,-1 0-1,1 0 1,0 0 0,-1 1-1,2-1 1,11 4-74,-10-2 45,-1-1 16,0 1-1,0-1 1,0 0 0,0 0 0,0-1 0,0 1-1,0 0 1,0 0 0,0-1 0,0 0-1,1 1 1,-1-1 0,0 0 0,0 0 0,3 0-1,43-4-195,-46 4 196,0 0-1,0 0 1,0-1 0,1 1 0,-1 0 0,0-1 0,0 1 0,0-1-1,0 0 1,-1 0 0,1 0 0,3-1 0,4-3-22,-1 3-6,1-1 1,-1 0-1,1-1 1,-1 0-1,-1 0 1,1 0-1,0-1 1,-1-1-1,0 1 1,0-1-1,-1 0 1,1-1-1,-1 1 1,-1-1-1,1 0 1,-1-1-1,-1 1 1,1-1-1,5-14 1,-6 11 13,-1 0 1,0 0 0,-1 0 0,0 0-1,-1 0 1,0-1 0,0 1 0,-2 0 0,1 0-1,-1-1 1,-5-21 0,6 31 16,-1 0 0,1 0 1,-1 0-1,1-1 0,-1 1 0,1 0 1,-1 0-1,0 0 0,0 0 0,0 0 1,0 0-1,-1 0 0,1 0 0,0 1 0,-4-4 1,3 3-13,1 1-112,-10-22-2015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22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8 3104,'-3'-7'4807,"-2"23"-4674,1-3 179,0 1 0,-11 21 0,9-21-50,0 1-1,0 0 1,-5 30-1,2-11 51,-42 152 763,49-181-1057,1 0 0,0 0-1,1 0 1,-1 0 0,1 0 0,0 0 0,1 0-1,-1 0 1,2 7 0,1-8-7,0-1-17,1-1 0,0 0-1,0 1 1,-1-2 0,2 1 0,-1 0 0,0-1 0,0 0 0,0 0 0,1 0 0,-1 0-1,8 0 1,-5-1-1,-3 1-3,0-1-1,0 0 1,1 0-1,-1 0 1,0-1 0,0 1-1,0-1 1,0 0-1,0 0 1,6-3 0,7-2-47,7 0-10,114-34-276,2-8-1976,-138 47 1995,17-4-985,10-8-2638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23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 3872,'0'0'1735,"0"6"-1360,5 42 762,-5-47-1100,0 0 0,0 0 0,1 0 0,-1 0 0,0 0 0,0 0 0,0 1 0,0-1 0,0 0 0,-1 0-1,1 0 1,0 0 0,0 0 0,-1 0 0,1 0 0,-1 2 0,-1 2 85,-7 43 1197,-19 60 0,1-7-488,16-51-932,3 0 1,-4 94-1,8-123-1611,2-12-3172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24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1 5713,'4'0'-397,"35"0"-709,-34 0 1701,-3 1-380,-1-2-194,-1 1 0,0 0 0,0 0 0,0 0 0,0 0-1,1 0 1,-1 0 0,0 0 0,0 0 0,0 1 0,1-1 0,-1 0 0,0 0 0,0 0 0,0 0 0,1 0 0,-1 0 0,0 0 0,0 0 0,0 0 0,0 1 0,0-1 0,1 0-1,-1 0 1,0 0 0,0 0 0,0 0 0,0 1 0,0-1 0,0 0 0,0 0 0,0 0 0,1 0 0,-1 1 0,0-1 0,0 0 0,0 0 0,0 0 0,0 1 0,0-1 0,0 0-1,0 0 1,0 0 0,0 1 0,0-1 0,0 0 0,0 0 0,0 0 0,-1 0 0,1 1 0,0-1 0,0 0 0,0 0 0,0 0 0,0 0 0,0 1 0,0-1 0,0 0 0,-1 0-1,1 0 1,0 0 0,0 0 0,0 0 0,-1 1 0,-19 10 385,-30 5-201,49-15-166,-19 6 184,-30 14 0,-2 1 21,5-6-94,45-15-137,-1 1-2,-5 3-13,8-5 3,0 0-1,0 0 1,0 0 0,0 0-1,0 0 1,0 0-1,0 0 1,-1 1 0,1-1-1,0 0 1,0 0-1,0 0 1,0 0-1,0 0 1,0 0 0,0 0-1,0 0 1,0 0-1,0 1 1,0-1 0,0 0-1,0 0 1,0 0-1,0 0 1,0 0 0,0 0-1,0 0 1,0 0-1,0 1 1,0-1-1,0 0 1,0 0 0,0 0-1,0 0 1,0 0-1,0 0 1,0 0 0,0 0-1,0 1 1,0-1-1,0 0 1,0 0 0,0 0-1,0 0 1,1 0-1,-1 0 1,0 0-1,0 0 1,0 0 0,0 0-1,0 0 1,0 0-1,0 0 1,0 0 0,0 1-1,1-1 1,3 2-3,0 0 4,1 0 0,-1 0 0,1 0 0,-1-1 0,1 1 0,0-1-1,0 0 1,0-1 0,7 1 0,109 9 1,-61-1 2,-55-8-4,0 0 0,0 1 0,0-1 0,0 1 0,0 0 0,0 1 0,0-1 0,5 5 0,-8-6-1,-1-1 2,0 1-1,0-1 1,0 1-1,-1-1 1,1 1-1,0-1 1,-1 1-1,1-1 1,0 1-1,-1 0 1,1-1-1,-1 1 0,1 0 1,-1 0-1,1-1 1,-1 1-1,0 0 1,1 0-1,-1 0 1,0-1-1,0 1 1,1 0-1,-1 0 1,0 0-1,0 0 1,0 0-1,0-1 0,0 1 1,0 0-1,0 0 1,-1 1-1,1 0 3,-1 0-1,0-1 1,0 1-1,0 0 0,0-1 1,0 1-1,-1 0 1,1-1-1,0 1 1,-2 0-1,-8 7 3,1 0 1,-1-1-1,-1 0 0,0-1 0,-23 10 0,8-5-136,-48 15 0,68-25 46,-1 0 0,0 0 0,0-1-1,0 0 1,0 0 0,0-1 0,0 0 0,0 0 0,0-1 0,0 0-1,-9-3 1,12 2-5,1-1 0,0 1 1,0-1-1,0 1 0,0-1 0,1 0 0,-1-1 0,1 1 0,0-1 0,0 1 0,0-1 1,0 0-1,1 0 0,-4-8 0,3 4-128,0 1-1,1-1 1,0 0 0,0 0 0,1 0 0,0 0-1,1 0 1,0 0 0,0 0 0,0-1 0,1 1-1,1 0 1,2-12 0,2-3-366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24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3016,'5'-47'2326,"-3"52"-1876,2 19 461,-1 0 0,-1 40 0,-2 7-216,3 1 0,15 84 0,-12-115-979,8 31-752,3 18-3774,-12-71 2186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25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416 0 5813,'0'0'2333,"-8"3"-2024,-2 0-204,7-2-58,-1 1-1,0-1 1,1 0-1,-1 1 1,1 0-1,-1 0 1,1 0-1,0 0 1,-4 4-1,5-5-14,1 0-1,0 0 0,0 0 1,-1 0-1,1-1 0,-1 1 1,1 0-1,-1-1 0,1 1 1,-1-1-1,1 1 0,-1-1 1,-2 0-1,-4 2 50,-189 84 1323,182-79-1458,0 1-1,1 0 1,0 1 0,-21 18 0,33-25 14,2 1 4,0 9 6,0-9-5,4 0-2,14 6-103,1 0 0,27 8 0,59 1-242,-102-17 344,3 0 0,1 0 26,-3-1 6,-1 0-1,1 0 1,-1 1 0,1 0-1,-1 0 1,0 0 0,5 2 0,-6-2-26,2-1 8,-3 0 24,1 0 0,-1 0-1,1 0 1,-1 0 0,1 0-1,0 1 1,-1-1 0,1 1-1,-1-1 1,1 1 0,-1-1-1,0 1 1,1 0 0,-1 0-1,0 0 1,1 0 0,-1 0-1,0 0 1,0 0 0,0 0-1,0 0 1,0 1 0,0-1-1,0 0 1,0 1 0,-1-1-1,1 0 1,0 1 0,-1-1-1,1 1 1,-1-1 0,0 1 0,1 0-1,-1 2 1,-1 0 20,-1-1 1,1 0-1,-1 0 1,0 0-1,0 0 1,0 0-1,0 0 1,-1 0-1,1 0 1,-1-1-1,0 0 1,0 1-1,-4 2 1,-9 5-189,0-1 0,0 0 0,-1-1 0,0-1 0,-1 0 0,0-2 0,0 0 0,0-1 0,0 0 0,-1-2 0,-19 1 0,36-3 80,0 0 0,-1-1 0,1 1 0,0 0 0,-1-1 0,1 0 0,0 0 0,-1 1 1,1-1-1,0-1 0,0 1 0,0 0 0,0 0 0,0-1 0,0 1 0,-2-3 0,4 4 67,-2-2-204,0 0 0,1 0-1,-1-1 1,1 1 0,0 0 0,-1-1 0,1 1 0,0-1 0,0 1-1,0-1 1,1 1 0,-2-5 0,2-7-1240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26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4100,'-1'-9'-609,"2"6"989,3 7 2040,-2 0-2244,1 1 0,-1 0 0,0 0 0,0 0 0,0 0 1,-1 0-1,0 1 0,1 6 0,3 63 2144,6 61-208,-21 95-1255,0-127-2119,9-37-5860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40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91 5148,'0'0'-420,"-3"1"-992,-24 24 2924,25-23-1348,1 0 3,-12 18 411,11-17-502,0 0 1,0 1 0,1-1 0,-1 0 0,1 1 0,-1-1 0,1 1 0,1 0 0,-2 7 0,-1 4 138,0-6-166,0 1 95,0 1-1,1-1 1,-2 20-1,2-10-22,2-18-106,-1 0-1,1 0 0,0 0 0,0 0 1,0 0-1,0 0 0,0 0 0,1-1 1,0 5-1,0-4 21,-1-2-33,0 0-1,1 0 1,-1 0-1,0 0 0,0 0 1,1 0-1,-1 0 1,0 0-1,0 0 1,1 0-1,-1 0 0,0 0 1,1 0-1,-1 1 1,0-1-1,0 0 1,0 0-1,1 0 0,-1 0 1,0 1-1,0-1 1,1 0-1,-1 0 1,0 0-1,0 1 0,0-1 1,0 0-1,1 1 1,-1-1-3,0 1 1,1-1-1,-1 0 1,0 1 0,1-1-1,-1 1 1,0-1-1,1 0 1,-1 1 0,0-1-1,1 0 1,-1 0-1,1 1 1,-1-1-1,1 0 1,-1 0 0,1 0-1,-1 0 1,1 1-1,-1-1 1,1 0 0,-1 0-1,1 0 1,-1 0-1,1 0 1,-1 0 0,1 0-1,0-1 1,10 0-75,0-1 1,0 0-1,0-1 1,0 0-1,0 0 1,12-7-1,-13 4-45,0-1 0,0 0 0,0 0 0,-1-1 0,-1 0 0,1-1 0,-1 0 0,-1 0 0,0 0 0,8-14 0,-12 17 79,0 0 0,-1 0 0,1-1 0,-1 1 0,-1-1 0,1 0 0,-1 1 1,0-1-1,0-12 0,-1 0 38,-1 13-5,-9-16 3,8 18 7,0 0-1,0 0 0,0 1 1,-1 0-1,0-1 0,0 1 1,-4-4-1,5 6-16,1-1 12,0 0-1,0 0 0,0 0 1,-1 1-1,1-1 0,0 1 1,-1-1-1,1 1 0,-1 0 1,0-1-1,0 1 0,1 0 1,-5-2-1,4 2-7,-17-9-407,9 6 261,7 4-26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12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5985,'0'0'5316,"8"-2"-5267,24-3 5,-23 4-6,-6 1-18,159 8 199,-80-12-180,-37 1-16,65 5 0,-1-5-9,35 6 17,-89-4-29,375-5 57,86-14-1,-454 16-55,464-15 65,-71 11-25,-402 8-59,569-5-11,-414 9 26,62 8 11,-1 0-17,-66 0 23,-151-8-25,240 24-11,-137-8 3,35 12-87,-22-2-13,-88-18 82,-14-2-60,2 4-28,55 18-50,-116-31 147,-6-1 14,16 8-6,-9-3 9,37 14-3,-27-11 7,-14-5-5,0-1 1,1 0-1,0 0 1,-1-1-1,1 1 1,0-1-1,-1 0 1,9 0-1,-11 1 2,7 3-2,-5-3-2,5 1 2,-7-3 4,0 2 4,4 3 0,-5-4-10,1 0-12,7 1 16,-7-1-2,9 5-88,-1 9 99,26 32-13,-34-44 2,8 8 13,-8-9-5,8 8 11,5 2 5,-14-11-17,2 1-10,7 4 0,33 23 12,-36-23 66,0 1-594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41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2580,'-5'1'-158,"-16"2"32,16-2 41,0-1 34,-12 4 98,12-4 219,1 3 385,-8 4-301,12-7-234,0 0 0,0 0 0,-1 0 0,1 0 1,0 0-1,0 0 0,0 0 0,0 1 0,0-1 0,-1 0 0,1 0 0,0 0 0,0 0 1,0 1-1,0-1 0,0 0 0,0 0 0,0 0 0,-1 1 0,1-1 0,0 0 1,0 0-1,0 0 0,0 1 0,0-1 0,0 0 0,0 0 0,0 0 0,0 1 1,0-1-1,0 0 0,0 0 0,0 0 0,0 1 0,1-1 0,-1 0 0,0 0 1,0 0-1,0 1 0,0-1 0,0 0 0,0 0 0,0 0 0,1 0 0,-1 1 0,14 11 57,-11-8-23,2-4-20,-5 0-130,19 0 216,0 0 1,21 5-1,-6 4-119,51 4-270,-82-12 148,37 8-94,-38-9 87,11 5-61,-12-4 92,1-1 0,-1 0 0,0 1 0,1-1 0,-1 0 0,0 1 0,1 0 0,-1-1 0,0 1 0,0 0 0,0-1 0,0 1 0,2 2 0,-2 26 182,-2-25-130,-1-2 7,-5 10 85,0 0 0,-6 16-1,-4 6 59,13-25-154,0 0-1,2 1 1,-4 14 0,1-6-9,-16 39 78,19-52-234,1 1 1,-1 0 0,1 0 0,0 9 0,1-13-39,-8 5-542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42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0 4272,'0'0'-268,"4"0"-158,14 0 398,-14 0 103,-1 1 8,-2 0-14,0-1 0,1 0 1,-1 1-1,0 0 0,0-1 0,0 1 1,0 0-1,1-1 0,-1 1 1,0 0-1,0 0 0,0 0 1,-1 0-1,2 1 0,-1 0 478,-7 0-466,-98 37 592,82-33-521,-60 22 179,81-28-300,-12 3 25,12-3-50,-1 0 0,1 0 0,0 0-1,0 0 1,-1 0 0,1 0 0,0 0-1,0 1 1,0-1 0,-1 1 0,1-1-1,0 1 1,0-1 0,0 1 0,0-1-1,0 1 1,0 0 0,0 0 0,-2 1-1,-1 8 10,4-8 6,3 0-10,6 3 0,1-1 1,-1 0 0,1-1-1,0 0 1,0 0-1,17 1 1,6 2 0,-14-4 1,0 2 1,22 6-1,-4 1-13,-20-4-10,-15-7 17,-1 1 0,0-1 0,0 1 0,0 0 0,0-1 1,0 1-1,0 0 0,0 0 0,0-1 0,0 1 0,0 0 1,-1 0-1,1 0 0,0 0 0,-1 0 0,1 0 0,0 1 1,-1-1-1,1 0 0,-1 0 0,0 0 0,1 0 0,-1 1 0,0-1 1,0 0-1,0 0 0,0 1 0,0-1 0,0 0 0,0 0 1,0 1-1,0-1 0,-1 0 0,1 0 0,0 0 0,-1 1 1,1-1-1,-1 0 0,1 0 0,-1 0 0,0 0 0,1 0 1,-1 0-1,0 0 0,0 0 0,0 0 0,0-1 0,0 1 1,-1 1-1,0 0 12,0 0 0,1 0 0,-1 0 0,0 0 0,0-1 0,0 1 0,0 0 1,-1-1-1,1 0 0,0 1 0,-1-1 0,-2 1 0,4-2-8,-1 1 0,1-1-1,-1 1 1,1 0 0,-1 0 0,1-1 0,0 1-1,-1 0 1,1 0 0,0 0 0,0 1-1,0-1 1,-1 2 0,-4 0 56,2-2-47,0 1 0,0-1 0,0 1-1,0 1 1,-6 3 0,8-4-10,-1-1 0,1 0 0,0 0 0,0 0 0,-1 0 0,1 0 0,0-1 0,-1 1 0,1-1 0,-4 1 0,-1 0 20,-18 3-35,21-3-47,0 0-38,-14 2-37,14-2-32,-1-2-44,-12-2-43,15 2 176,1 0 0,-1 0 1,1 0-1,0 0 0,-1 0 0,1 0 0,0 0 1,0 0-1,0-1 0,0 1 0,0 0 0,0-1 1,0 1-1,0-1 0,0 0 0,1 1 1,-2-2-1,-7-26-1264,7 15-28,-2 0 66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43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15 3980,'0'0'-204,"0"-3"-28,0-6 198,0 6 1925,2 9-1499,9 16-6,-10-19-274,0-1 0,0 1 0,-1-1 1,1 1-1,0 0 0,-1 0 1,0-1-1,1 1 0,-2 5 1,3 6 292,-1-7-218,0 0 0,0 0 1,-1 0-1,0 1 0,0-1 1,-1 0-1,-1 11 1,-34 122 1119,20-86-1054,5-23-161,7-23-96,1 0 1,1 0-1,-3 14 1,-18 84-2500,13-76-1954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45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4940,'0'0'-234,"13"10"-156,-8-9 453,0 0 1,0-1 0,1 0-1,-1 1 1,0-2-1,0 1 1,1-1-1,5-1 1,40-11 931,-50 13-960,2-1 199,14-3 211,-13 3-64,-3 1-334,0-1 1,0 0-1,0 1 0,1-1 1,-1 1-1,0-1 0,1 1 1,-1 0-1,0 0 0,1 0 1,-1-1-1,0 1 0,3 1 1,13-2 153,-12 1-82,33 14 348,0 2-50,-22-8-309,0-1 20,0 1-1,0 1 0,21 15 1,-9-5-15,81 61 111,-65-46-148,56 32 0,287 156 113,-240-139-139,237 94-1,-53-59-63,-104-42 19,150 39-63,5-20-50,-333-84 99,133 22-25,-58-13 17,166 23-93,-220-33 83,678 51-138,-386-36 129,-140 1 35,-23-2 0,76 8-26,18 2-6,-187-24-7,240 13-54,-83-13 61,-191-6 22,-23-1 6,97 0-67,143-8-104,-110 5 87,-122 0 53,65 6 0,-69-2-6,472 32-349,-25-41 62,-195-18 263,-50 2 56,-22 1-22,-148 13 0,56-1-26,80-2-60,-47-4-61,-128 9 130,-20 2-14,34 2 0,-40 1 28,-15 0 11,0 0 4,16 0-7,-16 0 7,-1 0 2,35 0-26,-34 0 32,-1 0 5,13 0 4,-12 0-7,-1 0 11,14 0 9,-14 0-7,-1 0-83,7 4-15,-7-4-64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46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4048,'-4'0'-149,"-18"0"3772,28 5-3384,19 14-9,-24-18-213,-1 0 0,1-1-1,0 1 1,0 0 0,1 0-1,-1-1 1,0 1 0,0 0-1,0-1 1,0 0-1,1 1 1,-1-1 0,0 1-1,0-1 1,1 0 0,-1 0-1,0 0 1,0 0 0,1 0-1,0 0 1,3 0 44,23 2 346,41-3 1,-20 0-149,-47 1-243,28 0 191,37 5 0,-58-4-180,0 1-1,-1 0 0,1 0 0,-1 1 0,1 0 1,-1 0-1,0 1 0,0 0 0,7 5 0,-11-6 4,-1 0 1,1 0-1,-1 0 0,1 1 0,-1-1 0,0 1 0,-1 0 0,1 0 0,3 6 0,-5-8-8,0 0-1,-1 0 1,1 0-1,0 0 0,-1 1 1,1-1-1,-1 0 1,0 0-1,0 1 0,0-1 1,0 0-1,0 1 1,0-1-1,-1 0 0,1 0 1,-1 1-1,1-1 1,-1 0-1,0 0 0,0 0 1,0 0-1,-2 3 1,-3 5 34,-5 7 61,-1 0-1,0-1 1,-24 23-1,-161 145-1181,183-174 261,13-9 731,0 0-1,0-1 1,0 1-1,0 0 1,-1 0-1,2 0 1,-1 0-1,0 0 1,0 0-1,0 0 1,-1 3-1,1-4-26,1 1-1,-1 0 0,0 0 0,1-1 1,-1 1-1,0 0 0,0-1 0,0 1 1,1-1-1,-1 1 0,0-1 0,0 1 1,0-1-1,0 0 0,0 1 0,0-1 0,0 0 1,-2 1-1,-4 0-2246,-6 3-269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49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316 14 5821,'0'0'-162,"13"-10"1154,0 6 924,-17 10-1867,0-2-36,2-1-6,0 0 0,0-1 0,0 1 0,0-1 0,-1 0 0,1 1 1,-1-1-1,0 0 0,0-1 0,1 1 0,-6 2 0,-57 32 147,30-16-98,-90 60 7,89-58-151,34-20 48,-1-1-10,-23 11-47,25-12 94,1 1-1,-1-1 1,1 1 0,-1-1-1,1 1 1,-1-1-1,1 1 1,-1-1 0,1 1-1,0-1 1,-1 1-1,1 0 1,0-1 0,-1 1-1,1 0 1,0-1-1,0 1 1,0-1 0,0 1-1,-1 0 1,1 0-1,0-1 1,0 1 0,0 0-1,0-1 1,1 1-1,-1 0 1,0-1 0,0 1-1,0 0 1,1-1-1,-1 1 1,0-1 0,0 1-1,1 0 1,0 0-1,0 1 2,-1-1 0,1 1 0,1 0 0,-1-1 0,0 1 0,0-1 0,0 1 0,1-1 0,-1 0 0,1 0 0,-1 1 0,1-1 0,0 0 0,2 1 0,34 9-6,0-2 0,0-2 0,48 3-1,-45-4-20,58 16 0,-96-21 26,1 0 1,-1 0 0,0 0-1,1 0 1,-1 1-1,5 3 1,-7-4 1,0-1 1,0 1-1,0 0 1,-1-1-1,1 1 0,0 0 1,-1 0-1,1 0 0,0-1 1,-1 1-1,1 0 1,-1 0-1,1 0 0,-1 0 1,0 0-1,1 0 0,-1 0 1,0 0-1,0 1 0,1 9 4,-1-9-1,0 0 0,0-1 0,0 1 0,0 0 0,-1 0-1,1-1 1,0 1 0,-1 0 0,1-1 0,-1 1 0,1-1 0,-2 3 0,-1 2 8,-1-1 1,0 0-1,0 1 0,0-1 1,0-1-1,-1 1 1,0-1-1,0 0 1,0 0-1,0 0 0,-1 0 1,-9 3-1,-8 4 30,-45 14-1,54-20-31,4-2-88,0-1-1,0 0 0,0 0 0,0-1 1,0-1-1,0 0 0,0 0 0,0-1 0,0 0 1,0 0-1,0-1 0,-18-7 0,26 8 25,0 0-1,0 0 1,0 0-1,0 0 1,0-1-1,0 1 1,1 0-1,-1-1 1,1 0-1,-1 1 1,1-1 0,0 0-1,-1 0 1,1 0-1,0 0 1,0 0-1,0 0 1,0 0-1,1 0 1,-1 0-1,1 0 1,-1 0-1,1-1 1,0 1-1,0 0 1,0 0-1,0-4 1,0-6-660,2 0-1,-1 0 1,7-21 0,-3 13-617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49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53 4104,'-5'-12'-181,"4"10"57,2-1 77,9-32 4118,-8 40-3783,6 11-83,-1 0 0,0 1 0,-1 0 0,-2 0 0,1 1 0,-2-1 0,2 20-1,0 132 617,-5-143-734,-13 156 349,6-114-398,7 4-219,1-53-56,-1-1 1,-3 29-1,3-41 0,-1 0 1,0 0-1,1 1 1,1-1-1,-1 0 1,1 0 0,0 1-1,0-1 1,3 8-1,-3-13-387,3 7-2895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51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33 4752,'6'-6'-624,"-6"6"665,0 0 0,0 0 0,0 1 0,0-1 0,0 0 0,0 0 0,0 0 1,0 0-1,0 0 0,0 0 0,0 0 0,0 1 0,0-1 0,0 0 0,0 0 0,0 0 0,0 0 0,0 0 0,0 0 0,0 0 0,0 1 0,0-1 0,0 0 1,0 0-1,0 0 0,0 0 0,1 0 0,-1 0 0,0 0 0,0 0 0,0 0 0,0 0 0,0 0 0,0 1 0,0-1 0,0 0 0,1 0 0,-1 0 0,0 0 1,0 0-1,0 0 0,0 0 0,0 0 0,0 0 0,1 0 0,-1 0 0,0 0 0,0 0 0,0 0 0,0 0 0,0 0 0,0 0 0,0-1 0,1 1 0,-1 0 1,0 0-1,-1 4-30,1 1 44,0 0 1,-1 0 0,0 0-1,-1 0 1,1 0 0,-1 0-1,1 0 1,-2-1 0,1 1-1,-5 7 1,-5 5 115,2 0 1,0 1-1,0 0 0,2 1 0,-9 29 1,11-34-111,1 1-2,1 0 1,1 0-1,0 1 1,-1 27-1,4-35-55,0-1-1,1 0 1,0 0 0,0 0-1,1 1 1,0-1-1,0-1 1,1 1 0,3 8-1,-2-13-19,-1 0 1,1 0-1,0 0 0,0 0 1,-1-1-1,1 0 0,4 1 1,-6-1 8,-1-1 1,0 1-1,0-1 1,0 1 0,0-1-1,0 0 1,1 0-1,-1 1 1,0-1 0,0 0-1,0 0 1,1 0-1,-1 0 1,0 0-1,0-1 1,2 1 0,1-1-18,-3 1 16,0 0 0,0 0-1,0 0 1,1 0 0,-1 0 0,0 0-1,0 0 1,0 0 0,0 0 0,0-1 0,0 1-1,0 0 1,0-1 0,0 1 0,2-2-1,14-5-116,-7 4 62,1-1 0,-1 0 0,0 0 0,0-1 0,0-1 0,-1 1 0,11-9 0,-9 4 2,-4 4 23,1 0 0,-1-1 0,-1 0 0,1 0 0,-1-1 0,-1 1-1,10-17 1,-11 15 27,1 1-1,-2-1 0,1 0 1,-1 0-1,-1-1 1,0 1-1,0-1 0,0 1 1,-2-1-1,1 0 0,-1 1 1,0-1-1,-1 0 1,0 1-1,-3-12 0,0-3 28,4 19-13,-1 0 0,1 0-1,-1 1 1,0-1 0,0 0 0,-4-7 0,-34-53-327,38 64 268,-1-1 0,0 1 0,1-1 0,-1 1 0,0 0 0,0 0 0,0 0 0,0 0 0,0 0 0,0 1 0,0-1 0,-3 0 0,2 0-30,1 0-223,-3 1-59,-12 0-93,12 0-239,-1 1-482,-24 3 217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11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91 836,'0'0'5915,"-5"4"-5887,-16 11-1,20-14-24,0 0 1,0-1-1,0 1 0,1 0 0,-1 0 1,0-1-1,0 1 0,1 0 1,-1 0-1,1 0 0,-1 0 0,1 0 1,-1 0-1,1 0 0,-1 0 0,1 0 1,0 0-1,-1 0 0,1 0 1,0 2-1,0-2-1,0 0 1,0 0-1,0-1 0,0 1 0,-1 0 1,1 0-1,0-1 0,0 1 1,0 0-1,-1-1 0,1 1 1,0 0-1,-1-1 0,1 1 1,-1-1-1,1 1 0,-2 0 1,-1 2 3,1-1-2,1-1 0,0 1 0,0 0 0,-1-1 0,1 1 0,0 0 0,0 0 1,1 0-1,-1 0 0,0 0 0,1-1 0,-1 5 0,-2 1 10,-12 56 27,15-60-41,-1 0 1,1 0 0,-1 0-1,1 0 1,0-1-1,0 1 1,0 0 0,1 4-1,-1-4 2,0 0 12,0 0-11,0 10 6,0-10 0,0 0-4,1 0-8,-1 0 0,0-1-1,0 1 1,1 0 0,0 0 0,-1 0 0,1-1-1,0 1 1,1 0 0,-1-1 0,0 1-1,1-1 1,-1 0 0,1 1 0,0-1 0,0 0-1,0 0 1,0 0 0,0 0 0,0 0 0,0-1-1,1 1 1,-1-1 0,1 1 0,-1-1 0,6 2-1,-6-2-7,0 0 2,9 2 6,-8-2 3,1-1 9,13 0-11,-12 0 2,-1 0-2,40-8-9,-23 2-24,-15 4 18,1 0 1,-1 0-1,0-1 1,0 0-1,0 0 1,9-6-1,-7 3 4,-1 0 0,1 0 0,-1-1-1,0 0 1,-1 0 0,0-1 0,0 0-1,8-15 1,-1 1-22,-2 0 0,10-29 0,-19 46 36,-1-1 1,1 1 0,-1-1-1,-1 0 1,1 1 0,-1-11 0,0 9 23,-1 4-21,1 0 0,0 1-1,0-1 1,-1 0 0,1 1 0,-1-1-1,0 1 1,0-1 0,0 1 0,0 0 0,0-1-1,-1 1 1,1 0 0,-1 0 0,1 0 0,-1 0-1,0 0 1,0 0 0,0 0 0,0 1-1,-2-2 1,2 1 2,0 0 2,-14-7-4,12 8-12,-36-7-13,37 7 22,-1 0 13,-42-15-228,43 14 137,3 2 3,0 0 80,0-1 0,0 1-1,-1 0 1,1-1 0,0 1-1,0 0 1,-1 0 0,1-1-1,0 1 1,0 0 0,-1 0-1,1 0 1,0-1 0,-1 1-1,1 0 1,0 0 0,-1 0-1,1 0 1,-1 0 0,1 0-1,0 0 1,-1 0 0,1 0 0,-1 0-159,1 0 0,-1 0 1,1-1-1,0 1 0,-1 0 1,1 0-1,0 0 1,-1 0-1,1 0 0,0 0 1,-1 0-1,1-1 0,0 1 1,-1 0-1,1 0 1,0 0-1,-1-1 0,1 1 1,0 0-1,0-1 0,-1 1 1,1 0-1,0 0 1,0-1-1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12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1 3208,'0'0'-205,"-4"0"-128,-14 0 341,14 0 1807,0 1-1679,-14 2-16,14-3-17,-25 18 405,26-17-417,-2 1-43,1 0 1,-1 1-1,0-1 0,1 1 0,-1 0 1,1 0-1,0 0 0,0 1 0,0 0 0,1-1 1,-4 6-1,-32 29 220,38-36-255,0 0 0,-1-1-1,1 1 1,0 0 0,0 0 0,0 0 0,0 0-1,1 0 1,-1 0 0,0 1 0,1-1 0,-1 0-1,1 0 1,0 4 0,-6 21 144,2-3-32,4-22-102,0 1-8,2 1-13,1 8 51,1 0 1,7 17 0,-10-28-36,-1 0-13,1-1-1,0 0 0,0 1 0,-1-1 0,1 0 1,0 1-1,-1-1 0,1 1 0,0-1 1,-1 1-1,1-1 0,0 1 0,-1-1 1,1 1-1,-1 0 0,1 1 0,11 8 61,23-2 16,-30-7-69,-1-1 0,35 0 5,-35 0-4,0 0-9,56-5-3,-56 5-8,2-2 11,71-19 45,-76 20-46,6 2 7,-3-2-13,22-12 52,-19 9-28,0 0 1,0 0-1,-1 0 1,0-1-1,7-6 1,-13 11-21,0-1 0,0 1 1,1 0-1,-1 0 0,0 0 0,0-1 1,0 1-1,1 0 0,-1 0 0,0-1 1,0 1-1,0 0 0,0 0 0,0-1 1,1 1-1,-1 0 0,0-1 0,0 1 0,0 0 1,0 0-1,0-1 0,0 1 0,0 0 1,0-1-1,0 1 0,0 0 0,0 0 1,0-1-1,0 1 0,-1 0 0,1-1 0,0-8 33,2 6-26,-1 0 1,-1 0 0,1 0-1,0 0 1,-1 0-1,1 0 1,-1 0 0,0 0-1,0 0 1,0-4-1,-16-42 30,13 42-42,3 5 6,-1 0 0,1 1 1,-1-1-1,0 0 0,0 0 1,0 0-1,0 1 0,0-1 0,0 0 1,-3-2-1,-15-23-31,16 25 22,0 0 1,1 1-1,-1-1 0,0 0 0,0 1 0,0 0 0,0-1 0,0 1 0,0 1 1,-1-1-1,-4-1 0,-10-2-34,15 3 18,-2 1-15,-16-4-15,16 4-20,0 0-35,-35 8-451,38-7 288,-4 0-61,-38 3-1479,41-4 501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17.9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64 5749,'5'-26'-686,"-5"26"719,9-21 942,-9 20-666,0-1-1,1 1 1,-1 0 0,1 0-1,-1 0 1,1 0 0,0 0-1,-1 0 1,1 0 0,0 0-1,0 1 1,0-1 0,0 0-1,0 0 1,1-1 0,0 8-74,-1 4-102,1-1-1,-1 1 1,-1 0 0,0-1-1,0 1 1,-2 9 0,-4 20 207,2-8-162,-1-1 0,-11 34 0,3-17-191,2 2-1,-5 52 1,13-81-210,1-11-112,1 0 1,0 1-1,0-1 0,1 0 1,0 1-1,1-1 0,2 12 1,-2-15 28,-1-4 7,0-1 0,0 1 0,1-1 1,-1 0-1,0 1 0,1-1 0,-1 0 1,1 1-1,-1-1 0,1 0 1,0 0-1,-1 1 0,1-1 0,0 0 1,0 0-1,0 0 0,2 2 0,2 1-2269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52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93 875 3812,'0'0'-190,"-3"-2"-66,-12-6 262,11 6 578,3 0-374,-2-2 97,1 0 1,0 0-1,0 0 1,0-1-1,1 1 1,0 0-1,-2-9 1,-1-4 409,-6-11 116,1-45 461,6 39-1113,2 0 0,1 0 0,2 0 0,9-46 1,-5 28-105,-4 26-44,2-1 0,11-42 0,-2 28-105,22-45 0,13-21-163,-12 55 138,-36 51 84,2-1-7,-1 0 13,0 0 0,1 0-1,-1 1 1,1-1 0,-1 1 0,1-1 0,0 1-1,0-1 1,-1 1 0,1 0 0,0 0 0,0 0-1,3-1 1,-2 1-2,2 1 0,57 0-35,-14 0 13,-17 4 22,21 5-3,49 8 4,15 1 14,57 2 8,211 7-97,-17-3 48,-101-2 29,-175-17 25,143 20-9,107 27-199,-50-13 37,-242-34 152,12 3-44,-22-4 22,-23-1 20,-2 1-5,16 4-36,-27-8 94,2 35 194,-6-25-226,0 0 0,-1 0 0,-1 0 0,1 0 0,-1 0 0,-1 0-1,0-1 1,-6 12 0,-2 3-1,-11 31 0,9-18-6,-12 46 18,23-77-27,1 1 0,1-1 0,0 1 1,-1 6-1,-3 16 8,-13 60 27,15-68-10,0 0-1,-2 0 1,0 0-1,-14 32 1,1-7 20,14-33-34,-1 0 0,-8 15-1,-17 39 11,10-26 51,9-15-17,10-25-24,-12 10 153,12-9-166,-1 0 0,1-1 0,0 1 0,-1-1 0,0 1-1,1-1 1,-1 1 0,0-1 0,1 0 0,-4 1 0,-25 2 199,27-4-85,-3-1-86,-106-24 485,56 12-338,-31-7 13,-25-8-2,69 19-132,-19-5 13,-163-33 66,-66 11-75,75 10-57,100 13 41,-34-6 73,-57-5 68,34 1 46,18 3 20,70 12-106,26 5-36,32 1-13,-39-6 0,49 5-70,0 1 0,0 1 1,-17 0-1,-11-3 26,42 4-55,-1 0-5,-45 0 14,-5-4 8,50 4-37,1 1 7,-31 2 1,31-3 3,-1 1 2,-5 0-8,-6 2 1,1-2 1,-25 1-1,-14 9-532,51-10 374,9 8-5330,-1-6 2057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18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384 1 3852,'-27'0'-94,"22"0"372,2-1-201,-13 1 3340,-9 10-3089,1 0-112,-28 8 139,0 2 0,-75 42 0,108-53-300,17-9-51,-1 1-1,1 0 1,0-1 0,0 1 0,0 0-1,0 1 1,0-1 0,0 0 0,0 0 0,0 1-1,0-1 1,0 1 0,1 0 0,-1 0-1,-1 2 1,2-2 34,2-3-36,0 1 0,-1 0-1,1 0 1,0 0 0,0 1-1,-1-1 1,1 0 0,0 0-1,0 0 1,-1 0 0,1 1-1,0-1 1,-1 0 0,1 1 0,0-1-1,-1 1 1,1-1 0,0 0-1,-1 1 1,1 0 0,0 0-1,0 0 0,1 0-1,-1 0 1,0 0 0,0-1 0,0 1 0,1 0 0,-1-1 0,0 1 0,1-1 0,-1 1 0,1-1 0,-1 0 0,2 1 0,60 7 47,-29-4-40,-6-2 2,33 6-1,-38-4-5,71 15-101,-91-18 87,-1 1 0,1-1 1,0 1-1,-1-1 1,0 1-1,1 0 0,2 3 1,-2-3 8,-2-1 2,0 0 1,0-1 0,0 1 0,-1-1 0,1 1 0,0 0 0,-1 0 0,1 0-1,0-1 1,-1 1 0,1 0 0,-1 0 0,1 0 0,-1 0 0,0 0 0,1 0-1,-1 0 1,0 0 0,0 0 0,1 0 0,-1 0 0,0 0 0,0 0 0,0 0-1,0 0 1,0 0 0,-1 0 0,1 0 0,0 0 0,0 0 0,-1 0 0,1 0 0,-1 0-1,1 0 1,-1 0 0,1 0 0,-1-1 0,1 1 0,-1 0 0,0 0 0,1-1-1,-1 1 1,0 0 0,-1 0 0,1 0 1,-2 3 10,-1 0 1,0-1 0,0 1-1,0-1 1,0 0 0,-6 3-1,-12 8 38,17-10-42,0-1 0,0 0 0,0 0 0,-8 3 0,-5 3-31,7-4-127,1 0 0,-2-1 0,1-1-1,-21 5 1,-1 0-512,31-7 607,1-1 0,0 0 0,-1 1 0,1-1 0,-1 0-1,1 0 1,-1 0 0,1 0 0,-1 0 0,1 0 0,-3 0 0,-1-1-78,1 1-293,-1-3-26,3 1 276,0 1 31,0 0-1,0 0 0,0 0 1,0 0-1,1 0 1,-1-1-1,0 1 0,1-1 1,-1 1-1,1-1 0,-1 0 1,1 0-1,0 1 1,0-1-1,0 0 0,0 0 1,0 0-1,0 0 1,0-1-1,0-2 0,1-15-1225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19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4232,'1'-1'43,"0"0"0,0 0 0,-1 0 0,1 0-1,0 1 1,0-1 0,0 0 0,1 1-1,-1-1 1,0 0 0,0 1 0,0-1 0,0 1-1,0 0 1,1-1 0,-1 1 0,0 0 0,0 0-1,1 0 1,1 0 0,-1 0 46,-1 1 0,1 0 0,-1 0 0,0 0 0,0 0 0,1 0 1,-1 0-1,0 0 0,0 0 0,0 1 0,0-1 0,0 2 0,2 0-309,1 4 429,1 0 0,-1 1-1,-1-1 1,0 1 0,0 0-1,0 0 1,2 13-1,6 17 395,-4-15-425,0 0 0,-2 0 0,0 1-1,-2 0 1,-1-1 0,0 1 0,-2 0-1,-1 0 1,-1 0 0,0 0-1,-2-1 1,-1 1 0,-8 23 0,5-24-274,1 1 1,2 0-1,0 0 1,-1 30-1,6-52 6,0 0 17,0 0-1,0 0 1,0 0-1,0 0 1,0 1-1,0-1 1,-1 0-1,1 0 1,-1 0-1,0 0 1,-1 2-1,3 1-348,6 7 186,-7-11 65,0 0 0,1 0-1,-1-1 1,0 1 0,1-1 0,-1 1 0,1 0-1,-1-1 1,1 1 0,-1-1 0,1 1-1,0-1 1,-1 1 0,1-1 0,0 0-1,-1 1 1,1-1 0,0 0 0,-1 1 0,1-1-1,0 0 1,-1 0 0,1 0 0,0 0-1,0 1 1,-1-1 0,2 0 0,20-8-1901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20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140 147 5128,'0'0'-178,"-3"0"214,1 0 226,0 0 0,0 1 0,0-1 0,0 0 0,0 1 0,0-1 0,0 1 1,0 0-1,0-1 0,0 1 0,0 0 0,1 0 0,-1 0 0,0 1 0,1-1 0,-1 0 0,0 0 1,1 1-1,-3 2 0,-3 3-668,-2 5 578,0 0-1,1 1 0,0 1 1,1-1-1,0 1 0,-6 20 1,8-18-102,0 0-1,-2 18 1,-2 10-37,8-38-51,0-1 0,0 1 1,1 0-1,0 0 0,0 0 0,0 0 0,1 0 0,0-1 0,0 1 0,3 8 0,-2-11 0,-1 0 1,1-1-1,0 0 1,0 1-1,0-1 0,0 0 1,0 0-1,0 0 1,1 0-1,-1 0 1,1-1-1,3 3 0,-4-4-52,3 1-4,16 2 4,-16-2-3,1-3-12,12-5-100,30-17 0,-36 16 115,-1-1 0,0 0-1,0-1 1,-1 0 0,0 0-1,-1-1 1,0 0 0,-1-1-1,0 0 1,-1 0 0,10-25-1,14-34-110,-28 58 163,0 0 0,-1 0-1,0 0 1,-1-1 0,-1-20 0,0 18-3,0 14 20,-1 1-1,1-1 0,0 0 0,0 1 0,-1-1 1,1 1-1,-1-1 0,1 0 0,-1 1 0,0-1 0,1 1 1,-1 0-1,-2-3 0,-4-8-11,6 7 11,-10-14-21,7 13 6,0 1-1,0-1 1,-1 1-1,0 0 1,0 1-1,-1-1 1,1 1 0,-1 0-1,0 0 1,0 1-1,-13-6 1,17 8-67,-3 0-26,-12-6-28,12 6-26,2 1-36,-11 0-29,10 0-46,-1 1-819,-16 2 630,16-3-77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21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 4088,'0'0'1344,"-5"3"-1062,-16 10 5,16-10 297,5 9-167,-1 1 0,0 0-1,-1-1 1,-4 15 0,1 25 56,4-50-456,1 1 0,-1 0 0,1-1 0,0 1 0,-1-1 0,1 1 0,0 0 0,1-1 0,-1 1 0,0-1 0,1 1 0,0-1 0,-1 1 0,1-1 1,0 1-1,0-1 0,0 1 0,1-1 0,-1 0 0,1 0 0,-1 0 0,1 0 0,-1 0 0,4 3 0,-3-3 2,27 6 66,-17-4-64,10 0 11,4-1-21,-21-1-8,28 0 4,-32-2-9,7 2-9,-7 0 10,1-1-1,-1 1 0,0-1 1,1 0-1,-1 1 0,1-1 1,-1 0-1,1 0 0,0 0 1,2 2-1,-2-2 5,0 0-1,-1 0 1,1 0 0,-1 1 0,1-1 0,-1 0-1,0 1 1,1 0 0,-1-1 0,0 1-1,0 0 1,0-1 0,0 1 0,0 0-1,0 0 1,-1 0 0,1 0 0,-1 0 0,1 0-1,-1 3 1,6 16 65,-5-17-50,-1 0 0,0 1 1,0-1-1,0 0 0,-1 0 1,1 1-1,-1-1 0,-2 7 1,2-9 14,-1 1-5,-43 54 196,40-53-199,-48 23-231,-91 33 0,113-51-144,27-8 178,-1-1-21,-16 0-29,15 0-52,6-1-109,0-1 319,-1 1 1,1 0-1,-1-1 0,0 1 0,1 0 0,-1-1 1,0 1-1,0 0 0,-1-2 0,0 0-341,4-1-45,1-5 113,-1 3-281,1 0 0,-1 0 0,2-1 1,4-6-1,5-7-917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21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57 4328,'0'0'-221,"0"0"86,0 0 166,-1 0 1,1 0-1,0 0 0,0 0 1,0 0-1,-1-1 1,1 1-1,0 0 0,0 0 1,0 0-1,0 0 1,-1-1-1,1 1 0,0 0 1,0 0-1,0 0 1,0-1-1,0 1 0,0 0 1,0 0-1,-1-1 1,1 1-1,0 0 0,0 0 1,0-1-1,0 1 1,0 0-1,0 0 0,0-1 1,0 1-1,0 0 1,1 0-1,-1-1 0,0 1 1,0 0-1,0 0 1,0 0-1,0-1 0,0 1 1,0 0-1,0 0 1,1-1-1,-1 1 0,0 0 1,0 0-1,0 0 1,0 0-1,1-1 0,-1 1 1,44-8 1412,-40 7-1191,0 1-13,55-13 849,-53 12-1006,-3 0-13,49-11-54,-49 11-80,1 0-133,13-2 54,-12 2-46,-1 1-362,31-4-3434,-32 4 2233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22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1 4648,'0'0'-186,"-6"2"-14,-96 51 1481,100-52-1149,-12 10 364,-20 15-20,0 2-19,12-9-206,20-17-205,-7 6 37,9-7-77,0-1-1,-1 0 1,1 0-1,0 0 1,0 1-1,-1-1 1,1 0-1,0 0 1,0 0-1,0 1 1,-1-1-1,1 0 1,0 1-1,0-1 1,0 0-1,0 0 1,0 1-1,0-1 1,0 0-1,0 1 1,-1-1-1,1 0 1,0 1-1,0-1 1,0 0-1,0 0 1,1 1-1,-1-1 1,0 0-1,0 1 1,0-1-1,0 0 1,0 1-1,0-1 1,0 0-1,0 0 1,1 1-1,-1-1 1,0 0-1,0 0 1,0 1-1,1-1 1,3 1 0,0 1 4,1-1 0,-1 0 0,1 0-1,-1 0 1,1 0 0,0-1 0,0 0 0,-1 0 0,9-1 0,-9 0-5,1 1 1,-1-1-1,1 1 1,-1 0-1,1 0 1,7 2-1,-11-1-4,0-1 0,0 0 0,0 0-1,-1 1 1,1-1 0,0 0 0,0 0 0,0 0 0,0 0 0,0 0 0,0 0-1,0 0 1,0 0 0,0 0 0,-1 0 0,1 0 0,0-1 0,0 1-1,1-1 1,18-3 7,-8 4-5,28 1-1,-37-1-3,1 0 1,-1 1-1,0-1 0,0 1 1,0 0-1,0 0 0,0 0 1,0 0-1,0 0 0,0 1 1,-1-1-1,1 1 0,0 0 0,-1-1 1,4 4-1,0 1-5,-4-5 9,-1 0 0,0 0 0,0 0 1,0 0-1,0 0 0,0 0 0,0 0 1,0 0-1,-1 1 0,1-1 0,0 0 1,-1 1-1,1-1 0,-1 0 0,1 1 0,-1-1 1,0 1-1,1-1 0,-1 3 0,3 7 50,-3-10-43,0 1 0,0-1 0,1 1 1,-1-1-1,-1 1 0,1-1 0,0 1 0,0-1 0,0 0 0,-1 1 0,1-1 1,-1 1-1,1-1 0,-1 0 0,0 1 0,1-1 0,-1 0 0,0 0 0,0 1 0,0-1 1,0 0-1,-1 1 0,-23 24 182,11-14-156,0 0 0,0-1 0,-1 0 0,0-2 0,-1 1 0,-20 7 0,29-15-203,0 0 1,0 0-1,0-1 0,0 0 1,0 0-1,0-1 0,0 0 1,-1 0-1,-7-2 1,8 0-288,1-1 0,0 0 0,0 0 0,0 0 0,0-1 0,1 0 0,-6-4 0,9 6-1063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23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13 4256,'0'0'-194,"-2"-8"-208,2 8 443,0 0-1,0-1 1,0 1-1,0 0 1,0 0-1,0 0 1,0 0-1,0-1 1,0 1-1,0 0 1,0 0 0,0 0-1,0 0 1,0-1-1,1 1 1,-1 0-1,0 0 1,0 0-1,0 0 1,0 0-1,0-1 1,0 1-1,0 0 1,1 0-1,-1 0 1,0 0 0,0 0-1,0 0 1,0 0-1,0 0 1,1 0-1,-1-1 1,0 1-1,0 0 1,0 0-1,0 0 1,1 0-1,-1 0 1,0 0-1,0 0 1,0 0 0,0 0-1,1 0 1,-1 0-1,0 0 1,0 0-1,0 1 1,1-1-1,-1 0 1,0 0-1,0 0 1,0 0-1,0 0 1,0 0-1,1 0 1,-1 0-1,0 0 1,0 1 0,0-1-1,0 0 1,0 0-1,0 0 1,0 0-1,1 0 1,-1 1-1,4 1 3,-1 0 62,1-1-1,-1 1 1,0 0-1,0 0 1,1 0 0,-1 1-1,-1-1 1,1 1 0,0 0-1,-1 0 1,1 0-1,-1 0 1,3 5 0,-1 1 79,0 1 0,-1 0 0,-1 0 0,1 0 0,-1 0 0,-1 0 0,0 0 0,-1 1 0,1-1 0,-3 11 1,-12 115 581,9-61-728,-2-9-1467,8-36-1819,-2-28 1328,-3 10-299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24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332 5 5188,'0'0'-282,"-4"0"80,-14 0 71,14 0 230,-2 3 26,-12 4 488,0 1 0,-34 21 1,34-13-121,1 0 1,1 0 0,-29 38 0,-1 1-23,38-45-389,0 1 1,1 0 0,0 0-1,-7 17 1,1-2 42,2 7-28,11-31-103,0-1 0,-1 0 0,1 0 0,0 0 0,0 0 0,0 0 0,0 1 0,0-1 0,0 0-1,0 0 1,1 0 0,-1 0 0,0 0 0,1 1 0,-1-1 0,0 0 0,1 0 0,-1 0 0,1 0 0,0 0 0,-1 0-1,1 0 1,0-1 0,0 1 0,0 0 0,-1 0 0,1 0 0,0-1 0,0 1 0,0 0 0,0-1 0,0 1 0,0-1 0,0 0-1,1 1 1,-1-1 0,0 0 0,0 1 0,0-1 0,0 0 0,2 0 0,2 1-36,-3-1 24,-1 1-1,1-1 1,0 0 0,0 0-1,0 0 1,-1 0-1,1 0 1,0 0 0,0-1-1,-1 1 1,1-1 0,3 0-1,6-3-48,5 0-90,-1-1 1,0 0 0,0-1 0,0-1-1,-1 0 1,16-11 0,-16 7 76,-1-1 1,-1 1-1,0-2 0,-1 0 1,0 0-1,-1-1 1,-1 0-1,0-1 1,-1 0-1,0 0 1,7-23-1,-11 26 106,0 1 0,-1-1 0,2-18 0,-4 25-33,-1 0 1,1 0-1,-1 0 1,-1 1-1,1-1 1,-1 0 0,0 0-1,0 1 1,0-1-1,0 0 1,-1 1-1,-2-5 1,3 7-107,-3 2-629,-14 0 434,14 0-63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24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 3792,'0'0'-262,"-4"0"-58,-10 0 268,11 0 2507,-8 4-1885,1 1-16,-4 21 791,13-25-1301,0 1-1,0-1 1,0 0 0,1 1-1,-1-1 1,0 1 0,1-1-1,-1 1 1,1-1-1,0 1 1,-1 2 0,-3 12 238,-61 118 1145,56-113-1320,-6 16-27,14-35-66,3 1-6,0 1-8,-1-2-3,0-1 0,-1 1 0,1 0 0,0-1 1,0 1-1,1-1 0,-1 1 0,0-1 0,0 0 0,1 1 0,-1-1 0,0 0 1,1 0-1,0 0 0,-1 0 0,1 0 0,-1 0 0,1-1 0,0 1 1,3 0-1,4 1-29,0-1 0,0-1 1,0 0-1,-1 0 1,1-1-1,17-3 0,60-18-306,-56 13 172,23-8-360,85-38 0,-109 41 111,23-8-909,-49 21 1028,-2 1 249,0-1-1,1 1 0,-1 0 0,0-1 1,1 1-1,-1-1 0,0 1 1,0-1-1,1 0 0,-1 1 1,2-3-1,-3 3-4,4-2-280,3-2-214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25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4 3148,'0'0'-118,"-2"-1"9,-4-1-93,6 2 249,0 0 0,-1 0 0,1 0 0,0 0 0,0 0 1,0 0-1,0 0 0,0 0 0,-1 0 0,1 0 0,0 0 0,0 0 0,0 0 0,0 0 0,-1 0 1,1 0-1,0 0 0,0 0 0,0 0 0,0 0 0,-1 0 0,1 0 0,0 0 0,0 0 0,0 0 1,0 0-1,0 0 0,0 0 0,-1 0 0,1 1 0,0-1 0,0 0 0,0 0 0,0 0 0,0 0 1,0 0-1,0 0 0,-1 1 0,1-1 0,0 0 0,0 0 0,0 0 0,0 0 0,0 0 0,0 1 0,0-1 1,0 0-1,0 0 0,0 0 0,0 0 0,0 1 0,0-1 0,0 0 0,0 0 0,0 0 0,3 11 267,0-1-1,-1 1 1,-1 0-1,0 0 1,0-1-1,-2 19 1,-1-4 57,-2 8 27,-3-12-224,-12 38-523,-28 63-1,34-86-631,-2 4-2247,5-26 1498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41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1 340,'0'0'6385,"-5"3"-6230,-17 13 3911,13 18-3855,6-26-203,0 6 9,0 1 0,1-1 0,1 1 0,0 23 0,6 1-9,-5-30-4,1-1 1,0 0-1,0 0 1,4 11-1,8 41 13,-13-56-17,8 28 13,-2-14-11,26 63 2,-29-71-6,-1-5 2,0 1 1,0-1-1,1 0 0,0 1 1,0-1-1,0-1 1,4 6-1,13 25-61,4-6-19,-22-28 62,17 16-71,13 12-84,-30-27 163,19 5 7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26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 3 4640,'-17'0'-178,"13"0"63,1-1 54,-10 0 346,0 1 0,-27 1 0,36 0-122,0-1 0,-7 1 20,1 0 1,0 0-1,0 1 0,0 0 0,0 1 0,1 0 0,-1 1 1,1 0-1,-1 0 0,1 1 0,-11 8 0,-12 5 105,9-6-146,2-1-36,0 0 1,-28 21-1,49-32-107,-1 1-1,1-1 1,-1 0 0,1 1 0,0-1-1,-1 0 1,1 1 0,-1-1-1,1 0 1,0 1 0,-1-1-1,1 1 1,0-1 0,-1 1-1,1-1 1,0 1 0,0-1-1,0 1 1,-1-1 0,1 1 0,0-1-1,0 1 1,0-1 0,0 1-1,0-1 1,0 1 0,0-1-1,0 1 1,0 0 0,0-1-1,0 1 1,1-1 0,-1 1-1,0-1 1,0 1 0,1 0 0,0 0-2,1 0 1,-1 0 0,1 0 0,-1 0 0,1 0 0,0 0-1,-1 0 1,1-1 0,0 1 0,-1 0 0,3-1 0,44 6-39,113-6-199,-119 5 188,12 0-11,-52-5 60,0 0 0,1 1 0,-1 0 0,0 0 0,0-1 0,0 1 0,0 0 0,0 1 1,0-1-1,0 0 0,3 3 0,0 0 8,-4-4 3,0 1 0,0 0 0,0 0 0,0-1 0,0 1 0,0 0 0,0 0 0,-1 0 0,1 0 0,0 0 0,0 0 0,-1 0 0,1 0 0,-1 0 0,1 0 0,-1 0 0,1 0 0,-1 1 0,0-1 0,0 0 0,1 0 0,-1 0 0,0 1 0,0-1 0,0 0 0,0 0 0,-1 0 0,1 1 0,0-1 0,0 0-1,-1 0 1,1 0 0,-1 0 0,1 0 0,-1 1 0,0 0 0,-1 2 23,-1 0 0,1-1 0,-1 1-1,1-1 1,-1 0 0,0 1 0,-6 3-1,-12 15 222,-65 31 33,31-25-893,53-27 339,-3-1-42,-16 0-414,16-2 453,2-1 0,-1 0-1,0 0 1,1 0 0,-1-1-1,-2-4 1,5 8 189,0-1 0,1 1-1,-1-1 1,1 0 0,-1 1 0,1-1-1,-1 0 1,1 0 0,-1 1 0,1-1-1,0 0 1,-1 0 0,1 0 0,0 0 0,0 1-1,0-1 1,0 0 0,0 0 0,0 0-1,0-1 1,0 0-263,-1-9-877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27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3788,'6'-11'-734,"-2"-1"3747,-2 18-2696,29 115 2037,-28-105-2157,3 16 166,-1 0 0,1 51 0,-5-44-214,1-20-68,-2 0 0,-2 21 0,0 20-58,2-42-186,-3 30-1,1-36-113,2-1 0,1 21 1,0-22-223,-1 0 0,0 0 0,-2 13 1,-3 3-3243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28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5 4472,'0'0'-299,"-3"-1"-309,16-2 3066,33 2-2432,-32 1 86,-10 0-14,1 0-8,5 0-13,1 1 1,-1 0-1,1 1 0,13 3 1,-22-4-34,0-2-37,0 1 0,0 0 0,-1 0 1,1 0-1,0 1 0,0-1 0,-1 0 0,1 1 0,0-1 1,-1 1-1,1-1 0,0 1 0,-1 0 0,1 0 0,2 2 1,-2-2 10,-1-1-15,-1 0-1,1 0 0,0 0 1,0 1-1,-1-1 0,1 0 1,0 0-1,0 1 1,-1-1-1,1 0 0,0 1 1,-1-1-1,1 1 0,0-1 1,-1 1-1,1-1 0,-1 1 1,1-1-1,-1 1 1,1-1-1,-1 1 0,1 0 1,-1-1-1,0 1 0,1 0 1,-1-1-1,0 1 0,0 0 1,1 1-1,-1-1 2,1 1-1,-1-1 0,0 1 1,0 0-1,0-1 1,0 1-1,0-1 1,0 1-1,0-1 1,-1 1-1,1 0 1,-1-1-1,1 1 0,-1-1 1,0 2-1,-8 13-7,-1-1-1,-1-1 1,-23 26-1,-58 47-170,86-82 166,-39 31-84,43-34 94,-1 2 2,-13 9-19,14-12 34,8 1-26,-1 0 9,-4-1 0,1 0 0,0 0-1,-1 0 1,1-1 0,0 1 0,0-1 0,0 1-1,-1-1 1,1 0 0,0 0 0,0 0-1,3 0 1,5 0-7,-1-1 0,1 0 0,-1 0 0,1-1 0,-1 0 0,11-4 0,-18 5-4,0 0 0,0 0 0,0 0 0,0 1 0,0-1 0,0 1 0,0-1 0,0 1 0,0 0 0,3 0 0,-3 0-9,1 0 0,0 0 0,-1-1 0,1 1 0,-1-1 0,1 1 0,4-3 0,54-11-643,-47 12 116,-1-1 0,1-1 0,18-7-1,-21 4-483,-10 6 314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28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3300,'0'0'1580,"-3"6"-1318,-8 19 10,10-22-195,0 0 0,0 0 1,0 0-1,1 0 0,-1 0 1,1 0-1,-1-1 0,1 6 1,-2 13 622,-7 17 49,8-37-727,1 1 0,-1-1 0,1 0 0,0 0 0,-1 1 0,1-1 0,0 0 1,0 1-1,0-1 0,0 0 0,0 0 0,0 1 0,0-1 0,1 2 0,-1 4 39,-16 56 648,-8 38-85,24-100-616,0 1 0,0 0-1,1-1 1,-1 1 0,0-1 0,1 1 0,0-1-1,-1 1 1,1-1 0,0 0 0,-1 1-1,1-1 1,0 0 0,0 1 0,0-1 0,0 0-1,0 0 1,1 0 0,-1 0 0,0 0-1,0 0 1,1 0 0,-1 0 0,1-1-1,1 2 1,15 1-38,-14-2-6,2-3-4,42-6-154,-46 8 181,-1 0-1,1 0 1,0 0 0,0 0-1,0-1 1,0 1 0,0-1-1,-1 1 1,1-1-1,0 0 1,3-2 0,14-5-192,0 1 31,-15 5 127,0 0 0,-1 1 0,1-1 0,1 1 0,-1 0 1,5-1-1,-8 2 29,0 0 0,0 0 0,0 0 0,0-1 0,-1 1 0,1 0 0,0-1 0,0 1 0,0-1 0,0 1 0,-1-1 0,1 1 0,0-1 0,-1 0 0,1 1 0,0-1 0,0-1 0,2-1-52,22-11-629,6-5-698,-18 10 419,-4-1-669,-8 8 299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29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4200,'0'0'2395,"3"5"-2095,0-2-261,-1 0 49,0-1 0,0 1-1,0 0 1,0 0 0,0 0 0,-1 0 0,1 0 0,-1 0 0,0 1 0,0-1 0,-1 0 0,1 0 0,0 1 0,-1 6 0,0 67 848,-10 16-487,-1 14-4306,11-97 1990,0-8-191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30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5012,'0'0'-197,"0"-1"190,0 1-1,0 0 0,0-1 1,0 1-1,0 0 1,0-1-1,0 1 0,1 0 1,-1-1-1,0 1 1,0 0-1,0-1 0,0 1 1,0 0-1,0 0 1,1-1-1,-1 1 0,0 0 1,0-1-1,0 1 1,1 0-1,-1 0 0,0 0 1,0-1-1,1 1 1,8 0 4295,35 16-3170,-43-15-1027,1 0 0,0 0 0,-1 0 0,1 1 0,-1-1 0,1 0 0,-1 1-1,0-1 1,1 0 0,-1 1 0,0 0 0,0-1 0,1 4 0,7 9 217,-4-7-303,-1 1-1,1-1 1,-2 0 0,1 1-1,-1 0 1,4 15 0,7 17-1541,-3-20-1368,-6-14 362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31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378 1 6161,'0'0'408,"-3"6"-176,-5 8 31,0 0 0,-1-1-1,-1 0 1,-15 16 0,-10-1 22,-1-2 0,-50 28 0,62-40-266,12-7-101,0 1 0,-17 15 0,28-23 81,1 0-1,0 0 1,-1 0-1,1 0 1,0 0-1,0 1 1,-1-1-1,1 0 1,0 0-1,0 0 1,-1 1-1,1-1 1,0 0-1,0 0 1,0 1-1,-1-1 1,1 0-1,0 0 0,0 1 1,0-1-1,0 0 1,0 1-1,0-1 1,-1 0-1,1 1 1,0-1-1,0 0 1,0 0-1,0 1 1,0-1-1,0 0 1,0 1-1,0-1 1,0 0-1,1 1 1,-1-1-1,0 0 1,0 1-1,0-1 0,0 0 1,0 0-1,0 1 1,1-1-1,-1 0 1,0 1-1,0-1 1,0 0-1,1 0 1,-1 0-1,0 1 1,1-1-1,1 1 3,2 1 2,0 0 1,1-1-1,0 1 1,-1-1-1,1 0 1,0 0-1,-1-1 1,10 1-1,29 3 34,-37-3-28,-1-1 0,1 0 0,-1 0 0,1 0 0,-1 0 0,0-1 0,10-2 0,-14 3-9,2 0 7,0 0-1,0 0 0,0 0 0,0 0 0,-1 1 0,1-1 0,0 1 1,0 0-1,0 0 0,3 2 0,-4-2-2,0 0 23,-1 1 0,1 0 0,0 0 0,0 1 0,-1-1 0,0 0 0,1 0 0,-1 1 0,0-1 0,0 1 0,0-1 0,1 5 0,-1-4 39,-1-2-54,1 1 0,-1 0-1,0-1 1,0 1 0,1-1 0,-1 1-1,0 0 1,0-1 0,-1 1 0,1 0-1,0-1 1,-1 1 0,1-1-1,0 1 1,-1 0 0,0-1 0,1 1-1,-2 1 1,-1 0 22,1 1 1,-1 0-1,0-1 0,0 1 0,-5 3 0,-18 23 139,15-25-153,-1 1-1,1-2 1,-25 8-1,19-7-58,13-4-11,0-1 1,0 1 0,0-1 0,0 0-1,-1 0 1,1-1 0,0 1 0,0-1-1,0 0 1,0 0 0,0 0 0,-7-3-1,9 3 62,-3-1-147,1 0 0,-1-1 0,1 1 0,-1-1 0,1 0 0,0 0 0,0 0 0,0-1 0,-4-5 0,1 0-704,1 0-1,0 0 1,1 0 0,-7-18 0,11 25-1064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31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4852,'0'-12'-223,"0"9"2029,5 8-1482,0-1-185,-1 0 1,1 1-1,-1 0 1,0-1-1,0 1 0,-1 0 1,1 1-1,-1-1 1,0 1-1,-1-1 1,1 1-1,-1 0 1,0 0-1,-1 0 1,3 12-1,-3 14 239,-2 29 142,-4 54 160,0 12-228,0-5-304,-1-51-424,0-11-953,6-27-693,0-31 1168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32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5276,'0'0'4710,"3"6"-4499,35 99 316,-36-87-1178,-2-16 522,-1-1 0,1 0 0,0 0 0,0 0 0,0 0-1,0 0 1,0 0 0,0 0 0,1 0 0,-1 0 0,0 0 0,0 0 0,1 0 0,-1 0-1,1 0 1,-1 0 0,1 0 0,-1 0 0,1 0 0,0 0 0,0 1 0,6 4-2238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34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6329,'0'0'-397,"3"1"-191,3 0 551,-4-1 66,0 0 1,0 0 0,0 1 0,-1-1-1,1 1 1,0-1 0,0 1 0,-1 0 0,1-1-1,0 1 1,-1 0 0,1 0 0,-1 0-1,1 0 1,-1 1 0,1-1 0,1 2 0,-2-1 869,6 14-149,-6-14-678,1 0-1,-1 0 1,1 0-1,-1 0 1,0 1-1,0-1 1,0 0-1,0 1 1,-1-1-1,1 1 1,0-1 0,-1 1-1,0 4 1,1 44 543,-1-32-443,-1-9-88,0 0 1,-1 1-1,0-1 1,-5 15-1,-2 13 89,-12 41-3,20-78-175,1 1 1,-1 0 0,1 0 0,0 0-1,0 0 1,0 0 0,0 0 0,0-1-1,0 1 1,0 0 0,1 0 0,-1 0-1,1 0 1,-1 0 0,1-1 0,0 1-1,0 0 1,0-1 0,0 1 0,0 0-1,0-1 1,0 1 0,0-1 0,0 0-1,1 1 1,2 1 0,-4-2-32,16 4-61,-14-4 79,1 1 1,-1-1 0,0 0 0,1-1 0,-1 1-1,0 0 1,1 0 0,-1-1 0,1 0-1,3 1 1,21-2-278,0-1 0,0 0 1,29-8-1,-4-3-667,-50 12 626,3 0-90,1 0 0,-1 0 0,0-1-1,0 0 1,8-4 0,-2 1-1062,-9 4 258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41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328 22 4640,'0'-3'-284,"-3"-7"-249,3 10 605,0-1 0,0 1 1,0 0-1,0-1 0,0 1 0,0-1 0,0 1 1,-1 0-1,1-1 0,0 1 0,0 0 0,0-1 0,-1 1 1,1 0-1,0-1 0,0 1 0,-1 0 0,1 0 0,0-1 1,0 1-1,-1 0 0,1 0 0,0 0 0,-1-1 0,1 1 1,-1 0-1,1 0 0,0 0 0,-1 0 0,1 0 1,0 0-1,-1-1 0,1 1 0,-1 0 0,1 0 0,0 0 1,-1 0-1,0 1 0,-19 9 185,15-7-13,0 6 307,1-1 0,1 1 0,-3 11 0,-3 48 175,10-38-578,0-19-115,-1 0 0,0 0 0,-1-1 0,0 1 0,-3 11 0,0 23 51,3-37-83,1-8-2,0 1 1,0-1 0,0 1-1,0-1 1,0 1-1,0-1 1,0 1 0,0-1-1,0 1 1,0-1 0,-1 1-1,1-1 1,0 1-1,0-1 1,-1 0 0,1 1-1,0-1 1,0 1 0,-1-1-1,1 0 1,-1 1-1,1-1 1,0 0 0,-1 1-1,1-1 1,-1 0 0,-29 10-2,16-8 7,0-1 1,-1 0-1,1-1 0,0-1 0,-1 0 0,1-1 0,-15-4 1,0 1 25,-4-6 8,20 6-37,10 4-22,-4-2 159,7 3-197,0-1-1,0 1 1,0 0 0,0 0 0,0 0-1,-1 0 1,1 0 0,0 0-1,0 0 1,0 0 0,0 0-1,0 0 1,-1 0 0,1-1 0,0 1-1,0 0 1,0 0 0,0 0-1,0 0 1,0 0 0,0 0 0,0-1-1,0 1 1,0 0 0,-1 0-1,1 0 1,0 0 0,0 0 0,0-1-1,0 1 1,0 0 0,0 0-1,0 0 1,0 0 0,0-1-1,0 1 1,0 0 0,0 0 0,1 0-1,-1 0 1,0-1 0,0 1-1,0 0 1,0 0 0,0 0 0,0 0-1,0 0 1,0-1 0,41-12-4081,-37 12 2269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34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15 3948,'0'0'-72,"-1"-2"190,-3-10 2575,7 18-2406,3 4-85,-1 1 0,-1 0 0,1-1-1,-2 2 1,0-1 0,0 0 0,2 20 0,-6-18-173,-1-1 0,1 0 0,-2 0 1,-4 14-1,4-15-334,0 0 0,1 1 1,0-1-1,-1 13 0,-7 2-3360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35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4608,'0'0'2549,"-4"6"-2359,-1 5-37,1 0 1,-1 0 0,-4 20-1,5-16 42,-2 25 54,-4 12 46,10-49-261,1 0-12,-1 0-20,0-1 1,1 1-1,0-1 0,0 1 1,0-1-1,0 0 0,0 1 0,0-1 1,0 0-1,1 0 0,-1 0 0,1 0 1,0 0-1,-1 0 0,1 0 1,0 0-1,0-1 0,0 1 0,0-1 1,1 1-1,-1-1 0,0 0 1,3 1-1,8 4-20,-4-1 10,25 3 1,26 1-37,-58-8 35,2 1-5,29 14 0,-25-6 0,-6-6 13,-1-3 4,0 2 5,0 2-5,0-2-2,0 0 1,0-1-1,-1 1 1,1 0 0,-1-1-1,0 1 1,1 0-1,-1-1 1,0 1 0,-1 0-1,1 0 1,0-1 0,-2 5-1,-1-2 3,1 0 0,-1-1 0,-1 1 0,1-1-1,0 0 1,-1 0 0,0 0 0,0 0 0,0-1 0,-1 0-1,1 1 1,-1-2 0,-9 6 0,5-3-60,-2 1-200,0-1 0,-1 0-1,0-1 1,-14 3 0,23-6-106,-4-3-562,-1 0 710,4 1 98,1 0 1,0 0 0,0 0-1,0 0 1,0 0 0,0-1-1,1 1 1,-1-1 0,0 0-1,-3-3 1,2 0-1325,-10-10 70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36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4020,'0'0'-269,"2"-2"14,3-1 353,1 0 0,-1 0 0,1 1-1,-1 0 1,1 0 0,0 0 0,0 1-1,0 0 1,0 0 0,7 0 0,7 0 144,-1-1 1,0-1-1,37-10 1,8-2-601,-63 15 325,2-1-177,-1 0-1,0 1 1,1-1 0,-1 0-1,0 0 1,1 0-1,-1 0 1,0-1-1,0 1 1,0-1 0,2-1-1,5-5-559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37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1 3248,'0'0'1204,"-4"6"-945,-26 39 557,9-10-199,3 0-1,-22 57 0,11-21-223,21-50-289,0 1 0,2 0 0,1 1 0,-4 35 0,-2 101 233,11-151-325,0 0 0,0 0-1,1-1 1,0 1 0,0 0-1,4 9 1,-2-4 3,3-1-1,12 13-16,-16-24-2,-1 0 0,0-1 0,1 1 0,-1 0 0,0-1 0,1 1 0,-1 0 0,1-1 0,-1 0 0,1 1 0,-1-1 0,1 0 0,0 0 0,-1 0 0,1 0 0,-1 0 0,3-1 0,-4 1 4,4 0-36,0-2-7,1-1 24,-1-1 0,1 1 0,-1-1-1,0 0 1,0 0 0,0 0 0,-1 0 0,1-1-1,-1 1 1,0-1 0,-1 0 0,1 0 0,3-10-1,-4 9-1,0 0 0,0 0 1,0 0-1,-1-1 0,1 1 0,-2-1 0,1 1 0,-1 0 0,0-1 0,0 1 0,-1-1 0,-1-7 0,1 8 0,0-1 1,-1 0 0,1 0 0,-2 0-1,1 1 1,-1-1 0,0 1 0,0 0-1,-8-10 1,5 8-17,-2 0 1,1 0-1,-1 1 1,0 0-1,-12-7 1,17 12-45,-1 0 1,1 0 0,0 0 0,0 1-1,-1-1 1,-5-1 0,5 3-154,-3-6-254,-3 0-2803,1-1 2101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37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4028,'0'0'-105,"-2"1"54,-9 2 65,9-2 496,1 1-396,1-1-55,-1 0 0,1-1 0,0 1 0,0 0 0,0 0 0,0 0 0,0 0 0,0 0 0,0 0 0,0-1 0,0 1 0,0 0 0,1 0 0,-1 0 0,0 0 0,0-1 0,1 1 0,-1 0 0,1 0 0,-1-1 0,1 1 0,-1 0 0,1 0-1,-1-1 1,1 1 0,0-1 0,-1 1 0,1 0 0,1 0 0,0 1 141,2-1-115,10 2-5,-11-2-1,2-1 1,18 2 41,33-4-1,-44 1-96,0 1 0,0-1 0,0 2 0,0 0 0,22 4 0,-20-2-1,1 0-1,-1 1 1,0 0 0,17 8-1,-30-11-8,0 1 0,1-1 0,-1 0 0,0 1 0,0-1 0,0 1 0,0 0 0,0-1 0,0 1 0,0 0 0,0-1 0,-1 1 0,1 0-1,-1 0 1,1 2 0,2 19 207,-4-19-190,0-1 0,0 1 0,-1-1 0,1 0 0,-1 0 0,1 1 0,-1-1 0,0 0 0,-1-1 0,-2 4 0,1 1 26,-20 35 179,20-34-312,0 0 1,0 0-1,-1 0 0,0-1 1,0 1-1,-12 11 0,11-10-298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39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4952,'15'15'-303,"-13"-12"333,0-1 0,0 1 0,1-1 0,0 1 0,-1-1-1,1 0 1,0 0 0,0 0 0,5 1 0,29 23 326,-36-25-271,3 1 2,0-1-57,14 10 97,-17-11-57,30 29-2970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40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3644,'0'0'2217,"5"5"-1899,16 14-16,-15-14-18,-4-5-24,2 2-180,0 0-1,0-1 1,-1 1 0,1 1 0,-1-1 0,0 0 0,1 1 0,-1-1 0,0 1 0,0 0 0,-1 0 0,1 1 0,3 5-1,-5-8-188,8 6-152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40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4624,'0'0'-294,"1"3"66,5 15 28,-3-9 386,0 0 0,1 0 0,0 0-1,0-1 1,10 15 0,-6-12 130,1-1 0,18 17 0,-26-25-261,2 2-121,-1 0 1,1 0 0,0 0-1,0 0 1,0-1-1,5 5 1,-6-6-253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41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3496,'1'3'-143,"2"10"61,-2-10 67,11 9 436,11 17 762,-21-27-1010,1 3 11,0-1-1,1 1 1,-1 0-1,1-1 0,7 6 1,15 20-2282,-19-24 891,-5-5 234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52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0 1656,'0'0'2908,"-5"1"-2726,-16 3 1668,20 12-502,-4 8-821,5-22-378,-1 2-6,-1 7-68,2-4 19,-2 0-1,1 0 1,-1-1-1,-5 12 1,7-16-81,-1 0 0,0-1 0,1 1 0,-1 0 1,1 0-1,0-1 0,0 1 0,-1 0 1,1 0-1,1 2 0,-4 14 56,1-12-34,0 1 1,1 0 0,0 0-1,-1 7 1,-5 23-44,-14 38-1084,21-72 817,0 7-156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43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80 4640,'-22'10'3027,"-25"16"-2520,30-14-333,0 0 1,1 1-1,1 1 1,-23 26-1,33-34-124,0 1 0,0 1 0,-7 14 0,4-6 26,7-14-69,1 0 0,-1 0 1,1-1-1,-1 1 0,1 0 0,0 0 0,0 0 0,0 1 0,0-1 0,0 0 0,0 0 1,1 0-1,-1 0 0,0-1 0,1 1 0,0 0 0,-1 0 0,1 0 0,0 0 0,0 0 1,0-1-1,2 3 0,-2-2-10,1 0 1,-1 0-1,1 0 1,-1 0-1,1-1 1,-1 1-1,1 0 1,0-1-1,0 0 1,0 1-1,0-1 1,0 0 0,0 0-1,0 0 1,1 0-1,-1 0 1,0-1-1,0 1 1,3 0-1,5-2-52,0 1 1,0-1-1,0-1 0,0 0 0,0 0 0,0-1 0,-1 0 1,1-1-1,-1 0 0,0 0 0,0-1 0,-1 0 1,10-8-1,-9 6 28,-1-1 1,-1 0 0,1-1-1,-1 1 1,-1-2 0,0 1-1,0-1 1,-1 1-1,0-2 1,0 1 0,2-12-1,7-10 48,-13 28-26,0-1-1,0 1 1,0 0 0,-1 0 0,1 0-1,-1 0 1,0-1 0,0 1 0,-1 0-1,1 0 1,-1 0 0,0-1 0,0 1-1,-1 0 1,1 0 0,-1 1 0,0-1-1,0 0 1,0 0 0,-4-5 0,-8-16-378,7 11-582,4 8-2676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53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1 118 4152,'0'-109'2067,"0"108"-2013,0 1 1,0-1-1,1 1 1,-1-1-1,0 1 1,1-1-1,-1 1 1,0-1-1,1 1 1,-1 0-1,1-1 1,-1 1-1,1 0 1,-1-1-1,1 1 1,-1 0-1,1 0 1,-1-1-1,1 1 1,-1 0-1,1 0 1,0 0 0,-1 0-1,1 0 1,-1 0-1,1 0 1,-1 0-1,1 0 1,0 0-1,-1 0 1,1 0-1,-1 0 1,1 0-1,0 1 1,27 8 99,-24-8-100,-1 1 1,1-1-1,-1 1 0,0 0 0,1 0 0,-1 0 0,5 5 0,10 6 75,8 2-95,0 2 0,-1 1 1,22 21-1,-42-34-218,-1-1 0,1 0 0,0-1-1,0 1 1,0-1 0,0 0 0,8 3 0,-11-5-158,11 3-3347,-11-3 2069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53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19 4484,'0'-12'-91,"0"9"226,-3-1 2598,1 10-1470,-2 19-925,-2 11 198,-36 195 1134,26-173-2673,11-29-547,4-27 1028,1 13-3697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54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53 4780,'-14'-11'-634,"13"10"666,1 1-1,0 0 0,-1-1 1,1 1-1,0 0 0,-1 0 1,1 0-1,-1-1 0,1 1 1,0 0-1,-1 0 0,1 0 1,-1 0-1,1 0 0,-1 0 0,1-1 1,0 1-1,-1 0 0,1 0 1,-1 1-1,1-1 0,-1 0 1,1 0-1,0 0 0,-1 0 1,1 0-1,-1 0 0,1 0 1,-1 1-1,1-1 0,0 0 1,-1 0-1,0 1 0,1 18 1956,2 9-1730,-2 81 718,11-48-725,-11-59-242,0 1 0,0-1-1,1 1 1,-1-1 0,1 0 0,-1 1 0,1-1-1,2 4 1,1 14-55,-3-19 36,0 0 0,-1 0 0,1 0-1,0-1 1,0 1 0,-1 0 0,1-1-1,0 1 1,0-1 0,0 1 0,0-1 0,0 1-1,0-1 1,1 1 0,16-1-106,-12-3-64,5-1 92,0-2 0,-1 0 1,0 0-1,0-1 0,11-8 1,-16 10 32,15-12-123,-1 0 0,-1-1 0,-1-1-1,0-1 1,-2 0 0,17-28 0,-2-6 391,-4 9 346,-26 43 0,1 7-454,19 95 1048,-19-91-1082,0 0 0,0-1-1,0 1 1,-1 0 0,-2 16 0,0-3 0,-8 129 154,5-108-626,5-41 272,0 7 36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55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 5100,'0'0'-258,"-4"-1"10,-5 0 588,7 4 964,14 12 1848,5 4-2883,-14-14-142,0 0-1,-1-1 1,1 1 0,-1 0-1,0 1 1,0-1 0,-1 0-1,0 1 1,0-1 0,0 1-1,0 10 1,4 18 244,-4-25-290,0 0-1,0 0 1,-1 0-1,-2 16 1,1-16-43,0-1 0,1 0 0,0 1 0,3 13-1,-2-15-48,0 0 0,0 0 0,0 1 0,-1 9 0,0-8-32,0-7 29,0 0 0,0 0 0,1 0 0,-1 0-1,1-1 1,-1 1 0,1 0 0,-1 0 0,1 0 0,0-1-1,2 4 1,5 15-174,-8-19 185,1 0 0,-1-1 0,1 1 0,-1-1 0,1 1 0,-1 0 0,1-1 0,-1 1-1,1-1 1,0 1 0,-1-1 0,1 1 0,0-1 0,0 0 0,-1 1 0,1-1-1,0 0 1,0 0 0,0 1 0,-1-1 0,1 0 0,0 0 0,0 0 0,0 0 0,1 0-1,16 0-25,2 0-41,1-1 0,23-4 0,-33 4 62,58-11-232,-66 12 203,2-1 0,16-2-3,-16 2-4,13 1-68,-15 0 36,1-1-135,10-2 78,-11 2-12,1 0-440,10-2 351,-11 2-26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55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5084,'0'0'809,"-4"4"-528,-14 12 6,14-13 286,3 0-297,-1 4 31,0 0 1,0 1-1,1-1 0,-1 1 0,1 11 1,1-10-90,-1 0 1,0 1-1,-1-1 1,-5 15-1,-2 16 216,4 5-130,-6 30 32,10-71-324,1 0 0,-1 1 1,1-1-1,-1 0 0,1 0 0,0 0 0,1 0 0,-1 1 0,1-1 0,0 0 0,0 0 0,2 5 0,1 26-91,-3-21 30,0-12 30,-1 1 1,1-1-1,0 1 1,0-1-1,0 1 1,1-1-1,-1 1 1,2 2-1,2 2-14,-4-6 8,2 0-1,11 2 1,-10-2 1,-1 0 2,11 0-32,0-1-1,0 0 1,-1-1 0,1-1-1,0 0 1,-1-1-1,1 0 1,13-6 0,-25 8-1,3 0-4,34-3-83,-36 4 102,0 0 6,11-3 0,-10 2 2,1 0-42,16-2 41,-15 2 8,14 0-41,-3-2 66,-12 2-8,-5 2-83,0-1 36,1 1 0,-1-1 0,0 1-1,1-1 1,-1 0 0,1 1 0,-1-1 0,1 0 0,-1 1-1,1-1 1,-1 0 0,1 0 0,-1 1 0,1-1 0,-1 0-1,1 0 1,-1 0 0,1 0 0,0 0 0,-1 0 0,1 0-1,-1 0 1,1 0 0,-1 0 0,1 0 0,-1 0 0,1 0 0,0 0-1,-1-1 1,1 1 0,-1 0 0,1 0 0,-1-1 0,1 1-1,-1 0 1,1-1 0,-1 1 0,0 0 0,1-1 0,-1 1-1,1-1 1,-1 1 0,0 0 0,1-1 0,-1 0 0,1 0 252,2-1-917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3:09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1 412,'0'0'171,"3"0"-15,53 9 956,-52-9-954,0 0 2,9 1 110,0 0 0,0 1-1,15 4 1,-18-3-120,-7-2 5,1 0 2,22 6 253,0 2 0,-1 0 0,40 22 1,-17-8-55,-4-7-158,0-1 1,1-3 0,57 9 0,4 1-65,-29-5-29,156 12 0,-36-23-45,-25-2-19,132 15-6,-140-1-60,124 8 21,-94-11 154,-61-3-12,239 26 90,269-15 6,-160-25-150,-232 5-63,-12-2-8,194 7 11,79-12-4,-184-6-4,-124 5-10,-31-5 26,-61 1-22,13-2 8,65-1 10,243 2 104,-276 3-31,-2 0-35,-51 1-22,-65 3-23,56 2 0,9-1-7,-35 0-8,122-3 55,-75-2 1,-2 0-26,54 2 13,-91 2-42,-33 0 7,74 5 0,-71-1-4,-5-2-5,9-2 3,-20 1-10,0 1 0,31 3 1,-49-1-29,1-1 1,-1 0 0,15-1-1,-22 0-18,18 1-310,-18 0 208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3:09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39 4708,'0'-2'-190,"-9"-18"-16,8 18 758,3 0-360,-1 1-82,0 0 0,0 0 0,0 0 0,1 0 0,-1 0 0,0 0 0,1 0 0,-1 0 0,1 1 0,-1-1 0,0 1 0,1-1 0,0 1 0,-1-1 0,1 1 0,-1 0 0,1 0 0,-1 0 0,3 0 0,1 0 465,1 1-309,35 0 260,-19-1-192,0 1 0,26 5 0,-33-3-139,29 4 0,7 2 27,-25-2-140,-10-3-47,0 1 1,0 1-1,0 0 0,0 1 1,23 14-1,-28-13-49,-5-4-11,1 0 1,-1 0-1,0 1 0,0 0 0,0 1 0,7 9 1,-11-13 24,-1 0 0,0 0 0,0 0 1,0 0-1,0 0 0,0 1 1,0-1-1,-1 0 0,1 1 0,-1-1 1,1 0-1,-1 1 0,0-1 0,0 0 1,0 1-1,0-1 0,-1 1 1,1-1-1,-1 0 0,1 1 0,-1-1 1,0 0-1,-1 4 0,0-2 19,0 0 0,-1 0 0,1-1 0,-1 1 0,0-1 0,0 1 0,0-1 0,-1 0 0,1 0 0,-1 0 0,-4 3 0,-34 25 128,32-22-106,0-1-1,-17 11 1,-82 50 131,51-30-104,-30 16-1653,85-54 794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3:10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6929,'4'1'80,"60"13"2787,-34-6-2898,-23 0-66,0 0-703,7 10-4128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3:11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5497,'-10'23'-221,"8"-18"236,-1 0 0,1 0 1,0 1-1,0-1 0,1 1 1,-1 0-1,1 0 0,0 11 1,1-10-27,1 1 0,0-1 1,0 0-1,4 15 0,2 3-671,-6 3-1436,-1-17 1414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3:11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3236,'-2'2'50,"-22"31"1239,24-31-658,0 27 198,5-24-1211,-5-4 277,0-1 0,1 0 0,-1 0 0,1 1 1,-1-1-1,0 1 0,1-1 0,-1 0 0,0 1 0,0-1 0,1 1 1,-1-1-1,0 0 0,0 1 0,0-1 0,1 1 0,-1-1 0,0 1 0,0-1 1,0 1-1,0-1 0,0 2 0,0 5-1280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43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 4224,'0'0'2677,"-4"4"-2371,-10 12-6,10-12-8,3-1-11,-12 52 1375,8-36-1396,-64 206 737,60-195-1303,8-23 22,-1 0-1,0 0 1,-6 12 0,7-10-278,0 1-151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3:11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4132,'0'3'-82,"-7"16"50,-7 26 855,14-41-636,1-2-120,-1 1-1,1 0 0,0-1 0,0 1 1,0-1-1,0 1 0,0-1 0,0 1 1,1-1-1,-1 0 0,1 0 0,3 4 1,5 8-75,11 14-3096,-17-20 2182</inkml:trace>
  <inkml:trace contextRef="#ctx0" brushRef="#br0" timeOffset="1">37 521 3760,'-2'3'48,"0"3"162,-1-1 0,1 1-1,0 0 1,0-1 0,-1 9-1,-2 10 2564,5-22-2169,3 5-151,-2-6-532,-1 0 0,0 1 0,1-1 1,-1 0-1,1 1 0,-1-1 0,1 0 0,0 0 1,-1 0-1,1 1 0,0-1 0,0 0 1,1 1-1,0-1-286,5 2 374,-2 3-3400,0 1 1201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4:47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631 2 2428,'-4'0'583,"1"-1"1,-1 1-1,1 0 0,-1 0 0,1 0 0,0 1 1,-1-1-1,1 1 0,-7 1 0,-1 2-962,11-4 353,-6 3 1233,4 2-960,0-1-1,0 1 1,0-1-1,-1 1 1,0-1-1,-5 7 1,-18 23 203,-22 40 0,7-11-254,-84 126 84,-65 84-478,170-245 24,1-2-614,2 0 0,0 2 0,-20 47-1,30-61-185,3-7-2270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4:47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5733,'2'-1'3774,"0"11"-2131,-1-3-1625,1-1 0,-1 1 1,1-1-1,0 1 1,0-1-1,1 0 0,0 1 1,0-1-1,6 8 1,20 16 134,2 0 1,1-2 0,1-2-1,56 35 1,53 40-73,-94-64-244,18 22-1171,-39-39-150,-8-10-3028,-10-6 1678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4:50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26 6353,'0'0'-46,"-2"-17"2040,-1 12-2075,3 5 147,0-1 0,0 1-1,-1 0 1,1 0 0,0 0 0,0-1-1,0 1 1,0 0 0,-1 0 0,1 0-1,0 0 1,0-1 0,-1 1 0,1 0 0,0 0-1,0 0 1,0 0 0,-1 0 0,1 0-1,0 0 1,0 0 0,-1 0 0,1 0-1,0 0 1,0 0 0,-1 0 0,1 0 0,0 0-1,0 0 1,-1 0 0,1 0 0,0 0-1,0 0 1,-1 0 0,1 0 0,0 0 0,0 1-1,0-1 1,-1 0 0,1 0 0,0 0-1,0 0 1,0 0 0,-1 1 0,-8 13 79,0 1 1,0 0-1,2 0 1,-8 21-1,4-3 37,2 0-1,-9 53 0,0 73 26,18-64-514,2-57-100,0-12-214,1-16 319,-3-10 228,0 0 0,0 0-1,1 0 1,-1 1 0,0-1-1,0 0 1,0 0-1,0 0 1,0 0 0,0 0-1,0 0 1,1 0 0,-1 1-1,0-1 1,0 0 0,0 0-1,0 0 1,0 0 0,1 0-1,-1 0 1,0 0-1,0 0 1,0 0 0,0 0-1,0 0 1,1 0 0,-1 0-1,0 0 1,0 0 0,0 0-1,0 0 1,1 0 0,-1 0-1,0 0 1,0 0-1,0 0 1,0 0 0,0 0-1,1-1 1,-1 1 0,0 0-1,0 0 1,0 0 0,0 0-1,0 0 1,0 0 0,0 0-1,1-1 1,-1 1-1,0 0 1,0 0 0,0 0-1,0 0 1,0 0 0,0-1-1,0 1 1,0 0 0,19-32-2108,-11 9-489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4:51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111 128 5821,'-56'-65'-1853,"54"64"1803,2 0 49,0 1 0,0 0 0,0-1 0,-1 1 0,1-1 0,0 1 0,0 0 0,0-1 0,-1 1 0,1 0 1,0 0-1,0-1 0,-1 1 0,1 0 0,0-1 0,-1 1 0,1 0 0,0 0 0,-1 0 0,1-1 0,0 1 0,-1 0 0,1 0 0,0 0 1,-1 0-1,0 0 0,1 0 2,-1-1 1,1 1 0,0 0-1,-1 0 1,1 0 0,0 0-1,-1 0 1,1 0 0,0-1-1,-1 1 1,1 0 0,0 0-1,-1-1 1,1 1 0,0 0-1,-1 0 1,1-1 0,0 1-1,0 0 1,-1-1 0,1 1-1,0 0 1,0-1 0,0 1-1,0 0 1,-1-2 0,-4-4 273,3 5-106,1 0 0,-1 0 0,1-1 0,0 1 0,-1 0 0,1-1 0,0 1 0,0-1 0,0 1 0,0-1-1,0 0 1,1 1 0,-1-1 0,0-2 0,31-12 103,-27 15-190,3 2-12,31 4 54,5 1-98,-1 3 0,0 1-1,0 2 1,-1 2-1,0 1 1,-1 3 0,-2 1-1,1 1 1,53 40-1,-82-53-31,-1 1 0,0-1 0,0 1 0,-1 1-1,0-1 1,0 1 0,-1 1 0,0-1 0,-1 1 0,0 0-1,0 0 1,-1 0 0,0 1 0,3 19 0,-3-4 18,-3-18-2,1 0 1,-2 0-1,1 0 1,-1 0-1,0 0 1,-1 0-1,-1 10 1,-2-4 7,0 0 1,-1 0-1,0 0 0,-1 0 1,-1-1-1,0 0 1,-1 0-1,0-1 1,-1 0-1,0-1 0,-1 0 1,0 0-1,-1-1 1,0 0-1,-1-1 1,-21 13-1,4-2-1,-1-3 0,0 0 0,-38 14-1,33-19-86,0 0 0,-1-3 0,-1 0 0,-39 2 0,51-7-709,0 0 1,-29 10-1,52-13 48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4:55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563 43 3984,'-22'0'-185,"18"0"48,0 0-18,-10-4 131,11 4 46,2-1 8,0 1 1,1 0-1,-1-1 0,1 1 1,-1-1-1,0 1 0,1-1 1,-1 1-1,1-1 1,0 1-1,-1-1 0,1 1 1,-1-1-1,1 0 0,0 1 1,-1-1-1,1 0 0,0 1 1,0-1-1,-1-1 0,1 1 12,1 0 0,-1 0 0,0 1 0,1-1 0,-1 0 0,0 0 0,0 0 0,0 0 0,0 0 0,0 0 0,0 0 0,0 0 0,0 0 0,-1 1 0,1-1 0,0 0 0,0 0 0,-1 0 0,1 0 0,0 0 0,-1 1 0,1-1 0,-5-4 4266,1 8-4193,-15 12 93,1 0 0,0 2 0,-20 24 0,-46 67 42,43-55-173,13-14-53,13-17-36,-30 33 0,-19 18-433,13-13-603,35-39 309,14-18 449,0 1-1,0-1 1,0 0-1,0 0 1,-1 0-1,0 0 1,0 0-1,1-1 1,-1 1-1,-1-1 1,1 0 0,0 0-1,-1 0 1,-3 1-1,-6 1-1954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4:55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5320,'-1'-2'-245,"3"-6"4513,6 13-4179,24 18 285,-26-16-241,1 1 1,-1 1-1,-1-1 1,1 1-1,4 10 1,4 6 79,28 43 207,43 65-3,-59-95-354,-2-3-82,2 0-1,0-2 0,44 42 1,41 29-2872,-81-77-1693,-23-20 2273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5:00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 5272,'0'0'1045,"-2"2"-786,-26 22 2745,27-22-2855,-2 0-1,-6 4 164,1 1 0,-14 14 0,2-2 2,19-17-252,-1 0-5,-21 27 258,21-27-118,-13 7 306,13-6-494,-5 6 2,5-7 12,1 14-10,-1-15-11,0 1-2,-3 17 13,4 9-1,1-26-11,1 0 0,-1 0 0,0 0 0,0 0-1,0 0 1,-1 0 0,1 0 0,0 0 0,-1 0 0,0 0 0,1 0 0,-2 1 0,2-2-1,0-1 0,-1 0 0,1 0 0,0 0 0,0 1 0,0-1 0,-1 0 0,1 0 0,0 1 0,0-1 1,0 0-1,0 0 0,0 1 0,0-1 0,-1 0 0,1 1 0,0-1 0,0 0 0,0 0 0,0 1 0,0-1 0,0 0 0,0 1 0,0-1 1,0 0-1,0 0 0,0 1 0,1-1 0,-1 0 0,0 1 0,0-1 0,0 0 0,2 6 2,-7 12-2,4-16 1,1 0-1,0 0 0,-1 0 1,1 0-1,0 0 0,0-1 0,0 1 1,0 0-1,1 0 0,-1 0 0,0 0 1,2 4-1,1 13 12,2 37 9,-5-51-14,1 6-6,4 25 15,-5-31-20,0-3 1,1 0 5,2 4 0,7 24 7,-8-25-12,0-1-1,0 1 1,-1 0-1,1 0 1,-1 0 0,0 0-1,0 10 1,-1-12-4,1-1 11,9 31-77,-10-30 43,8-35-8954,-6 26 7530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5:02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8 4080,'-1'0'12,"1"-1"-4,0 1-1,-1-1 1,1 1-1,0 0 1,0-1-1,-1 1 0,1-1 1,0 1-1,-1 0 1,1-1-1,0 1 1,-1 0-1,1 0 1,-1-1-1,1 1 1,0 0-1,-1 0 1,1-1-1,-1 1 1,1 0-1,-1 0 0,1 0 1,-1 0-1,1 0 1,0 0-1,-1 0 1,1 0-1,-1 0 1,1 0-1,-1 0 1,1 0-1,-1 0 1,1 0-1,-1 0 0,1 1 1,-1-1-1,-4 4 3,3-3-5,1 1-1,-1-1 1,1 0-1,-1 0 1,0 0-1,0 0 1,0 0 0,0 0-1,-4 1 2482,10-2-2471,0 0 0,-1 0 0,1 1 0,-1-1 0,1 1 0,5 2 0,0 0 4,-1-2 39,-3 0-8,26 2 32,-7-1 25,29 6 1,-51-8-79,0 0-26,0 0 0,0 0 1,0 0-1,0 0 1,0 0-1,0 0 0,0 0 1,-1 0-1,1 1 1,0-1-1,3 2 0,0-1 5,5 1 3,0-1 0,-1 2 0,1-1 0,-1 1 0,0 1 1,0-1-1,0 2 0,0-1 0,0 1 0,8 7 0,-13-8-8,0 0-1,-1-1 1,0 1-1,0 0 1,0 0-1,-1 1 1,1-1-1,-1 1 1,0-1-1,0 1 1,0 0-1,-1 0 1,0-1 0,0 1-1,0 0 1,0 8-1,-1-12-2,0-1-1,0 0 1,0 1 0,0-1 0,0 1-1,0-1 1,0 0 0,0 1-1,0-1 1,0 0 0,0 1-1,-1-1 1,1 0 0,0 1 0,0-1-1,0 0 1,0 1 0,-1-1-1,1 0 1,0 1 0,0-1-1,-1 0 1,1 0 0,0 1 0,-1-1-1,1 0 1,-7 9 9,-7 17-25,13-25 15,1 0 0,0 0 0,-1 0 0,1 0 1,-1-1-1,1 1 0,-1 0 0,0 0 0,1 0 1,-1 0-1,0-1 0,0 1 0,1 0 0,-1 0 1,0-1-1,0 1 0,0-1 0,0 1 0,0-1 1,0 1-1,0-1 0,-1 1 0,-10 3-19,8-2 19,-2 2-24,-1 0 1,1-1 0,-15 6-1,-56 15-219,-6-6-19,35-12 143,17 2 68,27-7 47,3-1 1,0 1 0,0 0-1,0-1 1,0 1 0,-1-1-1,1 1 1,0-1 0,0 0-1,-1 0 1,1 1 0,0-1-1,-1 0 1,1 0 0,-2-1-1,-14 1-11,12 0 31,2 1-62,-11 2 41,10-2-1,14 0-79,60 3 95,-65-4-19,48 5 39,5 0-31,-34-4 6,-13-2-4,-1 2 0,1-1 0,-1 1 0,0 1 1,11 2-1,-20-4-1,-1 1 1,1-1-1,-1 0 1,1 1 0,0-1-1,-1 0 1,1 0-1,0 0 1,-1 1-1,1-1 1,0 0-1,-1 0 1,1 0-1,0 0 1,-1 0-1,1 0 1,0 0-1,-1-1 1,1 1-1,1 0 1,-1-1 1,0 1-1,0 0 1,0 0 0,0 0 0,0-1 0,0 1 0,0 0-1,0 0 1,1 0 0,-1 1 0,0-1 0,0 0-1,2 1 1,38 8-2,-11-1 15,-26-7-3,14 4 23,19 13 29,-34-18-34,8 11 27,-7 9 31,-4-17-73,1-1-11,4 25 49,-5-23-50,-1-2 0,-3 7-8,3-6 8,2-1 5,3 8-2,-3-8 3,-2 15 13,-3-8-16,3-7-2,1 1 15,-3 2-15,0 0 0,0 1 0,0-1-1,-1 0 1,1-1 0,-1 1 0,-8 7 0,-36 27-4,34-30 17,-1-1 0,0-1 1,-17 7-1,11-5 24,-32 6 202,50-14-192,-1 0-6,-51 7 158,51-8-163,0 1-24,-10 2-9,11-2-2,-2-1-74,-12 0 15,13 0 7,-4 2-35,0 1-4263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05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1056 86 720,'0'0'347,"-12"-11"353,8 7-594,0-1 0,0 0 0,1 0 0,-1 0 0,1 0-1,0-1 1,1 1 0,-1-1 0,-1-5 0,3 8 338,0 2-191,0 0 0,0-1 0,-1 1 1,1 0-1,0 0 0,-1 0 0,1 0 0,-1 1 1,1-1-1,-1 0 0,1 1 0,-1-1 1,0 1-1,-4-2 4372,4 7-4575,-21 44 172,22-47-213,0 0 1,0 0-1,0 0 1,0 0-1,0 1 1,0-1-1,1 0 1,-1 0-1,1 0 1,-1 3 0,-2 10 45,-6 11 65,0 0 0,2 1-1,2 0 1,0 1-1,-2 51 1,2 47 111,-3 12-9,0 1-43,-4 23-50,2-52-47,-9 208 166,-4 174 82,13-332-222,5-63-41,-1-27-20,-18 160 95,10-83-52,6-68-32,-10 80 45,-7 112 37,4 133-15,0-88-36,3-130-27,5-64-42,-6 65-2,-8 132 52,18-143-28,-4 211 82,0-17 68,4-182-109,-16 244 87,21-282-124,-8 176 68,0-17-5,3-30 1,-64 617 200,36-488-67,16-15 32,4-63-41,3 80 69,8-162-147,4 238 56,3-258-166,-1-215-49,-15 627-51,0-392-71,-2 39 61,-4-13-74,-16 192-457,1-47 119,29-350 414,-12 89-127,3-32 9,-11 46-31,5-29-47,-12 112 3,11-73 189,9-63 63,7 28-958,3-126 202,3-18 265,1 4-502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44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2 5044,'1'-1'138,"0"4"35,-3 13 294,0-9-167,1 0 1,-1 0 0,-1-1 0,-4 11 0,-22 61 1439,15-46-1261,-16 34 132,16-27-447,12-32-178,1-1 0,-2 1 0,1-1 0,-1 0 0,-4 7 0,3-5-224,0 0 1,0 0 0,0 1-1,2-1 1,-1 1-1,-2 11 1,5-19-150,-3 9-328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09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976 5 5457,'0'0'-440,"-2"-1"-554,-9-2 771,9 3 2034,-1 3-1502,-36 59 2081,34-49-2150,1 1-1,0-1 1,0 1-1,2 0 1,-3 25-1,-1 12 222,-1 53 239,-40 419 1133,51-44-917,12 125-25,-14-426-649,-7-1 0,-49 311-1,-16-45-91,42-261-116,-6 49 20,3 29 2,-17 143 60,23-28 113,20-260-134,-1 80-48,-4 131 52,-8 19 49,10-113-49,3-126-89,-2 28-49,-7 52-40,2-21 68,-4 58 32,1-10 2,7-143-11,-16 252 116,21-181-99,2 83 65,9 162 272,-5-321-305,6 84 62,0-44-44,12 98 16,3 1-43,-15-110-20,15 254 122,-18-237-118,0 77 53,-4-42 18,1 12-25,2 1-41,2 179 52,-8-235-94,-4 109-23,-5 96-95,10-252 108,-5 129 4,-11 77 127,0-102-38,11-128-76,-10 69 184,-34 124 0,-3-62 213,-14 47 106,53-157-431,2 1 0,-5 59 0,-6 63 64,13-117-110,-2 18 1,-10 79 14,5-39-14,-10 89 101,10-108-80,-7 34-41,-1 5-2,3-15-6,1 20-18,13 5-90,2-20 49,-9 45-90,11-83 110,2-53 18,-5 45 1,0-9-38,2-30-814,2 53-1,2-78-222,-5 11-1892,1-21 456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00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87 219 5897,'0'0'-270,"-4"1"67,-31 7 21,32-8 493,-34 10 7115,34-8-7189,3-2-211,0 1 0,-1-1-1,1 0 1,0 0-1,0 0 1,0 0-1,-1 0 1,1 0 0,0 0-1,0 0 1,-1 0-1,1 1 1,0-1-1,0 0 1,0 0 0,0 0-1,-1 0 1,1 1-1,0-1 1,0 0 0,0 0-1,0 0 1,0 1-1,0-1 1,-1 0-1,1 0 1,0 0 0,0 1-1,0-1 1,0 0-1,0 0 1,0 1-1,0-1 1,0 0 0,0 0-1,0 1 1,0-1-1,0 0 1,0 0 0,0 1-1,0-1 1,1 0-1,-1 0 1,0 0-1,0 1 1,0-1 0,0 0-1,0 0 1,1 1-1,16 8 17,-12-6 6,-1-3-4,61 8 111,-6-3-102,30 0-19,68-1 14,-58-4-18,-76 1-35,36-3 1,-14-1 1,221-6-2,-219 5 10,107-1-31,-56-2 22,-75 5 4,79-4-9,127-3-87,-103-1 53,-80 5 35,51-11 5,8-1-18,34-2 10,-51 9-1,-42 3 2,48 1-1,95-6 0,-94 4 10,277-20 29,-293 20-32,68-2-4,10 0-14,-92 1 28,-36 5-9,37-2 0,33-2-6,-59 3-5,-3 0 12,-21 4-2,9 2-2,137-11-31,-120 7 37,-22 1 6,62-7 0,30 4-28,-103 4 19,9-2 6,22 2-12,-28 1 2,30 1 1,-38-2 16,0 2-35,10 2 20,-11-2 19,2-1-15,51 4 32,-53-3 159,-3 10-122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17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463 0 540,'0'0'6467,"-6"0"-6357,2 0-84,0 0 1,0 1 0,0-1 0,0 1 0,0 0 0,0 0-1,0 0 1,0 1 0,-4 2 0,7-4-11,-16 6 94,0 1-1,-28 16 1,1 1 29,19-11-87,-28 15 21,28-16-46,0 2 1,-25 18 0,-19 11 22,30-16-67,37-26 26,8 1 0,19 2-8,1-2-1,40 0 1,-27-2 2,0 3 0,0 1-1,42 10 1,-59-9-1,-1 1-1,0 1 1,-1 0 0,1 2-1,-2 0 1,1 2-1,25 17 1,-29-16 1,-10-9-2,0 1 1,-1 0-1,0 1 0,0-1 1,0 1-1,0 0 0,4 7 0,-3 3 7,-5-13-4,0 1 0,0 0 1,-1 0-1,1 0 1,-1 0-1,0 0 0,0 0 1,0 0-1,0 0 0,0 0 1,-1 0-1,1 0 1,-1 0-1,0 0 0,0-1 1,0 1-1,0 0 0,0 0 1,0-1-1,-1 1 1,0-1-1,1 1 0,-1-1 1,0 0-1,0 1 0,-5 3 1,-6 4 7,-1 1 0,0-2-1,-1 0 1,0-1 0,0 0 0,-1-1 0,-29 8 0,20-8-15,0-1-1,0-1 1,-1-1 0,-41 0 0,39-5-267,-32-6-1,53 6 179,1 0 15,1 1-43,1 0 0,-1-1 0,0 0 0,1 0-1,-1-1 1,1 1 0,-1-1 0,1 0 0,0 0 0,-1 0 0,1-1 0,0 1 0,1-1 0,-5-4 0,-14-9-1095,19 13-197,-1-8 34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17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33 4080,'-1'0'39,"-2"-2"-122,-1 0 1,1 0-1,-1-1 1,1 1-1,0-1 1,-3-4-1,1-5 4175,12 16-3798,-4-2-281,2 0 71,0 1 0,0 0 1,0 0-1,-1 1 0,1 0 1,-1-1-1,0 1 0,0 1 1,0-1-1,-1 1 0,1-1 1,3 9-1,15 33 372,-3 1 0,-2 1 0,-1 1 0,15 91 0,0 11-9,-22-100-335,-5-30-53,0 0 0,0 33 0,-3-26-17,8 37 0,-2-12-90,9 44-414,-8-56-114,8 31-2878,-15-69 2425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18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7 5957,'0'0'-146,"6"-6"240,-6 6-74,0 0 1,0 0-1,0 0 1,0 0-1,0 1 0,0-1 1,0 0-1,0 0 0,0 0 1,0 0-1,0 0 1,0 0-1,0 1 0,0-1 1,0 0-1,0 0 0,0 0 1,0 0-1,0 0 1,0 0-1,0 1 0,0-1 1,0 0-1,0 0 0,0 0 1,0 0-1,0 0 0,0 0 1,0 0-1,1 1 1,-1-1-1,0 0 0,0 0 1,0 0-1,0 0 0,0 0 1,0 0-1,0 0 1,1 0-1,-1 0 0,0 0 1,0 0-1,0 0 0,0 0 1,0 0-1,0 0 1,1 0-1,-1 0 0,0 0 1,0 0-1,0 0 0,0 0 1,0 0-1,1 0 1,-1 0-1,0 0 0,0 0 1,-5 61 520,-1-24-75,-15 48 1,11-48-240,-6 39 0,7-28-78,6-30-82,-1 0-1,0 28 1,3-26-33,0-17-30,1-1 0,0 0 0,-1 0 0,1 1 0,1-1 0,-1 0 0,0 1 1,0-1-1,1 0 0,-1 0 0,1 0 0,0 1 0,0-1 0,0 0 0,0 0 0,1 2 1,0-2-3,-1 0 1,0 0 0,1-1 0,0 1 0,-1-1-1,1 1 1,0-1 0,0 0 0,-1 1 0,1-1-1,0 0 1,0 0 0,1 0 0,-1-1 0,0 1-1,0 0 1,0-1 0,0 0 0,1 1 0,-1-1-1,0 0 1,0 0 0,5-1 0,7 1-3,0 0 0,0-1-1,-1-1 1,1 0 0,16-6 0,-7 2 3,240-70-206,-129 30-738,-83 32-1181,-47 13 1519,1-3-3209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18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6 4424,'0'0'-50,"-3"-2"114,3 2-20,0 0 0,0-1 1,0 1-1,0 0 1,0 0-1,-1 0 0,1-1 1,0 1-1,0 0 1,0 0-1,0 0 0,-1 0 1,1 0-1,0 0 0,0-1 1,0 1-1,-1 0 1,1 0-1,0 0 0,0 0 1,-1 0-1,1 0 0,0 0 1,0 0-1,0 0 1,-1 0-1,1 0 0,0 0 1,0 0-1,-1 0 0,1 0 1,0 0-1,0 0 1,0 0-1,-1 0 0,1 1 1,0-1-1,0 0 1,0 0-1,-1 0 0,1 0 1,0 0-1,0 1 0,0-1 1,0 0-1,-1 0 1,1 0-1,0 0 0,0 1 1,0-1-1,0 0 0,0 0 1,0 0-1,-1 1 1,6 18 619,18 29-150,-21-43-423,0 1-1,0 0 0,0-1 0,-1 1 1,2 8-1,2 10 111,-1-3-49,-1-1-1,0 1 1,-1 26 0,2 18 53,-3-52-204,0 0 0,-3 20 0,1-21-144,1 1 0,1 22 0,-1 21-1439,-1-30-497,0-22 331,-3 0-173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19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9 5012,'0'0'-123,"-5"-7"-40,5 7 178,0 0 0,0 0-1,-1 0 1,1 0 0,0 0-1,0-1 1,0 1 0,0 0-1,0 0 1,-1 0 0,1 0-1,0 0 1,0 0-1,0 0 1,0 0 0,0 0-1,-1 0 1,1 0 0,0 0-1,0 0 1,0 0 0,0 0-1,-1 0 1,1 0 0,0 0-1,0 0 1,0 0 0,0 0-1,-1 0 1,1 0 0,0 0-1,0 0 1,0 0-1,0 0 1,0 0 0,-1 1-1,1-1 1,0 0 0,0 0-1,0 0 1,0 0 0,0 0-1,0 0 1,0 1 0,-1-1-1,1 0 1,0 0 0,0 0-1,0 0 1,0 0-1,0 1 1,0-1 0,0 0-1,0 0 1,0 0 0,0 0-1,0 1 1,0-1 0,0 0-1,0 0 1,0 0 0,0 0-1,0 1 1,0-1 0,0 0-1,0 0 1,0 0 0,-8 97 1142,6-77-925,0-1 1,2 1-1,1 20 0,1 2 76,-2-36-273,0-1 0,1 1-1,-1 0 1,1 0-1,1-1 1,-1 1-1,4 8 1,-4-11-31,1-1 0,-1 1 0,1 0 0,-1-1 0,1 1 1,0-1-1,0 0 0,0 1 0,1-1 0,-1 0 0,0 0 0,1-1 0,-1 1 0,6 2 0,28 6-55,-33-9 26,3-1-4,54 4-56,-24 0 64,-29-4 19,-1-1 0,30 8-27,-15-2 8,-4 0 4,-14-4 16,0 0 0,0 0 0,0 1 0,0-1 0,-1 1 0,1-1 0,0 1-1,-1 0 1,0 0 0,1 0 0,-1 0 0,0 1 0,0-1 0,0 1 0,0-1-1,-1 1 1,1-1 0,-1 1 0,1 0 0,0 3 0,2 3-4,-3-6 6,1-1-1,-1 1 1,1-1 0,-1 1-1,0 0 1,0-1-1,0 1 1,-1 0-1,1 0 1,-1 0-1,1-1 1,-1 1-1,0 5 1,-1 2 11,1 1-33,-1 0 0,-1 0 0,1 0 0,-2-1 0,0 1 0,0 0 0,0-1 0,-2 0 0,1 0 0,-1 0 0,-1-1 0,0 1 0,0-1 0,0 0 0,-2-1-1,1 0 1,-1 0 0,0-1 0,0 0 0,-1 0 0,0 0 0,0-1 0,-11 5 0,-26 3-1166,37-15 652,8 1 490,-8-3-540,1 1 0,-1-1 0,-11-6 0,-1-1-1112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19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0 200 4584,'0'-12'-204,"0"9"54,1 3 64,-1-1 109,0 0 0,1 1 1,-1-1-1,1 1 0,-1-1 0,1 1 1,-1-1-1,1 1 0,-1-1 1,1 1-1,0-1 0,-1 1 0,1 0 1,0-1-1,-1 1 0,1 0 1,0-1-1,-1 1 0,1 0 0,0 0 1,0 0-1,-1 0 0,1 0 1,0 0-1,-1 0 0,1 0 0,1 0 1,88-5 755,-53-3-497,-1-1 0,0-2 0,59-28 0,-41 16-100,-11 5-93,-21 8-237,0 1 0,25-6 1,-30 8-52,-13 5 66,0 0 0,-1 0 0,1 1 0,0-1 0,0 1 0,7-1 0,60-7-2520,-68 9 1761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5:21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 4592,'-5'0'-70,"3"1"65,-47 11 380,47-11-164,-32 14 1827,26-11-1716,12-1 404,17 1 365,-16-3-1353,-1 0 309,0 0 0,1 0 0,-1-1-1,1 1 1,-1-1 0,1 0 0,-1 0-1,8-1 1,9-2 191,56-4 45,0-2 37,152 3 0,-207 8-280,-1 1 0,30 7 0,-43-8-17,0 1 1,0 0-1,0 0 0,0 1 1,-1 0-1,1 0 1,-1 1-1,11 8 0,-14-8 11,0-1 0,0 1 0,0 0 1,0 0-1,-1 0 0,0 1 0,0-1 0,0 1 0,-1-1 0,0 1 0,0 0 0,0 0 0,-1 0 0,0 0 0,1 10 0,-2 7 170,0-1 0,-6 43 0,2-30-15,-13 88 376,11-70-358,-3 68-47,9-118-209,0 1 0,1-1 0,-1 1 0,1 0 0,0-1 0,2 5 0,-2-7-204,-1 1-1,0-1 1,1 0-1,-1 0 0,1 0 1,-1-1-1,1 1 1,0 0-1,-1 0 1,1 0-1,0 0 1,0 0-1,-1-1 1,1 1-1,0 0 0,0-1 1,0 1-1,0-1 1,0 1-1,0-1 1,0 1-1,0-1 1,2 1-1,0-6-2046,10-19-324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16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1260,'0'0'1862,"4"-5"-1797,10-14-9,-11 14 2762,0 5-2781,0 0-1,0 1 0,0-1 1,0 0-1,0 1 1,0 0-1,4 2 0,0-1 19,0 0 431,-1-2-323,15 0-6,-16 0-11,0 0 2,78 0 514,-3-5-354,-70 5-286,0-1 7,1 1 1,0 1-1,18 3 0,-27-4-26,-1 1-1,0-1 0,1 0 1,-1 0-1,1 1 1,-1-1-1,1 0 1,-1 0-1,1-1 1,-1 1-1,1 0 1,-1 0-1,4-2 0,3 0 2,41 6-83,-43-4 29,-2 0-2,50 4-533,-49-4 416,-3 2-31,27 11-1956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44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8 5044,'0'0'-288,"3"-5"-371,-2 3 860,-5 5 1044,-6 5-1122,2-1 138,0-1 1,1 2 0,0-1 0,0 1 0,-8 11 0,5-4 20,0 0 1,-19 19-1,20-20-208,-1 0 0,2 0 0,0 0 0,0 1 1,2 0-1,-6 18 0,8-18-30,0 1 1,2-1-1,0 1 0,0 27 1,2-39-40,0-1-1,1 1 1,-1-1 0,0 0 0,1 1 0,0-1 0,2 6-1,-2-8-5,-1 0 0,1 0 0,-1 0 0,1 0 0,0 0 0,0 0 0,0 0 0,0 0 0,-1 0 0,1 0 0,0 0 0,0 0 0,1-1 0,-1 1 0,0 0 0,0-1 0,0 1 0,2-1-1,3 5-29,-6-4 29,0-1 0,0 0-1,0 0 1,0 1 0,1-1-1,-1 0 1,0 0 0,0 1-1,0-1 1,1 0 0,-1 0-1,0 0 1,0 0 0,1 1-1,-1-1 1,0 0 0,0 0-1,1 0 1,-1 0 0,0 0-1,1 0 1,-1 0 0,0 0-1,1 0 1,-1 0 0,0 0-1,0 0 1,1 0 0,-1 0-1,0 0 1,1 0-1,-1 0 1,0 0 0,0 0-1,1-1 1,11 0-53,0-1-1,-1 0 1,1-1-1,-1 0 1,0-1-1,0 0 0,0-1 1,0 0-1,-1-1 1,19-14-1,-17 10-11,0-1-1,-1 0 1,-1-1-1,15-22 1,-21 27 72,0-1 0,-1 1 0,1 0 0,-2-1 0,1 0 0,-1 1 0,0-1 0,-1 0 0,0 0 0,1-16 0,-2 17 10,0 0 0,-1 0 0,1 1 0,-1-1 0,-1 0 0,1 0 1,-1 1-1,0-1 0,-1 0 0,0 1 0,0 0 0,-5-9 0,-2-4-2388,-11-28 0,20 45 944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16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43 4136,'0'0'-138,"-5"0"88,-12 0 136,12 0 3326,8 4-3561,8 15 142,-9-14-6,-35 4 43,29-9-17,-1 0 0,-16 0 13,16 0 26,0-1-24,1-1-23,2 2-5,-1-1 1,0 0 0,0 0 0,1 0 0,-1-1 0,0 1 0,1-1-1,-1 1 1,1-1 0,0 0 0,-1 0 0,1 0 0,-3-3-1,5 3-26,0-29-455,0 29 303,2 0-43,9-4-44,-9 5-51,2-1-478,13-6-1610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17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80 3392,'0'0'-165,"-1"-2"-100,0-3 383,-1 0 1,1 0 0,0 1 0,1-1-1,-1 0 1,1 0 0,0 0 0,0 0-1,1-7 1,0 9 1043,-1 2-1139,0 0-1,-1 1 1,1-1 0,0 1 0,0-1-1,0 0 1,0 1 0,0-1-1,0 1 1,0-1 0,1 0-1,-1 1 1,0-1 0,0 1-1,0-1 1,1 1 0,-1-1-1,0 0 1,0 1 0,1-1-1,-1 1 1,0-1 0,1 1-1,-1 0 1,1-1 0,-1 1-1,1-1 1,-1 1 0,1 0-1,-1-1 1,1 1 0,-1 0-1,1-1 1,-1 1 0,1 0-1,0 0 1,-1 0 0,1 0-1,-1-1 1,1 1 0,0 0-1,-1 0 1,1 0 0,-1 0-1,1 0 1,0 1 0,27 8-35,-25-7 76,2 0-58,-3-1-11,5 6-8,20 25 9,-26-30 38,-10 24-24,8-23 8,-2-2 8,-4 4-1,-1-1 0,1 0 0,-1-1-1,0 0 1,-10 2 0,11-3-9,4-1 73,-3-3-79,-18-8 15,23 10-23,0 0-1,1 0 1,-1-1-1,0 1 1,1 0-1,-1-1 1,0 1 0,1 0-1,-1-1 1,1 1-1,-1-1 1,1 1-1,-1-1 1,1 1 0,-1-1-1,1 0 1,-1 1-1,1-1 1,0 1-1,-1-1 1,1 0 0,0 0-1,-1 1 1,1-2-1,3-26 18,0 11-14,-2 4-3,-1 11 8,1 0 2,2-8-13,-2 8 334,1 7-281,5 17-9,-6-16 123,-1-5-166,-1 0 1,0 0-1,0 0 0,0 0 1,0 0-1,0-1 1,0 1-1,0 0 0,0-1 1,0 1-1,0 0 0,-3 0 1,2 0-9,-2 1-64,-3-5-1426,-1 0 1268,4 2-78,1 0-1,-1-1 0,1 1 0,-1-1 0,1 0 0,-6-4 1,-9-6-1342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22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4800,'0'0'1182,"4"3"-919,14 9 14,-17-10-209,0 0 1,0-1-1,-1 1 0,1 0 1,0-1-1,-1 1 1,0 0-1,1 0 0,-1 0 1,0-1-1,0 1 0,0 0 1,0 0-1,0 0 1,0 0-1,0-1 0,-1 4 1,0-4-41,0 23 645,-1 0-1,-6 27 1,-3 16 4,-13 95 248,7-64-596,-40 205-1207,53-291 163,2 0 0,-3 23 0,5-34 556,-1 0-1,1 0 1,-1 0 0,1 0 0,-1 0 0,1 0 0,-1 0 0,0-1-1,1 1 1,-1 0 0,0 0 0,0-1 0,0 1 0,0 0 0,1-1-1,-3 1 1,1 1-1351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22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25 5981,'0'-1'-51,"0"0"1,0-1-1,0 1 1,0 0-1,0 0 1,0 0-1,0 0 1,1 0-1,-1-1 0,0 1 1,1-2-1,11-6 145,-8 10 920,-10 17 1025,1-7-2473,-22 73 1572,-36 91 189,24-64-906,4-8-166,-28 91 45,63-194-300,-36 147 39,32-127-116,2 0-1,0 0 0,1 0 0,1 0 1,4 30-1,-4-48 47,0 0 1,1 1-1,-1-1 1,1 0-1,0 0 0,0 0 1,-1 0-1,2 1 1,-1-1-1,0 0 0,0-1 1,1 1-1,-1 0 0,1 0 1,-1 0-1,1-1 1,0 1-1,-1-1 0,1 0 1,0 1-1,0-1 1,0 0-1,0 0 0,0 0 1,1 0-1,-1-1 1,0 1-1,0 0 0,1-1 1,-1 0-1,0 1 1,4-1-1,-3 0-211,4-3-6,-4 3 239,4-2-84,0 0-1,1-1 1,-1 0 0,0 0 0,0 0 0,0-1 0,-1 0-1,1 0 1,-1-1 0,8-7 0,-6 1-14,0 0 0,-1 0 0,0 0 0,-1-1 0,-1 0 1,0-1-1,0 1 0,-1-1 0,-1 0 0,2-14 0,-5 20 107,0 1 0,-1 0-1,0-1 1,0 1-1,0 0 1,-1 0-1,0 0 1,0 0 0,-1 0-1,0 0 1,0 0-1,0 1 1,0-1 0,-1 1-1,0 0 1,0 0-1,-9-7 1,7 8-65,-1 1 0,-1-1 0,1 1 0,0 1 0,-1-1 0,1 1 0,-1 1 0,0 0 1,-11-1-1,17 2-6,0 0 0,0 0 0,0 0 0,0 1 0,0-1 0,1 1 0,-1-1 0,0 1 0,-3 1 0,0 1-107,-4 1-1705,8-2 1365,-5 3-1072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25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4532,'0'0'2759,"-4"2"-2452,-10 8-14,11-8 1472,10 1-1642,10 2 29,30 5 1,73-4 240,-117-6-396,120-6-318,-82 4 71,-15 1-245,1-1-1,27-5 1,-51 6 207,8 1-185,0 0 1,21-4-1,-29 3-9,1 0-124,15-3-1761,-10 0 967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26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4056,'0'0'2437,"7"3"-2197,17 10-4,-23-12-221,-1-1 0,1 1 1,-1-1-1,1 0 0,0 1 0,-1-1 0,1 0 0,0 1 0,0-1 0,-1 0 0,1 1 0,0-1 0,0 0 0,-1 0 0,1 0 0,0 0 1,0 0-1,0 0 0,-1 0 0,1 0 0,1-1 0,13 1 275,7 3-97,0-1 1,1-1 0,-1-1 0,27-3-1,113-5 99,-93 7-534,11-3-312,-70 4 354,0-1 0,0 1 0,0 0 0,1 1 0,11 3 0,-21-4 172,0 0 1,0 1 0,0-1 0,0 0 0,1 0-1,-1 0 1,0 0 0,0 0 0,0 0 0,1 0-1,-1 0 1,0 0 0,0 0 0,0-1 0,3 0-1,14-2-435,17-1-595,-31 3 610,-1 0-216,13-2-437,-4 2 272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49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463 8 4304,'0'0'-144,"3"-1"56,20-6 2337,-35 12-1162,-39 13-822,-37 16-50,-160 87-1,233-111-322,-1-2-1,0 0 1,-24 8-1,38-15 64,15-2-253,96-3 213,-76 4 46,-1 1 0,1 1 0,0 2 0,-1 2 0,1 0 0,-1 2 1,44 18-1,-73-25 37,1 1 1,-1 0 0,0-1-1,1 1 1,-1 1-1,0-1 1,0 0 0,0 1-1,0-1 1,-1 1 0,1 0-1,-1 0 1,1 0-1,-1 0 1,0 1 0,0-1-1,-1 1 1,1-1 0,-1 1-1,0-1 1,0 1 0,0 0-1,0 0 1,0-1-1,-1 1 1,0 0 0,0 0-1,0 0 1,-1 6 0,-1-1 2,0 0 1,0-1-1,-1 1 1,0-1-1,-1 0 1,0 1 0,0-2-1,-1 1 1,0-1-1,0 1 1,-1-1-1,-6 6 1,1-2-13,0 0 0,-1-2 0,0 1 1,-1-1-1,0-1 0,0 0 0,-1-1 0,0-1 0,0 0 1,0 0-1,-1-2 0,0 0 0,0 0 0,0-2 0,-22 2 1,35-4-2,0 0 1,0 0-1,0 0 1,0-1 0,0 1-1,0-1 1,0 1-1,0-1 1,0 0 0,0 1-1,0-1 1,-3-2-1,-3-2-26,0 3-40,1 0 1,0-1-1,0 0 1,0-1-1,1 1 1,-1-1-1,1-1 1,0 1-1,-7-7 1,10 8-97,0-1 0,1 1 0,-1-1-1,1 0 1,0 1 0,0-1 0,0 0 0,0-1 0,1 1 0,0 0 0,-1 0 0,2-1 0,-1 1 0,0 0 0,1-1 0,0-5 0,3-9-784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49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3592,'1'0'14,"-1"-1"0,0 0 0,0 0-1,1 1 1,-1-1 0,0 0 0,1 1-1,-1-1 1,1 0 0,-1 1 0,1-1-1,-1 1 1,1-1 0,-1 1 0,1-1-1,0 1 1,-1-1 0,1 1 0,0 0-1,-1-1 1,1 1 0,0 0 0,0-1-1,-1 1 1,1 0 0,0 0 0,0 0-1,-1 0 1,1 0 0,0 0 0,0 0-1,0 0 1,-1 0 0,1 0 0,0 0-1,0 0 1,-1 1 0,1-1 0,0 0-1,0 1 1,-1-1 0,1 0 0,0 1-1,-1-1 1,1 1 0,-1-1 0,1 1-1,0-1 1,0 2 0,4 1-127,-1 1 210,-1-1 0,1 1 0,-1 0-1,0-1 1,0 2 0,0-1 0,0 0 0,-1 1-1,0-1 1,0 1 0,3 7 0,-1 0 71,4 6 105,-2 1 0,0 0 0,4 28 0,2 7 74,-7-35-222,-2 1-1,1 26 1,1 1 17,1 15 71,-3 72-1,-3-117-188,-4 176-146,-1-22-1626,0-120-1013,5-40 1347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50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12 4148,'0'-1'-11,"-5"-7"-109,4 8 119,1 0 0,0 0 0,0 0 0,0-1 0,0 1-1,0 0 1,-1 0 0,1 0 0,0 0 0,0 0 0,0-1-1,-1 1 1,1 0 0,0 0 0,0 0 0,-1 0-1,1 0 1,0 0 0,0 0 0,0 0 0,-1 0 0,1 0-1,0 0 1,0 0 0,-1 0 0,1 0 0,0 0 0,0 0-1,-1 0 1,1 0 0,0 0 0,0 0 0,-1 0-1,1 0 1,0 0 0,0 0 0,0 1 0,-1-1 0,1 0-1,0 0 1,0 0 0,0 0 0,-1 1 0,-11 18 347,0 0 0,1 0 0,-12 33 0,2 2 12,2-4 55,-20 77 0,34-107-336,1 0 0,1 0 0,1 0 0,0 22 0,3-37-70,-1 0-1,1 1 1,0-1-1,0 0 1,0 0 0,1 0-1,0 0 1,4 9-1,-4-11-10,0 0-1,0-1 0,0 1 1,0-1-1,0 1 0,1-1 1,-1 0-1,1 0 0,0 0 0,-1 0 1,1 0-1,0-1 0,0 1 1,0-1-1,5 2 0,-3-2-19,1 0-1,-1 0 1,0-1-1,0 0 1,1 0-1,-1 0 1,0 0-1,0-1 0,0 0 1,7-2-1,51-20-224,-44 15 147,1-1 20,-1-1 0,0-1 0,0 0 1,-1-2-1,0 0 0,-1-1 0,-1-1 0,-1 0 1,27-34-1,-36 41 65,-1-1 0,0 0 0,0 0 1,-1 0-1,0-1 0,0 1 0,-1-1 0,3-18 0,-6 22 17,0 0 0,0 0 0,0 0 0,-1 0-1,0 0 1,0 0 0,0 0 0,-1 1-1,0-1 1,-4-8 0,1 6 5,0 1 1,0 0 0,-1 0-1,0 0 1,-1 0-1,1 1 1,-1 0 0,0 1-1,-10-6 1,16 10-14,-24-17-421,21 17 168,1-1-56,-24-10-1591,26 12 1321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51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3056,'0'0'-132,"6"1"-20,19 6 124,-19-6 94,-6 4 21,0 0 1,-1 0 0,0 0-1,0 0 1,0 0 0,0-1-1,-1 1 1,0 0 0,-3 6-1,0 0 49,-39 98 1010,19-15-676,25-92-466,-1 5 16,0 0 0,0 0-1,1 1 1,1-1 0,-1 0-1,1 0 1,0 0 0,1 0-1,0 0 1,0 0 0,0 0-1,1 0 1,0 0 0,6 9-1,-8-15-14,1 1 0,-1-1 0,0 0 0,0 1 0,1-1 0,-1 0 0,1 0 0,0 0 0,-1 0 0,1 0 0,0 0 0,-1 0 0,1-1 0,0 1 0,0-1 0,-1 1 0,1-1 0,0 0 0,0 0 0,0 1 0,0-1 0,0-1 0,0 1 0,2 0 0,6-1 12,32-1 11,-33 0-22,1 2 1,0-1 1,-1 0 0,1-1 0,-1 0-1,12-4 1,2-1 8,15-6-38,-26 8-36,0 0 1,1 2-1,22-5 1,-10 1-335,0-1 1,0-1 0,26-14 0,-44 20 185,6-6-314,-5 1-631,1 0 726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47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4056,'0'0'-275,"3"4"-201,9 12 545,-11-12 18,1 0 0,-1 0 0,0 0 1,0 0-1,-1 0 0,1 0 1,-1 0-1,0 1 0,0 3 0,0-6-63,0 16 417,1-6-193,-1 0 1,0 0 0,0 0 0,-2 0 0,1 0-1,-1 0 1,-1-1 0,0 1 0,-8 18 0,9-27-211,1 1 0,-1 0 1,1-1-1,0 1 0,0 0 0,0 4 1,-4 15 91,-13 36-390,6-13-1675,11-44 1190,5 6-2056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51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2728,'0'0'658,"1"8"-450,1-2-185,0-1 72,0 1-1,-1 0 1,0 0-1,0 0 1,0 0-1,0 0 1,-1 0-1,-1 10 1,1 26 550,-2-19-374,1-1 0,2 31 0,0-10-64,4 94 24,1-57-741,0-15-980,-2-41-476,-4-22 1424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52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2940,'0'0'28,"0"7"86,1 15-16,0-4 169,0-1 0,-2 1 0,-2 23 0,-11 77 427,13-114-668,0 1 0,1 0-1,0 0 1,0-1 0,0 1 0,1 0 0,1 6 0,1 15 65,-3-25-87,1 1-1,-1-1 1,1 1-1,-1-1 1,1 1-1,-1-1 0,1 1 1,0-1-1,0 0 1,-1 0-1,1 1 0,0-1 1,0 0-1,1 0 1,-1 0-1,0 0 0,0 0 1,2 1-1,20 11 46,12 1-31,-34-14-17,0 1-1,-1-1 0,1 0 1,-1 1-1,1-1 0,0 0 0,-1 0 1,1 1-1,-1-1 0,1 0 0,0 0 1,-1 0-1,1 0 0,0 0 0,-1 0 1,1 0-1,0 0 0,-1 0 0,1 0 1,0 0-1,14-1 7,16 9-2,-29-7 3,3 0-10,11 1-7,0 2-1,0 0 1,0 1 0,22 10 0,-35-13 25,-1 0 1,0 0-1,0 0 0,-1 1 1,1-1-1,0 0 0,-1 1 1,1-1-1,-1 1 1,0-1-1,0 1 0,0-1 1,1 6-1,4 6 118,-6-12-123,0-1 1,0 0-1,0 0 0,0 0 0,1 0 0,-2 1 1,1-1-1,0 0 0,0 0 0,0 0 0,0 0 1,-1 1-1,1-1 0,0 0 0,-2 2 1,1 0 20,0 5 36,0 0 0,0 0 1,-1 0-1,0 0 0,-7 14 1,-6 14 104,11-25-120,-1-1-1,0 1 0,0-1 1,-13 18-1,-3 2 56,15-21-74,1-1 1,-1 0 0,-1 0-1,-8 8 1,-1 0-32,12-12-84,0 0 0,0 0 1,0 0-1,-1-1 0,1 0 0,-1 1 0,0-2 0,0 1 0,0 0 1,0-1-1,-9 3 0,11-5-343,-2-4-122,-3 0 276,5 2 65,0 0 1,0 0-1,0-1 0,0 1 1,0-1-1,0 1 0,1-1 0,-4-4 1,-5-11-942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52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3676,'2'0'-21,"0"-1"0,0 1 0,0 0 0,0-1 0,0 1 0,0 0 0,0 0 0,0 1 0,0-1 0,0 0 0,0 1 0,0-1 1,-1 1-1,1-1 0,0 1 0,0 0 0,0 0 0,-1 0 0,1 0 0,0 0 0,-1 0 0,2 2 0,0-1 114,0 1 0,1-1 0,-1-1 0,1 1 0,-1 0-1,1-1 1,0 0 0,-1 0 0,6 1 0,42 6 991,-11-2-678,-36-5-323,3-2-7,113-9-234,-98 7-830,-1-1-1,42-15 1,-60 18 195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53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3412,'-26'4'-78,"20"-3"44,4 0 48,-24 7 468,23-7 739,-1 0-938,-3 3-289,7-4 41,0 0 1,0 0-1,0 0 0,0 0 0,1 0 1,-1 0-1,0 1 0,0-1 0,0 0 1,0 0-1,0 0 0,0 0 0,0 0 0,0 0 1,0 0-1,0 0 0,0 0 0,0 1 1,0-1-1,0 0 0,0 0 0,0 0 1,1 0-1,-1 0 0,0 0 0,0 0 1,0 1-1,0-1 0,0 0 0,-1 0 0,1 0 1,0 0-1,0 0 0,0 0 0,0 0 1,0 1-1,0-1 0,0 0 0,0 0 1,0 0-1,0 0 0,0 0 0,0 0 1,0 0-1,0 0 0,0 0 0,0 0 0,-1 1 1,1-1-1,0 0 0,0 0 0,0 0 1,0 0-1,0 0 0,0 0 0,82 4 445,26-4 244,3 5-288,-107-5-421,1 1-1,-1-1 1,0 1-1,1 0 1,-1 0-1,0 0 1,0 0-1,6 4 1,-4-3 7,-4-1-13,1 1 1,-1-1-1,1 1 0,-1-1 0,1 1 1,-1 0-1,0 0 0,0 0 0,0 0 1,0 0-1,-1 1 0,1-1 0,0 0 1,-1 1-1,0-1 0,1 1 0,-1 0 1,0-1-1,0 1 0,-1 0 0,1 0 0,-1 0 1,1 5-1,-1 4 52,0 1 0,-1 0 0,0 0 0,-4 14 0,0 3 60,-7 51 121,4-34-42,-3 80 0,1-26-50,5-53-319,2-33 312,1-8-1147,1 1-4269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54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57 5348,'0'0'-321,"-11"11"69,8-7 190,3-4 100,0 0-1,0 0 1,0 1 0,0-1 0,0 0-1,0 0 1,0 0 0,1 1 0,-1-1-1,0 0 1,0 0 0,0 0 0,0 1 0,0-1-1,0 0 1,1 0 0,-1 0 0,0 0-1,0 0 1,0 1 0,1-1 0,-1 0-1,0 0 1,0 0 0,0 0 0,1 0-1,-1 0 1,0 0 0,0 0 0,0 0 0,1 0-1,-1 0 1,0 0 0,0 0 0,0 0-1,1 0 1,-1 0 0,0 0 0,0 0-1,1 0 1,-1 0 0,0 0 0,0 0 0,0 0-1,1 0 1,-1 0 0,0-1 0,0 1-1,0 0 1,0 0 0,1 0 0,41-7 192,-25 6 46,-12 3-226,-5-1-39,1-1 1,-1 0-1,1 1 0,-1-1 0,1 0 1,-1 0-1,1 1 0,-1-1 1,1 0-1,0 0 0,-1 0 1,1 0-1,-1 0 0,1 0 0,0 0 1,-1 0-1,1 0 0,-1 0 1,1 0-1,0 0 0,-1 0 0,1 0 1,-1-1-1,2 1 0,119-14 771,-29 4-564,-68 9-296,1-2-1,-1 0 1,23-7 0,15 0-468,-40 9 148,-5-2 65,-15 2 9,13-1-289,-6-3-2211,4-2 1516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54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 4104,'0'0'-122,"-3"0"6,3 0 143,0-1 0,0 1 0,0 0 0,0 0-1,0 0 1,0 0 0,-1 0 0,1 0 0,0-1 0,0 1 0,0 0 0,0 0 0,0 0 0,-1 0 0,1 0 0,0 0 0,0 0 0,0 0 0,0 0 0,-1 0 0,1 0 0,0 0 0,0 0 0,0 0 0,-1 0 0,1 0 0,0 0 0,0 0 0,0 0 0,0 0-1,-1 0 1,1 0 0,0 0 0,0 0 0,0 0 0,0 1 0,0-1 0,-1 0 0,1 0 0,0 0 0,0 0 0,0 0 0,0 0 0,0 1 0,0-1 0,-1 0 0,1 0 0,0 0 0,0 0 0,0 1 0,0-1 0,0 0 0,0 0 0,0 0 0,0 0 0,0 1-1,0-1 1,0 0 0,0 0 0,0 1 0,8 14 31,4 8 488,-11-20-456,1 0 1,0 0-1,0 0 1,0-1-1,0 1 1,1 0-1,-1-1 1,3 3-1,12 14 415,-16-16-622,1-1 0,-1 0 0,1 0 0,-1 0 0,1 0 0,0 0 0,-1 0 0,1 0 0,0 0 0,0 0 0,0-1 0,1 1 0,-1-1 0,0 0 0,5 2 0,-5-2-656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55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4456,'-4'10'49,"1"-1"0,0 0 0,0 1-1,1 0 1,0 0 0,1-1 0,0 1-1,1 0 1,0 0 0,2 14 0,-1 10 658,1-15-250,-1-16-358,-1 0 1,1-1-1,-1 1 1,0 0-1,0 0 1,0 0-1,0 0 1,-1 0-1,1 0 1,-2 5-1,1-2 55,0-1-1,1 1 0,0 0 0,0 0 1,0 0-1,2 7 0,0 12 205,-2-22-346,0 0 0,1 1 1,-1-1-1,1 0 0,-1 0 0,1 0 1,0 0-1,2 4 0,-3-5-35,1-1 0,0 1 1,-1 0-1,1 0 0,-1 0 0,1 0 0,-1 0 0,0 0 1,0 0-1,0 3 0,3 17-916,10-2-1028,-12-17 187,-1 5-219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55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8 5268,'0'0'352,"-1"-2"-163,-1-4-224,2 6 60,0 1-1,0-1 0,0 0 1,0 0-1,0 0 0,0 0 1,0 0-1,0 0 0,0 0 1,0 0-1,0 1 0,0-1 1,0 0-1,0 0 0,0 0 1,0 0-1,-1 0 0,1 0 1,0 0-1,0 0 0,0 0 1,0 0-1,0 0 0,0 0 1,0 1-1,0-1 1,-1 0-1,1 0 0,0 0 1,0 0-1,0 0 0,0 0 1,0 0-1,0 0 0,0 0 1,0 0-1,-1 0 0,1 0 1,0 0-1,0 0 0,0 0 1,0 0-1,0-1 0,0 1 1,0 0-1,0 0 0,-1 0 1,1 0-1,0 0 0,0 0 1,0 0-1,0 0 0,0 0 1,0 0-1,0 0 0,0 0 1,0 0-1,0-1 0,0 1 1,0 0-1,-1 0 0,1 0 1,0 0-1,0 0 0,0 0 1,0 0-1,0-1 0,0 1 1,0 0-1,-23 55 736,-4 6 88,-26 90 0,28-64-567,11-43-257,-9 56 1,13-61-153,0 5-160,-11 70-2050,19-107 2023,-3 15-3154,5-19 1599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56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12 4784,'12'-11'-864,"-10"10"1999,-3 5-321,-7 11 72,-18 31-535,10-19 264,-7 14-86,-42 82 403,54-97-713,-10 38-1,-1 4 24,14-47-220,1 1 0,2 0-1,0 0 1,1 0 0,2 0 0,0 1 0,1-1 0,1 1 0,1 0-1,2-1 1,0 0 0,9 33 0,-11-51-65,1 1-1,1-1 1,-1 1 0,1-1-1,-1 0 1,1 0 0,0 0-1,1 0 1,-1-1 0,1 1-1,-1-1 1,1 0 0,0 0-1,0 0 1,0-1 0,1 1-1,-1-1 1,1 0 0,8 3-1,-4-5-191,2-1 115,-6 1 59,-1-1 0,1 1 0,0-1 0,0 0 0,-1 0 1,1 0-1,0 0 0,-1-1 0,1 0 0,-1 0 0,7-4 0,-6 2 13,-1 0-1,1-1 1,-1 0-1,0 1 1,0-1-1,-1 0 1,0-1-1,1 1 1,-2 0-1,1-1 1,-1 0-1,0 0 1,0 0-1,2-11 1,-3 9 51,-1 0 0,1 0 1,-1-1-1,-1 1 0,0 0 1,0 0-1,-1 0 0,1 1 1,-2-1-1,1 0 0,-1 1 1,0-1-1,-9-13 0,8 15 5,0 1-1,0 0 0,0 0 1,-1 0-1,0 0 0,0 0 0,0 1 1,0 0-1,-1 0 0,0 1 1,1-1-1,-1 1 0,-1 1 1,1-1-1,0 1 0,-1 0 0,-12-2 1,-29 0-414,44 4 153,-2 1-70,-37 7-1130,39-8 595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57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57 4012,'-13'12'134,"13"-12"-128,-3 1 123,1 1 0,-1-1-1,1 1 1,-1 0 0,1 0 0,0 0 0,0 0 0,0 0 0,0 1-1,-3 3 1,4-5 661,2-1-766,0 0-1,0 0 0,0 0 1,0 0-1,-1 0 0,1 0 1,0 1-1,0-1 1,0 0-1,-1 0 0,1 1 1,0-1-1,0 0 0,-1 1 1,1-1-1,1 1 1,-1 0-3,0 0 0,0 0 0,0-1 1,1 1-1,-1-1 0,0 1 1,0-1-1,0 0 0,1 1 1,-1-1-1,0 0 0,0 0 0,1 0 1,-1 0-1,0 0 0,2 0 1,65-4 597,97-17 0,-45 3-647,4-1-519,51-5-1406,-91 10-753,-58 10 1439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47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62 4012,'0'0'-4,"0"0"-1,0 0 0,0 0 0,0 0 0,0 0 1,0 0-1,0 0 0,0 0 0,0 0 0,0 0 0,0-1 1,0 1-1,0 0 0,0 0 0,0 0 0,0 0 1,0 0-1,0 0 0,0 0 0,0 0 0,0 0 1,0 0-1,0-1 0,0 1 0,0 0 0,0 0 1,0 0-1,-1 0 0,1 0 0,0 0 0,0 0 0,0 0 1,0 0-1,0 0 0,0 0 0,0 0 0,0 0 1,0 0-1,0 0 0,0 0 0,-1 0 0,1 0 1,0 0-1,0 0 0,0 0 0,0 0 0,0 0 0,0 0 1,0 0-1,0 0 0,0 0 0,0 0 0,-1 0 1,1 0-1,0 0 0,0 0 0,0 0 0,0 0 1,-8 7-16,-14 19 481,8-9-13,-16 30 429,21-34-788,1 0 0,0 0 0,1 1 0,0 0 0,1 0 1,1 0-1,0 1 0,1 0 0,1 0 0,0 0 0,-1 20 1,5-32-81,0-1 0,-1 1-1,1-1 1,0 1 0,1-1 0,-1 0 0,0 0 0,4 5 0,-1-1 17,-2-4-22,-1-1-1,0 0 0,1 0 0,-1 0 1,1 0-1,0 0 0,-1 0 0,1 0 0,0 0 1,0 0-1,0-1 0,-1 1 0,1-1 1,4 1-1,4 2-14,-8-3-14,3 0 12,0-1 4,0-1 1,0 1-1,0-1 0,0 0 0,0-1 0,0 1 0,-1-1 0,1 0 1,-1 0-1,0 0 0,0-1 0,0 1 0,6-8 0,-2 1-1,-1 0 0,1-1-1,-2 0 1,1 0 0,-2-1-1,0 0 1,0 0 0,-1 0 0,0 0-1,2-18 1,-5 22 7,0 1 0,0 0 1,-1 0-1,0 0 0,0-1 0,-1 1 1,0 0-1,-1 0 0,1 0 1,-1 0-1,0 0 0,-1 0 0,0 1 1,0-1-1,0 1 0,-1 0 0,0 0 1,-7-8-1,-33-49-563,42 61 341,-2-5-588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57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10 4204,'-7'4'-76,"6"-4"132,-1 1 0,1-1 0,-1 1 0,1 0-1,0-1 1,-1 1 0,1 0 0,0 0 0,-1 0-1,1 0 1,0 1 0,0-1 0,0 0 0,0 0 0,0 1-1,0-1 1,1 0 0,-1 1 0,0-1 0,0 3-1,8-3 203,0 1-171,-4-1-46,-1-1 1,1 1 0,0-1-1,-1 1 1,1-1 0,0 0 0,0 0-1,-1 0 1,1-1 0,4 0-1,90-9 805,58-7-80,-104 11-1450,79 2 0,-127 4 616,69-5-2937,-50 5 1587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13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706 55 4508,'0'0'-269,"1"-2"52,1-5 305,1-1 0,-2 1 0,3-14 0,-4 16-276,0 5 265,0 0-1,0-1 1,0 1 0,0 0-1,0 0 1,0-1-1,0 1 1,-1 0-1,1 0 1,0 0-1,0-1 1,0 1-1,-1 0 1,1 0 0,0 0-1,0 0 1,0-1-1,-1 1 1,1 0-1,0 0 1,0 0-1,-1 0 1,1 0 0,0 0-1,0 0 1,-1 0-1,1 0 1,0 0-1,0 0 1,-1 0-1,1 0 1,0 0-1,-1 0 1,1 0 0,0 0-1,0 0 1,-1 0-1,1 0 1,0 0-1,0 0 1,-1 0-1,1 1 1,0-1 0,0 0-1,0 0 1,-1 0-1,1 1 1,-4 0-60,-15 7 107,0 1 0,-20 12-1,-171 115 465,74-46-490,-15 14-204,109-78-26,32-20 64,0 0 0,-1 1 0,2 0 1,-1 0-1,1 1 0,-15 18 1,23-26 64,1 0 0,0 1 1,-1-1-1,1 1 0,0-1 1,0 1-1,-1-1 0,1 1 1,0 0-1,0-1 0,0 1 1,0-1-1,0 1 0,0-1 1,0 1-1,0 0 0,0-1 1,0 1-1,0-1 0,0 1 1,0-1-1,0 1 0,0-1 1,0 1-1,1 0 0,-1-1 1,0 1-1,1-1 0,-1 1 1,0-1-1,1 0 0,-1 1 1,0-1-1,1 1 0,-1-1 1,1 0-1,-1 1 0,1-1 1,-1 0-1,1 1 0,0-1 1,22 10-38,-22-10 38,32 8-29,1-2-1,-1-1 1,40 0 0,29 4-76,22 6-48,-69-8 103,-31-4 20,-1 0 0,0 1 0,-1 1 1,42 16-1,-60-18 25,1-1 1,-1 2-1,0-1 1,0 0-1,6 8 1,-1-2-7,-8-8 14,0 0-1,-1 0 1,1 0 0,0 0-1,-1 0 1,0 0-1,1 0 1,-1 0-1,1 0 1,-1 0 0,0 0-1,0 0 1,1 0-1,-1 1 1,0-1-1,0 0 1,-1 2-1,1-1 2,1 2 0,-1-1 0,0 1 0,0-1 0,0 0 0,0 1 0,-1-1-1,1 1 1,-1-1 0,0 0 0,0 1 0,0-1 0,0 0 0,-1 0 0,1 0-1,-1 0 1,-3 4 0,-2 2 7,0-1 0,-1 0-1,-14 12 1,9-9 1,-1 0-63,-1-2-1,0 1 1,0-2-1,-1 0 1,0-1-1,-1-1 1,1 0 0,-18 3-1,31-8 25,2-1 0,0 1 1,-1-1-1,1 0 1,-1 0-1,1 1 0,-1-1 1,1 0-1,-1 0 0,1-1 1,-1 1-1,1 0 1,0 0-1,-1-1 0,1 1 1,-3-2-1,1 1-62,0 0 30,1 1 1,-1-1 0,1 0-1,-1 0 1,1 0 0,0 0-1,0 0 1,-1-1 0,1 1-1,0-1 1,0 0 0,1 1-1,-1-1 1,0 0 0,0 0-1,1 0 1,-1 0 0,1 0-1,0 0 1,-2-4 0,0 0-254,1 0 1,0-1-1,0 1 1,0 0-1,1-1 0,-1-7 1,1-13-818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13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12 3788,'0'0'-157,"1"-8"-159,-2 4 532,0 9 1130,-7 53-584,7-49-608,1 0-1,1 0 0,-1 0 1,1 1-1,1-1 1,3 10-1,2 23 345,40 359 1380,-22-117-2287,-23-248 148,8 64-836,1 25-2764,-7-102 2256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15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20 4348,'0'0'-243,"6"-5"-78,-3 6 340,-4 5 112,-66 119 911,48-82-743,11-27-199,1 0 1,0 0 0,1 1-1,1 0 1,-4 25 0,7-29-48,0 0-13,1 1 0,0-1 0,1 17 0,0-27-43,0-1-1,1 1 0,-1 0 1,1 0-1,-1-1 0,1 1 1,0 0-1,0-1 1,0 1-1,0-1 0,1 1 1,-1-1-1,1 0 1,-1 0-1,1 1 0,0-1 1,0 0-1,0 0 0,0-1 1,0 1-1,3 2 1,-2-2-24,1 0 1,-1-1 0,0 1-1,1-1 1,-1 1 0,1-1-1,-1 0 1,1 0 0,0-1-1,-1 1 1,1-1 0,0 0-1,-1 0 1,1 0 0,0 0-1,5-2 1,2 1-44,-1-1-1,1 0 1,-1 0-1,0-2 0,0 1 1,0-1-1,0 0 1,0-1-1,-1 0 1,0-1-1,0 0 1,0 0-1,-1-1 1,11-11-1,-10 8 26,-1-1 1,0 1-1,-1-1 0,0-1 1,0 1-1,-2-1 0,1 0 1,-2 0-1,1-1 0,-2 0 1,1 0-1,-2 0 0,0 0 1,0 0-1,-1-20 0,-1 23 50,1 1 0,-1 0 0,-1 0 0,0 0 0,0-1 0,-1 1 0,0 0 0,-1 0 0,0 1 0,0-1 0,-8-14 0,8 17-72,-2 0 0,1 1 0,-1-1-1,1 1 1,-11-8 0,14 11-80,-10-7-1562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15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 1992,'0'0'231,"-1"3"-108,0 0-10,0 0 0,0 0 0,-1-1 0,1 1 0,-1 0 0,0-1 0,0 1 0,-3 3 0,3-4-54,0 0 0,1 0 0,-1 0 1,0 1-1,1-1 0,0 1 0,-1-1 0,0 4 0,0-2-13,-12 13 226,11-14-211,0 0 0,1 1 1,-1-1-1,1 0 0,0 1 0,0 0 0,-2 4 0,-4 9 13,1 0-1,1 1 0,1 0 1,0 0-1,1 1 0,1-1 1,1 1-1,0 0 0,1-1 1,2 1-1,2 24 1,-2-39-93,0 0 1,0 0 0,1 1 0,-1-1 0,1 0 0,0 0 0,0-1-1,1 1 1,-1 0 0,1-1 0,0 0 0,0 1 0,0-1 0,0 0 0,0 0-1,1-1 1,-1 1 0,1-1 0,0 0 0,0 1 0,0-2 0,0 1 0,7 2-1,-2-2-59,0 1 0,0-1 0,0-1 0,0 0 0,0 0 0,1 0 0,-1-2 0,0 1 0,0-1-1,10-2 1,0-1-31,0 0-1,0-1 1,-1-2-1,1 0 1,-1 0 0,-1-2-1,0 0 1,0-1-1,29-23 1,-32 20 137,-1-1 0,-1 0 0,-1-1 0,0 0 0,18-32 0,-27 40 22,1 0 0,-1-1-1,0 1 1,-1-1 0,0 0-1,0 0 1,0 1 0,-1-1 0,-2-14-1,2 1 132,0 19-166,-1 1 0,1-1 0,0 0 0,-1 0 0,0 1 0,1-1 0,-1 0 0,0 1 0,0-1 0,0 1 1,0-1-1,-2-1 0,-1-3 50,2 2-43,-1 1 0,1 0 0,-1 0 1,0-1-1,0 2 0,0-1 0,0 0 0,0 1 0,-4-3 1,-7-6-77,-13-11-621,26 19 403,-10-6-1356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16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10 2444,'-30'-8'-70,"24"7"516,0 61 768,5-34-845,-2 1 1,-9 34-1,1-4-91,-2 4-33,8-43-210,1 0 0,1 0 0,-2 36 0,4-51-37,1-1 1,0-1 1,-1 1-1,1-1 1,0 0-1,0 1 1,1-1-1,-1 0 1,0 1-1,0-1 1,1 1-1,-1-1 1,1 0-1,-1 0 1,1 1-1,-1-1 1,1 0-1,0 0 1,0 0-1,-1 1 1,1-1-1,0 0 1,0 0-1,2 1 1,9 9 10,7-1-8,-13-11-3,7 1 16,-9 2-6,27 0 7,-28-2-17,4-1-13,23-5-129,1-2 0,49-19-1,51-22-955,-44 4-1358,-85 43 1796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16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2516,'0'0'1422,"0"7"-1180,-30 247 2624,26-221-2770,2 0 1,1 0 0,6 51-1,-2-50-422,-3-29 168,0-1-1,0 1 0,1 0 1,-1-1-1,1 1 0,0 0 1,1-1-1,-1 1 0,1-1 1,0 0-1,0 1 0,3 4 1,1 1-1870,-5-8 868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17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3744,'0'0'84,"-1"8"35,-9 138 1454,14-118-1194,-3-25-353,0-1-1,-1 0 0,1 1 0,-1-1 1,0 1-1,0-1 0,0 1 0,0-1 1,-1 4-1,1-4-2,0 1 0,0 0 0,0-1 0,0 1 0,0 0 0,1-1 0,-1 1 0,1 0 0,0-1 0,-1 1 0,1-1 1,1 1-1,-1-1 0,0 0 0,3 5 0,-2-4-5,-1-1 28,0-2-42,0 0 0,0 0 0,0 0-1,0 0 1,0 1 0,0-1 0,0 0 0,0 1 0,0-1 0,0 0 0,0 1 0,0-1 0,0 1 0,0 0 0,1 0 0,-1 0 1,0 0 0,0 0 0,0 0 0,1-1 0,-1 1 0,0 0 0,1-1 0,-1 1 0,1-1 0,-1 0 0,1 1-1,-1-1 1,1 0 0,-1 0 0,3 0 0,93 5 97,-96-5-102,0 0 1,1 0-1,-1 0 1,0 0 0,1 0-1,-1 0 1,0 0 0,1-1-1,-1 1 1,0 0-1,1-1 1,-1 1 0,2-2-1,10 1 9,48 10-22,-54-8 14,-1 0 0,0 1 0,1 0 1,-1 0-1,0 0 0,0 1 0,-1 0 0,1 0 1,0 1-1,-1 0 0,0-1 0,0 2 1,0-1-1,0 1 0,-1-1 0,0 1 1,0 0-1,0 1 0,4 6 0,-5-5 33,-1 0-1,1 0 1,-1 0-1,0 0 1,-1 0-1,0 0 1,0 1-1,0-1 1,-1 9-1,-1-6 27,-1-1 0,1 1 0,-5 11 0,-1 10 147,6-26-177,-1 0 0,0 0 0,1 0 0,-2 0 0,1-1 0,0 1 0,-1-1 0,0 1 0,-3 3 0,-36 36 161,15-17-94,20-20-178,0-1 1,-1 0 0,1 0 0,-1-1-1,-1 0 1,1-1 0,-1 1-1,0-2 1,0 1 0,-12 2-1,16-5-45,1-1 0,-1 0 0,1 0-1,-1 0 1,1 0 0,-1-1 0,1 0 0,0 0-1,-1 0 1,1 0 0,0-1 0,0 1-1,0-1 1,0 0 0,-5-3 0,-9-10-1571,14 10 1259,-8-10-895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17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90 4060,'-1'-2'-191,"0"0"246,1 1 0,-1 0 0,1 0 0,-1 0 0,1-1 0,0 1 0,-1 0-1,1 0 1,0-1 0,0 1 0,0 0 0,0-1 0,0 1 0,0 0 0,0-1 0,1-1 0,-1 3 10,1 0 1,-1-1-1,1 1 1,0-1-1,0 1 1,-1 0-1,1 0 0,0-1 1,0 1-1,-1 0 1,1 0-1,0 0 1,0 0-1,-1 0 1,1 0-1,0 0 1,0 0-1,0 0 0,5 1-324,-1-1 853,2 0-322,1 2-184,25 0 333,4-2 7,-2 0-241,0-2-1,0-2 1,38-9-1,-27 4-656,-20 4-474,1-1 0,27-11 0,-35 12-614,-2 0-62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18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90 4408,'-3'1'-190,"16"-4"3177,82-23-2479,21-4-238,-32 9-1122,-38 14-824,-27 4-447,-16 2 647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48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0 3328,'0'0'1752,"3"1"-1478,-2-1-322,-1 0 75,1 0 0,-1 0 0,0 0-1,1 0 1,-1 0 0,1 0 0,-1 0-1,0 0 1,1 0 0,-1 0 0,0 0-1,1 1 1,-1-1 0,1 0-1,-1 0 1,0 0 0,1 0 0,-1 1-1,0-1 1,1 0 0,-1 0 0,0 1-1,0-1 1,1 0 0,-1 1 0,0-1-1,0 0 1,1 1 0,-1-1 0,0 0-1,0 1 1,0-1 0,0 0-1,0 1 1,0-1 0,1 1 0,-1-1-1,0 0 1,0 1 0,0-1 0,0 1-1,0-1 1,0 0 0,0 1 0,-1-1-1,1 1 1,0-1 0,0 0 0,0 1-1,-1 1 306,-10 11 316,-11 15 242,1 0-1,-22 42 1,-34 102 200,65-144-988,-32 102 12,27-69-1386,17-58 850,4 6-380,22-30-6444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19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12 4240,'-14'-12'2948,"34"33"-1491,-19-18-1452,0-1 0,0 0-1,0 0 1,1 0-1,-1 0 1,1 0-1,0 0 1,-1 0 0,1 0-1,0-1 1,0 1-1,4 2 1,-4-3-211,16 15-2713,-14-13 1080,0 1-46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19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4924,'-2'6'34,"-1"1"-1,1-1 0,0 0 0,0 1 0,0 0 0,1-1 0,0 1 0,1 0 1,-1 0-1,2 10 0,-1-13 40,5 25 1004,-5-27-755,1 28 1526,8 0-1007,-9-28-687,2 1-29,1 2-96,0 1-103,0 0-1,1 0 1,0-1-1,7 10 1,23 14-5619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20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521 0 4944,'0'0'-118,"-7"2"22,-43 17 300,24-9 261,-49 26 1,37-15-38,18-10-93,-25 17 0,28-15-281,0 1 0,1 1-1,1 0 1,-20 26-1,23-27-164,11-14 96,0 1 0,1 0 0,-1 0 1,0-1-1,0 1 0,1 0 0,-1 0 0,0 0 1,1 0-1,-1 0 0,1 0 0,-1 0 0,1 0 1,-1 0-1,1 0 0,0 0 0,0 1 0,-1 0 1,1 1-24,8-3-42,5 1 74,-7-1 0,1 1 0,-1-1 0,0 0 0,0-1 0,11-1 0,40-2-28,-48 4 48,1 0 0,-1 1 1,1 0-1,0 1 1,-1 0-1,0 0 0,0 1 1,0 0-1,0 1 1,0 0-1,10 6 0,-15-7 32,0 1-1,0-1 0,-1 1 1,1-1-1,-1 1 0,0 0 1,0 0-1,-1 0 0,1 1 1,-1-1-1,0 1 0,0 0 1,0-1-1,-1 1 0,0 0 1,0 0-1,1 7 0,-1-2 62,0 0-1,-1 0 1,-1 0-1,1 0 0,-1 0 1,-1 0-1,-5 17 1,3-16 8,-1 0 0,0 0 0,-1 0 0,0 0 0,-1-1 0,0 0 0,0-1 0,-1 0 0,-1 0 0,-12 11 0,9-10-56,-1 0-1,0-1 1,0-1-1,0 0 1,-1-1-1,-1 0 1,-20 6-1,33-12-70,0-1-1,-1 1 0,1-1 1,-1 1-1,1-1 0,-1 0 0,0 0 1,1 0-1,-1 0 0,-3-1 1,-4 0-31,4 1-42,0-1 0,0 1 0,0-1 0,0 0 1,0 0-1,1-1 0,-1 0 0,0 0 0,1 0 1,-1-1-1,-9-6 0,-3-1-308,13 7 129,-1 0-1,1-1 0,1 0 1,-1 0-1,0 0 1,1-1-1,0 0 0,0 1 1,0-1-1,1-1 0,0 1 1,0 0-1,0-1 0,0 0 1,1 0-1,0 1 0,-1-9 1,2-5-1742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20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4900,'-1'-8'-516,"1"8"547,0 0-1,0 0 0,0 0 0,0 0 0,1 0 0,-1 1 0,0-1 0,0 0 1,0 0-1,0 0 0,0 0 0,0 0 0,0 0 0,0 0 0,0 0 0,1 0 1,-1 0-1,0 0 0,0 1 0,0-1 0,0 0 0,0 0 0,0 0 0,1 0 0,-1 0 1,0 0-1,0 0 0,0 0 0,0 0 0,0 0 0,0 0 0,1 0 0,-1 0 1,0-1-1,0 1 0,0 0 0,0 0 0,0 0 0,0 0 0,0 0 0,1 0 1,-1 0-1,0 0 0,0 0 0,0 0 0,0 0 0,0 0 0,0-1 0,0 1 1,0 0-1,0 0 0,0 0 0,1 0 0,-1 0 0,6 7 80,14 21 384,-20-27-462,1 0 1,-1 0-1,1 0 1,-1 0 0,0 0-1,0 0 1,1 0-1,-1 0 1,0 0 0,0 0-1,0 0 1,0 0-1,0 0 1,0 0 0,0 0-1,-1 2 1,1 14 313,2-1 81,0 1-1,0 22 0,0 11 120,0-23-186,-3 35 0,0-20-114,-1 48 149,4 101 146,2-117-452,-4-39-300,7 40 1,-7-41-221,0-30 243,-1 1 0,1 0 1,0-1-1,1 1 0,-1-1 1,1 1-1,0-1 0,2 9 0,-2-11-357,-2 1-1824,-2 10 477,2-10-265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21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0 5260,'0'0'1637,"1"7"-1267,1 20 263,0 0-1,-2 1 0,-4 30 1,-18 90 423,-6 12-955,26-142-322,-1 3-1259,-1 36 1,4-48 892,10-6-4744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21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25 5829,'10'-22'-1193,"-9"20"2267,-4 9-851,-2 7 114,0 1 1,1 0 0,0-1 0,-2 25 0,-4 51 839,7-19-701,2-43-291,0 1 0,7 56 0,-3-61-151,-2-12-50,1-1 0,0 0 1,0 1-1,1-1 0,8 20 0,-10-30-1,1 0 1,-1 0-1,0 1 1,1-1-1,-1 0 1,1 0-1,-1 0 1,1 0-1,0 0 1,-1-1-1,1 1 1,2 0-1,0 1-58,-3-2-86,6-2-236,-1 0 319,0 0 0,0-1-1,-1 0 1,0 0-1,1 0 1,-1-1 0,0 0-1,-1 1 1,1-2-1,-1 1 1,1-1 0,-1 1-1,-1-1 1,1 0-1,-1 0 1,5-9 0,-3 2-11,0-1 0,-1 1 1,0-1-1,-1 0 0,-1 0 0,0 0 1,0 0-1,-1-15 0,-3-11 190,-8-56 0,8 81-7,0 7-20,0 0 0,0 1 0,0 0 0,-6-12 0,-2-5 184,8 19-196,0 0 0,0 0 0,-1 1 0,1-1 0,-1 1 0,0-1 0,-5-4 1,-13-18 241,15 20-366,-1-1 0,0 1 0,0 0 0,0 0 0,-10-5 0,14 9-244,-8-2-239,2 4-3495,-13 0 2644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22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0 111 4232,'0'0'3843,"11"-2"-3731,67-14 179,-48 8-144,33-4 0,8-2-74,176-33-1207,-232 46 861,35-7-740,-48 7 879,1 1 1,-1-1-1,0 1 0,0 0 0,0 0 0,1 0 0,-1 0 0,0 0 1,0 0-1,0 1 0,1-1 0,2 2 0,8 1-1653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23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3660,'-3'2'-76,"0"0"147,-1 0 1,1 0-1,0 0 1,0 1-1,0-1 1,0 1-1,1 0 0,-1-1 1,-3 7-1,5-7 293,1 3 289,0-4-635,-1-1 1,1 0 0,0 0 0,0 1 0,0-1 0,0 0 0,0 0 0,0 1 0,0-1 0,0 0-1,0 1 1,0-1 0,0 0 0,0 0 0,0 1 0,0-1 0,0 0 0,0 1 0,0-1-1,0 0 1,0 0 0,0 1 0,0-1 0,0 0 0,1 0 0,-1 1 0,0-1 0,0 0 0,0 0-1,0 0 1,1 1 0,-1-1 0,0 0 0,0 0 0,1 0 0,-1 1 0,0-1 0,0 0-1,1 0 1,-1 0 0,10 4 305,0-1 0,1 0 0,-1-1 1,0 0-1,1-1 0,0 0 0,15 0 0,83-9 872,-64 3-804,140-14-716,-143 18-588,-37 1 795,0 0 0,1 0 0,-1 0 1,0-1-1,8-1 0,40-3-1991,-46 4 116,15 1-385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39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 84 4292,'11'-11'-933,"-9"8"866,0 0 1,-1-1-1,0 1 0,0 0 1,0-1-1,0 1 0,0-1 1,-1 1-1,1-1 0,-1 1 1,0-1-1,-1-6 0,5 7 79,-4 2 40,1 1 1,-1 0-1,0 0 1,1 0-1,-1 0 1,0 0-1,1-1 0,-1 1 1,0 0-1,0 0 1,1 0-1,-1-1 1,0 1-1,1 0 1,-1 0-1,0-1 1,0 1-1,0 0 1,1-1-1,-1 1 1,0 0-1,0-1 1,0 1-1,0 0 1,0-1-1,0 1 1,1 0-1,-1-1 1,1-5-316,-1 6 368,-1 0 1,1-1 0,0 1-1,0 0 1,0 0 0,0-1-1,0 1 1,-1 0-1,1 0 1,0-1 0,0 1-1,-1 0 1,1 0 0,0 0-1,0-1 1,-1 1-1,1 0 1,0 0 0,0 0-1,-1 0 1,1 0 0,0 0-1,-1-1 1,1 1-1,0 0 1,-1 0 0,1 0-1,0 0 1,-1 0 0,1 0-1,0 0 1,-1 0 0,1 0-1,0 1 1,0-1-1,-1 0 1,1 0 0,0 0-1,-1 0 1,1 0 0,0 0-1,-1 1 1,-66 21-22,6 0-9,-31 29-4,40-21-48,4-1-37,19-12 1,27-17 1,1 1 0,0-1-1,0 1 1,0-1-1,0 1 1,0-1 0,-1 1-1,1 0 1,0-1-1,0 1 1,1 0 0,-1 0-1,0 0 1,0 0-1,0 0 1,0 0 0,1 0-1,-1 0 1,1 0-1,-1 0 1,0 0-1,1 2 1,69-3-45,-33-1 32,-13 0 1,0 1 0,1 1 0,-1 1 0,0 1 1,42 11-1,-38-6-6,-10-4 8,-2 1 0,1 1-1,18 10 1,-31-15 27,0 0-1,0 1 1,-1-1-1,1 1 1,-1 0-1,1 0 1,-1 0-1,0 0 1,1 1-1,-1-1 1,-1 1 0,1-1-1,0 1 1,0-1-1,-1 1 1,0 0-1,1 0 1,-1 0-1,0 0 1,-1 0-1,1 0 1,0 0-1,-1 4 1,0-2 20,-1 1 1,0-1-1,0 1 1,-1-1-1,1 0 1,-1 0-1,0 0 1,-1 0-1,1 0 1,-1 0-1,0-1 1,0 1-1,0-1 1,-1 0-1,0 0 1,0 0 0,-7 6-1,-6 3 42,-1 0-1,0-1 1,-20 9-1,20-11-49,1-2-1,-1 0 1,-1-1 0,1-1-1,-1-1 1,0-1-1,-1 0 1,-28 1-1,43-5-60,0 0-1,0-1 0,0 1 0,0-1 1,0-1-1,0 1 0,0 0 0,0-1 0,1 0 1,-1 0-1,1-1 0,-1 1 0,1-1 0,0 0 1,0 0-1,0-1 0,0 1 0,1-1 1,-1 1-1,1-1 0,0 0 0,0-1 0,1 1 1,-1 0-1,-2-7 0,1 1-340,0-1 0,1 1-1,0-1 1,0 1 0,1-1 0,1 0 0,0 0-1,0 0 1,1 0 0,2-12 0,2 3-1243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39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4612,'7'-31'-339,"-4"26"3138,3 16-2607,0 0-1,0 0 1,-1 1 0,0 0-1,4 20 1,12 46 446,-5-21-254,11 77 1,-19-75-235,5 62 95,34 270-609,-44-370 72,15 75-794,-15-81 178,1-1-1,0-1 1,1 1 0,9 16-1,-13-24-975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18.7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9 5769,'0'0'-287,"-4"-4"-189,4 1 761,7 2 1455,52 1-1321,-55 0-303,1 0-15,36 0 149,-38 0-184,1 0-5,31 4 76,-34-4-132,1 0 0,-1 1 0,0-1 0,0 1 0,0-1 0,0 1-1,0-1 1,0 1 0,-1 0 0,1 0 0,0-1 0,1 3 0,-1-2 3,0 0 1,0 1-1,-1-1 0,1 1 0,-1 0 0,1-1 0,-1 1 1,0 0-1,0-1 0,1 1 0,-1 0 0,0 0 0,0-1 1,-1 1-1,0 3 0,1-1 10,0 0-10,-1-1 0,0 1 0,0-1 0,0 1 0,0-1 1,0 1-1,-1-1 0,0 0 0,1 0 0,-4 4 0,-24 31 81,22-29-67,-23 30 53,18-21 10,-1-2-1,-24 26 1,32-37-15,0 0-1,0 0 1,1 1 0,-1-1 0,-4 10 0,24-9 3,-13-5-61,1 0 0,-1 0 0,1 0-1,-1-1 1,1 1 0,-1-1 0,1 1 0,-1-1 0,1 0 0,-1 0 0,1-1-1,-1 1 1,1 0 0,4-2 0,2 0-8,-1 0 0,0-1-1,0 0 1,-1 0 0,13-8 0,30-8-498,-32 12-626,29-9 1,-38 14 583,2-7-2324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48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7 5737,'0'0'-286,"1"-5"-210,-2 3 804,-2 6 1625,-29 38-956,-34 62 0,35-36-595,23-50-322,2 0 0,0 0-1,0 0 1,-3 29 0,8-41-72,1 0 0,-1 0 0,1 0 0,1 0 0,-1 0 0,1 0 0,0 0 0,2 7 0,-2-10-14,0-1 0,0 1 0,0-1-1,0 1 1,1-1 0,-1 1 0,1-1 0,-1 0-1,1 0 1,0 0 0,0 0 0,0 0-1,0 0 1,1 0 0,-1-1 0,0 1-1,1-1 1,-1 0 0,1 1 0,-1-1-1,4 1 1,-2-1-15,-1 0 2,1 0 0,-1 1 0,1-2 0,-1 1 1,1 0-1,-1-1 0,1 0 0,0 0 0,-1 0 0,1 0 0,0 0 1,-1-1-1,6-1 0,6-3-79,0-1 1,0 0 0,22-14-1,-26 11 94,-1 1-1,-1-1 1,1 0-1,-1-1 1,-1 0-1,0-1 0,-1 1 1,0-2-1,0 1 1,-1-1-1,-1 0 1,0 0-1,5-16 0,-5 12 41,-2 8 7,0 1-1,-1-1 0,0 0 0,0 0 0,-1 0 0,0-1 1,0 1-1,-1 0 0,0 0 0,0-1 0,-3-14 0,1 18-106,0-1 0,0 1 0,0 0 0,0-1 0,-1 1 1,0 0-1,0 0 0,0 1 0,-1-1 0,1 1 0,-1-1 0,0 1 0,0 0 0,-1 1 0,1-1 0,-1 1 0,0 0 0,0 0 0,0 0 0,0 1 0,0 0 0,-1 0 0,1 0 0,-1 0 0,1 1 0,-8-1 0,-20-4-2651,30 5 1564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0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47 4664,'0'0'1723,"-7"4"-1486,0 0-149,1 0 1,0 0-1,0 1 1,0 0-1,1 0 0,0 0 1,-5 7-1,-16 22 346,2 2 0,1 1-1,-20 45 1,34-60-327,0 0-1,2 0 1,-8 38 0,13-51-101,1-1 0,0 1 0,0-1-1,1 1 1,0 0 0,1-1 0,0 1 0,0-1 0,1 1 0,0-1 0,0 1 0,1-1 0,5 10 0,-6-15-19,0 0 0,1 0 0,-1 0 0,1-1 0,0 1 0,0-1 0,0 0 0,0 0 1,0 0-1,1 0 0,-1-1 0,0 1 0,1-1 0,-1 0 0,1 0 0,5 1 0,-1 0-44,0-2-73,5-1 16,-1-1-1,0 0 1,0-1 0,0 0 0,0-1 0,0 0-1,-1-1 1,0-1 0,0 0 0,0 0 0,0-1-1,-1 0 1,-1-1 0,1 0 0,-1 0 0,12-16-1,-13 13 93,0 0 0,0 0-1,-2-1 1,1 0 0,-2 0 0,1-1-1,-2 0 1,0 0 0,0 0-1,-1 0 1,-1 0 0,0-1 0,0-13-1,-2 21 37,0-21 115,-6-47 0,5 68-112,0 0 0,0-1 0,-1 1 0,0 0 0,0 0 0,0 1 0,-1-1 0,0 0-1,0 1 1,0-1 0,-1 1 0,0 0 0,-5-5 0,-16-23-217,18 24 61,6 7 3,0 0 0,0 1-1,0-1 1,0 0 0,0 0 0,1 0-1,-1 1 1,0-1 0,1 0 0,-1 0-1,1 0 1,0 0 0,0 0-1,0 0 1,0 0 0,0 0 0,0 0-1,0 0 1,2-4 0,-2 3-498,6 2-443,20-3 284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1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106 181 3292,'0'0'-144,"2"-2"100,25-10 1518,-25 11 411,-6 8-1662,-86 120 1330,82-113-1468,2 0-1,0 1 0,1 0 1,0 1-1,1-1 0,1 1 1,1-1-1,0 1 0,1 0 1,1 19-1,0-27-79,0-1-1,1 0 1,1 0 0,-1 0-1,1 0 1,0 0 0,1 0-1,-1 0 1,2 0 0,-1-1 0,0 1-1,1-1 1,1 0 0,-1 0-1,1-1 1,10 10 0,-13-13-18,0-1 0,1 1 1,-1-1-1,1 0 0,-1 0 1,1 0-1,-1 0 0,1-1 0,0 1 1,-1-1-1,1 0 0,0 1 0,5-2 1,-8 1 11,7 0-53,1-1 1,0 0-1,-1 0 1,0-1-1,1 0 1,-1-1-1,0 1 1,0-1-1,0-1 1,0 1-1,-1-1 1,1 0-1,11-11 1,-8 6-9,1-2-1,-1 1 1,-1-1 0,0-1 0,0 1 0,7-17 0,-10 16 31,0 0-1,-1 0 1,-1-1-1,-1 0 1,1 0-1,2-25 1,-2-83 119,-4 109-60,-10-96 316,-1 53-137,10 52-207,0-1 0,0 1 0,0 0 0,-1-1 0,0 1 0,1 0 0,-1 0 0,0 0 0,-1 0 0,-1-3 0,-1 0-32,-21-22-1575,25 27 1218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1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5 3664,'0'0'-208,"4"0"-72,10-3 284,-10 2 1448,-10 5-1165,-78 81 1833,29-13-921,31-39-832,18-22-261,0 0-1,0 1 1,1 0-1,1 0 1,-5 20-1,6-19-71,1 1 0,0 0 0,1 0 1,1 0-1,0 0 0,1 0 0,0 0 0,1 0 0,1-1 0,0 1 0,1-1 0,10 24 1,-12-32-50,0-1 0,0 1 1,0-1-1,1 0 0,0 0 1,0 0-1,0 0 0,0 0 1,0-1-1,1 1 0,0-1 1,0 0-1,0 0 0,0 0 1,0-1-1,0 0 0,1 1 1,-1-1-1,1-1 0,0 1 1,7 1-1,-3-2-42,0 0 1,0-1-1,0 0 1,1 0-1,-1-1 0,0 0 1,0-1-1,0 0 1,0 0-1,0-1 1,0 0-1,-1-1 0,1 0 1,-1 0-1,0 0 1,-1-1-1,1-1 0,-1 1 1,0-1-1,10-10 1,2-9-127,18-30 0,-31 43 152,0 1 0,-1-1 0,0 1 0,-1-1 0,4-20 0,-4 16 58,-1-1-1,-1 0 1,-1 0 0,0 0 0,-3-26 0,1 36-15,0 1 1,-1 0 0,1-1-1,-1 1 1,0 0 0,-1 0 0,1 0-1,-1 0 1,0 1 0,-1-1 0,1 1-1,-1 0 1,0 0 0,-1 0 0,1 0-1,-1 1 1,-6-5 0,1 2-83,1 2 0,0-1 0,-1 1 0,0 1 1,0 0-1,-1 0 0,-18-3 0,26 6-146,-2 2-57,-16 2-68,15-2-72,1 0-1465,-16 2 565,16-3 153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2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9 3880,'0'0'-53,"3"-7"-94,-2 6 503,-3 5 1816,-9 11-1909,1-1 200,1 0 0,0 0 0,-7 18 0,-2 10 163,13-32-506,0 1 0,0 0 0,1 0 0,1 1 0,-3 14 0,-12 55 314,3 108 163,15-112-505,11-30-244,-11-46 147,1 0 0,-1 1 0,0-1 1,1 0-1,-1 0 0,1 1 0,0-1 1,-1 0-1,1 0 0,0 0 0,0 0 1,0 0-1,0 0 0,0 0 0,0 0 1,0 0-1,0 0 0,0-1 0,0 1 1,0 0-1,1-1 0,-1 1 0,0-1 1,2 1-1,32 9-34,-32-10 40,8 2-9,-1-1 0,0-1 0,1 0 1,-1-1-1,1 0 0,-1 0 0,0-1 0,15-5 0,-5 2 4,63-22-11,1-11-17,-70 33-12,-2 0-1,16-9 1,-16 8-84,0 0 1,16-5-1,64-26-2372,-89 37 2149,-1-1-146,1 1 366,-1 0 0,0-1 1,0 0-1,0 1 0,0-1 1,0 0-1,0 0 0,0 0 0,0 0 1,0-1-1,3-1 0,-3 1-541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2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8 3896,'-3'-8'-154,"-3"11"3085,2 1-2768,2-3-114,1-1 0,0 1-1,0 1 1,-1-1 0,1 0-1,0 0 1,0 0 0,0 1-1,0-1 1,0 1 0,0-1-1,1 0 1,-1 1 0,0-1 0,1 1-1,-1 0 1,1-1 0,-1 1-1,1 0 1,0-1 0,0 1-1,0 1 1,2 61 1586,1 119 842,8-13-1609,-6-28-1052,-5-133-109,0 0-1,1 0 1,0 0 0,0 0 0,5 16-1,-5-12-515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3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20 105 6245,'0'0'-374,"-3"1"73,-12 6 198,15-7 125,0 0 0,-1 1 0,1-1 0,0 0 0,0 0 0,0 0 0,0 0 0,0 0 0,0 1-1,0-1 1,0 0 0,0 0 0,-1 0 0,1 1 0,0-1 0,0 0 0,0 0 0,0 0-1,0 1 1,0-1 0,0 0 0,0 0 0,0 0 0,0 1 0,1-1 0,-1 0 0,0 0 0,0 0-1,0 0 1,0 1 0,0-1 0,0 0 0,0 0 0,0 0 0,0 0 0,1 1 0,18 9 1028,-16-9-1289,3 1 448,68-8 870,-41 2-777,5-2-71,49-15 0,39-12-221,-43 10-552,-18 4-604,-47 15-286,29-11-1,-45 14 43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3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13 4372,'-17'-13'1775,"22"24"1061,-3-8-2725,-1 1 0,1-1 0,-1 1-1,1-1 1,-1 1 0,0-1 0,1 7 0,-2-9-74,0 1 0,1 0 0,-1-1 0,1 1 1,-1-1-1,1 1 0,0 0 0,-1-1 0,1 1 0,0-1 1,1 2-1,6 14 235,-8-16-254,0 0 0,1 1 0,-1-1 1,1 0-1,-1 1 0,1-1 0,-1 0 0,1 0 1,0 1-1,0-1 0,0 0 0,0 0 1,1 1-1,3 6 51,5 15-17,-10-21-79,0 0 1,1 0-1,0 0 0,-1 0 0,1 0 1,0 0-1,0 0 0,0-1 1,0 1-1,3 2 0,-4-3-187,5 10-697,-4-11 837,-1 1 0,1 0 1,-1 0-1,1 0 1,-1 0-1,1 0 1,-1 0-1,1 0 0,-1-1 1,0 1-1,0 0 1,1 0-1,-1 1 1,0-1-1,0 1 0,0 24-3847,0-13 1331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4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5781,'0'3'-246,"1"16"517,1 0 1,6 22 0,-3-16 519,15 31 889,-5-17-606,-4-6-374,-1-13-786,5 7-1460,-13-25 925,8 2-3271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469 6 5869,'0'0'176,"-6"-1"22,-19-2 26,19 2 20,1 4 10,-104 51 1505,94-46-1465,-26 18 0,-4 1 6,-28 21 123,58-40-309,8-5-91,1 1 1,0-1 0,0 1-1,-6 5 1,-14 5-58,24-12-15,1-2 38,1 0 1,-1 0-1,1 0 1,-1 0-1,0 0 1,1 1-1,-1-1 1,1 0-1,-1 1 1,1-1-1,-1 0 1,1 1-1,-1-1 1,1 0 0,-1 1-1,1-1 1,-1 1-1,1-1 1,-1 1-1,1-1 1,0 1-1,-1-1 1,1 1-1,0 0 1,0-1-1,0 1 1,-1-1-1,1 1 1,0 0-1,0-1 1,0 1 0,0-1-1,0 1 1,0 0-1,0-1 1,0 1-1,0 0 1,0-1-1,0 1 1,1-1-1,-1 1 1,0 0-1,1 0 1,0 1-47,4-2-41,159-9-200,-117 4 241,-34 5 44,1 0 1,0 2-1,-1-1 0,1 1 1,-1 1-1,0 1 0,0 0 1,22 9-1,-33-11 21,1 0 1,0 0-1,-1 0 0,1 0 1,-1 0-1,0 0 1,0 1-1,0-1 0,0 1 1,0 0-1,-1-1 1,1 1-1,-1 0 0,1 0 1,-1 0-1,0 0 1,0 0-1,-1 0 0,1 0 1,0 5-1,-1-4 18,0 0 0,0 0 0,0 0-1,0 0 1,-1 0 0,1 0 0,-1-1-1,0 1 1,0 0 0,-1 0 0,1-1 0,-1 1-1,0 0 1,0-1 0,0 0 0,-4 6 0,-7 7 83,-1-1-1,0 0 1,-1-1 0,-1-1 0,0 0 0,-32 18 0,27-20-78,-1-2-1,0-1 0,-42 11 1,57-19-148,1 0 0,-1 0 1,0 0-1,0-1 1,1 0-1,-1 0 0,0-1 1,1 0-1,0 0 1,-1-1-1,1 1 1,0-1-1,0-1 0,0 1 1,-10-9-1,12 9-185,0-1 0,1 1 1,-1-1-1,1 1 0,0-1 0,0 0 0,0 0 0,1 0 0,-1-1 1,1 1-1,0-1 0,0 1 0,0-1 0,1 0 0,-2-6 0,-1-8-1744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5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5036,'0'0'-230,"1"-18"2313,3 22-790,7 17-403,10 34-1,-11-19-367,-1 1 1,-3 0-1,0 1 0,0 46 0,-1 162 489,-5-218-926,-4 123 146,3-138-282,1 0 0,2 19 0,1 10-352,-3-36 246,0-1-88,-1 0 1,1 0-1,1 0 0,-1 0 0,1-1 1,0 1-1,0 0 0,0 0 1,1-1-1,2 6 0,-4-8-450,18 2-1038,-15-3 400,0-4-888,10-9-435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17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20 456,'0'0'169,"-7"-16"458,1 12 3555,0 5-4089,0 0-1,0 0 0,0 0 1,-10 5-1,11-4-79,1-2-8,-1 0 0,1 0 0,-1 1 1,1-1-1,-1 1 0,1 0 1,0 0-1,-1 1 0,-3 1 0,-11 3 1,-28 9 6,29-8-32,-16 11-163,32-17 151,-7 9-180,10-9 205,-1 0 1,1 0-1,-1 0 1,1 1-1,-1-1 0,1 0 1,-1 0-1,1 0 1,0 0-1,0 0 1,-1 0-1,1 0 0,0 0 1,0 0-1,0-1 1,0 1-1,0 0 1,0 0-1,0-1 0,1 1 1,1 0-1,34 14-43,-15-6 7,27 12 5,-1 1 13,-28-11 18,-15-9 5,-1 0 0,0 0 0,1 1 0,-1-1 0,-1 1 0,1 0 0,0 0 0,-1 0 0,1 1 0,-1-1 0,0 1 0,3 4 0,24 34-12,-29-41 21,0 1-1,-1-1 0,1 0 0,-1 1 0,1-1 0,-1 0 0,1 1 0,-1-1 0,0 1 0,1-1 0,-1 1 0,0-1 0,0 1 0,0-1 0,0 0 0,0 1 0,-1-1 0,1 1 0,0-1 0,-1 1 0,1-1 0,-1 0 0,1 1 0,-1-1 0,0 0 0,0 1 0,1-1 0,-3 2 0,-2 1 24,1 0-1,-1 0 0,0 0 0,0-1 0,-9 5 1,-9 7 34,22-15-60,0 1 1,0 0 0,0 0 0,0-1-1,-1 1 1,1 0 0,0-1 0,0 1 0,-1-1-1,1 1 1,0-1 0,-1 0 0,-1 0 0,-4 2 5,-27 10 45,-65 13-1,70-19-202,20-1 81,9-5 14,0 0 0,0 1-1,-1-1 1,1 0-1,0 0 1,0 0 0,-1 1-1,1-1 1,0 0 0,-1 0-1,1 0 1,0 1 0,-1-1-1,1 0 1,0 0 0,-1 0-1,1 0 1,-1 0 0,1 0-1,0 0 1,-1 0 0,1 0-1,0 0 1,-1 0 0,1 0-1,-1 0 1,1 0-1,0 0 1,-1-1 0,1 1-1,0 0 1,-1 0 0,1 0-1,0 0 1,-1-1 0,1 1-1,-18-11-970,14 9 308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6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5825,'0'0'1574,"0"6"-1269,1 1-203,-1-4-56,0 0 0,1 0 0,-1 0 0,0 0 0,1-1 1,0 1-1,0 0 0,0-1 0,2 5 0,-3-6-31,1-1 1,-1 0-1,0 1 0,0-1 1,0 1-1,0-1 1,1 0-1,-1 1 0,0-1 1,0 0-1,0 1 1,0-1-1,0 1 0,0-1 1,0 0-1,0 1 1,0-1-1,0 1 0,-1-1 1,1 0-1,0 1 1,0-1-1,0 0 0,0 1 1,0-1-1,-1 0 1,1 1-1,-4 13 409,-1 118 1140,-6 30-725,10-97-642,3 0-217,-3-40-113,0-15-212,1-1 0,1 0 0,-1 1 0,1-1 0,1 1 0,0-1 0,0 0 0,6 15 0,-7-23-238,15 4-3057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6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5489,'0'-18'-671,"1"14"947,-1 0-1,1 0 0,0 0 0,1 0 0,-1 0 0,4-6 2714,-5 11-2967,-1-1 0,1 1 1,0 0-1,0 0 0,0 0 0,0 0 0,0 0 0,0 0 0,1 0 0,-1-1 0,0 1 0,0 0 1,0 0-1,1 0 0,-1 0 0,1 0 0,-1-1 0,1 1 0,0 1 0,0-1 3,-1 0-1,1 0 1,0 1-1,0-1 1,-1 0-1,1 1 1,-1-1-1,0 1 1,1-1-1,-1 0 1,0 1-1,0-1 1,0 1-1,1-1 1,-2 2-1,7 146 1425,-1-64-1074,-3-53-299,1 0-1,8 33 0,-11-63-81,1 0 0,0 1 0,0-1 0,-1-1-1,1 1 1,0 0 0,0 0-1,1 0 1,-1 0 0,2 2 0,5 6-59,-3-7 14,4-1-10,-1 0 0,1-1 1,0 0-1,0 0 0,0-1 1,0 0-1,0-1 0,0 0 1,-1 0-1,1-1 0,0 0 1,12-5-1,-15 5 27,1-1 0,-1 1 0,0-1 0,0-1-1,-1 1 1,1-1 0,-1 0 0,0 0 0,0-1 0,0 0 0,0 1-1,-1-1 1,0-1 0,0 1 0,4-7 0,-3 1 15,1-1-1,-1 0 1,-1 0 0,0-1-1,-1 1 1,3-24 0,-5 24 59,0 0 1,0-1 0,-1 1 0,-3-18 0,2 24-8,0 0 0,0 0 0,-1 0 0,0 0 0,0 0 0,0 1 0,-1-1 0,0 1 0,0-1 0,0 1 0,-5-5 0,-18-27 155,-25-20-127,30 33-1622,19 22 910,1 0-1,-1 0 0,1 0 1,0 0-1,0 0 1,0 0-1,0-1 1,-1-3-1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7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 5260,'0'0'-340,"-3"1"62,-35 20 368,37-20 130,-2 1 51,1 1 0,-1-1 0,1 1 0,0-1 0,0 1 0,0 0 0,-3 5 0,1-2-140,2-5 74,-1 5 11,0 0 0,-1-1 0,1 1 1,-7 5-1,9-9-232,-1 0 208,-5 3-206,5-2 376,9-2 1876,-2-2-2223,124-16 544,-44-1-467,79-20-1490,-161 37 1316,0 0 0,0 0 0,0 0-1,0 1 1,0 0 0,0-1 0,0 1 0,4 1 0,27-4-1229,10-1-966,-37 4 278,6-4-386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7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 5573,'-21'17'-347,"18"-14"378,-1-1 0,1 1 0,-1 0-1,1-1 1,0 2 0,0-1-1,0 0 1,1 1 0,-1-1 0,1 1-1,0 0 1,0-1 0,-2 7 0,3-9 19,1 0 1,-1 0 0,1 1 0,0-1 0,0 0 0,-1 0 0,1 1 0,0-1 0,0 0 0,0 1-1,0-1 1,0 0 0,1 0 0,-1 1 0,0-1 0,0 0 0,1 0 0,-1 1 0,1-1 0,-1 0 0,1 0-1,0 0 1,1 2 0,3 5 211,0-5 107,3 0-197,1 1 52,0-1 1,1 0-1,-1 0 1,1-1-1,-1-1 1,1 1-1,0-2 1,15 0 0,145-12 1019,-92 3-898,-44 4-363,43-1 0,-9 4-505,-36 0-841,63 5 0,-93-2 1143,10-1-369,0 0-1963,14 0-241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8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439 0 6025,'0'0'222,"-9"4"-8,-30 8 22,36-11-183,0 0 0,0 0 0,1 1 0,-1-1 0,0 1 0,1-1 1,-1 1-1,1 0 0,-1 0 0,1 0 0,0 0 0,0 0 0,-2 3 0,-6 6 220,-179 145 1856,55-48-1785,132-107-361,0 1 0,1-1 0,-1 0 0,1 1 0,0-1 0,-1 1 0,1 0 0,0-1 0,0 1 0,0 0 0,0-1 0,0 1 0,1 0 0,-1 0 0,0 0 0,1 0 0,0 0 0,-1 0 0,1 0 0,0 0 0,0 0 0,0 0 0,0 0 0,0 0 0,1 3 0,2-3-13,0 0-1,0 0 0,0 0 1,0 0-1,0-1 0,1 0 1,-1 0-1,6 2 0,-2-1-8,0 0 0,0 0 0,0-1 0,0 0 0,0 0 0,1-1 0,8 0 0,11 1-62,57 4-112,-46-2 145,-22-2 26,-1 0 1,0 1-1,22 6 0,-33-7 41,0 0 1,0 1 0,0-1-1,0 1 1,-1 0 0,1 0-1,-1 1 1,1-1 0,-1 1-1,0-1 1,0 1 0,0 0-1,0 0 1,-1 0 0,1 1-1,-1-1 1,0 1 0,0-1-1,0 1 1,0 0 0,-1 0-1,1 0 1,-1 0-1,0 0 1,0 0 0,0 6-1,0-3 20,-1-1-1,-1 1 1,1 0-1,-1 0 1,0 0-1,0-1 1,-1 1-1,0-1 1,0 1-1,-1-1 1,1 0-1,-1 1 1,-1-1-1,1-1 1,-6 8-1,2-3 17,-1-1 0,0 0 0,0 0 0,-1 0 0,0-1 0,0 0 0,-1-1 0,-13 8 0,-4-1 21,15-6-77,-1-2 0,0 0 0,0 0 0,-24 6 1,31-11-117,0 0 1,0 0 0,0-1-1,0 0 1,0 0 0,0 0-1,0-1 1,0 0 0,0 0-1,-10-4 1,13 4-23,1-1 0,-1 0 1,1 0-1,0 0 0,0 0 0,0-1 1,0 1-1,0-1 0,0 1 0,1-1 0,-1 1 1,1-1-1,0 0 0,0 0 0,0 0 1,0 0-1,0 0 0,0 0 0,1-4 0,-2-1-662,-4-15-986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9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53 4848,'-9'-31'-4,"8"29"124,-7-14 1500,7 13-845,1 4 312,29 93 777,18 72-148,-1 98-801,-23-112-1007,-15-80-269,-7-50-121,1 0 0,8 36 0,6 8-1662,-1-20-2488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49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24 5665,'0'0'-213,"-2"-1"75,1 0 177,0 1 0,0-1 0,0 1 0,0 0 0,0 0 1,0 0-1,0-1 0,0 1 0,0 0 0,0 0 0,0 0 0,0 0 1,0 1-1,0-1 0,0 0 0,0 0 0,1 1 0,-1-1 0,0 0 1,0 1-1,0-1 0,-1 1 0,-24 20 850,-20 35 668,44-53-1439,-7 8 119,1 0 0,0 1 0,1 0 0,1 0 0,0 0 1,-8 23-1,9-16-62,1-5-56,0 0-1,1 1 1,1-1 0,0 0-1,1 1 1,2 27 0,-1-37-130,1 1 0,0-1 0,0 1 0,0-1 0,1 1 0,0-1 0,0 0 0,0 0 0,1 0 0,-1 0 0,1-1 0,0 1 0,1-1 0,-1 1 0,1-1 0,0 0 0,0 0 0,0-1 0,0 1 1,1-1-1,0 0 0,-1 0 0,1-1 0,8 4 0,-7-4-63,1 0 1,-1-1 0,0 1-1,1-1 1,0-1 0,-1 1-1,1-1 1,-1 0-1,1-1 1,0 0 0,-1 0-1,1 0 1,-1-1 0,0 0-1,7-2 1,-3-1-56,0 1 0,0-2 1,0 1-1,-1-1 0,0-1 1,0 0-1,15-15 0,-16 13 42,0 0-1,0-1 1,-1 0-1,0-1 1,-1 0-1,0 0 1,-1 0-1,6-17 1,-6 12 53,-1-1 0,-1-1 0,0 1 1,-2 0-1,1-23 0,-3 27 79,0 0-1,0 0 1,-6-25-1,5 32-52,0 0-1,0 1 0,0-1 1,0 1-1,-1-1 0,0 1 1,0 0-1,0 0 0,-1 0 0,-6-6 1,10 10 0,-1 1 1,1 0 0,0 0-1,0-1 1,-1 1-1,1 0 1,0 0 0,0-1-1,-1 1 1,1 0-1,0-1 1,0 1 0,0 0-1,0-1 1,-1 1-1,1 0 1,0-1 0,0 1-1,0-1 1,0 1 0,0 0-1,0-1 1,0 1-1,0-1 1,0 0-14,0 1 1,0 0-1,0-1 1,0 1-1,0 0 1,0-1-1,0 1 1,0 0-1,0 0 1,0-1-1,0 1 1,0 0-1,-1-1 1,1 1-1,0 0 1,0-1-1,0 1 1,-1 0-1,1 0 1,0-1-1,0 1 1,0 0-1,-1 0 1,1 0-1,0-1 1,0 1-1,-1 0 1,1 0-1,0 0 1,-1 0 0,0-1-1,-9-5-350,7 4-51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50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39 4692,'0'0'1140,"-7"4"-895,-21 15 11,2 4 628,24-21-811,-1-1-1,1 1 0,0 0 1,0-1-1,0 1 1,0 0-1,0 0 0,1 1 1,-3 2-1,-1 2 170,-4 3 2,0 1 0,2 0 0,-1 0 0,1 0-1,1 1 1,0 0 0,0 0 0,-5 21 0,7-18-121,1-1 0,1 1 0,-1 20 0,2-27-115,1 0 0,1 0 1,0 0-1,0 0 0,0-1 0,1 1 0,5 14 1,-6-19-27,1 1 0,0-1 1,0 0-1,1 1 0,-1-1 0,1 0 1,0 0-1,0-1 0,0 1 1,0-1-1,0 1 0,0-1 0,1 0 1,-1 0-1,7 3 0,-3-3-68,0 0 0,-1 0 0,1-1 0,0 1 0,1-1 0,-1-1 0,0 0 0,0 0 0,8-1 0,8-2-117,0 0 1,0-2 0,22-8-1,-32 9 104,0-1 0,-1-1-1,1 0 1,-1 0 0,0-1 0,-1-1-1,13-10 1,-15 9 50,1 0 1,-1-1-1,-1 0 1,0 0-1,0-1 0,7-14 1,-12 20 63,0 0 0,-1-1 1,0 1-1,0-1 0,-1 1 1,1-1-1,-1 0 0,-1 0 1,1 0-1,-1 0 1,0 1-1,0-1 0,0 0 1,-1 0-1,0 0 0,-3-7 1,2 2 29,-2 1 1,1 0-1,-2 0 1,1 0-1,-1 0 1,-1 1-1,0 0 1,0 0-1,0 1 1,-1-1-1,-1 2 1,-7-8-1,-26-9-221,19 10-525,21 12 376,-5-3-534,1 1-2488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51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15 4212,'0'0'-152,"-9"-3"127,-26-6 165,26 7 1033,9 3-1130,0 1-1,-1-1 1,0 0-1,1 1 0,-1-1 1,0 0-1,0 1 1,1-1-1,-1 0 0,0 0 1,0 0-1,-2 2 1,1-2 38,-11 18 511,1 1 0,1 0 0,-12 29 0,13-23-431,2 0-1,1 0 0,1 0 0,1 1 1,2 0-1,0 0 0,2 34 1,1-56-159,0 0 1,0 0-1,1 0 1,-1 0-1,1-1 1,0 1-1,1 0 1,-1-1-1,1 1 1,0-1-1,0 1 1,4 5-1,-4-7-15,1 0-1,-1-1 0,1 1 0,-1-1 0,1 0 0,0 0 1,0 0-1,0 0 0,0 0 0,1-1 0,-1 1 0,0-1 1,1 0-1,-1 0 0,1 0 0,-1 0 0,7 0 1,5 1-91,-11-1 44,1 0 1,0 0-1,-1-1 0,1 0 0,0 0 0,7 0 0,5-2-78,0-1 0,0-1-1,-1 0 1,1-1-1,-1 0 1,28-15-1,-30 11 61,-3 3 23,0 0-1,0-1 1,-1 0-1,-1-1 1,1 0 0,-1-1-1,0 0 1,7-10-1,-6 2 38,-5 10 46,0-1 0,0 1 0,-1-1 0,0 0 0,0-1 0,-1 1 0,-1-1 0,3-10 0,-3 10 53,-1 1 1,0-1 0,-1-1-1,0 1 1,-2-17 0,-13-52 417,4 35-341,5 15-564,6 25 205,-9-4-933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51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14 4328,'-22'30'2482,"-30"30"0,46-53-2298,0 1 0,0 0 0,1-1 0,0 2 1,0-1-1,-5 13 0,-4 6 135,7-10-184,0-1-1,1 2 1,1-1 0,1 1-1,-3 23 1,6-36-144,0 0 0,1 0 0,-1 0 1,1 0-1,1 0 0,-1 1 0,1-1 0,0 0 1,0 0-1,0 0 0,1 0 0,-1-1 1,4 6-1,-3-7-24,-1 0 0,1 0 0,0-1 0,0 1 0,1-1 1,-1 0-1,1 1 0,-1-1 0,1 0 0,-1-1 0,1 1 0,0 0 0,0-1 0,0 1 1,0-1-1,0 0 0,0 0 0,1 0 0,-1-1 0,7 1 0,-2-1-40,0 0-1,0 0 1,0-1 0,0-1-1,0 1 1,0-1-1,0-1 1,-1 1 0,1-1-1,-1-1 1,12-6-1,0-1-64,-1-1 0,0-1 0,18-17 0,-25 18 118,-1 0 0,0-1 1,0 0-1,-2-1 0,1 0 0,-2 0 1,0 0-1,0-1 0,6-24 1,-12 34 55,0 1 0,0-1 1,-1 1-1,1-1 1,-1 0-1,0 1 1,0-1-1,0 1 0,-1-1 1,0 0-1,1 1 1,-2-1-1,1 1 1,-1 0-1,1-1 1,-1 1-1,0 0 0,-5-7 1,1 4 32,0 0 1,0 0 0,0 1-1,-1 0 1,1 1-1,-2-1 1,1 1 0,-13-6-1,-29-8-343,27 12-118,19 5 57,-15-2-575,14 3 337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18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0 3136,'0'0'-205,"-5"3"231,3-1 14,1-1-20,0 0-1,0 0 1,0 0-1,-1 0 1,1 0 0,0 0-1,-1-1 1,1 1-1,-1 0 1,1-1-1,0 1 1,-4 0 0,-4 23 722,8-23-646,0 1-1,1-1 0,-1 0 1,0 1-1,1-1 0,-1 1 1,1-1-1,-1 1 0,1 0 1,0-1-1,0 1 1,-1-1-1,1 1 0,0 0 1,0-1-1,1 1 0,-1-1 1,0 1-1,1 2 0,0 0 5,-1-1 1,1 1-1,-1-1 0,0 1 0,0-1 0,-1 1 0,0 4 1,-2 4 126,1 0 1,1 0 0,-1 18-1,-2 22 209,-13 82 152,8 24-301,8-139-255,0 1 1,4 28-1,-1 5-92,3 8-996,-5-58 822,7 3-174,-2-8-3673,9-18 2755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52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34 5653,'0'0'91,"-1"-1"1,1 1 0,-1-1-1,1 1 1,-1-1 0,1 1 0,0-1-1,-1 1 1,1-1 0,0 1-1,-1-1 1,1 1 0,0-1 0,0 0-1,-1 1 1,1-1 0,0 1-1,0-1 1,0 0 0,0 1 0,0-1-1,0 0 1,0 1 0,0-1-1,0 1 1,0-1 0,0 0 0,0 1-1,1-1 1,-1 1 0,0-1 0,0 0-1,1 1 1,-1-1 0,0 1-1,1-1 1,-1 1 0,1-1 0,-1 1-1,0-1 1,1 1 0,-1-1-1,1 1 1,1-1 0,-1 0-493,1-1 812,46-3 383,-43 5-720,-1 0-14,0 0-55,0 0 0,0 1 0,-1-1 0,1 1 0,0 0 0,-1 0 0,6 3 0,-6-3-22,0 1-14,-3-2 30,3 1-10,-1 1 0,1 0 0,-1-1 0,1 1 0,-1 0 0,0 0-1,0 1 1,0-1 0,0 0 0,3 4 0,-4-4 92,-1-1-71,0 0 0,-1 0 1,1 1-1,0-1 0,0 0 1,0 0-1,-1 0 0,1 1 0,-1-1 1,1 0-1,-1 0 0,1 0 1,-1 0-1,0 0 0,1 0 1,-1 0-1,0 0 0,0 0 1,0 0-1,0 0 0,0-1 1,0 1-1,0 0 0,0 0 0,0-1 1,0 1-1,0-1 0,0 1 1,0-1-1,-1 0 0,0 1 1,-33 3 45,30-4-130,1-2-54,-31-14-984,32 15 650,4 1 440,-1 0 0,0-1 1,0 1-1,0 0 0,0 0 0,0 0 0,1 0 0,-1-1 0,0 1 0,0 0 1,0 0-1,0 0 0,0-1 0,0 1 0,0 0 0,0 0 0,0 0 0,0-1 1,0 1-1,0 0 0,0 0 0,0 0 0,0-1 0,0 1 0,0 0 0,0 0 1,0-1-1,0 1 0,0 0 0,0 0 0,0 0 0,-1 0 0,1-1 0,0 1 1,0-1-44,-1 1-1,1 0 1,0-1 0,0 1 0,0-1 0,0 1 0,0 0 0,-1-1 0,1 1 0,0-1 0,0 1 0,0-1 0,0 1 0,0 0 0,0-1 0,0 1-1,0-1 1,1 1 0,-1-1 0,0 1 0,0-1 0,0 1 0,0 0 0,0-1 0,1 1 0,-1 0 0,0-1 0,0 1 0,1-1 0,-1 1-1,0 0 1,1 0 0,-1-1 0,1 1 0,14-11-1952,-7 0-345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53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24 5521,'0'0'1532,"2"-3"-1330,4 0-28,1-1 0,-1 0 1,1 1-1,9-3 0,-13 5 9,1 1-106,14 0-17,-14 0 16,1 2-59,4 1-8,-5-2-2,1 0 1,-1 1-1,0-1 0,0 1 1,0 0-1,0 1 0,4 2 1,-7-3 1,0-1 0,0 0 0,0 0 0,-1 1-1,1-1 1,-1 1 0,1-1 0,-1 1 0,1-1 0,-1 1 0,0-1 0,1 1 0,-1-1 0,0 1 0,0 0 0,0-1 0,-1 3 0,-5 23 159,3-22-102,0-1-1,0 1 0,-1-1 1,1 0-1,-1 0 0,0 0 1,0-1-1,0 0 0,-1 1 1,1-1-1,-1-1 0,-5 4 1,-6 1 256,0 0 0,-24 7 0,38-14-312,0 1 0,0-1 0,0 0 0,0 0 0,-1 0 0,1-1 0,0 1 0,0 0 0,0-1 0,0 1 0,0-1 0,0 0 0,0 0 0,0 0-1,0 0 1,1 0 0,-1 0 0,0 0 0,0 0 0,1-1 0,-1 1 0,-1-3 0,2 2-69,-1 1 0,2-1-1,-1 1 1,0-1 0,0 0 0,0 1-1,1-1 1,-1 0 0,1 0 0,-1 1-1,1-1 1,0 0 0,-1 0 0,1 0-1,0 1 1,0-1 0,1 0 0,-1 0-1,0 0 1,1 1 0,-1-1 0,1 0-1,-1 0 1,1 1 0,0-1 0,0 0-1,-1 1 1,1-1 0,3-2 0,-2 1-276,0 0 0,0 0 1,1 0-1,0 0 1,-1 1-1,1-1 0,4-2 1,4-4-1787,-4 0-429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53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57 5861,'0'0'-126,"-3"-3"88,-7-6 74,7 7 936,5-1-833,7-9 273,-7 11-277,9-5-7,-9 4-13,2 1-12,68-16 297,-69 16-391,2 1-12,12 0-7,-13 0-4,0 2-4,-1-1 19,-1 0-1,1 0 0,-1 0 1,0 0-1,1 1 0,-1 0 1,0-1-1,0 1 0,0 0 1,0 0-1,0 0 0,0 0 1,1 3-1,-2-3 12,-1 0 1,0 0-1,1 0 0,-1 0 0,0-1 0,0 1 1,0 0-1,-1 0 0,1 0 0,0 0 1,-1 0-1,1 0 0,-1 0 0,-1 2 0,2-4-4,-1 2 12,0 0 0,0 0 0,0 0-1,0-1 1,-1 1 0,1-1-1,0 1 1,-1-1 0,1 1-1,-1-1 1,0 0 0,-3 2 0,0 1 66,-4 3 59,0 0 0,-1 0 0,0-1 0,-1 0 0,1-1 0,-1 0-1,0-1 1,-1 0 0,1-1 0,-1 0 0,-15 2 0,24-5-133,0 0-1,0 0 1,0 0 0,-1-1-1,1 1 1,0-1 0,0 1 0,0-1-1,0 0 1,1 0 0,-1-1-1,0 1 1,0-1 0,1 1-1,-1-1 1,1 0 0,-1 0 0,1 0-1,-3-3 1,-18-12-311,21 15 197,0 1 0,1-1 0,-1 0 0,1 0 0,0 0 0,0 1 0,-1-1 0,1-1 0,0 1 0,0-3 0,-1 1-308,1 3 156,1-1 0,0 1 0,0 0-1,0-1 1,-1 1 0,1-1 0,0 1 0,1-1 0,-1 1-1,0-1 1,0 1 0,1-1 0,-1 1 0,1-1 0,-1 1-1,2-3 1,-2 4-25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54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 5416,'1'0'62,"-1"0"-1,0 0 1,0 0-1,0 0 0,0 1 1,0-1-1,0 0 0,0 0 1,0 0-1,0 1 1,0-1-1,0 0 0,0 0 1,0 0-1,0 1 0,0-1 1,0 0-1,0 0 1,0 0-1,0 0 0,0 1 1,0-1-1,-1 0 0,1 0 1,0 0-1,0 0 1,0 1-1,0-1 0,0 0 1,0 0-1,-1 0 0,1 0 1,0 0-1,0 1 1,0-1-1,0 0 0,0 0 1,-1 0-1,1 0 0,0 0 1,0 0-1,0 0 1,-1 0-1,1 0 0,0 0 1,0 0-1,0 0 0,-1 0 1,1 0-1,0 0 1,0 0-1,0 0 0,-1 0 1,1 0-1,0 0 0,0 0 1,0 0-1,0 0 1,-1 0-1,1 0 0,0-1 1,0 1-1,0 0 1,0 0-1,-1 0 0,5 23-526,-3-16 823,-1-3-240,0 1 1,0-1 0,0 0 0,0 1 0,-2 6 0,0-5-86,-4 28 542,-12 36 0,11-47-409,1 1 0,1 0-1,1 0 1,-1 29-1,-6 92 130,11-139-297,1 1-1,-1-1 1,1 0-1,0 1 0,1-1 1,-1 0-1,1 0 1,1 0-1,2 6 1,-4-10 0,1 1 0,0-1 0,0 1 0,0-1-1,0 0 1,0 0 0,0 1 0,1-2 0,-1 1 0,1 0 0,-1 0 0,1-1 0,0 0 0,-1 1 0,1-1 0,0 0 0,0 0-1,0 0 1,4 0 0,-2 0-6,11 1-38,1 0-1,-1-1 1,1-1-1,-1 0 1,1-1-1,-1-1 1,32-8-1,29-5-91,130-31-168,-139 32-111,61-33-2845,-126 46 2760,20-4-3296,-14 5 2145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54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13 4744,'0'-10'-328,"0"8"1051,-1 8 3746,1-3-4421,-1 8 213,0 0 1,1 0-1,0 0 1,2 14-1,2 3 459,-2 0 0,-1 41 0,-2-38-386,-4 211 678,0-143-1783,0 5-4438,0-82 1152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17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1 124 6621,'0'0'1968,"8"1"-1724,27 2 3,-26-2 14,-4-1 0,12 0-14,-13 0-2,0 0 1,21 4 335,0-1-1,48-1 1,14 0-196,98-3 62,-22-4-290,-62 1-171,62-7-100,-17-2 1,12-2 14,-27 2 53,22-3 29,55-8 36,-167 21-10,8-3-1,-35 6-8,132-9 177,-139 9-162,0-1-1,0 1 1,0-1 0,11-4-1,36-6 10,-32 10-93,-19 1-19,2 0-450,12 0 256,-12 0-86,-10 5-1486,0 0 1237,-1 0-1,0 0 1,0-1 0,-1 0-1,1 0 1,-1 0 0,-9 3-1,-10 2-2366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18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32 108 6257,'0'0'-356,"-3"1"92,-26 8 4725,37-8-4053,24 5-38,-24-4-31,-2-2-33,177 9 1292,91 1-874,132-41-424,-214 10-228,-54 6-29,39-4-2,-57 10-33,-102 5-6,-14 3-3,-1 0 0,1 0 1,0 0-1,0 0 0,0 1 1,5 0-1,116-10-29,-29 2 47,-92 7-17,0 0-10,35-7-22,-35 8 24,-1 0-1,1 1 4,1-1 4,20-10-53,-22 8-549,4-1 1387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32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521 28 3404,'13'-3'-76,"-10"2"32,-1-1 30,24-14 398,-23 15-66,6-3 406,-19 5 5170,-45 13-5877,-99 36 0,64-13-125,-3-3-38,67-22 69,-29 9 0,-25 7-238,77-27 291,11-4-88,4-2 101,-1 0 0,1 2 1,1-1-1,-1 2 0,0-1 0,1 2 1,-1-1-1,21 2 0,73 13-116,-79-8 88,-19-4 29,0 1-1,-1-1 0,1 2 0,11 4 0,-6-1-16,3 0-28,26 17-1,-38-20 55,0-1-1,0 1 0,0 0 0,-1 1 0,1-1 0,-1 1 0,0-1 1,0 1-1,0 0 0,-1 0 0,3 6 0,-2-5 10,-1 1 0,0 0-1,0 0 1,-1-1 0,0 1-1,1 7 1,-8 26 52,6-37-58,0-1 0,0 0-1,-1 1 1,1-1 0,-1 0 0,1 0 0,-1 1 0,1-1 0,-1 0 0,0 0 0,1 0 0,-1 0 0,0 0 0,0 0 0,0 0 0,-2 2 0,1-1 4,-8 9-14,0-1 0,-1 0 0,0-1-1,0 0 1,-1 0 0,0-1 0,0-1 0,-1 0 0,0-1 0,0 0 0,-1-1 0,0-1 0,-22 5 0,22-7-116,1-1 0,-1-1 0,1 0 0,-1-1 0,-20-4 0,31 4 98,-8 0-181,0-2-1,0 1 1,0-1-1,1-1 1,-20-9-1,26 10-43,-1 1 0,1-1-1,0 0 1,0 0-1,0 0 1,1 0-1,-1-1 1,1 1-1,0-1 1,0 0-1,0 0 1,0 0 0,1-1-1,-4-6 1,5-3-1435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33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4392,'0'0'50,"0"-1"-1,0 1 0,0 0 0,0 0 1,0 0-1,0-1 0,0 1 0,1 0 0,-1 0 1,0 0-1,0 0 0,0-1 0,0 1 1,0 0-1,0 0 0,1 0 0,-1 0 0,0 0 1,0 0-1,0-1 0,0 1 0,1 0 1,-1 0-1,0 0 0,0 0 0,0 0 0,0 0 1,1 0-1,-1 0 0,0 0 0,0 0 1,0 0-1,1 0 0,-1 0 0,0 0 1,0 0-1,0 0 0,1 0 0,-1 0 0,0 0 1,0 0-1,0 0 0,1 0 0,-1 0 1,0 0-1,0 0 0,0 1 0,0-1 0,1 0 1,-1 0-1,0 0 0,0 0 0,0 0 1,0 1-1,0-1 0,1 0 0,-3 17-161,0 4 416,2 12 88,-1-14-191,1 1 0,0-1 1,7 34-1,10 69 226,1 2-214,14 65-12,-5-6-252,-7-36-1035,-16-101 192,-2-6-3329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34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119 110 4056,'0'0'46,"1"-3"56,3-8 3212,-9 15-3179,-30 28 234,31-28-299,0 1-1,0 0 1,1 0 0,-6 11 0,0-2 38,3-3-45,1 1-1,0-1 1,1 1-1,-6 20 1,3-5 0,2-8-41,2 1-1,0 1 0,1-1 1,1 0-1,1 1 0,1-1 1,5 31-1,-4-44-26,-1-1 0,1 1 0,0 0 0,0-1 0,1 0-1,0 1 1,0-1 0,0 0 0,1 0 0,0-1 0,6 8 0,-7-10-15,0 0-1,0 0 1,1 0 0,-1-1-1,1 1 1,0-1 0,0 0 0,0 0-1,0 0 1,0-1 0,0 1-1,0-1 1,0 0 0,1 0-1,-1 0 1,0-1 0,1 0 0,-1 1-1,0-2 1,7 0 0,1 0-49,-1-1 0,1-1 1,-1 0-1,0 0 0,0-1 1,-1-1-1,1 0 0,-1 0 1,0-1-1,0-1 0,12-9 1,-11 5 2,0 0 1,-1-1 0,0 0-1,-1-1 1,-1 0 0,0 0-1,-1-1 1,0 0 0,-1 0-1,-1-1 1,0 1 0,-1-1-1,0 0 1,-1-1 0,1-19-1,-3 17 71,-1 0-1,0 0 1,-1 0 0,-1 0-1,-1 0 1,0 1-1,-11-32 1,11 41 10,-1 0 0,0 1 1,0-1-1,-1 1 0,1 0 0,-1 0 0,-1 0 1,0 1-1,0 0 0,-10-9 0,15 14-15,-1-1 0,1 1 0,0 0-1,0-1 1,-1 1 0,1 0 0,0 0 0,-1 0-1,0 0 1,1 0 0,-1 0 0,1 1-1,-1-1 1,0 0 0,1 1 0,-1-1 0,-2 1-1,-2-1-5,-29-9-143,31 10 52,0-1-16,-14-2-51,14 2-25,-1 2-698,-16 2 453,15-2-230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19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 3928,'-41'0'-983,"38"0"1219,1 2-104,-24 8 4106,23-10-2052,13 0-2111,104-11 283,-89 12-307,-8-2-29,-16 1-22,-1 0 1,1-1-1,0 1 0,0 0 1,-1 0-1,1-1 1,0 1-1,0 0 0,-1 0 1,1 0-1,0 0 0,0 0 1,-1 0-1,1 1 0,0-1 1,0 0-1,-1 0 1,1 0-1,1 1 0,15 2-23,-2-1-65,-1 0 0,21 5-1,-31-6 52,-1-1 6,-1 1 0,1 0 0,-1-1 1,1 1-1,-1 0 0,1 0 0,-1 1 0,0-1 1,1 1-1,-1-1 0,0 1 0,0-1 0,0 1 0,0 0 1,2 3-1,-3-3 23,0-1-1,-1 1 1,1-1 0,-1 1-1,0-1 1,1 1 0,-1-1 0,0 1-1,0-1 1,0 1 0,0-1-1,0 1 1,0-1 0,0 1 0,0-1-1,-1 1 1,1-1 0,-1 1-1,1-1 1,-1 1 0,1-1 0,-1 0-1,0 1 1,0-1 0,0 0-1,0 1 1,0-1 0,-1 2 0,-16 14-58,0 0 0,0-1 0,-2-1 1,-23 14-1,38-26 52,-51 35-227,55-37 226,-1 0-2,-4 5 0,5-5 9,7 0-70,67 2 44,-54-2 21,0 0-1,0 1 1,24 7-1,-38-9 9,0 1 0,-1 0 0,1 0 0,-1 1 0,0-1 0,1 1 0,-1 0 0,0 1 0,0-1 0,0 0 0,0 1 0,0 0 0,4 5 0,-1-2 3,6 14-12,-12-18 20,-1-1-1,1 0 1,-1 1 0,0-1 0,0 0 0,1 1 0,-1-1 0,0 0 0,0 1-1,-1-1 1,1 0 0,0 1 0,0-1 0,-1 0 0,1 1 0,0-1-1,-1 0 1,0 1 0,1-1 0,-1 0 0,0 0 0,0 2 0,-3 4 64,3-3-42,-1-1-1,0 1 1,-1-1 0,1 0-1,0 0 1,-1 0-1,0-1 1,-4 4 0,-15 20 118,21-25-142,1-1-1,-1 1 1,0 0-1,0 0 1,0-1-1,1 1 1,-1 0-1,0-1 1,0 1-1,0-1 1,0 1-1,0-1 1,0 0-1,0 1 1,-2-1-1,-8 5 20,-32 20 107,42-24-127,0 0 1,0 0-1,-1 0 0,1-1 1,0 1-1,0-1 0,-1 1 0,1-1 1,-1 1-1,1-1 0,0 0 1,-1 1-1,-1-1 0,-14 3 23,-3 2-2,-1-1 0,0-1 0,0-2 1,-24 1-1,38-3-85,-1 0-1,0 0 1,1-1 0,-1 0 0,1 0 0,-1 0-1,1-1 1,0-1 0,0 1 0,-9-7-1,14 9-47,1 1-1,0-1 1,0 0-1,0 0 1,0 0 0,0 0-1,0 0 1,0 0-1,0 0 1,0 0-1,0-1 1,1 1-1,-1 0 1,0 0-1,1-1 1,-1 1-1,1 0 1,-1-1-1,1 1 1,0-1-1,0 1 1,-1-1-1,1 1 1,0 0-1,0-1 1,1 1-1,-1-1 1,0 1-1,0-1 1,1 1-1,-1 0 1,1-1-1,-1 1 1,1 0-1,0-2 1,1-2-1333,2-5 54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35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 3692,'0'0'-95,"3"-1"41,-3 0 70,0 1 1,1 0-1,-1 0 0,0-1 1,1 1-1,-1 0 1,0 0-1,1-1 0,-1 1 1,1 0-1,-1 0 1,1 0-1,-1 0 0,0 0 1,1 0-1,-1 0 0,1 0 1,-1 0-1,1 0 1,-1 0-1,0 0 0,1 0 1,-1 0-1,1 0 0,-1 0 1,0 0-1,1 1 1,-1-1-1,1 0 0,-1 0 1,0 0-1,1 1 0,0 1 21,0-1 1,0 1-1,-1 0 0,1-1 0,-1 1 0,1 0 0,-1-1 0,0 1 0,0 0 0,0 0 0,0-1 0,0 3 0,0 22 396,1-7-112,-1-1 0,-5 34 0,4-46-266,1 0 0,0-1 0,0 1 0,0 0 0,2 8 0,-1-8-15,0 0 0,-1 0 0,1-1 0,-2 10 0,-2 88 362,0-68-310,2-28-69,1 1-1,-1-1 0,0 0 0,-4 13 1,1 0 19,3-4-31,0-8-9,0-1-1,0 1 1,1 0 0,0 0-1,0 0 1,1 0-1,0-1 1,3 13 0,-3-20-3,-1 1-1,0-1 1,0 1 0,0-1 0,0 0 0,0 1 0,0-1 0,0 1-1,0-1 1,0 1 0,0-1 0,-1 1 0,1-1 0,0 0 0,0 1 0,0-1-1,0 1 1,-1-1 0,1 0 0,0 1 0,-1 0 0,1-1 1,0 0-1,0 0 1,-1 0 0,1 1 0,0-1 0,0 0 0,0 0-1,0 0 1,0 1 0,0-1 0,-1 0 0,1 0 0,0 0-1,0 1 1,0-1 0,0 0 0,0 0 0,0 1 0,0-1-1,0 0 1,0 0 0,0 0 0,0 1 0,0-1 0,0 0-1,0 0 1,0 1 0,0-1 0,0 0 0,0 0 0,1 0-1,-1 1 1,0-1 0,0 0 0,0 0 0,0 0 0,0 1-1,1-1 1,12 16 9,-12-15-11,1 1-1,9 4 11,-8-4-7,2-2 2,52 0-1,-46-1-1,0 0 1,1-1-1,-1 0 1,0-1-1,0 0 1,10-5 0,23-5 15,-15 4-120,0-1 1,36-17-1,-27 17-207,-36 9 198,2-1-18,51-13-814,-51 13 747,-1 1-11,11-2-14,-10 2-10,-1 0-24,12-4-1720,-1-3 1548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36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19 2840,'-2'-2'-22,"-4"-7"195,0 1 689,7 13 292,1 1-949,-1 1 1,1-1-1,-1 1 1,0 0-1,0 6 0,0 14 348,10 49 0,-5-48-214,2 55 1,-7-65-197,6 35 0,-4-35-55,2 36-1,-4-34-142,1 1 0,5 22 0,-3-23-515,-1 1 0,1 21 1,11-23-2790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37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4220,'0'0'-99,"5"-6"-77,-5 6 198,0-1 0,0 1 0,1 0 0,-1 0 0,0 0 0,0 0 0,0 0 0,0 0-1,0 0 1,0 0 0,0-1 0,1 1 0,-1 0 0,0 0 0,0 0 0,0 0 0,0 0 0,0 0 0,1 0 0,-1 0 0,0 0 0,0 0 0,0 0 0,0 0 0,1 0 0,-1 0 0,0 0 0,0 0 0,0 0 0,0 0 0,0 0 0,1 0 0,-1 0 0,0 0 0,0 0 0,0 1 0,0-1-1,0 0 1,1 0 0,-1 0 0,0 0 0,0 0 0,0 0 0,0 0 0,0 1 0,0-1 0,0 0 0,0 0 0,0 0 0,1 0 0,-1 0 0,0 0 0,0 1 0,0-1 0,0 0 0,0 0 0,0 0 0,0 0 0,0 1 0,0-1 0,0 0 0,0 0 0,0 0 0,0 0 0,0 0 0,-1 1-1,3 10 130,-1 1-1,-1-1 0,0 0 1,-3 18-1,0 24 447,1-7-271,0-19-149,1-1 0,2 27-1,0-3-4,5 26 38,-6-73-203,0 0 0,0 0-1,0 0 1,1 0-1,-1 0 1,1 0-1,0 0 1,0-1 0,0 1-1,0 0 1,0 0-1,1-1 1,-1 1-1,1-1 1,0 1 0,0-1-1,0 0 1,0 0-1,0 0 1,0 0 0,1 0-1,-1 0 1,0 0-1,1-1 1,0 1-1,-1-1 1,1 0 0,0 0-1,0 0 1,-1 0-1,1 0 1,0-1-1,0 1 1,0-1 0,0 0-1,4 0 1,147-13-149,-105 8 100,-32 4 23,-13 1 16,-1 0-13,2 0 2,12 0 7,-13 0-1,1 0-20,12 0 25,-12 0 3,13 11-13,15 10 60,-33-20-40,1 0-1,0 0 1,0 0-1,0 0 0,0 0 1,-1 0-1,1 0 1,0 0-1,-1 0 0,1 0 1,-1 1-1,1-1 1,-1 0-1,0 0 0,0 0 1,1 1-1,-1 0 1,2 18 74,-2-10-58,0 0 1,-1-1-1,0 1 0,0 0 1,-1 0-1,-1 0 0,1-1 0,-2 1 1,1-1-1,-1 0 0,-1 0 1,1 0-1,-2-1 0,1 0 1,-1 0-1,0 0 0,-1 0 0,-12 11 1,-16 3-60,34-21 31,-1 0 0,1 0 0,0-1 0,-1 1 0,1 0 1,0 0-1,-1-1 0,1 1 0,-1-1 0,1 1 0,-1-1 0,1 0 1,-1 1-1,-2-1 0,-2 1-14,-2 2-122,-1 0-1,0 0 0,1-1 0,-1 0 0,0 0 1,0-1-1,0-1 0,0 1 0,-1-1 0,1-1 0,0 0 1,0 0-1,-15-5 0,4-1-1016,0-1 1,-29-17-1,33 15-39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37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1 119 3896,'0'0'-172,"6"6"135,20 20 134,-23-24-71,-2-1-18,-1-1-1,1 1 0,-1-1 1,1 0-1,-1 1 1,1-1-1,0 0 0,-1 1 1,1-1-1,-1 0 0,1 0 1,0 0-1,-1 0 0,1 1 1,-1-1-1,1 0 0,0 0 1,-1 0-1,1 0 1,0 0-1,-1-1 0,1 1 1,0 0-1,-1 0 0,1 0 1,0-1-1,115-21 684,72-39 132,-113 35-662,-46 14-125,-20 8-83,0 0 0,1 1 0,-1 0 1,19-4-1,30-6-631,-50 14 314,0-1 0,0 0 0,16-1-1,2 0-889,-21 2 1013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39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48 3736,'0'0'76,"-3"-2"27,-34-23 2299,35 24-1354,11 3-1044,29 8-1,-19-4 0,-18-6 7,0 1 0,0 0 1,1-1-1,-1 1 0,0 0 1,0 0-1,0 0 0,0 0 0,0 0 1,0 0-1,0 0 0,-1 0 1,1 1-1,0-1 0,-1 0 1,1 0-1,-1 1 0,1-1 1,-1 0-1,1 1 0,-1-1 0,0 0 1,0 1-1,0-1 0,0 3 1,0-1 138,-4-3-114,-14 3-5,14-2 35,-2-3-82,-2-1-19,0-1-1,0 0 1,-8-5 0,15 8-37,-1 0 19,1 0 1,0 0-1,0 0 1,0 0-1,0 0 0,0 0 1,0-1-1,0 1 1,0 0-1,0 0 1,1-1-1,-1 1 1,0-1-1,1 1 1,-1-3-1,0 2-231,4 0-425,18-22-1869,-19 22 1179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40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20 4056,'0'0'-208,"-11"0"1,-31 3 315,32-2 1716,15-5-1792,1-1-20,14-9 74,-14 16-86,2 1 12,0 1 1,0 0-1,8 5 1,-14-8 18,-2 28 196,-2-27-196,0 1 1,-1-1-1,1 1 0,0-1 0,-1 0 0,1 0 0,-1 0 1,1 0-1,-1-1 0,-5 4 0,-31 10 441,25-8-293,13-7-168,0 1 0,0-1-1,0 1 1,0-1 0,-1 1 0,1-1 0,0 0 0,0 1 0,0-1-1,0 0 1,-1 0 0,1 0 0,0 0 0,0 0 0,-2 0 0,-67 0 610,66 0-502,3 0-105,-1 0 0,1 1 0,0-1-1,0 0 1,-1 0 0,1 0 0,0 0 0,-1 0-1,1 0 1,0 0 0,-1 0 0,-1-1-1,0 1 14,2 0-22,0 0 0,0-1 0,0 1 0,0 0 1,0 0-1,0 0 0,0-1 0,0 1 0,0-1 0,0 1 0,0 0 1,0-1-1,0 0 0,1 1 0,-1-1 0,0 1 0,0-1 1,1 0-1,-1 0 0,-1-1 0,-9-6-45,16-8-65,-4 13 67,0 1 0,0-1 0,0 1 0,1-1 0,0 1 0,-1-1 0,1 1 0,0 0 0,0 0 0,0 0 0,0 0 0,0 0 0,1 0 0,2-1 0,10-9-664,-14 10 533,9-8-380,1 4-2786,2 2 2428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41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62 3640,'0'0'-54,"-3"0"42,1-1 60,-14-2 604,17-1-491,-1 4-143,0-1-1,-1 1 1,1-1 0,0 1-1,0 0 1,0-1 0,0 1 0,0-1-1,0 1 1,0 0 0,0-1 0,0 1-1,0-1 1,0 1 0,0-1-1,0 1 1,0 0 0,0-1 0,0 1-1,0 0 1,1-1 0,-1 1 0,0-1-1,0 1 1,0 0 0,1-1-1,-1 1 1,0 0 0,1-1 0,-1 1-1,0 0 1,0 0 0,1-1 0,-1 1-1,1 0 1,-1 0 0,1-1-1,34-18 151,-34 18-114,13-1 10,0-1 0,19-5 1,-30 7-35,1 0-11,40-3 48,-40 4-55,0 1 6,10 2-12,-11-2 4,26 11 48,-26-10 8,-3-1-46,1-1 1,-1 1-1,1 0 1,-1 0 0,1-1-1,-1 1 1,1 0 0,-1 0-1,0 0 1,0 0-1,1 0 1,-1-1 0,0 1-1,0 0 1,0 0-1,0 0 1,0 0 0,0 0-1,0 0 1,0 0 0,0 0-1,-1-1 1,1 1-1,0 0 1,0 0 0,-1 0-1,1 0 1,-2 1 0,-40 22 369,38-22-321,1 0 0,-2 0 0,1-1 0,0 0 0,0 1 0,0-2 0,-1 1 0,1 0 0,0-1 0,-1 0 0,1 0 0,-5-1 0,6-1-51,-20-20-35,19 15-41,3 3 52,0 2-36,1-14-648,0 3-3116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45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18 3956,'-8'-17'9063,"19"42"-9005,-11-25-56,0 1 0,0-1-1,0 0 1,0 0 0,0 1 0,0-1-1,0 0 1,0 1 0,0-1-1,0 0 1,1 0 0,-1 1 0,0-1-1,0 0 1,0 1 0,1-1-1,-1 0 1,0 0 0,0 0 0,1 1-1,-1-1 1,0 0 0,0 0-1,1 0 1,-1 0 0,0 1 0,0-1-1,1 0 1,-1 0 0,1 0 0,89 19 104,5-11-363,-24-3-69,-70-5 320,0 0 0,0 0-1,0 0 1,-1 0 0,1 0 0,0 0 0,0 1 0,-1-1 0,1 0 0,0 0-1,0 1 1,-1-1 0,1 0 0,0 1 0,-1-1 0,1 0 0,0 1 0,-1-1-1,2 2 1,-2-2 2,1 1 0,-1-1 0,1 0-1,-1 1 1,1-1 0,0 1 0,-1-1 0,1 0-1,0 0 1,-1 1 0,1-1 0,0 0 0,-1 0-1,1 0 1,0 0 0,-1 0 0,1 0 0,0 0-1,0 0 1,-1 0 0,1 0 0,0 0-1,-1 0 1,1 0 0,1-1 0,52 2-298,-51 0 292,-1 0 0,1 0 0,-1 0 0,0 1 0,1-1 0,-1 1 0,0 0 0,0 0 0,0 0 0,0 0 0,0 0 0,0 0 0,-1 0 0,1 0 0,1 4 0,8 32 28,-11-31 8,-4 19-5,2-4 55,-7 29 1,-44 166 265,45-184-283,-22 54-1,0 1 3,-3 25-2,26-90-123,6-20 27,-1 0-1,1 0 0,0 0 1,0 0-1,1 1 1,-1-1-1,1 0 1,-1 4-1,1-4-97,0-2-89,0 0 0,0 0 0,0 0 0,0 0 0,0 1-1,0-1 1,0 0 0,1 0 0,-1 0 0,0 0-1,1 2 1,7 4-145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46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6021,'0'0'-438,"2"1"-1253,-1 0 1768,0-1 0,0 1 0,0-1 0,0 1 0,-1 0 0,1-1 0,0 1 0,-1 0 1,1-1-1,0 1 0,-1 0 0,1 0 0,-1-1 0,1 1 0,-1 0 0,1 0 0,-1 0 0,0 0 0,1 0 0,-1 0 1,0 0-1,0 0 0,1 1 0,-1 1 37,0 1 13,-1 1 1,1-1-1,-1 1 1,0-1-1,-1 6 1,1-7-152,-19 69 657,20-69-616,-1 1 1,1 0-1,-1-1 1,0 1-1,0 0 1,-1-1-1,1 0 1,-1 1-1,0-1 1,-2 4-1,3-4-11,0 1 0,0 0 0,0 0 0,1 0 0,-1 0 0,1-1 0,0 9 0,0-12-7,-1 23-184,0-21 14,2 1-59,0-1 28,5 9-158,-3-3-2633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9:59:59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443 29 4296,'0'0'215,"-4"-4"-44,-10-12 25,11 12 243,-30-1 1006,29 5-1271,-1 2-5,-95 35 684,53-18-608,24-8-103,-46 26 0,25-11-51,31-18-67,1 0 0,0 1 0,-18 17 0,25-22-30,-9 4-56,14-8 58,-1 0 1,1 1 0,-1-1-1,1 0 1,-1 0-1,1 0 1,-1 1-1,1-1 1,-1 0 0,1 1-1,-1-1 1,1 1-1,-1-1 1,1 0-1,0 1 1,-1-1 0,1 1-1,-1 0 1,0 1-24,1 1-1,0-2 27,0-1 0,0 1 0,0-1-1,0 1 1,0-1 0,0 1 0,0-1 0,0 1-1,0-1 1,0 1 0,0-1 0,0 1 0,0-1-1,0 1 1,0-1 0,0 1 0,1-1 0,-1 1-1,0-1 1,0 0 0,1 1 0,-1-1 0,0 1-1,1 0 1,17 8-13,0-1 0,1-1-1,0 0 1,32 6 0,18 6-8,-53-13 17,-4-3 0,-1 0 0,1 1 0,-1 1 1,0 0-1,0 1 0,-1 0 0,1 0 0,-1 1 0,16 14 0,-14-8 8,-1-1-1,0 2 0,17 28 0,-22-32 12,-1 1-1,0 0 1,-1 0-1,0 1 1,-1-1-1,0 1 1,0 0-1,-2 0 1,1 0-1,-1 0 1,-1 12-1,-1-18 0,0-1 0,0 1 0,0-1 0,0 1 0,-1-1-1,0 1 1,0-1 0,0 0 0,-1 0 0,0 0 0,-5 7 0,-2 1 18,1-2 1,-1 1-1,-13 10 0,15-16-35,0-1-1,0 1 0,-1-1 1,0 0-1,0-1 1,0 0-1,0-1 1,0 0-1,-1 0 0,0-1 1,1 0-1,-20 1 1,27-3-7,1 0 1,-1 1 0,0-1-1,1 0 1,-1 0-1,1 0 1,-1 0 0,0-1-1,1 1 1,-1 0-1,0-1 1,1 1 0,-1-1-1,1 1 1,-1-1 0,-1-1-1,-3-1-32,-24-4-352,27 6 327,-1 0 0,1 0 0,-1 0 0,1-1 0,0 1 0,-1-1 0,1 0 0,0 0 0,0 0 0,-3-3 0,-31-29-1785,36 34 1753,1-1 1,-1 1 0,1-1 0,0 1 0,-1-1 0,1 1 0,-1-1-1,1 1 1,0-1 0,-1 1 0,1-1 0,0 0 0,0 1 0,0-1-1,-1 0 1,1 1 0,0-1 0,0 0 0,0-1-298,-1-1-951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0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1 4024,'-4'0'-248,"-45"8"196,17 17 1442,18-11-953,2 1 1,0 0-1,-14 23 1,-2 2 33,22-32-369,-66 99 617,65-96-681,0 1 0,1 0 0,1 0 0,0 0-1,0 1 1,1 0 0,1 0 0,0 0 0,1 0 0,-1 21 0,3-32-33,0 1 0,0-1 1,1 1-1,-1 0 1,0-1-1,1 1 0,0-1 1,0 1-1,-1-1 0,2 0 1,-1 1-1,0-1 0,0 0 1,1 0-1,-1 0 0,1 0 1,-1 0-1,1 0 1,0 0-1,0 0 0,0-1 1,0 1-1,0-1 0,0 1 1,1-1-1,-1 0 0,0 0 1,1 0-1,-1 0 0,4 1 1,1-1-36,-1 1 0,1-1 1,0-1-1,-1 1 0,1-1 0,-1 0 1,1-1-1,0 1 0,-1-1 0,1 0 1,-1-1-1,1 0 0,-1 0 0,0 0 1,0-1-1,0 0 0,8-5 0,-9 4 25,-1 1-1,0-1 0,0 0 0,0 0 0,0-1 0,0 1 0,-1-1 0,0 0 1,0 0-1,0 0 0,-1 0 0,0 0 0,0-1 0,0 1 0,0-1 0,-1 1 1,0-1-1,0 0 0,-1 0 0,1-5 0,-6-17-14,5 27 19,0 0 0,-1 0 0,1 0-1,0 0 1,-1 0 0,1 0 0,-1 0 0,0 0 0,1 0-1,-1 0 1,0 0 0,1 0 0,-1 0 0,0 0-1,0 0 1,0 1 0,0-1 0,-1-1 0,-2-1-13,-2-1-21,0-1 1,0 1-1,0 0 0,-1 0 0,0 1 0,0 0 1,0 0-1,0 1 0,0 0 0,-14-3 1,18 5-15,0-1-119,-2 1-50,-12 0-53,12 0-53,2 1-517,-2-1 553,4 0 142,0 0-1,0 0 0,0 0 0,0 0 0,0 0 0,0 1 0,0-1 1,0 0-1,0 1 0,0-1 0,0 1 0,0-1 0,0 1 0,0-1 1,0 1-1,-1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00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4028,'0'0'-239,"1"-16"-262,1 10 100,4 6 5605,-2 6-5123,-2-4-52,-1 0 0,0 0 1,1 0-1,-1 0 0,0 0 0,0 0 1,0 0-1,-1 0 0,1 0 0,0 0 0,-1 1 1,1-1-1,-1 0 0,0 0 0,0 1 1,0 1-1,3 23 309,0 0 1,12 42 0,-9-43-222,15 74 362,11 146-1,9 28-294,-10-95-497,-30-169 270,2 12-108,0 0-1,2 0 0,9 27 1,-13-46 12,0-1-36,-1-2 205,7 17-940,-6-16 638,-1 0 0,0 0 1,1 0-1,-1-1 0,1 1 0,-1 0 0,1 0 1,-1 0-1,1-1 0,0 1 0,-1 0 0,1-1 1,0 1-1,0-1 0,-1 1 0,1-1 1,0 1-1,1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02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15 4580,'0'0'1139,"-4"5"-1075,-7 8 44,1 0-1,-11 20 0,14-21-45,1-1-1,1 1 1,0 0 0,0 0-1,1 0 1,1 1 0,0-1-1,-2 19 1,5-9-17,-1-11-41,1-1-1,0 1 0,1 0 0,0-1 0,3 12 1,1-9-12,-2 0-15,1 0 0,1-1 0,10 20 1,-12-28 7,0 0 1,0 1-1,1-1 1,-1 0-1,1-1 1,0 1-1,0 0 1,1-1-1,-1 0 1,0 0-1,1-1 1,7 4-1,-8-4-7,0 0 0,0-1 0,0 0 0,0 1 0,1-1-1,-1-1 1,0 1 0,1-1 0,-1 1 0,1-1 0,-1 0 0,0-1 0,1 1-1,-1-1 1,7-2 0,4 0-60,-1-2 0,0 1-1,0-2 1,0 0 0,0-1 0,-1 0-1,0-1 1,0 0 0,12-11-1,-19 13 57,0 1-1,0-1 0,-1 0 0,0 0 1,0-1-1,0 1 0,0-1 0,-1 0 0,-1-1 1,1 1-1,-1-1 0,0 1 0,-1-1 1,1 0-1,-2 0 0,1 0 0,0-15 0,-2 13 50,0 0-1,-1 0 1,0 1-1,-1-1 1,0 0-1,0 1 0,-1-1 1,0 1-1,-1 0 1,0 0-1,0 0 1,-1 0-1,0 1 1,-1 0-1,0 0 0,0 0 1,-1 1-1,1 0 1,-11-8-1,12 11-60,0 0 1,0 0-1,0 0 0,0 1 0,0-1 0,-1 1 0,0 1 1,1-1-1,-1 1 0,-7-2 0,11 3-155,-3 1-368,-17-4-1285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03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2564,'0'0'4479,"-1"7"-4327,-6 15-21,3-7 94,-1 1 0,2 1 0,-3 22 0,1 8 77,-1 36 15,7-73-293,0 1 0,1-1 0,0 0-1,0 0 1,1 0 0,1 0-1,-1 0 1,2-1 0,-1 1 0,1-1-1,1 0 1,-1 0 0,14 14 0,-11-17-28,1 1 1,0-1-1,0-1 1,0 1-1,1-2 1,0 1-1,0-1 1,0-1-1,14 3 1,-20-5-14,2-2 1,7-2-21,0-1 1,-1 0-1,1-1 0,-1 0 0,0-1 1,0-1-1,21-14 0,-26 14 7,1 1 0,-1-1 0,-1 0 0,0 0 0,10-16 1,-12 16 17,-1 0 1,-1-1 0,1 1 0,-1-1 0,-1 0 0,1 0 0,-1 0 0,-1 0 0,0-14-1,0 14 27,-1 0 0,0 0-1,-1 0 1,0 0-1,-1 0 1,1 0 0,-1 0-1,-1 1 1,1 0 0,-6-9-1,-10-19 189,16 30-185,-1 0 1,0 1 0,-1-1-1,1 1 1,-1 0 0,1 1-1,-1-1 1,0 1-1,-1 0 1,1 0 0,0 0-1,-1 1 1,0 0 0,-6-2-1,9 3-6,-4 1-15,1 0 0,0-1 0,-1 0 1,1-1-1,-1 1 0,-10-6 1,13 6-26,1 0-30,-2 1-375,-16 0 261,15 0-26,5 3-1069,-6 6 1010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04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5 4668,'0'0'-192,"2"-2"-17,-2 2 254,0 0 1,1 0-1,-1-1 0,0 1 0,0 0 0,0 0 1,0 0-1,1 0 0,-1 0 0,0 0 1,0-1-1,0 1 0,1 0 0,-1 0 1,0 0-1,0 0 0,0 0 0,1 0 1,-1 0-1,0 0 0,0 0 0,0 0 1,1 0-1,-1 0 0,0 0 0,0 0 1,1 0-1,-1 0 0,0 0 0,0 0 1,0 0-1,1 0 0,-1 1 0,0-1 0,0 0 1,0 0-1,0 0 0,1 0 0,-1 0 1,0 1-1,0-1 0,0 0 0,0 0 1,0 0-1,1 0 0,-1 1 0,0-1 1,0 0-1,0 0 0,0 0 0,0 1 1,0-1-1,0 0 0,0 0 0,-3 20 562,1-13-535,0 0 0,-1-1 0,0 1 0,0-1 1,-1 0-1,-4 6 0,1-2 72,0 0 1,1 1-1,0 0 0,1 1 1,-6 19-1,-8 17 163,-2 9-33,9-20-127,-2 15 33,13-48-173,1 0 1,-1-1-1,1 1 0,0 0 1,0-1-1,0 1 0,0 0 1,1-1-1,-1 1 0,1 0 1,2 5-1,-3-9-7,0 0 0,0 0 0,0 0 1,1 1-1,-1-1 0,0 0 0,0 0 0,0 0 1,0 0-1,0 0 0,1 0 0,-1 0 0,0 1 1,0-1-1,0 0 0,0 0 0,0 0 0,0 0 1,0 1-1,0-1 0,0 0 0,0 0 0,0 0 1,0 0-1,0 1 0,0-1 0,0 0 0,0 0 1,0 0-1,0 0 0,0 1 0,0-1 0,0 0 1,0 0-1,0 0 0,0 1 0,0-1 0,0 0 1,0 0-1,0 0 0,0 0 0,0 0 0,0 1 1,-1-1-1,1 0 0,0 0 0,0 0 0,0 0 1,-1 4-1,11 14 18,-1-7-11,9-3-6,-9-5-11,0-2 1,0 1-1,0-1 0,0 0 0,0-1 1,0 0-1,15-2 0,69-15-127,-37 5 82,7-2-323,-1-2 0,103-43 0,-150 53 213,109-35-2667,-120 40 2540,-1 0 0,0-1 0,1 1 0,-1-1 0,0 0 0,0 0 0,0 0 0,4-3 0,-6 3-588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04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3576,'0'0'1540,"0"7"-1308,0-4-230,-1 3 127,2 1-1,-1-1 1,1 1-1,0-1 1,0 1-1,0-1 0,5 11 1,-1-3 111,0 0 0,-2 0 0,1 0 0,-2 0 0,0 1 0,0-1 0,-2 17 0,-8 102 552,-27 114-738,34-237-367,0-1 1,1 0-1,1 12 0,-1-7-225,3 2-284,-2-13 647,0 0-432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05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4320,'0'0'1006,"1"6"-795,0 0-107,-1 1 0,0-1 0,0 1 0,0-1 0,-1 1 0,0-1-1,0 1 1,-1-1 0,0 0 0,-3 8 0,3-8-7,1 0-1,-1 0 1,1 1-1,0-1 1,0 0 0,0 9-1,0 0 44,0-7-42,0 1 1,0-1-1,2 17 1,0-2 8,-1-21-95,1 1 1,-1-1-1,0 1 0,1-1 1,0 0-1,0 1 1,-1-1-1,1 0 1,2 4-1,-1-4-3,-1 0 26,-1-2-33,0 1-1,1-1 0,-1 0 1,1 0-1,-1 0 0,1 0 0,-1 0 1,0 0-1,1 0 0,-1 1 1,1-1-1,-1 0 0,0 0 0,1 1 1,-1-1-1,0 0 0,1 0 1,-1 1-1,0-1 0,0 0 1,1 1-1,-1-1 0,0 1 0,0-1 1,0 0-1,1 1 0,-1 0 1,0 0 0,1-1 1,-1 1-1,1 0 1,-1 0-1,1 0 1,-1-1-1,1 1 1,0 0-1,-1-1 1,1 1-1,0 0 1,0-1-1,-1 1 1,1-1-1,0 1 1,0-1-1,0 0 1,1 1-1,8 2 15,-4-1-19,0-1-1,-1 1 1,1-1-1,0-1 1,0 1-1,0-1 1,12-1-1,10 1-14,58 5-66,-82-5 74,-1 0 1,-1-1 7,1 1 1,-1 0-1,0 1 1,0-1-1,0 0 1,0 0-1,0 1 1,1 0-1,-1-1 1,0 1 0,0 0-1,0 0 1,0 0-1,-1 0 1,1 0-1,0 0 1,0 1-1,-1-1 1,1 1-1,-1-1 1,2 3-1,1 2 49,0 1 0,-1 0 0,0 0 0,-1 0 0,4 14 0,-5-14-10,1 1 0,-1-1-1,-1 1 1,0-1 0,0 1 0,0 0-1,-1-1 1,0 1 0,-1-1-1,0 0 1,0 1 0,0-1 0,-1 0-1,-4 8 1,-1 3 48,6-13-60,0 0 0,0-1 0,-1 1-1,0 0 1,0-1 0,-6 8 0,3-6-9,-3 6-142,-1 0 0,0-2 0,-1 1 0,-1-1 0,1-1 0,-1 0 0,-26 14 0,35-21-52,0-1 0,1 0 0,-1-1 0,0 1 1,0 0-1,0-1 0,0 0 0,0 1 0,0-1 0,1 0 0,-1-1 0,0 1 0,0 0 0,0-1 0,0 0 0,0 1 1,1-1-1,-1 0 0,0-1 0,1 1 0,-1 0 0,1-1 0,-1 0 0,1 1 0,-5-5 0,-3-3-1623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06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4688,'0'0'-244,"2"-2"58,11-18 9,-12 18 726,3 2-366,44-4 634,-11 1-328,3-3-190,-15 2-106,0 2-79,73-13-1246,-90 13 777,-2 0-131,1 1 0,-1 0-1,0 0 1,9 0 0,7 1-465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06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5 3604,'0'0'710,"-4"0"-450,-14 0 0,14 0 3101,16-1-3357,37-2-2,-35 3 6,-12 4 2,-2-4-9,0 0-1,0 0 0,0 1 0,0-1 0,0 0 1,0 0-1,0 0 0,0 1 0,0-1 0,0 0 1,0 0-1,0 0 0,0 1 0,0-1 0,0 0 1,0 0-1,1 0 0,-1 0 0,0 1 0,0-1 1,0 0-1,0 0 0,0 0 0,0 0 0,1 0 1,-1 1-1,0-1 0,0 0 0,0 0 0,0 0 1,1 0-1,-1 0 0,0 0 0,0 0 0,0 0 1,1 0-1,-1 0 0,0 0 0,0 0 0,3 1 10,-1 0 0,1 1 0,-1-1 0,0 0 0,0 1-1,0-1 1,0 1 0,0-1 0,0 1 0,0 0 0,2 4-1,-3-5 85,-4 9-43,0 2-70,3-8 10,-4 4-13,-22 14 11,20-19-26,1 0 0,0 0 0,-1-1 0,1 0 0,-1 0-1,-10 2 1,12-3-151,0-25-4501,3 20 3253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07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15 4240,'0'0'3237,"1"-3"-3177,2-6-14,-2 7 19,5 2-53,-3 1-9,5 0-11,1 0-1,0 1 1,-1 0 0,14 6-1,7 14-84,-28-22 97,1 3-9,8 14 3,-11-12 3,0-4 0,1 2 10,-2 0 8,-8 8 74,0-1 1,-12 11-1,19-19-23,0 0 8,-24 14 78,26-15-82,-18 9 115,17-10-228,-1 0 0,1 0-1,-1 0 1,1 0 0,-1-1 0,1 1 0,-1-1-1,1 1 1,0-1 0,-1 0 0,1 0-1,0 0 1,0-1 0,-3-1 0,4 2 60,0 1-70,1-1 0,0 0 0,-1 0 0,1 0 0,0 1-1,-1-1 1,1 0 0,0 0 0,0 0 0,0 0 0,0 0 0,0 0-1,0 1 1,0-1 0,0 0 0,0 0 0,1 0 0,-1 0 0,0 0-1,0 1 1,1-1 0,-1 0 0,1 0 0,-1 0 0,1 0-1,7-15-543,-6 11 371,5-4-1950,6-3 456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08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71 4600,'0'0'-212,"-6"-5"58,-18-14 62,18 15 840,9 1-588,8-3-18,1 0 1,0 0 0,0 1-1,0 1 1,1 0-1,23-4 1,-14 7-62,-19 1-43,3 0-13,15 0-18,-20 0-6,0 0 1,0 0 0,0 0 0,0 0 0,1 1-1,-1-1 1,0 0 0,0 0 0,0 1 0,0-1-1,0 1 1,0-1 0,0 1 0,0 0-1,0-1 1,2 2 0,11 6 46,-12-7-35,0 0 0,-1-1-1,1 1 1,0 0 0,0 1-1,-1-1 1,1 0 0,0 0 0,-1 1-1,1-1 1,-1 1 0,0-1-1,1 1 1,-1-1 0,0 1 0,2 3-1,4 2 94,-7-7-102,0 0 0,0 1 0,1-1-1,-1 0 1,0 0 0,0 0 0,1 0 0,-1 0 0,0 0 0,0 1 0,0-1 0,1 0-1,-1 0 1,0 0 0,0 1 0,0-1 0,0 0 0,1 0 0,-1 0 0,0 1 0,0-1 0,0 0-1,0 0 1,0 1 0,0-1 0,0 0 0,0 1 0,0-1 0,0 0 0,0 0 0,0 1-1,0-1 1,0 1 0,0 1 36,0 1-1,-1 0 1,1-1-1,-1 1 1,0 0-1,1-1 1,-1 1-1,0-1 1,-1 1 0,1-1-1,0 0 1,-1 1-1,1-1 1,-1 0-1,0 0 1,0 0-1,-4 3 1,0-1 26,-3 2 103,-1 0 1,0-1 0,-12 5-1,19-9 46,-15-9-216,15 7-25,0 0-1,1 0 0,-1 0 1,0 0-1,1-1 1,-1 1-1,1-1 0,0 1 1,-1-1-1,1 0 1,0 0-1,0 0 0,0 0 1,1 0-1,-1 0 1,0-1-1,1 1 0,-1-1 1,1 1-1,-2-5 1,3 6-29,-1 0 0,1 0-1,0 0 1,0 0 0,0 0 0,0 0 0,0 0 0,0 0 0,0 0 0,0 0 0,0 0-1,0 0 1,0 0 0,1 0 0,-1 0 0,0 0 0,1 0 0,-1 0 0,1 0 0,-1 0-1,1 1 1,1-3 0,-1 1-440,1 0-306,5-8-840,-5 8-141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2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25 3712,'-12'-6'-597,"-24"-11"953,35 16 58,-3 1-297,1 0-48,-1 1 0,0-1-1,1 1 1,-1 0-1,0 0 1,1 0 0,-1 1-1,1-1 1,0 1-1,-1 0 1,-4 3 0,-36 32 543,11-8-259,14-14-99,-23 27 1,27-24-119,-1 0 0,2 1 0,-21 36 1,34-53-129,0 0 0,1 0 0,-1 1 0,0-1 1,1 0-1,-1 0 0,1 0 0,0 0 0,0 0 1,0 1-1,0-1 0,0 0 0,0 0 1,1 0-1,-1 0 0,1 1 0,-1-1 0,1 0 1,0 0-1,0 0 0,0 0 0,0 0 0,0-1 1,0 1-1,0 0 0,1 0 0,-1-1 0,1 1 1,-1-1-1,4 3 0,1 1 7,-1 0-1,2-1 1,-1 0 0,0 0 0,1-1-1,0 0 1,12 5 0,-5-1-22,2-1 1,24-3-4,-19-4 26,4-7-10,-20-1-19,-2 3-1,-11-11-3,6 14 11,0-1 0,0 1 1,0 0-1,-1 0 0,1-1 0,-1 2 0,0-1 1,0 0-1,-6-4 0,1 1-4,-32-14-203,38 18 105,-12-4-187,-22-14-2094,33 19 1174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24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500 1 5697,'0'0'-177,"3"-1"66,-1 2 1623,-8 4-582,-26 12-261,-45 23-211,43-23-198,0 2-1,-52 39 0,-55 40 64,123-84-334,7-7-28,1 1 0,0 0 0,0 0 0,-13 17 0,22-25 36,1 1 0,-1-1 0,1 0 1,-1 1-1,1-1 0,-1 1 0,1-1 0,0 1 1,-1-1-1,1 1 0,0 0 0,0-1 0,-1 1 0,1-1 1,0 1-1,0 0 0,0-1 0,0 1 0,0-1 1,0 1-1,0 0 0,0-1 0,0 1 0,0 0 0,0-1 1,0 1-1,0-1 0,0 1 0,0 0 0,1-1 1,-1 1-1,0-1 0,1 1 0,-1-1 0,0 1 0,1-1 1,-1 1-1,0-1 0,1 1 0,-1-1 0,1 1 1,-1-1-1,1 0 0,-1 1 0,1-1 0,0 1 0,28 5-23,-25-6 16,4 1-6,1 0 0,0-1 0,0 0 0,15-3 0,108-6-93,-125 9 80,1 1 1,-1 0-1,0 0 1,9 3-1,-10-2 21,-3-2 6,-1 1 0,1 0 1,0-1-1,-1 1 1,1 0-1,-1 0 0,0 1 1,1-1-1,-1 0 1,0 1-1,0 0 0,0-1 1,0 1-1,0 0 1,0 0-1,0 0 1,-1 0-1,1 0 0,-1 1 1,1-1-1,-1 0 1,0 1-1,0-1 0,0 1 1,0-1-1,0 1 1,-1-1-1,1 1 0,-1 0 1,0-1-1,0 1 1,0 0-1,0 3 1,0-5 6,0 1 0,0 0 0,0-1 0,-1 1 0,1 0 1,0-1-1,-1 1 0,1-1 0,-1 1 0,0-1 1,1 1-1,-1-1 0,0 1 0,-2 1 0,-4 9 59,3-3-29,-1-1-1,0 0 1,0-1 0,0 1-1,-1-1 1,-1 0 0,1 0-1,-14 10 1,-6 2 50,-33 18-1,55-34-77,-4 0-79,1 0 1,-1 0-1,0-1 0,0 1 1,1-2-1,-2 1 0,1-1 1,-13 0-1,19-1 44,1 0-1,0 0 0,-1 0 1,1-1-1,-1 1 1,1 0-1,0-1 0,-1 1 1,1 0-1,0-1 1,0 0-1,-1 1 1,1-1-1,0 0 0,0 1 1,0-1-1,0 0 1,-2-2-1,0 0-81,-2 0-209,0-1-1,1 0 0,-1 0 0,1-1 0,0 1 0,0-1 0,1 0 0,-1 0 0,1 0 1,0 0-1,0-1 0,1 1 0,-4-11 0,0-8-1987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25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5344,'0'-12'-308,"0"10"731,4 7-189,0 0-121,0 0-1,0 0 0,0 0 1,-1 1-1,1 0 0,-1 0 1,-1-1-1,1 2 0,-1-1 1,0 0-1,1 12 0,3 35 452,-2 0-1,-3 0 1,-6 54 0,2 12-127,0-3-126,3-97-273,2 30 1,1 2-83,-2-11-89,1-22-100,-2-1 0,-2 26 1,1-31-92,1-1 0,0 1 0,1 0 0,3 14 0,1 20-3561,-5-42 2000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26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48 4888,'0'0'-231,"-4"0"-160,2 0 466,0 1 0,0-1 1,0 0-1,0 1 0,0-1 0,0 1 1,0-1-1,1 1 0,-1 0 1,0 0-1,0 0 0,0 0 1,1 0-1,-1 0 0,1 1 0,-1-1 1,1 0-1,-1 1 0,1-1 1,0 1-1,0 0 0,-1-1 0,1 1 1,0 0-1,1 0 0,-1 0 1,0 0-1,0 3 0,-18 33 888,14-29-730,0-1 0,1 1 0,-5 13 0,-22 68 653,3 1-391,17-61-347,-8 38-1,15-50-118,1-3-29,0 0 1,-2 29 0,5-41-18,0 0-1,0 0 1,0 0 0,0 0 0,0 0-1,1 0 1,0 0 0,-1-1-1,1 1 1,0 0 0,1 0 0,-1-1-1,0 1 1,1 0 0,-1-1 0,1 1-1,0-1 1,0 0 0,0 0-1,0 0 1,3 2 0,-4-2-15,1-1-1,0 0 1,-1 0 0,1 0 0,0 0 0,0 0 0,0-1-1,0 1 1,0 0 0,0-1 0,0 0 0,0 1-1,0-1 1,0 0 0,0 0 0,0 0 0,0 0-1,0-1 1,0 1 0,0 0 0,0-1 0,0 1-1,3-2 1,16-6-335,0 0 0,30-18 0,-40 19 270,-1-1-1,0 0 0,0 0 0,-1-1 0,0 0 0,0-1 1,-1 0-1,-1-1 0,0 1 0,0-1 0,9-21 1,-10 19 86,-1-1 1,0 0 0,-1 0 0,-1-1 0,0 1-1,-1-1 1,0 1 0,-1-1 0,-1 0-1,-2-15 1,0-9 111,1 26-27,0 0 0,0 0 0,-5-18 0,2 18-56,-2-13-302,-2 1 0,-20-46 0,27 69-63,1-12-2438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26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47 3736,'0'0'172,"-2"6"20,1-3-167,1 1 57,-1-1 1,0 0-1,0 1 1,-1-1-1,1 0 0,-1 0 1,0 0-1,1 0 1,-1 0-1,-1 0 0,-2 3 1,-11 12 352,0 1 0,2 1 0,0 0 0,1 0 0,-13 31 0,7-17-74,10-14-208,0 0 1,1 1 0,1-1-1,1 2 1,1-1 0,-3 30-1,7-46-157,1 1 1,-1-1-1,1 1 0,0-1 0,0 0 1,1 1-1,0-1 0,-1 0 0,2 1 1,-1-1-1,1 0 0,0 0 0,0 0 1,0 0-1,0 0 0,1 0 0,0-1 1,0 1-1,0-1 0,7 6 0,-8-8-20,1-1-1,-1 0 0,1 1 0,0-1 0,-1 0 0,1 0 0,0-1 0,0 1 0,0 0 0,0-1 0,0 0 0,0 0 0,4 0 0,-5 0-4,12 0-112,1-1 0,-1-1 0,0 0 0,0-1 0,0-1-1,0 0 1,0-1 0,-1 0 0,0-1 0,20-12 0,-18 9-15,-1-2-1,0 0 0,0 0 1,-1-1-1,-1-1 1,0 0-1,20-29 1,-27 33 133,0 0 0,-1 0 1,0 0-1,0-1 0,-1 0 1,0 1-1,-1-1 1,0-1-1,-1 1 0,1-17 1,-2-6 190,-2 1 0,-6-34 1,5 52-192,0 0 1,-1 1 0,-1-1 0,0 1 0,-1 0 0,-1 0 0,-15-23 0,20 34-178,0 0 0,0 0 0,0 0 0,-1 0 1,1 1-1,-1-1 0,1 1 0,-1-1 0,-4-1 0,2 1-935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27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43 3708,'-14'5'46,"0"0"-1,1 1 0,0 0 0,0 1 0,0 1 0,1 0 1,0 1-1,-14 13 0,5-1 269,1 2 0,1 0 0,1 0 0,-20 37 0,37-58-303,-6 10 25,0 0 0,1 0 1,1 1-1,0-1 0,0 1 0,2 0 1,0 1-1,0-1 0,1 1 0,1-1 1,0 1-1,1 0 0,1 15 0,0-26-52,-1 0 0,1 0 0,0 0 0,0 0 0,1 0 0,-1 0 0,0 0 0,1 0 0,0-1 0,-1 1 0,1-1-1,0 1 1,1-1 0,-1 0 0,0 1 0,5 2 0,-2-2-30,-1-1 1,1 0-1,-1 0 0,1 0 1,0 0-1,0-1 0,0 0 1,0 0-1,9 1 0,-2-2-85,1 0 0,-1-1 0,1 0-1,-1-1 1,1 0 0,-1-1-1,22-8 1,-22 6 52,-1-1 0,1 0 0,-1 0 0,0-2 0,0 1 0,-1-1 0,0-1 0,0 0 0,-1 0 0,0-1 0,12-18 0,-15 18 83,0 1 0,-1-1 1,0 0-1,-1 0 0,0 0 0,-1-1 0,0 1 0,0-1 0,-1 0 0,-1 0 1,1 0-1,-2 1 0,0-1 0,-1-12 0,-1-14 153,1 25-57,1 0 1,-1 0-1,-1 1 0,-3-13 1,-1 1 83,5 19-149,0 0 1,0 0 0,0 0-1,0 1 1,-1-1 0,1 0-1,-5-6 1,-4-14 121,9 22-162,1 0 1,-1 0-1,1 0 0,-1 0 1,0 0-1,0 0 0,0 1 1,0-1-1,0 0 0,0 1 0,-2-3 1,-21-10-604,21 12 328,-12-2-1405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28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6 2868,'0'0'565,"0"-3"-362,-1 0 901,-4 7-323,-9 20 82,-18 43-26,27-57-475,-1 6-86,0 0 0,-3 17 0,5-17-124,-23 119 707,27-132-845,-2 10 35,1 0 0,1 0-1,0 0 1,1 0 0,0 0 0,1 0-1,1-1 1,7 24 0,-9-35-47,0 1 0,0 0 1,0 0-1,1-1 0,-1 1 1,0-1-1,1 1 0,0-1 0,-1 0 1,1 1-1,0-1 0,0 0 0,-1 0 1,1 0-1,0 0 0,3 0 1,27 6-42,31-7-183,-26-7-31,50-18-1,-52 14 149,169-54-1260,-158 52-203,-42 11 1178,-1 0 1,1 1-1,0-1 0,0 1 1,0 0-1,0 0 1,4 0-1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28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3912,'0'0'1316,"4"7"-917,-3-4-388,6 10 419,-2-1 1,1 1 0,-2 0-1,7 27 1,-7-19-28,1 23 390,-3 13-9,-3 46 131,-10 237-1176,11-338 120,0 0 0,0 0 0,1 0 0,-1 0 0,1 0 0,0 0 0,-1 0 0,1 0 0,0 0 0,0 0 0,0 0 0,0 0 0,0-1 0,1 1 0,1 2 0,-1-3-695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29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5 5364,'-4'-1'292,"0"0"-1,-1 0 1,1 0-1,-1 1 0,1-1 1,-6 1-1,10 0-476,-6 0 3700,15 3-3806,26 6 215,-32-8 50,0 0-1,0 1 1,-1-1 0,1 0 0,-1 1-1,1 0 1,-1-1 0,1 1 0,-1 0-1,0 0 1,0 0 0,3 4 0,-1-2 0,-4-2 19,1-1 1,0 0-1,-1 0 1,1 0-1,-1 1 1,0-1-1,1 0 1,-1 1-1,0-1 1,0 0-1,1 3 1,0 2-16,0-4 5,-1 1 12,0 5 6,-1 8 6,-3-10 4,1-4-7,-1 3 2,-1-1 0,1 0 1,0-1-1,-1 1 0,0-1 1,0 1-1,-7 2 0,8-4-5,2-1-1,-2-1-21,-10 4-18,11-4-28,-2 0-150,-16-4 56,15 4-54,3-5-535,2 5 701,1 0 1,0-1-1,-1 1 0,1 0 0,0 0 1,-1-1-1,1 1 0,0 0 1,0 0-1,-1-1 0,1 1 0,0 0 1,0 0-1,-1-1 0,1 1 1,0 0-1,0-1 0,0 1 0,0 0 1,0-1-1,0 1 0,-1-1 1,1 1-1,0 0 0,0-1 0,0 1 1,0 0-1,0-1 0,0 1 0,0-1 1,1 1-1,-1 0 0,0-1 1,0 1-1,0 0 0,0-1 0,0 1 1,0 0-1,1-1 0,-1 1 1,4-5-252,20-19-2192,-13 19 655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30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10 5020,'0'0'219,"-4"1"2828,14-3-2592,26-7-663,-31 10 218,16 2-4,-15-2-1,1 0 0,-1 0-1,-1 0 1,12 5 0,-16-5 1,4 3 17,-5-4-18,0 0 0,1 0 0,-1 0 0,0 0 0,1 0 1,-1 0-1,0 0 0,0 1 0,1-1 0,-1 0 0,0 0 0,0 0 0,1 0 0,-1 1 1,0-1-1,0 0 0,0 0 0,1 1 0,-1-1 0,0 0 0,0 0 0,0 1 0,0-1 0,0 0 1,1 0-1,-1 1 0,0-1 0,0 0 0,0 1 0,0-1 0,0 0 0,0 1 0,0-1 0,0 2 22,0 0 0,0 0-1,0 0 1,0 0 0,0 0 0,-1 0-1,1 0 1,-1 0 0,1 0-1,-1-1 1,0 1 0,0 0-1,1 0 1,-3 2 0,0-1 47,-1 0 0,0 0 0,1 0 0,-1 0 0,-7 3 0,3-2 21,-22 8 210,22-6-158,7-6-147,1 1 0,0-1 0,0 0-1,0 0 1,-1 1 0,1-1 0,0 0-1,0 0 1,-1 1 0,1-1 0,0 0-1,0 0 1,-1 0 0,1 0 0,0 1-1,-1-1 1,1 0 0,0 0 0,-1 0 0,1 0-1,0 0 1,-1 0 0,1 0 0,0 0-1,-1 0 1,1 0 0,0 0 0,-1 0-1,1 0 1,0 0 0,-1 0 0,1 0-1,0 0 1,0-1 0,-1 1 0,1 0 0,0 0-1,-1 0 1,1 0 0,-1-1 0,-23-8-148,18 6-43,6 1 94,1-1 0,0 1 0,0-1 0,0 1 0,0-1 1,1 1-1,-1 0 0,1-1 0,-1 1 0,1 0 0,0 0 0,3-3 0,29-23-2331,-20 22 453,2-2-325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30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39 5324,'-3'0'-260,"-37"4"-84,36-4 2120,0-1-1645,4 1-124,0 0 0,-1 0 1,1 0-1,0 0 0,-1 0 1,1 0-1,-1-1 0,1 1 1,0 0-1,-1 0 0,1 0 1,0 0-1,-1-1 0,1 1 1,0 0-1,-1 0 0,1-1 1,0 1-1,0 0 0,-1 0 1,1-1-1,0 1 0,0 0 1,0-1-1,-1 1 0,1 0 1,0-1-1,0 1 0,0 0 1,0-1-1,0 1 0,0 0 1,0-1-1,0 1 0,0-1 1,0 1-1,0 0 0,0-1 1,0 1-1,0-1 0,0 1 1,0 0-1,0-1 0,0 1 1,1-1-1,14-10 242,-9 7-337,-2 2 66,0 0 1,1 1 0,-1-1 0,1 1 0,-1 0 0,1 0-1,-1 0 1,1 1 0,8 0 0,-1-1-33,-8 0 1,0 2-76,0 2 118,-3-3 6,0 1 1,1 0-1,-1-1 0,0 1 0,1-1 1,-1 1-1,1-1 0,-1 1 0,0-1 1,1 0-1,1 0 0,-3 0 4,1 1-1,-1-1 1,1 0-1,-1 0 0,0 0 1,1 0-1,-1 1 1,1-1-1,-1 0 1,0 0-1,1 1 1,-1-1-1,0 0 0,1 1 1,-1-1-1,0 0 1,0 1-1,1-1 1,-1 0-1,0 1 1,0-1-1,0 1 0,0-1 1,1 0-1,-1 1 1,0-1-1,0 1 1,0-1-1,0 1 1,0-1-1,0 0 0,0 1 1,0-1-1,0 1 1,-2 13 2,-1-8 37,1 0 1,-2 0-1,1-1 0,-1 0 1,0 1-1,0-1 0,0-1 1,0 1-1,-1-1 0,0 1 1,-7 3-1,-3 2 215,0 0 0,-28 11 0,-2-2 357,43-18-486,-20-1 46,18 0-130,-1-2-22,5 2-16,-20-10-48,18 10 23,1-1-1,0 0 1,0 0-1,0 0 1,0 0 0,0 0-1,0 0 1,0 0-1,0 0 1,0 0-1,0 0 1,1 0 0,-1 0-1,0-1 1,1 1-1,-1 0 1,1-1 0,-1 1-1,1 0 1,0-3-1,-1-2-67,1-2-292,0 0 0,0 1 0,1-1-1,0 0 1,2-7 0,-1-1-1938,2 6 687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2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 3568,'-1'-7'-477,"1"7"537,0 0-1,0 0 1,0 0-1,0 0 1,0 0-1,0 0 1,0 1-1,0-1 1,0 0-1,0 0 1,0 0-1,1 0 1,-1 0-1,0 0 1,0 0-1,0 0 0,0 0 1,0 0-1,0 0 1,0 1-1,0-1 1,1 0-1,-1 0 1,0 0-1,0 0 1,0 0-1,0 0 1,0 0-1,0 0 1,1 0-1,-1 0 1,0 0-1,0 0 0,0 0 1,0 0-1,0 0 1,0 0-1,1-1 1,-1 1-1,0 0 1,0 0-1,0 0 1,0 0-1,0 0 1,0 0-1,0 0 1,0 0-1,1 0 1,-1 0-1,0 0 1,0-1-1,0 1 0,0 0 1,0 0-1,0 0 1,0 0-1,0 0 1,0 0-1,0 0 1,0-1-1,0 1 1,0 0-1,0 0 1,0 0-1,0 0 1,6 5-34,-1 1 1,0 1-1,0-1 1,-1 1 0,0 0-1,7 14 1,-9-18-89,-1 2-149,1-1 0,0 0 1,0 1-1,1-1 0,-1 0 0,1-1 0,0 1 1,0 0-1,3 3 0,-4-6-472,1-1-618,12 0 108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31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4660,'0'0'614,"1"5"-380,4 49 1225,-5-52-1410,0-1 0,0 1 0,-1-1 0,1 0 0,0 1 0,-1-1 0,1 1-1,-1-1 1,1 0 0,-1 1 0,0 1 0,0-2 3,0 0-1,0 1 0,1-1 1,-1 1-1,1 0 0,-1-1 1,1 1-1,0-1 0,-1 1 0,1 0 1,0 2-1,-1 7 202,-1 0-1,0 0 0,-5 15 1,-3 15 312,6-26-392,3-11-119,0-1 1,0 1-1,0-1 1,1 1 0,-1 0-1,1 5 1,-2 1 44,-2 22 168,4-31-260,0 1 0,0-1 0,0 0 0,1 1 0,-1-1 1,0 0-1,1 1 0,-1-1 0,0 0 0,1 0 0,0 0 0,-1 1 0,1-1 0,0 0 1,-1 0-1,1 0 0,0 0 0,0 0 0,0 0 0,0 0 0,2 1 0,3 2 3,-2-1-7,0 0-1,1-1 1,-1 0-1,1 0 0,-1 0 1,10 2-1,8-1 1,24-5 3,-33 1-7,-8 1 0,-1 1 0,0-1 1,0 0-1,0-1 0,0 1 0,0-1 0,7-1 0,7 0 7,-5 3-7,33-3-14,-21 0 13,2 5 0,7 7-6,15 8 12,-48-18-3,0 1 0,0 0 0,0 0 0,-1-1 0,1 1 0,0 0-1,0 0 1,0 0 0,-1 0 0,1 0 0,-1 0 0,1 0 0,-1 0 0,1 0-1,0 3 1,5 8 18,-2-7 6,-1 0 1,0 0-1,-1 1 0,1-1 0,-1 1 1,0-1-1,-1 1 0,1 0 1,-1 0-1,0 0 0,0 0 0,-1 0 1,0 0-1,0 0 0,0 0 1,-3 11-1,0 1 117,-1 0-1,-1 0 1,-1-1 0,-9 22 0,9-27-77,-1-1 1,0 0 0,0-1-1,-1 0 1,0 0-1,-1 0 1,-12 9-1,20-17-63,-1 0-1,1-1 0,-1 1 0,0-1 0,0 1 0,1-1 0,-1 0 0,0 0 0,0 1 0,0-1 0,0-1 0,0 1 0,-1 0 0,1 0 0,-2 0 0,2-1-12,1 0-1,-1 0 1,1 1-1,-1-1 1,1 1-1,-1-1 1,1 1-1,-1-1 1,1 1-1,0 0 1,-3 1-1,1 0-47,0 0 0,-1-1 0,1 1-1,-1-1 1,1 0 0,-1 0 0,0 0 0,1 0 0,-1 0-1,0-1 1,0 0 0,1 0 0,-1 0 0,0 0 0,-6-2-1,-1 0-351,-1-1-1,0 0 0,1-1 1,-17-7-1,20 6-630,1 1 0,-1-1 1,1 0-1,-9-8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0:32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53 5388,'0'0'-92,"-1"4"290,-3 20 627,4-24-817,0 1-1,0-1 1,0 0-1,1 1 1,-1-1-1,0 1 1,0-1-1,0 0 1,1 1-1,-1-1 1,0 0-1,0 0 1,1 1-1,-1-1 0,0 0 1,1 0-1,-1 1 1,0-1-1,1 0 1,-1 0-1,0 0 1,1 1-1,-1-1 1,0 0-1,1 0 1,0 0-1,-1 0 5,1 0 0,-1 0 0,0 0-1,1 0 1,-1 1 0,0-1 0,1 0-1,-1 0 1,1 0 0,-1 1 0,0-1-1,0 0 1,1 0 0,-1 1 0,0-1-1,1 0 1,-1 0 0,0 1 0,0-1-1,1 0 1,-1 1 0,0-1 0,0 0-1,0 1 1,0-1 0,1 1 0,2 0 96,10 1 53,0 0-1,-1-2 1,16 1-1,13-3 102,142-36 176,-108 20-370,-32 6-178,-32 8-170,0 1 1,0 0-1,0 1 1,23-2-1,-31 4 24,0-1 0,0 1 0,0 0-1,0-1 1,-1 0 0,1 1 0,0-1-1,-1 0 1,1-1 0,0 1-1,3-3 1,-4 3-28,0 0-1350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15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1 275 5164,'0'0'-88,"8"-3"321,-1 0-196,-1-1 96,1 1-1,0 0 0,0 0 0,0 1 1,0 0-1,0 0 0,1 1 0,10-1 1,73-8 966,-85 10-1015,-1 0 1,1-1-1,-1 1 0,10-4 1,9-1 118,82-14 675,13-2-293,-38 5-347,150-26-26,194-18-330,-199 34 118,-186 22 6,141-16-14,-177 19 7,0 0-1,0 0 1,0 1 0,0-1 0,0 1 0,0 0 0,0 0 0,8 1 0,5-3-5,2-1 96,0 0 0,29 1 0,-10-3 130,-34 5-192,0 1-548,10 2 330,-11-2-6,-12 14-5584,8-11 3766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16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3 203 4808,'0'0'-384,"-3"1"76,10-1 2723,111-6-113,-98 3-2099,90-7 1459,-5 2-601,0 1-392,127-2-16,-142 3-579,202-17 36,-25-13-55,-203 25-50,110-13-3,-81 10 6,65-15 236,-144 26-228,-10 2-10,0 1-2,14 0-2,-14 0 4,-1-1 2,33-8 8,-25 6-82,-8 2-48,-12 4-4147,-56 22 166,44-20 850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14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23 138 5689,'0'0'-447,"-3"1"71,-13 4 159,13-5 952,5 0 383,49-6 1401,31-4-1800,162-9 117,-54 5-610,-12 0-96,200-16 35,-247 21-122,-59 4-28,183-8 30,-164 9 7,-12-1 160,-23 0 48,-13 0 57,-39 5-304,-1 1-89,8 0-91,0 0 1,0-1 0,-1 0 0,21-3-1,8-1 41,-34 4 96,0 0-18,42 4-1805,-43 8 1049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11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83 432,'-13'10'1245,"0"-6"-505,9-3-602,-14 3 8570,26-3-8557,20 6-1,-21-6 129,-3-1-153,352-19 956,-165 6-963,239-21 20,-339 25-109,104 0-22,-101 7 6,-17-2 12,-48 2-24,-8 1-4,32-4 0,-33 3 2,-16 3 1,1-1-1,-1 1 0,0-1 1,1 0-1,-1 0 0,0 0 0,1 0 1,4-2-1,77-2-5,-42 0-13,-37 3 15,24 0 3,-18 2-9,-9 0 7,40 4 11,-29-4-9,35 6 5,-42-6-1,17-1-4,-2 4 0,27 1 10,63 0-4,-103-4-2,15 2 1,2-2 1,17-1 4,-40 0 0,1 0-4,16 0 2,-12 0 3,5 0-3,-11 0-5,14 0-3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12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22 111 6553,'0'0'-502,"-4"-1"-203,-13-3 2388,17 2-1088,0-7-647,9 6 3700,26 3-3496,-27 0-23,-1 1-7,83 3 247,392-26 40,-288 10-466,0-2-88,106 8-172,-226 6 272,71-7-20,-63 6 19,64-3 81,-137 4-30,2 0 6,0 0-1,-1 0 1,20-4-1,-26 3-6,0 0-1,1 0 0,0 1 0,-1 0 0,1 0 0,-1 0 0,7 1 0,2 0 10,31-5 23,-41 3-26,2 1-2,-3 0-10,13 0 19,1 0 0,23-5-1,4 0 12,-25 4-25,15-3 13,-23 1-3,-7 2-3,2 1 5,2 0-164,14-2 338,-16 3-3319,-19 3 2715,-20 6-260,9 0-2676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20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6 5657,'0'0'-222,"-4"-1"412,-2-1 2578,15 0-2032,22 2-1236,-26 0 789,0 0-269,-1 0 0,0 0 0,0 0-1,0 1 1,0 0 0,0-1 0,7 4 0,9 0-2,5 1-132,0 1 0,30 12 1,-16-6-198,-10 0 37,-28-11 265,0-1-1,0 1 1,0-1-1,0 1 0,-1-1 1,1 1-1,0-1 1,0 1-1,-1 0 1,1 0-1,0-1 1,-1 1-1,1 0 0,-1 0 1,1 0-1,-1-1 1,1 1-1,-1 0 1,1 0-1,-1 0 1,0 0-1,0 0 1,0 0-1,1 0 0,-1 0 1,0 0-1,0 0 1,0 0-1,-1 2 1,1-1-1,-1 1-5,0 0 0,0 0-1,0 0 1,0 0 0,0 0-1,-1 0 1,1-1 0,-1 1-1,0 0 1,0-1 0,-4 5-1,-18 16-92,-35 28-119,-40 29-144,79-61 324,18-18 145,6 2-47,2 2-22,1-1 1,-1 0 0,1-1 0,0 1-1,0-1 1,1-1 0,7 3 0,14 2 63,33 13 1,-52-17-75,0 1 0,0 1 1,0 0-1,-1 0 0,0 1 0,10 8 1,-18-12-15,1-1 0,-1 0 1,0 1-1,0-1 0,0 1 0,0-1 1,0 1-1,-1-1 0,1 1 1,0 0-1,-1-1 0,1 1 0,-1 0 1,1 0-1,-1-1 0,0 1 1,0 0-1,0 0 0,0-1 0,0 1 1,0 0-1,0 0 0,-1 0 0,1-1 1,-1 1-1,1 0 0,-1-1 1,0 1-1,1 0 0,-1-1 0,-2 3 1,0 0 7,0 1 0,0-1 0,0 0 1,-1 0-1,0 0 0,1 0 0,-2 0 1,-7 5-1,-83 48 73,55-35-451,-54 21-1,64-34-577,26-8 543,0-3-800,-14-4-245,14 5 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21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71 4164,'4'-5'-381,"-4"2"583,-4 6 1063,-6 6-1018,2 0 0,-1 1 0,1 0-1,-9 16 1,-5 5 336,14-20-425,5-9-105,1 1 0,0 0 0,0-1 0,0 1 0,0 0 0,0 1 0,-1 4 0,-33 73 758,32-71-759,2 0-28,4 1-13,0-10-25,0 1-1,0-1 0,0 0 0,0 0 1,0 0-1,0 0 0,0 0 0,0 0 1,0-1-1,0 1 0,0-1 0,0 1 1,1-1-1,-1 0 0,0 0 0,0 0 1,0 0-1,1 0 0,-1-1 0,0 1 1,4-2-1,10 0-100,0-1 0,-1-1 1,1-1-1,-1 0 0,26-13 0,-34 14 90,0 0 0,-1 0 0,1 0 0,-1-1 0,0 0 0,-1 0 0,1 0 0,-1-1 0,0 0 0,-1 0 0,1 0 0,-1-1 0,0 1 0,4-13 0,-6 14 24,-1-1 1,0 1-1,-1-1 0,1 1 1,-1-1-1,0 1 1,-1-1-1,1 0 1,-1 1-1,0 0 1,-1-1-1,1 1 1,-1 0-1,0-1 0,-5-8 1,0-4-16,6 16-3,-8-28-307,8 27 210,0 3-227,1 0 331,0 0-1,0-1 0,-1 1 1,1 0-1,0 0 1,0 0-1,0 0 1,0-1-1,-1 1 0,1 0 1,0 0-1,0-1 1,0 1-1,0 0 1,0 0-1,0 0 1,-1-1-1,1 1 0,0 0 1,0 0-1,0-1 1,0 1-1,0 0 1,0 0-1,0-1 0,0 1 1,0 0-1,0 0 1,0-1-1,0 1 1,1 0-1,-1 0 0,0-1 1,8-10-889,10-6-559,-18 17 1441,6-3-984,7-1 339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22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10 3080,'21'-9'1177,"-18"11"-926,-2-1-157,0 1 0,-1-1 0,1 0 0,0 0 0,0 0 0,0 0 0,0 0 0,1-1 0,-1 1 0,2 1 0,-6 2 147,-6 6-124,-5 4 166,1 1 1,1 1-1,1 0 0,-10 17 0,0 8 39,13-27-233,1 1 0,0 0 0,1 0 0,0 0 0,-4 22-1,9-32-61,0 0-19,0-1 0,0 1 0,0 0 1,1 0-1,-1 0 0,1 0 0,0-1 0,1 1 0,-1 0 0,1 0 0,0 0 0,2 6 0,-3-10-9,1 0 0,-1-1 0,1 1-1,-1-1 1,1 1 0,-1-1-1,1 1 1,-1-1 0,1 1-1,-1-1 1,1 1 0,0-1-1,-1 0 1,1 1 0,0-1 0,-1 0-1,1 0 1,0 0 0,-1 1-1,2-1 1,11 4-74,-10-2 45,-1-1 16,0 1-1,0-1 1,0 0 0,0 0 0,0-1 0,0 1-1,0 0 1,0 0 0,0-1 0,0 0-1,1 1 1,-1-1 0,0 0 0,0 0 0,3 0-1,43-4-195,-46 4 196,0 0-1,0 0 1,0-1 0,1 1 0,-1 0 0,0-1 0,0 1 0,0-1-1,0 0 1,-1 0 0,1 0 0,3-1 0,4-3-22,-1 3-6,1-1 1,-1 0-1,1-1 1,-1 0-1,-1 0 1,1 0-1,0-1 1,-1-1-1,0 1 1,0-1-1,-1 0 1,1-1-1,-1 1 1,-1-1-1,1 0 1,-1-1-1,-1 1 1,1-1-1,5-14 1,-6 11 13,-1 0 1,0 0 0,-1 0 0,0 0-1,-1 0 1,0-1 0,0 1 0,-2 0 0,1 0-1,-1-1 1,-5-21 0,6 31 16,-1 0 0,1 0 1,-1 0-1,1-1 0,-1 1 0,1 0 1,-1 0-1,0 0 0,0 0 0,0 0 1,0 0-1,-1 0 0,1 0 0,0 1 0,-4-4 1,3 3-13,1 1-112,-10-22-2015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3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3888,'-33'10'-78,"30"-8"344,3-2-257,0-1 1,0 1-1,0 0 0,0 0 1,-1 0-1,1 0 1,0 0-1,0 0 0,0 0 1,0 0-1,-1 0 1,1 0-1,0 0 1,0 0-1,0 0 0,-1 0 1,1 0-1,0 0 1,0 0-1,0 0 1,-1 0-1,1 0 0,0 0 1,0 0-1,0 0 1,-1 0-1,1 0 0,0 0 1,0 0-1,0 1 1,0-1-1,0 0 1,-1 0-1,1 0 0,0 0 1,0 0-1,0 0 1,0 1-1,-2 9 1033,7 12 190,15 39-640,-17-46-723,-1-8-194,-1 1 1,1-1 0,1 1-1,4 10 1,-7-17 221,1 0 1,-1-1 0,1 1-1,-1-1 1,1 1 0,-1-1-1,1 1 1,-1-1-1,1 0 1,-1 1 0,1-1-1,-1 0 1,1 1 0,0-1-1,-1 0 1,1 0 0,0 1-1,1-1-285,0 2-1081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22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8 3104,'-3'-7'4807,"-2"23"-4674,1-3 179,0 1 0,-11 21 0,9-21-50,0 1-1,0 0 1,-5 30-1,2-11 51,-42 152 763,49-181-1057,1 0 0,0 0-1,1 0 1,-1 0 0,1 0 0,0 0 0,1 0-1,-1 0 1,2 7 0,1-8-7,0-1-17,1-1 0,0 0-1,0 1 1,-1-2 0,2 1 0,-1 0 0,0-1 0,0 0 0,0 0 0,1 0 0,-1 0-1,8 0 1,-5-1-1,-3 1-3,0-1-1,0 0 1,1 0-1,-1 0 1,0-1 0,0 1-1,0-1 1,0 0-1,0 0 1,6-3 0,7-2-47,7 0-10,114-34-276,2-8-1976,-138 47 1995,17-4-985,10-8-2638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23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 3872,'0'0'1735,"0"6"-1360,5 42 762,-5-47-1100,0 0 0,0 0 0,1 0 0,-1 0 0,0 0 0,0 0 0,0 1 0,0-1 0,0 0 0,-1 0-1,1 0 1,0 0 0,0 0 0,-1 0 0,1 0 0,-1 2 0,-1 2 85,-7 43 1197,-19 60 0,1-7-488,16-51-932,3 0 1,-4 94-1,8-123-1611,2-12-3172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24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1 5713,'4'0'-397,"35"0"-709,-34 0 1701,-3 1-380,-1-2-194,-1 1 0,0 0 0,0 0 0,0 0 0,0 0-1,1 0 1,-1 0 0,0 0 0,0 0 0,0 1 0,1-1 0,-1 0 0,0 0 0,0 0 0,0 0 0,1 0 0,-1 0 0,0 0 0,0 0 0,0 0 0,0 1 0,0-1 0,1 0-1,-1 0 1,0 0 0,0 0 0,0 0 0,0 1 0,0-1 0,0 0 0,0 0 0,0 0 0,1 0 0,-1 1 0,0-1 0,0 0 0,0 0 0,0 0 0,0 1 0,0-1 0,0 0-1,0 0 1,0 0 0,0 1 0,0-1 0,0 0 0,0 0 0,0 0 0,-1 0 0,1 1 0,0-1 0,0 0 0,0 0 0,0 0 0,0 0 0,0 1 0,0-1 0,0 0 0,-1 0-1,1 0 1,0 0 0,0 0 0,0 0 0,-1 1 0,-19 10 385,-30 5-201,49-15-166,-19 6 184,-30 14 0,-2 1 21,5-6-94,45-15-137,-1 1-2,-5 3-13,8-5 3,0 0-1,0 0 1,0 0 0,0 0-1,0 0 1,0 0-1,0 0 1,-1 1 0,1-1-1,0 0 1,0 0-1,0 0 1,0 0-1,0 0 1,0 0 0,0 0-1,0 0 1,0 0-1,0 1 1,0-1 0,0 0-1,0 0 1,0 0-1,0 0 1,0 0 0,0 0-1,0 0 1,0 0-1,0 1 1,0-1-1,0 0 1,0 0 0,0 0-1,0 0 1,0 0-1,0 0 1,0 0 0,0 0-1,0 1 1,0-1-1,0 0 1,0 0 0,0 0-1,0 0 1,1 0-1,-1 0 1,0 0-1,0 0 1,0 0 0,0 0-1,0 0 1,0 0-1,0 0 1,0 0 0,0 1-1,1-1 1,3 2-3,0 0 4,1 0 0,-1 0 0,1 0 0,-1-1 0,1 1 0,0-1-1,0 0 1,0-1 0,7 1 0,109 9 1,-61-1 2,-55-8-4,0 0 0,0 1 0,0-1 0,0 1 0,0 0 0,0 1 0,0-1 0,5 5 0,-8-6-1,-1-1 2,0 1-1,0-1 1,0 1-1,-1-1 1,1 1-1,0-1 1,-1 1-1,1-1 1,0 1-1,-1 0 1,1-1-1,-1 1 0,1 0 1,-1 0-1,1-1 1,-1 1-1,0 0 1,1 0-1,-1 0 1,0-1-1,0 1 1,1 0-1,-1 0 1,0 0-1,0 0 1,0 0-1,0-1 0,0 1 1,0 0-1,0 0 1,-1 1-1,1 0 3,-1 0-1,0-1 1,0 1-1,0 0 0,0-1 1,0 1-1,-1 0 1,1-1-1,0 1 1,-2 0-1,-8 7 3,1 0 1,-1-1-1,-1 0 0,0-1 0,-23 10 0,8-5-136,-48 15 0,68-25 46,-1 0 0,0 0 0,0-1-1,0 0 1,0 0 0,0-1 0,0 0 0,0 0 0,0-1 0,0 0-1,-9-3 1,12 2-5,1-1 0,0 1 1,0-1-1,0 1 0,0-1 0,1 0 0,-1-1 0,1 1 0,0-1 0,0 1 0,0-1 1,0 0-1,1 0 0,-4-8 0,3 4-128,0 1-1,1-1 1,0 0 0,0 0 0,1 0 0,0 0-1,1 0 1,0 0 0,0 0 0,0-1 0,1 1-1,1 0 1,2-12 0,2-3-366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24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3016,'5'-47'2326,"-3"52"-1876,2 19 461,-1 0 0,-1 40 0,-2 7-216,3 1 0,15 84 0,-12-115-979,8 31-752,3 18-3774,-12-71 2186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25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416 0 5813,'0'0'2333,"-8"3"-2024,-2 0-204,7-2-58,-1 1-1,0-1 1,1 0-1,-1 1 1,1 0-1,-1 0 1,1 0-1,0 0 1,-4 4-1,5-5-14,1 0-1,0 0 0,0 0 1,-1 0-1,1-1 0,-1 1 1,1 0-1,-1-1 0,1 1 1,-1-1-1,1 1 0,-1-1 1,-2 0-1,-4 2 50,-189 84 1323,182-79-1458,0 1-1,1 0 1,0 1 0,-21 18 0,33-25 14,2 1 4,0 9 6,0-9-5,4 0-2,14 6-103,1 0 0,27 8 0,59 1-242,-102-17 344,3 0 0,1 0 26,-3-1 6,-1 0-1,1 0 1,-1 1 0,1 0-1,-1 0 1,0 0 0,5 2 0,-6-2-26,2-1 8,-3 0 24,1 0 0,-1 0-1,1 0 1,-1 0 0,1 0-1,0 1 1,-1-1 0,1 1-1,-1-1 1,1 1 0,-1-1-1,0 1 1,1 0 0,-1 0-1,0 0 1,1 0 0,-1 0-1,0 0 1,0 0 0,0 0-1,0 0 1,0 1 0,0-1-1,0 0 1,0 1 0,-1-1-1,1 0 1,0 1 0,-1-1-1,1 1 1,-1-1 0,0 1 0,1 0-1,-1 2 1,-1 0 20,-1-1 1,1 0-1,-1 0 1,0 0-1,0 0 1,0 0-1,0 0 1,-1 0-1,1 0 1,-1-1-1,0 0 1,0 1-1,-4 2 1,-9 5-189,0-1 0,0 0 0,-1-1 0,0-1 0,-1 0 0,0-2 0,0 0 0,0-1 0,0 0 0,-1-2 0,-19 1 0,36-3 80,0 0 0,-1-1 0,1 1 0,0 0 0,-1-1 0,1 0 0,0 0 0,-1 1 1,1-1-1,0-1 0,0 1 0,0 0 0,0 0 0,0-1 0,0 1 0,-2-3 0,4 4 67,-2-2-204,0 0 0,1 0-1,-1-1 1,1 1 0,0 0 0,-1-1 0,1 1 0,0-1 0,0 1-1,0-1 1,1 1 0,-2-5 0,2-7-1240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26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4100,'-1'-9'-609,"2"6"989,3 7 2040,-2 0-2244,1 1 0,-1 0 0,0 0 0,0 0 0,0 0 1,-1 0-1,0 1 0,1 6 0,3 63 2144,6 61-208,-21 95-1255,0-127-2119,9-37-5860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40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91 5148,'0'0'-420,"-3"1"-992,-24 24 2924,25-23-1348,1 0 3,-12 18 411,11-17-502,0 0 1,0 1 0,1-1 0,-1 0 0,1 1 0,-1-1 0,1 1 0,1 0 0,-2 7 0,-1 4 138,0-6-166,0 1 95,0 1-1,1-1 1,-2 20-1,2-10-22,2-18-106,-1 0-1,1 0 0,0 0 0,0 0 1,0 0-1,0 0 0,0 0 0,1-1 1,0 5-1,0-4 21,-1-2-33,0 0-1,1 0 1,-1 0-1,0 0 0,0 0 1,1 0-1,-1 0 1,0 0-1,0 0 1,1 0-1,-1 0 0,0 0 1,1 0-1,-1 1 1,0-1-1,0 0 1,0 0-1,1 0 0,-1 0 1,0 1-1,0-1 1,1 0-1,-1 0 1,0 0-1,0 1 0,0-1 1,0 0-1,1 1 1,-1-1-3,0 1 1,1-1-1,-1 0 1,0 1 0,1-1-1,-1 1 1,0-1-1,1 0 1,-1 1 0,0-1-1,1 0 1,-1 0-1,1 1 1,-1-1-1,1 0 1,-1 0 0,1 0-1,-1 0 1,1 1-1,-1-1 1,1 0 0,-1 0-1,1 0 1,-1 0-1,1 0 1,-1 0 0,1 0-1,0-1 1,10 0-75,0-1 1,0 0-1,0-1 1,0 0-1,0 0 1,12-7-1,-13 4-45,0-1 0,0 0 0,0 0 0,-1-1 0,-1 0 0,1-1 0,-1 0 0,-1 0 0,0 0 0,8-14 0,-12 17 79,0 0 0,-1 0 0,1-1 0,-1 1 0,-1-1 0,1 0 0,-1 1 1,0-1-1,0-12 0,-1 0 38,-1 13-5,-9-16 3,8 18 7,0 0-1,0 0 0,0 1 1,-1 0-1,0-1 0,0 1 1,-4-4-1,5 6-16,1-1 12,0 0-1,0 0 0,0 0 1,-1 1-1,1-1 0,0 1 1,-1-1-1,1 1 0,-1 0 1,0-1-1,0 1 0,1 0 1,-5-2-1,4 2-7,-17-9-407,9 6 261,7 4-26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41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2580,'-5'1'-158,"-16"2"32,16-2 41,0-1 34,-12 4 98,12-4 219,1 3 385,-8 4-301,12-7-234,0 0 0,0 0 0,-1 0 0,1 0 1,0 0-1,0 0 0,0 0 0,0 1 0,0-1 0,-1 0 0,1 0 0,0 0 0,0 0 1,0 1-1,0-1 0,0 0 0,0 0 0,0 0 0,-1 1 0,1-1 0,0 0 1,0 0-1,0 0 0,0 1 0,0-1 0,0 0 0,0 0 0,0 0 0,0 1 1,0-1-1,0 0 0,0 0 0,0 0 0,0 1 0,1-1 0,-1 0 0,0 0 1,0 0-1,0 1 0,0-1 0,0 0 0,0 0 0,0 0 0,1 0 0,-1 1 0,14 11 57,-11-8-23,2-4-20,-5 0-130,19 0 216,0 0 1,21 5-1,-6 4-119,51 4-270,-82-12 148,37 8-94,-38-9 87,11 5-61,-12-4 92,1-1 0,-1 0 0,0 1 0,1-1 0,-1 0 0,0 1 0,1 0 0,-1-1 0,0 1 0,0 0 0,0-1 0,0 1 0,2 2 0,-2 26 182,-2-25-130,-1-2 7,-5 10 85,0 0 0,-6 16-1,-4 6 59,13-25-154,0 0-1,2 1 1,-4 14 0,1-6-9,-16 39 78,19-52-234,1 1 1,-1 0 0,1 0 0,0 9 0,1-13-39,-8 5-542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42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0 4272,'0'0'-268,"4"0"-158,14 0 398,-14 0 103,-1 1 8,-2 0-14,0-1 0,1 0 1,-1 1-1,0 0 0,0-1 0,0 1 1,0 0-1,1-1 0,-1 1 1,0 0-1,0 0 0,0 0 1,-1 0-1,2 1 0,-1 0 478,-7 0-466,-98 37 592,82-33-521,-60 22 179,81-28-300,-12 3 25,12-3-50,-1 0 0,1 0 0,0 0-1,0 0 1,-1 0 0,1 0 0,0 0-1,0 1 1,0-1 0,-1 1 0,1-1-1,0 1 1,0-1 0,0 1 0,0-1-1,0 1 1,0 0 0,0 0 0,-2 1-1,-1 8 10,4-8 6,3 0-10,6 3 0,1-1 1,-1 0 0,1-1-1,0 0 1,0 0-1,17 1 1,6 2 0,-14-4 1,0 2 1,22 6-1,-4 1-13,-20-4-10,-15-7 17,-1 1 0,0-1 0,0 1 0,0 0 0,0-1 1,0 1-1,0 0 0,0 0 0,0-1 0,0 1 0,0 0 1,-1 0-1,1 0 0,0 0 0,-1 0 0,1 0 0,0 1 1,-1-1-1,1 0 0,-1 0 0,0 0 0,1 0 0,-1 1 0,0-1 1,0 0-1,0 0 0,0 1 0,0-1 0,0 0 0,0 0 1,0 1-1,0-1 0,-1 0 0,1 0 0,0 0 0,-1 1 1,1-1-1,-1 0 0,1 0 0,-1 0 0,0 0 0,1 0 1,-1 0-1,0 0 0,0 0 0,0 0 0,0-1 0,0 1 1,-1 1-1,0 0 12,0 0 0,1 0 0,-1 0 0,0 0 0,0-1 0,0 1 0,0 0 1,-1-1-1,1 0 0,0 1 0,-1-1 0,-2 1 0,4-2-8,-1 1 0,1-1-1,-1 1 1,1 0 0,-1 0 0,1-1 0,0 1-1,-1 0 1,1 0 0,0 0 0,0 1-1,0-1 1,-1 2 0,-4 0 56,2-2-47,0 1 0,0-1 0,0 1-1,0 1 1,-6 3 0,8-4-10,-1-1 0,1 0 0,0 0 0,0 0 0,-1 0 0,1 0 0,0-1 0,-1 1 0,1-1 0,-4 1 0,-1 0 20,-18 3-35,21-3-47,0 0-38,-14 2-37,14-2-32,-1-2-44,-12-2-43,15 2 176,1 0 0,-1 0 1,1 0-1,0 0 0,-1 0 0,1 0 0,0 0 1,0 0-1,0-1 0,0 1 0,0 0 0,0-1 1,0 1-1,0-1 0,0 0 0,1 1 1,-2-2-1,-7-26-1264,7 15-28,-2 0 66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43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15 3980,'0'0'-204,"0"-3"-28,0-6 198,0 6 1925,2 9-1499,9 16-6,-10-19-274,0-1 0,0 1 0,-1-1 1,1 1-1,0 0 0,-1 0 1,0-1-1,1 1 0,-2 5 1,3 6 292,-1-7-218,0 0 0,0 0 1,-1 0-1,0 1 0,0-1 1,-1 0-1,-1 11 1,-34 122 1119,20-86-1054,5-23-161,7-23-96,1 0 1,1 0-1,-3 14 1,-18 84-2500,13-76-1954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5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1 4140,'-55'11'-166,"52"-10"267,0-1-6,-168 43 485,169-42-597,-3 3-34,4-4 51,1 0-1,0 0 1,0 0-1,0 0 1,0 0 0,0 0-1,0 1 1,0-1-1,0 0 1,0 0-1,0 0 1,0 0 0,0 0-1,0 0 1,0 1-1,0-1 1,0 0-1,0 0 1,0 0-1,0 0 1,0 0 0,0 0-1,0 1 1,1-1-1,-1 0 1,0 0-1,0 0 1,0 0 0,0 0-1,0 0 1,0 0-1,0 1 1,0-1-1,0 0 1,1 0 0,-1 0-1,0 0 1,0 0-1,0 0 1,0 0-1,0 0 1,0 0 0,1 0-1,-1 0 1,0 0-1,0 0 1,0 0-1,0 0 1,0 0 0,1 0-1,-1 0 1,0 0-1,0 0 1,0 0-1,0 0 1,0 0 0,0 0-1,1 0 1,-1 0-1,0 0 1,0 0-1,0 0 1,0-1 0,0 1-1,0 0 1,0 0-1,0 0 1,1 0-1,8-1 1,6 0 0,-1 0 0,1 1 0,21 3 0,43 5-44,-29 0-133,-47-8 142,11 10-77,-14-8 113,0-1 0,0 0 0,0 1 0,0-1 0,0 0 0,0 1 0,-1-1 0,1 0 0,0 1 1,-1-1-1,1 0 0,-1 0 0,1 1 0,-1-1 0,0 0 0,1 0 0,-1 0 0,0 0 0,0 0 0,0 0 1,0 0-1,0 0 0,0 0 0,0 0 0,0 0 0,-2 0 0,-33 20 75,35-20-98,-3 0-15,-11 1-35,12-1-36,-3-2-31,5 1 53,0 1-1,1-1 1,-1 0 0,0 0 0,1 0 0,-1 0 0,0 0 0,1 0-1,-1 0 1,0 0 0,1 0 0,-1 0 0,0 0 0,1 0 0,-1 0-1,0-1 1,1 1 0,-1 0 0,0 0 0,1-1 0,-2 0 0,-16-12-174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45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4940,'0'0'-234,"13"10"-156,-8-9 453,0 0 1,0-1 0,1 0-1,-1 1 1,0-2-1,0 1 1,1-1-1,5-1 1,40-11 931,-50 13-960,2-1 199,14-3 211,-13 3-64,-3 1-334,0-1 1,0 0-1,0 1 0,1-1 1,-1 1-1,0-1 0,1 1 1,-1 0-1,0 0 0,1 0 1,-1-1-1,0 1 0,3 1 1,13-2 153,-12 1-82,33 14 348,0 2-50,-22-8-309,0-1 20,0 1-1,0 1 0,21 15 1,-9-5-15,81 61 111,-65-46-148,56 32 0,287 156 113,-240-139-139,237 94-1,-53-59-63,-104-42 19,150 39-63,5-20-50,-333-84 99,133 22-25,-58-13 17,166 23-93,-220-33 83,678 51-138,-386-36 129,-140 1 35,-23-2 0,76 8-26,18 2-6,-187-24-7,240 13-54,-83-13 61,-191-6 22,-23-1 6,97 0-67,143-8-104,-110 5 87,-122 0 53,65 6 0,-69-2-6,472 32-349,-25-41 62,-195-18 263,-50 2 56,-22 1-22,-148 13 0,56-1-26,80-2-60,-47-4-61,-128 9 130,-20 2-14,34 2 0,-40 1 28,-15 0 11,0 0 4,16 0-7,-16 0 7,-1 0 2,35 0-26,-34 0 32,-1 0 5,13 0 4,-12 0-7,-1 0 11,14 0 9,-14 0-7,-1 0-83,7 4-15,-7-4-64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46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4048,'-4'0'-149,"-18"0"3772,28 5-3384,19 14-9,-24-18-213,-1 0 0,1-1-1,0 1 1,0 0 0,1 0-1,-1-1 1,0 1 0,0 0-1,0-1 1,0 0-1,1 1 1,-1-1 0,0 1-1,0-1 1,1 0 0,-1 0-1,0 0 1,0 0 0,1 0-1,0 0 1,3 0 44,23 2 346,41-3 1,-20 0-149,-47 1-243,28 0 191,37 5 0,-58-4-180,0 1-1,-1 0 0,1 0 0,-1 1 0,1 0 1,-1 0-1,0 1 0,0 0 0,7 5 0,-11-6 4,-1 0 1,1 0-1,-1 0 0,1 1 0,-1-1 0,0 1 0,-1 0 0,1 0 0,3 6 0,-5-8-8,0 0-1,-1 0 1,1 0-1,0 0 0,-1 1 1,1-1-1,-1 0 1,0 0-1,0 1 0,0-1 1,0 0-1,0 1 1,0-1-1,-1 0 0,1 0 1,-1 1-1,1-1 1,-1 0-1,0 0 0,0 0 1,0 0-1,-2 3 1,-3 5 34,-5 7 61,-1 0-1,0-1 1,-24 23-1,-161 145-1181,183-174 261,13-9 731,0 0-1,0-1 1,0 1-1,0 0 1,-1 0-1,2 0 1,-1 0-1,0 0 1,0 0-1,0 0 1,-1 3-1,1-4-26,1 1-1,-1 0 0,0 0 0,1-1 1,-1 1-1,0 0 0,0-1 0,0 1 1,1-1-1,-1 1 0,0-1 0,0 1 1,0-1-1,0 0 0,0 1 0,0-1 0,0 0 1,-2 1-1,-4 0-2246,-6 3-269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49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316 14 5821,'0'0'-162,"13"-10"1154,0 6 924,-17 10-1867,0-2-36,2-1-6,0 0 0,0-1 0,0 1 0,0-1 0,-1 0 0,1 1 1,-1-1-1,0 0 0,0-1 0,1 1 0,-6 2 0,-57 32 147,30-16-98,-90 60 7,89-58-151,34-20 48,-1-1-10,-23 11-47,25-12 94,1 1-1,-1-1 1,1 1 0,-1-1-1,1 1 1,-1-1-1,1 1 1,-1-1 0,1 1-1,0-1 1,-1 1-1,1 0 1,0-1 0,-1 1-1,1 0 1,0-1-1,0 1 1,0-1 0,0 1-1,-1 0 1,1 0-1,0-1 1,0 1 0,0 0-1,0-1 1,1 1-1,-1 0 1,0-1 0,0 1-1,0 0 1,1-1-1,-1 1 1,0-1 0,0 1-1,1 0 1,0 0-1,0 1 2,-1-1 0,1 1 0,1 0 0,-1-1 0,0 1 0,0-1 0,0 1 0,1-1 0,-1 0 0,1 0 0,-1 1 0,1-1 0,0 0 0,2 1 0,34 9-6,0-2 0,0-2 0,48 3-1,-45-4-20,58 16 0,-96-21 26,1 0 1,-1 0 0,0 0-1,1 0 1,-1 1-1,5 3 1,-7-4 1,0-1 1,0 1-1,0 0 1,-1-1-1,1 1 0,0 0 1,-1 0-1,1 0 0,0-1 1,-1 1-1,1 0 1,-1 0-1,1 0 0,-1 0 1,0 0-1,1 0 0,-1 0 1,0 0-1,0 1 0,1 9 4,-1-9-1,0 0 0,0-1 0,0 1 0,0 0 0,-1 0-1,1-1 1,0 1 0,-1 0 0,1-1 0,-1 1 0,1-1 0,-2 3 0,-1 2 8,-1-1 1,0 0-1,0 1 0,0-1 1,0-1-1,-1 1 1,0-1-1,0 0 1,0 0-1,0 0 0,-1 0 1,-9 3-1,-8 4 30,-45 14-1,54-20-31,4-2-88,0-1-1,0 0 0,0 0 0,0-1 1,0-1-1,0 0 0,0 0 0,0-1 0,0 0 1,0 0-1,0-1 0,-18-7 0,26 8 25,0 0-1,0 0 1,0 0-1,0 0 1,0-1-1,0 1 1,1 0-1,-1-1 1,1 0-1,-1 1 1,1-1 0,0 0-1,-1 0 1,1 0-1,0 0 1,0 0-1,0 0 1,0 0-1,1 0 1,-1 0-1,1 0 1,-1 0-1,1-1 1,0 1-1,0 0 1,0 0-1,0-4 1,0-6-660,2 0-1,-1 0 1,7-21 0,-3 13-617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49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53 4104,'-5'-12'-181,"4"10"57,2-1 77,9-32 4118,-8 40-3783,6 11-83,-1 0 0,0 1 0,-1 0 0,-2 0 0,1 1 0,-2-1 0,2 20-1,0 132 617,-5-143-734,-13 156 349,6-114-398,7 4-219,1-53-56,-1-1 1,-3 29-1,3-41 0,-1 0 1,0 0-1,1 1 1,1-1-1,-1 0 1,1 0 0,0 1-1,0-1 1,3 8-1,-3-13-387,3 7-2895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1:51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33 4752,'6'-6'-624,"-6"6"665,0 0 0,0 0 0,0 1 0,0-1 0,0 0 0,0 0 0,0 0 1,0 0-1,0 0 0,0 0 0,0 0 0,0 1 0,0-1 0,0 0 0,0 0 0,0 0 0,0 0 0,0 0 0,0 0 0,0 0 0,0 1 0,0-1 0,0 0 1,0 0-1,0 0 0,0 0 0,1 0 0,-1 0 0,0 0 0,0 0 0,0 0 0,0 0 0,0 0 0,0 1 0,0-1 0,0 0 0,1 0 0,-1 0 0,0 0 1,0 0-1,0 0 0,0 0 0,0 0 0,0 0 0,1 0 0,-1 0 0,0 0 0,0 0 0,0 0 0,0 0 0,0 0 0,0 0 0,0-1 0,1 1 0,-1 0 1,0 0-1,-1 4-30,1 1 44,0 0 1,-1 0 0,0 0-1,-1 0 1,1 0 0,-1 0-1,1 0 1,-2-1 0,1 1-1,-5 7 1,-5 5 115,2 0 1,0 1-1,0 0 0,2 1 0,-9 29 1,11-34-111,1 1-2,1 0 1,1 0-1,0 1 1,-1 27-1,4-35-55,0-1-1,1 0 1,0 0 0,0 0-1,1 1 1,0-1-1,0-1 1,1 1 0,3 8-1,-2-13-19,-1 0 1,1 0-1,0 0 0,0 0 1,-1-1-1,1 0 0,4 1 1,-6-1 8,-1-1 1,0 1-1,0-1 1,0 1 0,0-1-1,0 0 1,1 0-1,-1 1 1,0-1 0,0 0-1,0 0 1,1 0-1,-1 0 1,0 0-1,0-1 1,2 1 0,1-1-18,-3 1 16,0 0 0,0 0-1,0 0 1,1 0 0,-1 0 0,0 0-1,0 0 1,0 0 0,0 0 0,0-1 0,0 1-1,0 0 1,0-1 0,0 1 0,2-2-1,14-5-116,-7 4 62,1-1 0,-1 0 0,0 0 0,0-1 0,0-1 0,-1 1 0,11-9 0,-9 4 2,-4 4 23,1 0 0,-1-1 0,-1 0 0,1 0 0,-1-1 0,-1 1-1,10-17 1,-11 15 27,1 1-1,-2-1 0,1 0 1,-1 0-1,-1-1 1,0 1-1,0-1 0,0 1 1,-2-1-1,1 0 0,-1 1 1,0-1-1,-1 0 1,0 1-1,-3-12 0,0-3 28,4 19-13,-1 0 0,1 0-1,-1 1 1,0-1 0,0 0 0,-4-7 0,-34-53-327,38 64 268,-1-1 0,0 1 0,1-1 0,-1 1 0,0 0 0,0 0 0,0 0 0,0 0 0,0 0 0,0 1 0,0-1 0,-3 0 0,2 0-30,1 0-223,-3 1-59,-12 0-93,12 0-239,-1 1-482,-24 3 217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11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91 836,'0'0'5915,"-5"4"-5887,-16 11-1,20-14-24,0 0 1,0-1-1,0 1 0,1 0 0,-1 0 1,0-1-1,0 1 0,1 0 1,-1 0-1,1 0 0,-1 0 0,1 0 1,-1 0-1,1 0 0,-1 0 0,1 0 1,0 0-1,-1 0 0,1 0 1,0 2-1,0-2-1,0 0 1,0 0-1,0-1 0,0 1 0,-1 0 1,1 0-1,0-1 0,0 1 1,0 0-1,-1-1 0,1 1 1,0 0-1,-1-1 0,1 1 1,-1-1-1,1 1 0,-2 0 1,-1 2 3,1-1-2,1-1 0,0 1 0,0 0 0,-1-1 0,1 1 0,0 0 0,0 0 1,1 0-1,-1 0 0,0 0 0,1-1 0,-1 5 0,-2 1 10,-12 56 27,15-60-41,-1 0 1,1 0 0,-1 0-1,1 0 1,0-1-1,0 1 1,0 0 0,1 4-1,-1-4 2,0 0 12,0 0-11,0 10 6,0-10 0,0 0-4,1 0-8,-1 0 0,0-1-1,0 1 1,1 0 0,0 0 0,-1 0 0,1-1-1,0 1 1,1 0 0,-1-1 0,0 1-1,1-1 1,-1 0 0,1 1 0,0-1 0,0 0-1,0 0 1,0 0 0,0 0 0,0 0 0,0-1-1,1 1 1,-1-1 0,1 1 0,-1-1 0,6 2-1,-6-2-7,0 0 2,9 2 6,-8-2 3,1-1 9,13 0-11,-12 0 2,-1 0-2,40-8-9,-23 2-24,-15 4 18,1 0 1,-1 0-1,0-1 1,0 0-1,0 0 1,9-6-1,-7 3 4,-1 0 0,1 0 0,-1-1-1,0 0 1,-1 0 0,0-1 0,0 0-1,8-15 1,-1 1-22,-2 0 0,10-29 0,-19 46 36,-1-1 1,1 1 0,-1-1-1,-1 0 1,1 1 0,-1-11 0,0 9 23,-1 4-21,1 0 0,0 1-1,0-1 1,-1 0 0,1 1 0,-1-1-1,0 1 1,0-1 0,0 1 0,0 0 0,0-1-1,-1 1 1,1 0 0,-1 0 0,1 0 0,-1 0-1,0 0 1,0 0 0,0 0 0,0 1-1,-2-2 1,2 1 2,0 0 2,-14-7-4,12 8-12,-36-7-13,37 7 22,-1 0 13,-42-15-228,43 14 137,3 2 3,0 0 80,0-1 0,0 1-1,-1 0 1,1-1 0,0 1-1,0 0 1,-1 0 0,1-1-1,0 1 1,0 0 0,-1 0-1,1 0 1,0-1 0,-1 1-1,1 0 1,0 0 0,-1 0-1,1 0 1,-1 0 0,1 0-1,0 0 1,-1 0 0,1 0 0,-1 0-159,1 0 0,-1 0 1,1-1-1,0 1 0,-1 0 1,1 0-1,0 0 1,-1 0-1,1 0 0,0 0 1,-1 0-1,1-1 0,0 1 1,-1 0-1,1 0 1,0 0-1,-1-1 0,1 1 1,0 0-1,0-1 0,-1 1 1,1 0-1,0 0 1,0-1-1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12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1 3208,'0'0'-205,"-4"0"-128,-14 0 341,14 0 1807,0 1-1679,-14 2-16,14-3-17,-25 18 405,26-17-417,-2 1-43,1 0 1,-1 1-1,0-1 0,1 1 0,-1 0 1,1 0-1,0 0 0,0 1 0,0 0 0,1-1 1,-4 6-1,-32 29 220,38-36-255,0 0 0,-1-1-1,1 1 1,0 0 0,0 0 0,0 0 0,0 0-1,1 0 1,-1 0 0,0 1 0,1-1 0,-1 0-1,1 0 1,0 4 0,-6 21 144,2-3-32,4-22-102,0 1-8,2 1-13,1 8 51,1 0 1,7 17 0,-10-28-36,-1 0-13,1-1-1,0 0 0,0 1 0,-1-1 0,1 0 1,0 1-1,-1-1 0,1 1 0,0-1 1,-1 1-1,1-1 0,0 1 0,-1-1 1,1 1-1,-1 0 0,1 1 0,11 8 61,23-2 16,-30-7-69,-1-1 0,35 0 5,-35 0-4,0 0-9,56-5-3,-56 5-8,2-2 11,71-19 45,-76 20-46,6 2 7,-3-2-13,22-12 52,-19 9-28,0 0 1,0 0-1,-1 0 1,0-1-1,7-6 1,-13 11-21,0-1 0,0 1 1,1 0-1,-1 0 0,0 0 0,0-1 1,0 1-1,1 0 0,-1 0 0,0-1 1,0 1-1,0 0 0,0 0 0,0-1 1,1 1-1,-1 0 0,0-1 0,0 1 0,0 0 1,0 0-1,0-1 0,0 1 0,0 0 1,0-1-1,0 1 0,0 0 0,0 0 1,0-1-1,0 1 0,-1 0 0,1-1 0,0-8 33,2 6-26,-1 0 1,-1 0 0,1 0-1,0 0 1,-1 0-1,1 0 1,-1 0 0,0 0-1,0 0 1,0-4-1,-16-42 30,13 42-42,3 5 6,-1 0 0,1 1 1,-1-1-1,0 0 0,0 0 1,0 0-1,0 1 0,0-1 0,0 0 1,-3-2-1,-15-23-31,16 25 22,0 0 1,1 1-1,-1-1 0,0 0 0,0 1 0,0 0 0,0-1 0,0 1 0,0 1 1,-1-1-1,-4-1 0,-10-2-34,15 3 18,-2 1-15,-16-4-15,16 4-20,0 0-35,-35 8-451,38-7 288,-4 0-61,-38 3-1479,41-4 501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18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384 1 3852,'-27'0'-94,"22"0"372,2-1-201,-13 1 3340,-9 10-3089,1 0-112,-28 8 139,0 2 0,-75 42 0,108-53-300,17-9-51,-1 1-1,1 0 1,0-1 0,0 1 0,0 0-1,0 1 1,0-1 0,0 0 0,0 0 0,0 1-1,0-1 1,0 1 0,1 0 0,-1 0-1,-1 2 1,2-2 34,2-3-36,0 1 0,-1 0-1,1 0 1,0 0 0,0 1-1,-1-1 1,1 0 0,0 0-1,0 0 1,-1 0 0,1 1-1,0-1 1,-1 0 0,1 1 0,0-1-1,-1 1 1,1-1 0,0 0-1,-1 1 1,1 0 0,0 0-1,0 0 0,1 0-1,-1 0 1,0 0 0,0-1 0,0 1 0,1 0 0,-1-1 0,0 1 0,1-1 0,-1 1 0,1-1 0,-1 0 0,2 1 0,60 7 47,-29-4-40,-6-2 2,33 6-1,-38-4-5,71 15-101,-91-18 87,-1 1 0,1-1 1,0 1-1,-1-1 1,0 1-1,1 0 0,2 3 1,-2-3 8,-2-1 2,0 0 1,0-1 0,0 1 0,-1-1 0,1 1 0,0 0 0,-1 0 0,1 0-1,0-1 1,-1 1 0,1 0 0,-1 0 0,1 0 0,-1 0 0,0 0 0,1 0-1,-1 0 1,0 0 0,0 0 0,1 0 0,-1 0 0,0 0 0,0 0 0,0 0-1,0 0 1,0 0 0,-1 0 0,1 0 0,0 0 0,0 0 0,-1 0 0,1 0 0,-1 0-1,1 0 1,-1 0 0,1 0 0,-1-1 0,1 1 0,-1 0 0,0 0 0,1-1-1,-1 1 1,0 0 0,-1 0 0,1 0 1,-2 3 10,-1 0 1,0-1 0,0 1-1,0-1 1,0 0 0,-6 3-1,-12 8 38,17-10-42,0-1 0,0 0 0,0 0 0,-8 3 0,-5 3-31,7-4-127,1 0 0,-2-1 0,1-1-1,-21 5 1,-1 0-512,31-7 607,1-1 0,0 0 0,-1 1 0,1-1 0,-1 0-1,1 0 1,-1 0 0,1 0 0,-1 0 0,1 0 0,-3 0 0,-1-1-78,1 1-293,-1-3-26,3 1 276,0 1 31,0 0-1,0 0 0,0 0 1,0 0-1,1 0 1,-1-1-1,0 1 0,1-1 1,-1 1-1,1-1 0,-1 0 1,1 0-1,0 1 1,0-1-1,0 0 0,0 0 1,0 0-1,0 0 1,0-1-1,0-2 0,1-15-1225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19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4232,'1'-1'43,"0"0"0,0 0 0,-1 0 0,1 0-1,0 1 1,0-1 0,0 0 0,1 1-1,-1-1 1,0 0 0,0 1 0,0-1 0,0 1-1,0 0 1,1-1 0,-1 1 0,0 0 0,0 0-1,1 0 1,1 0 0,-1 0 46,-1 1 0,1 0 0,-1 0 0,0 0 0,0 0 0,1 0 1,-1 0-1,0 0 0,0 0 0,0 1 0,0-1 0,0 2 0,2 0-309,1 4 429,1 0 0,-1 1-1,-1-1 1,0 1 0,0 0-1,0 0 1,2 13-1,6 17 395,-4-15-425,0 0 0,-2 0 0,0 1-1,-2 0 1,-1-1 0,0 1 0,-2 0-1,-1 0 1,-1 0 0,0 0-1,-2-1 1,-1 1 0,-8 23 0,5-24-274,1 1 1,2 0-1,0 0 1,-1 30-1,6-52 6,0 0 17,0 0-1,0 0 1,0 0-1,0 0 1,0 1-1,0-1 1,-1 0-1,1 0 1,-1 0-1,0 0 1,-1 2-1,3 1-348,6 7 186,-7-11 65,0 0 0,1 0-1,-1-1 1,0 1 0,1-1 0,-1 1 0,1 0-1,-1-1 1,1 1 0,-1-1 0,1 1-1,0-1 1,-1 1 0,1-1 0,0 0-1,-1 1 1,1-1 0,0 0 0,-1 1 0,1-1-1,0 0 1,-1 0 0,1 0 0,0 0-1,0 1 1,-1-1 0,2 0 0,20-8-1901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20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140 147 5128,'0'0'-178,"-3"0"214,1 0 226,0 0 0,0 1 0,0-1 0,0 0 0,0 1 0,0-1 0,0 1 1,0 0-1,0-1 0,0 1 0,0 0 0,1 0 0,-1 0 0,0 1 0,1-1 0,-1 0 0,0 0 1,1 1-1,-3 2 0,-3 3-668,-2 5 578,0 0-1,1 1 0,0 1 1,1-1-1,0 1 0,-6 20 1,8-18-102,0 0-1,-2 18 1,-2 10-37,8-38-51,0-1 0,0 1 1,1 0-1,0 0 0,0 0 0,0 0 0,1 0 0,0-1 0,0 1 0,3 8 0,-2-11 0,-1 0 1,1-1-1,0 0 1,0 1-1,0-1 0,0 0 1,0 0-1,0 0 1,1 0-1,-1 0 1,1-1-1,3 3 0,-4-4-52,3 1-4,16 2 4,-16-2-3,1-3-12,12-5-100,30-17 0,-36 16 115,-1-1 0,0 0-1,0-1 1,-1 0 0,0 0-1,-1-1 1,0 0 0,-1-1-1,0 0 1,-1 0 0,10-25-1,14-34-110,-28 58 163,0 0 0,-1 0-1,0 0 1,-1-1 0,-1-20 0,0 18-3,0 14 20,-1 1-1,1-1 0,0 0 0,0 1 0,-1-1 1,1 1-1,-1-1 0,1 0 0,-1 1 0,0-1 0,1 1 1,-1 0-1,-2-3 0,-4-8-11,6 7 11,-10-14-21,7 13 6,0 1-1,0-1 1,-1 1-1,0 0 1,0 1-1,-1-1 1,1 1 0,-1 0-1,0 0 1,0 1-1,-13-6 1,17 8-67,-3 0-26,-12-6-28,12 6-26,2 1-36,-11 0-29,10 0-46,-1 1-819,-16 2 630,16-3-77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5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1 2512,'0'0'218,"-4"4"-72,-2 4-125,-4 4 339,0 1 0,0 0 1,-9 20-1,2-4-6,-9 22 296,-49 116 391,53-94-1218,15-41-262,6-26-239,0 0 1,-1 0 0,1-1-1,-5 10 1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21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 4088,'0'0'1344,"-5"3"-1062,-16 10 5,16-10 297,5 9-167,-1 1 0,0 0-1,-1-1 1,-4 15 0,1 25 56,4-50-456,1 1 0,-1 0 0,1-1 0,0 1 0,-1-1 0,1 1 0,0 0 0,1-1 0,-1 1 0,0-1 0,1 1 0,0-1 0,-1 1 0,1-1 1,0 1-1,0-1 0,0 1 0,1-1 0,-1 0 0,1 0 0,-1 0 0,1 0 0,-1 0 0,4 3 0,-3-3 2,27 6 66,-17-4-64,10 0 11,4-1-21,-21-1-8,28 0 4,-32-2-9,7 2-9,-7 0 10,1-1-1,-1 1 0,0-1 1,1 0-1,-1 1 0,1-1 1,-1 0-1,1 0 0,0 0 1,2 2-1,-2-2 5,0 0-1,-1 0 1,1 0 0,-1 1 0,1-1 0,-1 0-1,0 1 1,1 0 0,-1-1 0,0 1-1,0 0 1,0-1 0,0 1 0,0 0-1,0 0 1,-1 0 0,1 0 0,-1 0 0,1 0-1,-1 3 1,6 16 65,-5-17-50,-1 0 0,0 1 1,0-1-1,0 0 0,-1 0 1,1 1-1,-1-1 0,-2 7 1,2-9 14,-1 1-5,-43 54 196,40-53-199,-48 23-231,-91 33 0,113-51-144,27-8 178,-1-1-21,-16 0-29,15 0-52,6-1-109,0-1 319,-1 1 1,1 0-1,-1-1 0,0 1 0,1 0 0,-1-1 1,0 1-1,0 0 0,-1-2 0,0 0-341,4-1-45,1-5 113,-1 3-281,1 0 0,-1 0 0,2-1 1,4-6-1,5-7-917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21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57 4328,'0'0'-221,"0"0"86,0 0 166,-1 0 1,1 0-1,0 0 0,0 0 1,0 0-1,-1-1 1,1 1-1,0 0 0,0 0 1,0 0-1,0 0 1,-1-1-1,1 1 0,0 0 1,0 0-1,0 0 1,0-1-1,0 1 0,0 0 1,0 0-1,-1-1 1,1 1-1,0 0 0,0 0 1,0-1-1,0 1 1,0 0-1,0 0 0,0-1 1,0 1-1,0 0 1,1 0-1,-1-1 0,0 1 1,0 0-1,0 0 1,0 0-1,0-1 0,0 1 1,0 0-1,0 0 1,1-1-1,-1 1 0,0 0 1,0 0-1,0 0 1,0 0-1,1-1 0,-1 1 1,44-8 1412,-40 7-1191,0 1-13,55-13 849,-53 12-1006,-3 0-13,49-11-54,-49 11-80,1 0-133,13-2 54,-12 2-46,-1 1-362,31-4-3434,-32 4 2233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22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1 4648,'0'0'-186,"-6"2"-14,-96 51 1481,100-52-1149,-12 10 364,-20 15-20,0 2-19,12-9-206,20-17-205,-7 6 37,9-7-77,0-1-1,-1 0 1,1 0-1,0 0 1,0 1-1,-1-1 1,1 0-1,0 0 1,0 0-1,0 1 1,-1-1-1,1 0 1,0 1-1,0-1 1,0 0-1,0 0 1,0 1-1,0-1 1,0 0-1,0 1 1,-1-1-1,1 0 1,0 1-1,0-1 1,0 0-1,0 0 1,1 1-1,-1-1 1,0 0-1,0 1 1,0-1-1,0 0 1,0 1-1,0-1 1,0 0-1,0 0 1,1 1-1,-1-1 1,0 0-1,0 0 1,0 1-1,1-1 1,3 1 0,0 1 4,1-1 0,-1 0 0,1 0-1,-1 0 1,1 0 0,0-1 0,0 0 0,-1 0 0,9-1 0,-9 0-5,1 1 1,-1-1-1,1 1 1,-1 0-1,1 0 1,7 2-1,-11-1-4,0-1 0,0 0 0,0 0-1,-1 1 1,1-1 0,0 0 0,0 0 0,0 0 0,0 0 0,0 0 0,0 0-1,0 0 1,0 0 0,0 0 0,-1 0 0,1 0 0,0-1 0,0 1-1,1-1 1,18-3 7,-8 4-5,28 1-1,-37-1-3,1 0 1,-1 1-1,0-1 0,0 1 1,0 0-1,0 0 0,0 0 1,0 0-1,0 0 0,0 1 1,-1-1-1,1 1 0,0 0 0,-1-1 1,4 4-1,0 1-5,-4-5 9,-1 0 0,0 0 0,0 0 1,0 0-1,0 0 0,0 0 0,0 0 1,0 0-1,-1 1 0,1-1 0,0 0 1,-1 1-1,1-1 0,-1 0 0,1 1 0,-1-1 1,0 1-1,1-1 0,-1 3 0,3 7 50,-3-10-43,0 1 0,0-1 0,1 1 1,-1-1-1,-1 1 0,1-1 0,0 1 0,0-1 0,0 0 0,-1 1 0,1-1 1,-1 1-1,1-1 0,-1 0 0,0 1 0,1-1 0,-1 0 0,0 0 0,0 1 0,0-1 1,0 0-1,-1 1 0,-23 24 182,11-14-156,0 0 0,0-1 0,-1 0 0,0-2 0,-1 1 0,-20 7 0,29-15-203,0 0 1,0 0-1,0-1 0,0 0 1,0 0-1,0-1 0,0 0 1,-1 0-1,-7-2 1,8 0-288,1-1 0,0 0 0,0 0 0,0 0 0,0-1 0,1 0 0,-6-4 0,9 6-1063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23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13 4256,'0'0'-194,"-2"-8"-208,2 8 443,0 0-1,0-1 1,0 1-1,0 0 1,0 0-1,0 0 1,0 0-1,0-1 1,0 1-1,0 0 1,0 0 0,0 0-1,0 0 1,0-1-1,1 1 1,-1 0-1,0 0 1,0 0-1,0 0 1,0 0-1,0-1 1,0 1-1,0 0 1,1 0-1,-1 0 1,0 0 0,0 0-1,0 0 1,0 0-1,0 0 1,1 0-1,-1-1 1,0 1-1,0 0 1,0 0-1,0 0 1,1 0-1,-1 0 1,0 0-1,0 0 1,0 0 0,0 0-1,1 0 1,-1 0-1,0 0 1,0 0-1,0 1 1,1-1-1,-1 0 1,0 0-1,0 0 1,0 0-1,0 0 1,0 0-1,1 0 1,-1 0-1,0 0 1,0 1 0,0-1-1,0 0 1,0 0-1,0 0 1,0 0-1,1 0 1,-1 1-1,4 1 3,-1 0 62,1-1-1,-1 1 1,0 0-1,0 0 1,1 0 0,-1 1-1,-1-1 1,1 1 0,0 0-1,-1 0 1,1 0-1,-1 0 1,3 5 0,-1 1 79,0 1 0,-1 0 0,-1 0 0,1 0 0,-1 0 0,-1 0 0,0 0 0,-1 1 0,1-1 0,-3 11 1,-12 115 581,9-61-728,-2-9-1467,8-36-1819,-2-28 1328,-3 10-299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24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332 5 5188,'0'0'-282,"-4"0"80,-14 0 71,14 0 230,-2 3 26,-12 4 488,0 1 0,-34 21 1,34-13-121,1 0 1,1 0 0,-29 38 0,-1 1-23,38-45-389,0 1 1,1 0 0,0 0-1,-7 17 1,1-2 42,2 7-28,11-31-103,0-1 0,-1 0 0,1 0 0,0 0 0,0 0 0,0 0 0,0 1 0,0-1 0,0 0-1,0 0 1,1 0 0,-1 0 0,0 0 0,1 1 0,-1-1 0,0 0 0,1 0 0,-1 0 0,1 0 0,0 0 0,-1 0-1,1 0 1,0-1 0,0 1 0,0 0 0,-1 0 0,1 0 0,0-1 0,0 1 0,0 0 0,0-1 0,0 1 0,0-1 0,0 0-1,1 1 1,-1-1 0,0 0 0,0 1 0,0-1 0,0 0 0,2 0 0,2 1-36,-3-1 24,-1 1-1,1-1 1,0 0 0,0 0-1,0 0 1,-1 0-1,1 0 1,0 0 0,0-1-1,-1 1 1,1-1 0,3 0-1,6-3-48,5 0-90,-1-1 1,0 0 0,0-1 0,0-1-1,-1 0 1,16-11 0,-16 7 76,-1-1 1,-1 1-1,0-2 0,-1 0 1,0 0-1,-1-1 1,-1 0-1,0-1 1,-1 0-1,0 0 1,7-23-1,-11 26 106,0 1 0,-1-1 0,2-18 0,-4 25-33,-1 0 1,1 0-1,-1 0 1,-1 1-1,1-1 1,-1 0 0,0 0-1,0 1 1,0-1-1,0 0 1,-1 1-1,-2-5 1,3 7-107,-3 2-629,-14 0 434,14 0-63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24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 3792,'0'0'-262,"-4"0"-58,-10 0 268,11 0 2507,-8 4-1885,1 1-16,-4 21 791,13-25-1301,0 1-1,0-1 1,0 0 0,1 1-1,-1-1 1,0 1 0,1-1-1,-1 1 1,1-1-1,0 1 1,-1 2 0,-3 12 238,-61 118 1145,56-113-1320,-6 16-27,14-35-66,3 1-6,0 1-8,-1-2-3,0-1 0,-1 1 0,1 0 0,0-1 1,0 1-1,1-1 0,-1 1 0,0-1 0,0 0 0,1 1 0,-1-1 0,0 0 1,1 0-1,0 0 0,-1 0 0,1 0 0,-1 0 0,1-1 0,0 1 1,3 0-1,4 1-29,0-1 0,0-1 1,0 0-1,-1 0 1,1-1-1,17-3 0,60-18-306,-56 13 172,23-8-360,85-38 0,-109 41 111,23-8-909,-49 21 1028,-2 1 249,0-1-1,1 1 0,-1 0 0,0-1 1,1 1-1,-1-1 0,0 1 1,0-1-1,1 0 0,-1 1 1,2-3-1,-3 3-4,4-2-280,3-2-214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25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4 3148,'0'0'-118,"-2"-1"9,-4-1-93,6 2 249,0 0 0,-1 0 0,1 0 0,0 0 0,0 0 1,0 0-1,0 0 0,0 0 0,-1 0 0,1 0 0,0 0 0,0 0 0,0 0 0,0 0 0,-1 0 1,1 0-1,0 0 0,0 0 0,0 0 0,0 0 0,-1 0 0,1 0 0,0 0 0,0 0 0,0 0 1,0 0-1,0 0 0,0 0 0,-1 0 0,1 1 0,0-1 0,0 0 0,0 0 0,0 0 0,0 0 1,0 0-1,0 0 0,-1 1 0,1-1 0,0 0 0,0 0 0,0 0 0,0 0 0,0 0 0,0 1 0,0-1 1,0 0-1,0 0 0,0 0 0,0 0 0,0 1 0,0-1 0,0 0 0,0 0 0,0 0 0,3 11 267,0-1-1,-1 1 1,-1 0-1,0 0 1,0-1-1,-2 19 1,-1-4 57,-2 8 27,-3-12-224,-12 38-523,-28 63-1,34-86-631,-2 4-2247,5-26 1498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26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 3 4640,'-17'0'-178,"13"0"63,1-1 54,-10 0 346,0 1 0,-27 1 0,36 0-122,0-1 0,-7 1 20,1 0 1,0 0-1,0 1 0,0 0 0,0 1 0,1 0 0,-1 1 1,1 0-1,-1 0 0,1 1 0,-11 8 0,-12 5 105,9-6-146,2-1-36,0 0 1,-28 21-1,49-32-107,-1 1-1,1-1 1,-1 0 0,1 1 0,0-1-1,-1 0 1,1 1 0,-1-1-1,1 0 1,0 1 0,-1-1-1,1 1 1,0-1 0,-1 1-1,1-1 1,0 1 0,0-1-1,0 1 1,-1-1 0,1 1 0,0-1-1,0 1 1,0-1 0,0 1-1,0-1 1,0 1 0,0-1-1,0 1 1,0 0 0,0-1-1,0 1 1,1-1 0,-1 1-1,0-1 1,0 1 0,1 0 0,0 0-2,1 0 1,-1 0 0,1 0 0,-1 0 0,1 0 0,0 0-1,-1 0 1,1-1 0,0 1 0,-1 0 0,3-1 0,44 6-39,113-6-199,-119 5 188,12 0-11,-52-5 60,0 0 0,1 1 0,-1 0 0,0 0 0,0-1 0,0 1 0,0 0 0,0 1 1,0-1-1,0 0 0,3 3 0,0 0 8,-4-4 3,0 1 0,0 0 0,0 0 0,0-1 0,0 1 0,0 0 0,0 0 0,-1 0 0,1 0 0,0 0 0,0 0 0,-1 0 0,1 0 0,-1 0 0,1 0 0,-1 0 0,1 0 0,-1 1 0,0-1 0,0 0 0,1 0 0,-1 0 0,0 1 0,0-1 0,0 0 0,0 0 0,-1 0 0,1 1 0,0-1 0,0 0-1,-1 0 1,1 0 0,-1 0 0,1 0 0,-1 1 0,0 0 0,-1 2 23,-1 0 0,1-1 0,-1 1-1,1-1 1,-1 0 0,0 1 0,-6 3-1,-12 15 222,-65 31 33,31-25-893,53-27 339,-3-1-42,-16 0-414,16-2 453,2-1 0,-1 0-1,0 0 1,1 0 0,-1-1-1,-2-4 1,5 8 189,0-1 0,1 1-1,-1-1 1,1 0 0,-1 1 0,1-1-1,-1 0 1,1 0 0,-1 1 0,1-1-1,0 0 1,-1 0 0,1 0 0,0 0 0,0 1-1,0-1 1,0 0 0,0 0 0,0 0-1,0-1 1,0 0-263,-1-9-877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27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3788,'6'-11'-734,"-2"-1"3747,-2 18-2696,29 115 2037,-28-105-2157,3 16 166,-1 0 0,1 51 0,-5-44-214,1-20-68,-2 0 0,-2 21 0,0 20-58,2-42-186,-3 30-1,1-36-113,2-1 0,1 21 1,0-22-223,-1 0 0,0 0 0,-2 13 1,-3 3-3243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28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5 4472,'0'0'-299,"-3"-1"-309,16-2 3066,33 2-2432,-32 1 86,-10 0-14,1 0-8,5 0-13,1 1 1,-1 0-1,1 1 0,13 3 1,-22-4-34,0-2-37,0 1 0,0 0 0,-1 0 1,1 0-1,0 1 0,0-1 0,-1 0 0,1 1 0,0-1 1,-1 1-1,1-1 0,0 1 0,-1 0 0,1 0 0,2 2 1,-2-2 10,-1-1-15,-1 0-1,1 0 0,0 0 1,0 1-1,-1-1 0,1 0 1,0 0-1,0 1 1,-1-1-1,1 0 0,0 1 1,-1-1-1,1 1 0,0-1 1,-1 1-1,1-1 0,-1 1 1,1-1-1,-1 1 1,1-1-1,-1 1 0,1 0 1,-1-1-1,0 1 0,1 0 1,-1-1-1,0 1 0,0 0 1,1 1-1,-1-1 2,1 1-1,-1-1 0,0 1 1,0 0-1,0-1 1,0 1-1,0-1 1,0 1-1,0-1 1,-1 1-1,1 0 1,-1-1-1,1 1 0,-1-1 1,0 2-1,-8 13-7,-1-1-1,-1-1 1,-23 26-1,-58 47-170,86-82 166,-39 31-84,43-34 94,-1 2 2,-13 9-19,14-12 34,8 1-26,-1 0 9,-4-1 0,1 0 0,0 0-1,-1 0 1,1-1 0,0 1 0,0-1 0,0 1-1,-1-1 1,1 0 0,0 0 0,0 0-1,3 0 1,5 0-7,-1-1 0,1 0 0,-1 0 0,1-1 0,-1 0 0,11-4 0,-18 5-4,0 0 0,0 0 0,0 0 0,0 1 0,0-1 0,0 1 0,0-1 0,0 1 0,0 0 0,3 0 0,-3 0-9,1 0 0,0 0 0,-1-1 0,1 1 0,-1-1 0,1 1 0,4-3 0,54-11-643,-47 12 116,-1-1 0,1-1 0,18-7-1,-21 4-483,-10 6 314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19.3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 4 4524,'0'0'-178,"-1"-1"-28,1 1 251,0 0-1,0 0 1,-1-1 0,1 1 0,0 0-1,-1 0 1,1-1 0,0 1 0,-1 0-1,1 0 1,0 0 0,-1 0 0,1 0-1,-1 0 1,1-1 0,0 1-1,-1 0 1,1 0 0,0 0 0,-1 0-1,1 0 1,-1 0 0,1 1 0,0-1-1,-1 0 1,1 0 0,0 0 0,-1 0-1,1 0 1,-1 0 0,1 1 0,0-1-1,-1 0 1,-2 3 116,0-1 0,0 0 0,0 1 0,0 0 0,0 0 0,1 0 0,-1 0 0,1 0 0,0 0 0,0 1 0,0-1 0,1 1 0,-3 5 0,-8 28 619,1 1 0,-7 51 0,14-69-621,3-15-130,0 0 0,1-1 0,0 1 1,0 0-1,0 0 0,0-1 0,1 1 1,-1 0-1,3 4 0,-1 6 43,-1-13-67,0 0 0,0 0 0,0 0 0,0 0-1,0 0 1,0 0 0,0 0 0,0-1 0,1 1 0,-1 0-1,1-1 1,-1 1 0,1 0 0,0-1 0,0 0 0,-1 0-1,1 1 1,0-1 0,0 0 0,0 0 0,0-1 0,1 1-1,-1 0 1,0-1 0,0 1 0,4-1 0,3 3-38,-6-2 2,3-2-2,-1 1 36,3-1-59,0 0 0,0 0-1,0-1 1,13-4 0,-19 6-50,5-1-16,0 1 1,0-1-1,-1-1 0,1 1 0,8-4 0,-9 3-80,-4 2-35,16-4-2191,-15 3 1860,9-2-43,-9 3-220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6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9 2820,'0'0'-197,"-3"-1"-144,-9-1 339,9 1 119,-1 1-37,-25-2 380,22 1-366,0 0 0,0 1-1,0 0 1,0 0-1,0 0 1,-13 3-1,18-2-44,-2-1 2,-10 2 53,-1 0 1,1 1 0,-24 9 0,23-8-38,-5 6 15,18-8-73,0-1 0,0 0 0,0 0 0,-1 0-1,1 0 1,0 0 0,-1 0 0,1 0 0,-4 0 0,6-1-6,-1 1-1,0 1 1,0-1-1,0 0 0,0 1 1,1-1-1,-1 0 1,0 1-1,1-1 0,-1 1 1,1-1-1,0 1 1,-1 0-1,1-1 0,0 1 1,0-1-1,0 1 1,0-1-1,0 1 0,0-1 1,1 1-1,-1 0 1,0-1-1,1 1 0,-1-1 1,1 1-1,0-1 1,0 2-1,7 5 2,-4-5-4,-1 0 0,1 0 0,-1-1-1,1 0 1,0 1 0,0-1 0,0-1 0,0 1 0,0-1 0,1 1-1,-1-1 1,8 1 0,6 2-13,-15-3 9,1 0-8,69 18-39,-70-19 42,0 1 1,36 9-17,-37-9 25,12 2-11,-8-1 1,19 9-32,-19-8 31,-4-2 6,-1 0-3,5 5 0,2-2 0,-8-4 8,1 0 0,0 0 0,-1 0 0,1 1 0,-1-1 0,1 0 0,-1 1 0,1-1 0,-1 1 0,1-1 0,-1 0 0,1 1 0,-1-1 0,1 1 0,-1-1 0,0 1 0,1 0 0,-1-1 0,0 1 0,1-1 0,-1 1 0,0 0 0,0-1 0,0 2 0,1-1-9,1 1-4,0 1 11,0-1 2,-1-1-1,0 1 1,0 0-1,0 0 1,-1-1 0,1 1-1,0 0 1,-1 0-1,1 0 1,-1 0-1,1 0 1,-1 0 0,0 0-1,0 0 1,0 0-1,0 0 1,-1 3-1,1-3 2,-1-1 6,1 1-2,-1 0 1,1 0-1,0-1 1,0 1-1,-1 0 1,1 0 0,-1-1-1,0 1 1,0 0-1,1-1 1,-3 4-1,2-4 5,-1 1-1,1-1 0,0 0 0,-1 1 0,1-1 1,-1 0-1,1 0 0,-1 0 0,1 0 0,-1 0 1,0 0-1,0 0 0,1-1 0,-1 1 0,0-1 1,0 1-1,-3 0 0,5-1-9,-3 0 28,0 2-13,0 0 1,0 0-1,0 0 1,-1-1-1,1 1 1,0-1-1,-1 0 1,1 0 0,-5 1-1,6-2 2,-16 4 45,-14 0-20,29-4-24,-1 0 15,-11 0-15,11 0-1,0 0 1,-81-4-17,82 4 16,-1 0-21,-11 0 8,12 0 27,-1 0-13,1 0-14,2 0-3,0 0 0,0 0-1,0 0 1,0 0-1,0 0 1,0 0-1,0 0 1,1 0-1,-1 0 1,0-1 0,0 1-1,0 0 1,0-1-1,0 1 1,0-1-1,0 1 1,1-1-1,-1 1 1,0-1-1,0 1 1,1-1 0,-1 0-1,0 0 1,1 1-1,-2-2 1,-7-4-27,8 6-1,0-1-1,1 1 1,-1 0-1,1-1 1,-1 1-1,0 0 0,1-1 1,-1 1-1,1-1 1,-1 1-1,1-1 1,-1 1-1,1-1 1,0 0-1,-1 1 1,1-1-1,0 1 1,-1-1-1,1 0 1,0 1-1,0-1 1,0 0-1,-1-1 1,-6-21-1967,6 21 1632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28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3300,'0'0'1580,"-3"6"-1318,-8 19 10,10-22-195,0 0 0,0 0 1,0 0-1,1 0 0,-1 0 1,1 0-1,-1-1 0,1 6 1,-2 13 622,-7 17 49,8-37-727,1 1 0,-1-1 0,1 0 0,0 0 0,-1 1 0,1-1 0,0 0 1,0 1-1,0-1 0,0 0 0,0 0 0,0 1 0,0-1 0,1 2 0,-1 4 39,-16 56 648,-8 38-85,24-100-616,0 1 0,0 0-1,1-1 1,-1 1 0,0-1 0,1 1 0,0-1-1,-1 1 1,1-1 0,0 0 0,-1 1-1,1-1 1,0 0 0,0 1 0,0-1 0,0 0-1,0 0 1,1 0 0,-1 0 0,0 0-1,0 0 1,1 0 0,-1 0 0,1-1-1,1 2 1,15 1-38,-14-2-6,2-3-4,42-6-154,-46 8 181,-1 0-1,1 0 1,0 0 0,0 0-1,0-1 1,0 1 0,0-1-1,-1 1 1,1-1-1,0 0 1,3-2 0,14-5-192,0 1 31,-15 5 127,0 0 0,-1 1 0,1-1 0,1 1 0,-1 0 1,5-1-1,-8 2 29,0 0 0,0 0 0,0 0 0,0-1 0,-1 1 0,1 0 0,0-1 0,0 1 0,0-1 0,0 1 0,-1-1 0,1 1 0,0-1 0,-1 0 0,1 1 0,0-1 0,0-1 0,2-1-52,22-11-629,6-5-698,-18 10 419,-4-1-669,-8 8 299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29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4200,'0'0'2395,"3"5"-2095,0-2-261,-1 0 49,0-1 0,0 1-1,0 0 1,0 0 0,0 0 0,-1 0 0,1 0 0,-1 0 0,0 1 0,0-1 0,-1 0 0,1 0 0,0 1 0,-1 6 0,0 67 848,-10 16-487,-1 14-4306,11-97 1990,0-8-191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30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5012,'0'0'-197,"0"-1"190,0 1-1,0 0 0,0-1 1,0 1-1,0 0 1,0-1-1,0 1 0,1 0 1,-1-1-1,0 1 1,0 0-1,0-1 0,0 1 1,0 0-1,0 0 1,1-1-1,-1 1 0,0 0 1,0-1-1,0 1 1,1 0-1,-1 0 0,0 0 1,0-1-1,1 1 1,8 0 4295,35 16-3170,-43-15-1027,1 0 0,0 0 0,-1 0 0,1 1 0,-1-1 0,1 0 0,-1 1-1,0-1 1,1 0 0,-1 1 0,0 0 0,0-1 0,1 4 0,7 9 217,-4-7-303,-1 1-1,1-1 1,-2 0 0,1 1-1,-1 0 1,4 15 0,7 17-1541,-3-20-1368,-6-14 362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31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378 1 6161,'0'0'408,"-3"6"-176,-5 8 31,0 0 0,-1-1-1,-1 0 1,-15 16 0,-10-1 22,-1-2 0,-50 28 0,62-40-266,12-7-101,0 1 0,-17 15 0,28-23 81,1 0-1,0 0 1,-1 0-1,1 0 1,0 0-1,0 1 1,-1-1-1,1 0 1,0 0-1,0 0 1,-1 1-1,1-1 1,0 0-1,0 0 1,0 1-1,-1-1 1,1 0-1,0 0 0,0 1 1,0-1-1,0 0 1,0 1-1,0-1 1,-1 0-1,1 1 1,0-1-1,0 0 1,0 0-1,0 1 1,0-1-1,0 0 1,0 1-1,0-1 1,0 0-1,1 1 1,-1-1-1,0 0 1,0 1-1,0-1 0,0 0 1,0 0-1,0 1 1,1-1-1,-1 0 1,0 1-1,0-1 1,0 0-1,1 0 1,-1 0-1,0 1 1,1-1-1,1 1 3,2 1 2,0 0 1,1-1-1,0 1 1,-1-1-1,1 0 1,0 0-1,-1-1 1,10 1-1,29 3 34,-37-3-28,-1-1 0,1 0 0,-1 0 0,1 0 0,-1 0 0,0-1 0,10-2 0,-14 3-9,2 0 7,0 0-1,0 0 0,0 0 0,0 0 0,-1 1 0,1-1 0,0 1 1,0 0-1,0 0 0,3 2 0,-4-2-2,0 0 23,-1 1 0,1 0 0,0 0 0,0 1 0,-1-1 0,0 0 0,1 0 0,-1 1 0,0-1 0,0 1 0,0-1 0,1 5 0,-1-4 39,-1-2-54,1 1 0,-1 0-1,0-1 1,0 1 0,1-1 0,-1 1-1,0 0 1,0-1 0,-1 1 0,1 0-1,0-1 1,-1 1 0,1-1-1,0 1 1,-1 0 0,0-1 0,1 1-1,-2 1 1,-1 0 22,1 1 1,-1 0-1,0-1 0,0 1 0,-5 3 0,-18 23 139,15-25-153,-1 1-1,1-2 1,-25 8-1,19-7-58,13-4-11,0-1 1,0 1 0,0-1 0,0 0-1,-1 0 1,1-1 0,0 1 0,0-1-1,0 0 1,0 0 0,0 0 0,-7-3-1,9 3 62,-3-1-147,1 0 0,-1-1 0,1 1 0,-1-1 0,1 0 0,0 0 0,0 0 0,0-1 0,-4-5 0,1 0-704,1 0-1,0 0 1,1 0 0,-7-18 0,11 25-1064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31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4852,'0'-12'-223,"0"9"2029,5 8-1482,0-1-185,-1 0 1,1 1-1,-1 0 1,0-1-1,0 1 0,-1 0 1,1 1-1,-1-1 1,0 1-1,-1-1 1,1 1-1,-1 0 1,0 0-1,-1 0 1,3 12-1,-3 14 239,-2 29 142,-4 54 160,0 12-228,0-5-304,-1-51-424,0-11-953,6-27-693,0-31 1168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32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5276,'0'0'4710,"3"6"-4499,35 99 316,-36-87-1178,-2-16 522,-1-1 0,1 0 0,0 0 0,0 0 0,0 0-1,0 0 1,0 0 0,0 0 0,1 0 0,-1 0 0,0 0 0,0 0 0,1 0 0,-1 0-1,1 0 1,-1 0 0,1 0 0,-1 0 0,1 0 0,0 0 0,0 1 0,6 4-2238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34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6329,'0'0'-397,"3"1"-191,3 0 551,-4-1 66,0 0 1,0 0 0,0 1 0,-1-1-1,1 1 1,0-1 0,0 1 0,-1 0 0,1-1-1,0 1 1,-1 0 0,1 0 0,-1 0-1,1 0 1,-1 1 0,1-1 0,1 2 0,-2-1 869,6 14-149,-6-14-678,1 0-1,-1 0 1,1 0-1,-1 0 1,0 1-1,0-1 1,0 0-1,0 1 1,-1-1-1,1 1 1,0-1 0,-1 1-1,0 4 1,1 44 543,-1-32-443,-1-9-88,0 0 1,-1 1-1,0-1 1,-5 15-1,-2 13 89,-12 41-3,20-78-175,1 1 1,-1 0 0,1 0 0,0 0-1,0 0 1,0 0 0,0 0 0,0-1-1,0 1 1,0 0 0,1 0 0,-1 0-1,1 0 1,-1 0 0,1-1 0,0 1-1,0 0 1,0-1 0,0 1 0,0 0-1,0-1 1,0 1 0,0-1 0,0 0-1,1 1 1,2 1 0,-4-2-32,16 4-61,-14-4 79,1 1 1,-1-1 0,0 0 0,1-1 0,-1 1-1,0 0 1,1 0 0,-1-1 0,1 0-1,3 1 1,21-2-278,0-1 0,0 0 1,29-8-1,-4-3-667,-50 12 626,3 0-90,1 0 0,-1 0 0,0-1-1,0 0 1,8-4 0,-2 1-1062,-9 4 258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34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15 3948,'0'0'-72,"-1"-2"190,-3-10 2575,7 18-2406,3 4-85,-1 1 0,-1 0 0,1-1-1,-2 2 1,0-1 0,0 0 0,2 20 0,-6-18-173,-1-1 0,1 0 0,-2 0 1,-4 14-1,4-15-334,0 0 0,1 1 1,0-1-1,-1 13 0,-7 2-3360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35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4608,'0'0'2549,"-4"6"-2359,-1 5-37,1 0 1,-1 0 0,-4 20-1,5-16 42,-2 25 54,-4 12 46,10-49-261,1 0-12,-1 0-20,0-1 1,1 1-1,0-1 0,0 1 1,0-1-1,0 0 0,0 1 0,0-1 1,0 0-1,1 0 0,-1 0 0,1 0 1,0 0-1,-1 0 0,1 0 1,0 0-1,0-1 0,0 1 0,0-1 1,1 1-1,-1-1 0,0 0 1,3 1-1,8 4-20,-4-1 10,25 3 1,26 1-37,-58-8 35,2 1-5,29 14 0,-25-6 0,-6-6 13,-1-3 4,0 2 5,0 2-5,0-2-2,0 0 1,0-1-1,-1 1 1,1 0 0,-1-1-1,0 1 1,1 0-1,-1-1 1,0 1 0,-1 0-1,1 0 1,0-1 0,-2 5-1,-1-2 3,1 0 0,-1-1 0,-1 1 0,1-1-1,0 0 1,-1 0 0,0 0 0,0 0 0,0-1 0,-1 0-1,1 1 1,-1-2 0,-9 6 0,5-3-60,-2 1-200,0-1 0,-1 0-1,0-1 1,-14 3 0,23-6-106,-4-3-562,-1 0 710,4 1 98,1 0 1,0 0 0,0 0-1,0 0 1,0 0 0,0-1-1,1 1 1,-1-1 0,0 0-1,-3-3 1,2 0-1325,-10-10 70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36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4020,'0'0'-269,"2"-2"14,3-1 353,1 0 0,-1 0 0,1 1-1,-1 0 1,1 0 0,0 0 0,0 1-1,0 0 1,0 0 0,7 0 0,7 0 144,-1-1 1,0-1-1,37-10 1,8-2-601,-63 15 325,2-1-177,-1 0-1,0 1 1,1-1 0,-1 0-1,0 0 1,1 0-1,-1 0 1,0-1-1,0 1 1,0-1 0,2-1-1,5-5-559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7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4 2788,'0'0'-45,"0"-1"132,-1 1 1,1-1-1,-1 1 1,1 0-1,-1 0 1,0-1-1,1 1 1,-1 0-1,0 0 0,1 0 1,-1 0-1,0 0 1,1 0-1,-1 0 1,0 0-1,1 0 1,-1 0-1,0 0 1,1 0-1,-1 0 0,0 0 1,1 1-1,-2-1 1,-69 54 1475,62-46-1428,4-4-82,-1 1 1,1-1-1,1 1 0,-1 1 0,-5 8 0,-10 5 94,16-13-107,0 1 0,0-1 0,1 1 0,-4 13 0,5-14-9,1-5-16,1 0-14,-1-1 0,1 0 0,0 0 0,-1 0 0,1 1 0,0-1 0,0 0 0,0 0 0,-1 0 0,1 1 1,0-1-1,0 0 0,0 1 0,0-1 0,-1 0 0,1 0 0,0 1 0,0-1 0,0 0 0,0 1 0,0-1 0,0 0 0,0 1 0,0-1 0,0 0 0,0 0 0,0 1 0,0-1 0,0 0 0,0 1 1,0-1-1,0 0 0,0 1 0,1-1 0,-1 0 0,0 0 0,0 1 0,0-1 0,1 1 0,7 13 64,1-9-51,2-2-10,-1-1 1,1 0 0,-1-1 0,1 0 0,14-1 0,-25 0-8,178 0-1175,-175 0 1064,0 1-22,12 2-12,-11-3-10,-1 0-4,12 0-7,-11 0 2,14-4-990,-1 8-745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37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4028,'0'0'-105,"-2"1"54,-9 2 65,9-2 496,1 1-396,1-1-55,-1 0 0,1-1 0,0 1 0,0 0 0,0 0 0,0 0 0,0 0 0,0 0 0,0 0 0,0-1 0,0 1 0,0 0 0,1 0 0,-1 0 0,0 0 0,0-1 0,1 1 0,-1 0 0,1 0 0,-1-1 0,1 1 0,-1 0 0,1 0-1,-1-1 1,1 1 0,0-1 0,-1 1 0,1 0 0,1 0 0,0 1 141,2-1-115,10 2-5,-11-2-1,2-1 1,18 2 41,33-4-1,-44 1-96,0 1 0,0-1 0,0 2 0,0 0 0,22 4 0,-20-2-1,1 0-1,-1 1 1,0 0 0,17 8-1,-30-11-8,0 1 0,1-1 0,-1 0 0,0 1 0,0-1 0,0 1 0,0 0 0,0-1 0,0 1 0,0 0 0,0-1 0,-1 1 0,1 0-1,-1 0 1,1 2 0,2 19 207,-4-19-190,0-1 0,0 1 0,-1-1 0,1 0 0,-1 0 0,1 1 0,-1-1 0,0 0 0,-1-1 0,-2 4 0,1 1 26,-20 35 179,20-34-312,0 0 1,0 0-1,-1 0 0,0-1 1,0 1-1,-12 11 0,11-10-298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39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4952,'15'15'-303,"-13"-12"333,0-1 0,0 1 0,1-1 0,0 1 0,-1-1-1,1 0 1,0 0 0,0 0 0,5 1 0,29 23 326,-36-25-271,3 1 2,0-1-57,14 10 97,-17-11-57,30 29-2970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40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3644,'0'0'2217,"5"5"-1899,16 14-16,-15-14-18,-4-5-24,2 2-180,0 0-1,0-1 1,-1 1 0,1 1 0,-1-1 0,0 0 0,1 1 0,-1-1 0,0 1 0,0 0 0,-1 0 0,1 1 0,3 5-1,-5-8-188,8 6-152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40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4624,'0'0'-294,"1"3"66,5 15 28,-3-9 386,0 0 0,1 0 0,0 0-1,0-1 1,10 15 0,-6-12 130,1-1 0,18 17 0,-26-25-261,2 2-121,-1 0 1,1 0 0,0 0-1,0 0 1,0-1-1,5 5 1,-6-6-253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41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3496,'1'3'-143,"2"10"61,-2-10 67,11 9 436,11 17 762,-21-27-1010,1 3 11,0-1-1,1 1 1,-1 0-1,1-1 0,7 6 1,15 20-2282,-19-24 891,-5-5 234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52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0 1656,'0'0'2908,"-5"1"-2726,-16 3 1668,20 12-502,-4 8-821,5-22-378,-1 2-6,-1 7-68,2-4 19,-2 0-1,1 0 1,-1-1-1,-5 12 1,7-16-81,-1 0 0,0-1 0,1 1 0,-1 0 1,1 0-1,0-1 0,0 1 0,-1 0 1,1 0-1,1 2 0,-4 14 56,1-12-34,0 1 1,1 0 0,0 0-1,-1 7 1,-5 23-44,-14 38-1084,21-72 817,0 7-156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53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1 118 4152,'0'-109'2067,"0"108"-2013,0 1 1,0-1-1,1 1 1,-1-1-1,0 1 1,1-1-1,-1 1 1,0-1-1,1 1 1,-1 0-1,1-1 1,-1 1-1,1 0 1,-1-1-1,1 1 1,-1 0-1,1 0 1,-1-1-1,1 1 1,-1 0-1,1 0 1,0 0 0,-1 0-1,1 0 1,-1 0-1,1 0 1,-1 0-1,1 0 1,0 0-1,-1 0 1,1 0-1,-1 0 1,1 0-1,0 1 1,27 8 99,-24-8-100,-1 1 1,1-1-1,-1 1 0,0 0 0,1 0 0,-1 0 0,5 5 0,10 6 75,8 2-95,0 2 0,-1 1 1,22 21-1,-42-34-218,-1-1 0,1 0 0,0-1-1,0 1 1,0-1 0,0 0 0,8 3 0,-11-5-158,11 3-3347,-11-3 2069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53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19 4484,'0'-12'-91,"0"9"226,-3-1 2598,1 10-1470,-2 19-925,-2 11 198,-36 195 1134,26-173-2673,11-29-547,4-27 1028,1 13-3697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54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53 4780,'-14'-11'-634,"13"10"666,1 1-1,0 0 0,-1-1 1,1 1-1,0 0 0,-1 0 1,1 0-1,-1-1 0,1 1 1,0 0-1,-1 0 0,1 0 1,-1 0-1,1 0 0,-1 0 0,1-1 1,0 1-1,-1 0 0,1 0 1,-1 1-1,1-1 0,-1 0 1,1 0-1,0 0 0,-1 0 1,1 0-1,-1 0 0,1 0 1,-1 1-1,1-1 0,0 0 1,-1 0-1,0 1 0,1 18 1956,2 9-1730,-2 81 718,11-48-725,-11-59-242,0 1 0,0-1-1,1 1 1,-1-1 0,1 0 0,-1 1 0,1-1-1,2 4 1,1 14-55,-3-19 36,0 0 0,-1 0 0,1 0-1,0-1 1,0 1 0,-1 0 0,1-1-1,0 1 1,0-1 0,0 1 0,0-1 0,0 1-1,0-1 1,1 1 0,16-1-106,-12-3-64,5-1 92,0-2 0,-1 0 1,0 0-1,0-1 0,11-8 1,-16 10 32,15-12-123,-1 0 0,-1-1 0,-1-1-1,0-1 1,-2 0 0,17-28 0,-2-6 391,-4 9 346,-26 43 0,1 7-454,19 95 1048,-19-91-1082,0 0 0,0-1-1,0 1 1,-1 0 0,-2 16 0,0-3 0,-8 129 154,5-108-626,5-41 272,0 7 36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55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 5100,'0'0'-258,"-4"-1"10,-5 0 588,7 4 964,14 12 1848,5 4-2883,-14-14-142,0 0-1,-1-1 1,1 1 0,-1 0-1,0 1 1,0-1 0,-1 0-1,0 1 1,0-1 0,0 1-1,0 10 1,4 18 244,-4-25-290,0 0-1,0 0 1,-1 0-1,-2 16 1,1-16-43,0-1 0,1 0 0,0 1 0,3 13-1,-2-15-48,0 0 0,0 0 0,0 1 0,-1 9 0,0-8-32,0-7 29,0 0 0,0 0 0,1 0 0,-1 0-1,1-1 1,-1 1 0,1 0 0,-1 0 0,1 0 0,0-1-1,2 4 1,5 15-174,-8-19 185,1 0 0,-1-1 0,1 1 0,-1-1 0,1 1 0,-1 0 0,1-1 0,-1 1-1,1-1 1,0 1 0,-1-1 0,1 1 0,0-1 0,0 0 0,-1 1 0,1-1-1,0 0 1,0 0 0,0 1 0,-1-1 0,1 0 0,0 0 0,0 0 0,0 0 0,1 0-1,16 0-25,2 0-41,1-1 0,23-4 0,-33 4 62,58-11-232,-66 12 203,2-1 0,16-2-3,-16 2-4,13 1-68,-15 0 36,1-1-135,10-2 78,-11 2-12,1 0-440,10-2 351,-11 2-26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8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1 2508,'0'0'1495,"-6"2"-1330,0 0-113,5-1-25,-1 0-1,0 0 0,0 0 1,0 0-1,1 0 1,-1-1-1,0 1 0,0-1 1,0 0-1,-4 1 182,4-1-157,0 0 0,0 0 0,0 0 0,0 1 0,0-1 0,0 1 0,0-1 0,0 1-1,0 0 1,0 0 0,0 0 0,0 0 0,-1 1 0,-24 15 596,26-15-520,0-1-99,0 0 1,0 0 0,0 1 0,0-1 0,0 0 0,0 0 0,0 0-1,0 0 1,-1 0 0,1 0 0,0-1 0,-3 2 0,-11 9 181,2 9-160,2 1 0,1 0 0,-12 33 0,14-27-413,8-26 242,0 1 1,0 0 0,0-1 0,0 1-1,0 0 1,0-1 0,1 1 0,-1 0 0,0-1-1,1 1 1,-1-1 0,1 1 0,0-1-1,1 3 1,0 0-2183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2:55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5084,'0'0'809,"-4"4"-528,-14 12 6,14-13 286,3 0-297,-1 4 31,0 0 1,0 1-1,1-1 0,-1 1 0,1 11 1,1-10-90,-1 0 1,0 1-1,-1-1 1,-5 15-1,-2 16 216,4 5-130,-6 30 32,10-71-324,1 0 0,-1 1 1,1-1-1,-1 0 0,1 0 0,0 0 0,1 0 0,-1 1 0,1-1 0,0 0 0,0 0 0,2 5 0,1 26-91,-3-21 30,0-12 30,-1 1 1,1-1-1,0 1 1,0-1-1,0 1 1,1-1-1,-1 1 1,2 2-1,2 2-14,-4-6 8,2 0-1,11 2 1,-10-2 1,-1 0 2,11 0-32,0-1-1,0 0 1,-1-1 0,1-1-1,0 0 1,-1-1-1,1 0 1,13-6 0,-25 8-1,3 0-4,34-3-83,-36 4 102,0 0 6,11-3 0,-10 2 2,1 0-42,16-2 41,-15 2 8,14 0-41,-3-2 66,-12 2-8,-5 2-83,0-1 36,1 1 0,-1-1 0,0 1-1,1-1 1,-1 0 0,1 1 0,-1-1 0,1 0 0,-1 1-1,1-1 1,-1 0 0,1 0 0,-1 1 0,1-1 0,-1 0-1,1 0 1,-1 0 0,1 0 0,0 0 0,-1 0 0,1 0-1,-1 0 1,1 0 0,-1 0 0,1 0 0,-1 0 0,1 0 0,0 0-1,-1-1 1,1 1 0,-1 0 0,1 0 0,-1-1 0,1 1-1,-1 0 1,1-1 0,-1 1 0,0 0 0,1-1 0,-1 1-1,1-1 1,-1 1 0,0 0 0,1-1 0,-1 0 0,1 0 252,2-1-917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3:09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1 412,'0'0'171,"3"0"-15,53 9 956,-52-9-954,0 0 2,9 1 110,0 0 0,0 1-1,15 4 1,-18-3-120,-7-2 5,1 0 2,22 6 253,0 2 0,-1 0 0,40 22 1,-17-8-55,-4-7-158,0-1 1,1-3 0,57 9 0,4 1-65,-29-5-29,156 12 0,-36-23-45,-25-2-19,132 15-6,-140-1-60,124 8 21,-94-11 154,-61-3-12,239 26 90,269-15 6,-160-25-150,-232 5-63,-12-2-8,194 7 11,79-12-4,-184-6-4,-124 5-10,-31-5 26,-61 1-22,13-2 8,65-1 10,243 2 104,-276 3-31,-2 0-35,-51 1-22,-65 3-23,56 2 0,9-1-7,-35 0-8,122-3 55,-75-2 1,-2 0-26,54 2 13,-91 2-42,-33 0 7,74 5 0,-71-1-4,-5-2-5,9-2 3,-20 1-10,0 1 0,31 3 1,-49-1-29,1-1 1,-1 0 0,15-1-1,-22 0-18,18 1-310,-18 0 208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3:09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39 4708,'0'-2'-190,"-9"-18"-16,8 18 758,3 0-360,-1 1-82,0 0 0,0 0 0,0 0 0,1 0 0,-1 0 0,0 0 0,1 0 0,-1 0 0,1 1 0,-1-1 0,0 1 0,1-1 0,0 1 0,-1-1 0,1 1 0,-1 0 0,1 0 0,-1 0 0,3 0 0,1 0 465,1 1-309,35 0 260,-19-1-192,0 1 0,26 5 0,-33-3-139,29 4 0,7 2 27,-25-2-140,-10-3-47,0 1 1,0 1-1,0 0 0,0 1 1,23 14-1,-28-13-49,-5-4-11,1 0 1,-1 0-1,0 1 0,0 0 0,0 1 0,7 9 1,-11-13 24,-1 0 0,0 0 0,0 0 1,0 0-1,0 0 0,0 1 1,0-1-1,-1 0 0,1 1 0,-1-1 1,1 0-1,-1 1 0,0-1 0,0 0 1,0 1-1,0-1 0,-1 1 1,1-1-1,-1 0 0,1 1 0,-1-1 1,0 0-1,-1 4 0,0-2 19,0 0 0,-1 0 0,1-1 0,-1 1 0,0-1 0,0 1 0,0-1 0,-1 0 0,1 0 0,-1 0 0,-4 3 0,-34 25 128,32-22-106,0-1-1,-17 11 1,-82 50 131,51-30-104,-30 16-1653,85-54 794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3:10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6929,'4'1'80,"60"13"2787,-34-6-2898,-23 0-66,0 0-703,7 10-4128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3:11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5497,'-10'23'-221,"8"-18"236,-1 0 0,1 0 1,0 1-1,0-1 0,1 1 1,-1 0-1,1 0 0,0 11 1,1-10-27,1 1 0,0-1 1,0 0-1,4 15 0,2 3-671,-6 3-1436,-1-17 1414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3:11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3236,'-2'2'50,"-22"31"1239,24-31-658,0 27 198,5-24-1211,-5-4 277,0-1 0,1 0 0,-1 0 0,1 1 1,-1-1-1,0 1 0,1-1 0,-1 0 0,0 1 0,0-1 0,1 1 1,-1-1-1,0 0 0,0 1 0,0-1 0,1 1 0,-1-1 0,0 1 0,0-1 1,0 1-1,0-1 0,0 2 0,0 5-1280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3:11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4132,'0'3'-82,"-7"16"50,-7 26 855,14-41-636,1-2-120,-1 1-1,1 0 0,0-1 0,0 1 1,0-1-1,0 1 0,0-1 0,0 1 1,1-1-1,-1 0 0,1 0 0,3 4 1,5 8-75,11 14-3096,-17-20 2182</inkml:trace>
  <inkml:trace contextRef="#ctx0" brushRef="#br0" timeOffset="1">37 521 3760,'-2'3'48,"0"3"162,-1-1 0,1 1-1,0 0 1,0-1 0,-1 9-1,-2 10 2564,5-22-2169,3 5-151,-2-6-532,-1 0 0,0 1 0,1-1 1,-1 0-1,1 1 0,-1-1 0,1 0 0,0 0 1,-1 0-1,1 1 0,0-1 0,0 0 1,1 1-1,0-1-286,5 2 374,-2 3-3400,0 1 1201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4:47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631 2 2428,'-4'0'583,"1"-1"1,-1 1-1,1 0 0,-1 0 0,1 0 0,0 1 1,-1-1-1,1 1 0,-7 1 0,-1 2-962,11-4 353,-6 3 1233,4 2-960,0-1-1,0 1 1,0-1-1,-1 1 1,0-1-1,-5 7 1,-18 23 203,-22 40 0,7-11-254,-84 126 84,-65 84-478,170-245 24,1-2-614,2 0 0,0 2 0,-20 47-1,30-61-185,3-7-2270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4:47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5733,'2'-1'3774,"0"11"-2131,-1-3-1625,1-1 0,-1 1 1,1-1-1,0 1 1,0-1-1,1 0 0,0 1 1,0-1-1,6 8 1,20 16 134,2 0 1,1-2 0,1-2-1,56 35 1,53 40-73,-94-64-244,18 22-1171,-39-39-150,-8-10-3028,-10-6 1678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4:50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26 6353,'0'0'-46,"-2"-17"2040,-1 12-2075,3 5 147,0-1 0,0 1-1,-1 0 1,1 0 0,0 0 0,0-1-1,0 1 1,0 0 0,-1 0 0,1 0-1,0 0 1,0-1 0,-1 1 0,1 0 0,0 0-1,0 0 1,0 0 0,-1 0 0,1 0-1,0 0 1,0 0 0,-1 0 0,1 0-1,0 0 1,0 0 0,-1 0 0,1 0 0,0 0-1,0 0 1,-1 0 0,1 0 0,0 0-1,0 0 1,-1 0 0,1 0 0,0 0 0,0 1-1,0-1 1,-1 0 0,1 0 0,0 0-1,0 0 1,0 0 0,-1 1 0,-8 13 79,0 1 1,0 0-1,2 0 1,-8 21-1,4-3 37,2 0-1,-9 53 0,0 73 26,18-64-514,2-57-100,0-12-214,1-16 319,-3-10 228,0 0 0,0 0-1,1 0 1,-1 1 0,0-1-1,0 0 1,0 0-1,0 0 1,0 0 0,0 0-1,0 0 1,1 0 0,-1 1-1,0-1 1,0 0 0,0 0-1,0 0 1,0 0 0,1 0-1,-1 0 1,0 0-1,0 0 1,0 0 0,0 0-1,0 0 1,1 0 0,-1 0-1,0 0 1,0 0 0,0 0-1,0 0 1,1 0 0,-1 0-1,0 0 1,0 0-1,0 0 1,0 0 0,0 0-1,1-1 1,-1 1 0,0 0-1,0 0 1,0 0 0,0 0-1,0 0 1,0 0 0,0 0-1,1-1 1,-1 1-1,0 0 1,0 0 0,0 0-1,0 0 1,0 0 0,0-1-1,0 1 1,0 0 0,19-32-2108,-11 9-489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9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 3096,'0'0'1727,"-3"2"-1531,-1 0 17,0 1-1,0 1 1,1-1-1,-1 0 0,1 1 1,0 0-1,0 0 1,-2 4-1,-4 4 70,-7 15 251,-23 54 0,38-79-519,-5 12 47,-2 3 27,1 1-1,-7 28 1,5 0-518,9-44 289,0 1-206,-1 12-129,4-9-3624,8-2 2833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4:51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111 128 5821,'-56'-65'-1853,"54"64"1803,2 0 49,0 1 0,0 0 0,0-1 0,-1 1 0,1-1 0,0 1 0,0 0 0,0-1 0,-1 1 0,1 0 1,0 0-1,0-1 0,-1 1 0,1 0 0,0-1 0,-1 1 0,1 0 0,0 0 0,-1 0 0,1-1 0,0 1 0,-1 0 0,1 0 0,0 0 1,-1 0-1,0 0 0,1 0 2,-1-1 1,1 1 0,0 0-1,-1 0 1,1 0 0,0 0-1,-1 0 1,1 0 0,0-1-1,-1 1 1,1 0 0,0 0-1,-1-1 1,1 1 0,0 0-1,-1 0 1,1-1 0,0 1-1,0 0 1,-1-1 0,1 1-1,0 0 1,0-1 0,0 1-1,0 0 1,-1-2 0,-4-4 273,3 5-106,1 0 0,-1 0 0,1-1 0,0 1 0,-1 0 0,1-1 0,0 1 0,0-1 0,0 1 0,0-1-1,0 0 1,1 1 0,-1-1 0,0-2 0,31-12 103,-27 15-190,3 2-12,31 4 54,5 1-98,-1 3 0,0 1-1,0 2 1,-1 2-1,0 1 1,-1 3 0,-2 1-1,1 1 1,53 40-1,-82-53-31,-1 1 0,0-1 0,0 1 0,-1 1-1,0-1 1,0 1 0,-1 1 0,0-1 0,-1 1 0,0 0-1,0 0 1,-1 0 0,0 1 0,3 19 0,-3-4 18,-3-18-2,1 0 1,-2 0-1,1 0 1,-1 0-1,0 0 1,-1 0-1,-1 10 1,-2-4 7,0 0 1,-1 0-1,0 0 0,-1 0 1,-1-1-1,0 0 1,-1 0-1,0-1 1,-1 0-1,0-1 0,-1 0 1,0 0-1,-1-1 1,0 0-1,-1-1 1,-21 13-1,4-2-1,-1-3 0,0 0 0,-38 14-1,33-19-86,0 0 0,-1-3 0,-1 0 0,-39 2 0,51-7-709,0 0 1,-29 10-1,52-13 48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4:55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563 43 3984,'-22'0'-185,"18"0"48,0 0-18,-10-4 131,11 4 46,2-1 8,0 1 1,1 0-1,-1-1 0,1 1 1,-1-1-1,0 1 0,1-1 1,-1 1-1,1-1 1,0 1-1,-1-1 0,1 1 1,-1-1-1,1 0 0,0 1 1,-1-1-1,1 0 0,0 1 1,0-1-1,-1-1 0,1 1 12,1 0 0,-1 0 0,0 1 0,1-1 0,-1 0 0,0 0 0,0 0 0,0 0 0,0 0 0,0 0 0,0 0 0,0 0 0,0 0 0,-1 1 0,1-1 0,0 0 0,0 0 0,-1 0 0,1 0 0,0 0 0,-1 1 0,1-1 0,-5-4 4266,1 8-4193,-15 12 93,1 0 0,0 2 0,-20 24 0,-46 67 42,43-55-173,13-14-53,13-17-36,-30 33 0,-19 18-433,13-13-603,35-39 309,14-18 449,0 1-1,0-1 1,0 0-1,0 0 1,-1 0-1,0 0 1,0 0-1,1-1 1,-1 1-1,-1-1 1,1 0 0,0 0-1,-1 0 1,-3 1-1,-6 1-1954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4:55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5320,'-1'-2'-245,"3"-6"4513,6 13-4179,24 18 285,-26-16-241,1 1 1,-1 1-1,-1-1 1,1 1-1,4 10 1,4 6 79,28 43 207,43 65-3,-59-95-354,-2-3-82,2 0-1,0-2 0,44 42 1,41 29-2872,-81-77-1693,-23-20 2273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5:00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 5272,'0'0'1045,"-2"2"-786,-26 22 2745,27-22-2855,-2 0-1,-6 4 164,1 1 0,-14 14 0,2-2 2,19-17-252,-1 0-5,-21 27 258,21-27-118,-13 7 306,13-6-494,-5 6 2,5-7 12,1 14-10,-1-15-11,0 1-2,-3 17 13,4 9-1,1-26-11,1 0 0,-1 0 0,0 0 0,0 0-1,0 0 1,-1 0 0,1 0 0,0 0 0,-1 0 0,0 0 0,1 0 0,-2 1 0,2-2-1,0-1 0,-1 0 0,1 0 0,0 0 0,0 1 0,0-1 0,-1 0 0,1 0 0,0 1 0,0-1 1,0 0-1,0 0 0,0 1 0,0-1 0,-1 0 0,1 1 0,0-1 0,0 0 0,0 0 0,0 1 0,0-1 0,0 0 0,0 1 0,0-1 1,0 0-1,0 0 0,0 1 0,1-1 0,-1 0 0,0 1 0,0-1 0,0 0 0,2 6 2,-7 12-2,4-16 1,1 0-1,0 0 0,-1 0 1,1 0-1,0 0 0,0-1 0,0 1 1,0 0-1,1 0 0,-1 0 0,0 0 1,2 4-1,1 13 12,2 37 9,-5-51-14,1 6-6,4 25 15,-5-31-20,0-3 1,1 0 5,2 4 0,7 24 7,-8-25-12,0-1-1,0 1 1,-1 0-1,1 0 1,-1 0 0,0 0-1,0 10 1,-1-12-4,1-1 11,9 31-77,-10-30 43,8-35-8954,-6 26 7530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5:02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8 4080,'-1'0'12,"1"-1"-4,0 1-1,-1-1 1,1 1-1,0 0 1,0-1-1,-1 1 0,1-1 1,0 1-1,-1 0 1,1-1-1,0 1 1,-1 0-1,1 0 1,-1-1-1,1 1 1,0 0-1,-1 0 1,1-1-1,-1 1 1,1 0-1,-1 0 0,1 0 1,-1 0-1,1 0 1,0 0-1,-1 0 1,1 0-1,-1 0 1,1 0-1,-1 0 1,1 0-1,-1 0 1,1 0-1,-1 0 0,1 1 1,-1-1-1,-4 4 3,3-3-5,1 1-1,-1-1 1,1 0-1,-1 0 1,0 0-1,0 0 1,0 0 0,0 0-1,-4 1 2482,10-2-2471,0 0 0,-1 0 0,1 1 0,-1-1 0,1 1 0,5 2 0,0 0 4,-1-2 39,-3 0-8,26 2 32,-7-1 25,29 6 1,-51-8-79,0 0-26,0 0 0,0 0 1,0 0-1,0 0 1,0 0-1,0 0 0,0 0 1,-1 0-1,1 1 1,0-1-1,3 2 0,0-1 5,5 1 3,0-1 0,-1 2 0,1-1 0,-1 1 0,0 1 1,0-1-1,0 2 0,0-1 0,0 1 0,8 7 0,-13-8-8,0 0-1,-1-1 1,0 1-1,0 0 1,0 0-1,-1 1 1,1-1-1,-1 1 1,0-1-1,0 1 1,0 0-1,-1 0 1,0-1 0,0 1-1,0 0 1,0 8-1,-1-12-2,0-1-1,0 0 1,0 1 0,0-1 0,0 1-1,0-1 1,0 0 0,0 1-1,0-1 1,0 0 0,0 1-1,-1-1 1,1 0 0,0 1 0,0-1-1,0 0 1,0 1 0,-1-1-1,1 0 1,0 1 0,0-1-1,-1 0 1,1 0 0,0 1 0,-1-1-1,1 0 1,-7 9 9,-7 17-25,13-25 15,1 0 0,0 0 0,-1 0 0,1 0 1,-1-1-1,1 1 0,-1 0 0,0 0 0,1 0 1,-1 0-1,0-1 0,0 1 0,1 0 0,-1 0 1,0-1-1,0 1 0,0-1 0,0 1 0,0-1 1,0 1-1,0-1 0,-1 1 0,-10 3-19,8-2 19,-2 2-24,-1 0 1,1-1 0,-15 6-1,-56 15-219,-6-6-19,35-12 143,17 2 68,27-7 47,3-1 1,0 1 0,0 0-1,0-1 1,0 1 0,-1-1-1,1 1 1,0-1 0,0 0-1,-1 0 1,1 1 0,0-1-1,-1 0 1,1 0 0,-2-1-1,-14 1-11,12 0 31,2 1-62,-11 2 41,10-2-1,14 0-79,60 3 95,-65-4-19,48 5 39,5 0-31,-34-4 6,-13-2-4,-1 2 0,1-1 0,-1 1 0,0 1 1,11 2-1,-20-4-1,-1 1 1,1-1-1,-1 0 1,1 1 0,0-1-1,-1 0 1,1 0-1,0 0 1,-1 1-1,1-1 1,0 0-1,-1 0 1,1 0-1,0 0 1,-1 0-1,1 0 1,0 0-1,-1-1 1,1 1-1,1 0 1,-1-1 1,0 1-1,0 0 1,0 0 0,0 0 0,0-1 0,0 1 0,0 0-1,0 0 1,1 0 0,-1 1 0,0-1 0,0 0-1,2 1 1,38 8-2,-11-1 15,-26-7-3,14 4 23,19 13 29,-34-18-34,8 11 27,-7 9 31,-4-17-73,1-1-11,4 25 49,-5-23-50,-1-2 0,-3 7-8,3-6 8,2-1 5,3 8-2,-3-8 3,-2 15 13,-3-8-16,3-7-2,1 1 15,-3 2-15,0 0 0,0 1 0,0-1-1,-1 0 1,1-1 0,-1 1 0,-8 7 0,-36 27-4,34-30 17,-1-1 0,0-1 1,-17 7-1,11-5 24,-32 6 202,50-14-192,-1 0-6,-51 7 158,51-8-163,0 1-24,-10 2-9,11-2-2,-2-1-74,-12 0 15,13 0 7,-4 2-35,0 1-4263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6:07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6445,'0'0'-529,"-11"12"-1864,9-6 1476,2 17 9098,2-14-7646,-1-7 296,-1 2-730,0-1-1,0 1 0,0 0 1,0 0-1,1-1 1,0 1-1,1 6 1,-1-8-1,4 15 100,5 21 87,-9-36-275,0-1-1,-1 1 1,1 0-1,-1-1 1,1 1 0,-1 0-1,0 0 1,0 0 0,0 3-1,1 9 46,5 61 138,-1 10-81,-5-76-103,1 0 0,-2 0 0,-1 13 0,0 9 3,0 20 8,1-25-39,1-1 1,3 32-1,-1-44-243,0-1-1,-1 1 1,-1 23 0,2-26-696,4-17-1113,4-14 484,-8 18 1312,-1-1-1,0 1 1,0-1-1,0 1 1,0-1-1,0 1 0,-1-1 1,0 0-1,1 1 1,-2-6-1,1-1-1150,0-8-692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6:07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65 5080,'0'0'-330,"0"-1"300,1 0 0,-1 0-1,0 0 1,0-1-1,0 1 1,0 0-1,-1 0 1,1 0-1,0 0 1,0 0 0,-2-3-1,2 4 79,0 0 1,0 0-1,-1 0 0,1 0 1,0 0-1,0-1 0,0 1 0,-1 0 1,1 0-1,0 0 0,0-1 1,0 1-1,0 0 0,-1 0 1,1-1-1,0 1 0,0 0 0,0 0 1,0-1-1,0 1 0,0 0 1,0-1-1,0 1 0,0 0 0,0 0 1,0-1-1,0 1 0,0 0 1,0 0-1,0-1 0,0 1 1,0 0-1,0-1 0,0 1 0,0 0 1,0-1-1,10-4 1638,-8 4-2145,2-1 641,-1 1-20,16-3 136,-9 1-174,0 1 0,0 0 0,0 1 0,14 0 0,21-4 126,-40 5-220,-1-1-2,0-1-17,27 0 60,-28 2-74,1 0-5,10-3-5,-11 2-7,5-2 380,-1 2-1889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6:08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3504,'0'0'-234,"1"0"311,0 1 103,0 0-1,0-1 0,-1 1 0,1 0 0,0 0 0,0 0 0,-1 0 0,1 0 1,0 0-1,0 2 0,-1-3-72,0 1 0,1 0 1,-1 0-1,0 0 0,0 0 1,1 0-1,-1 0 0,0 0 1,1 0-1,-1 0 0,1 0 1,-1-1-1,1 1 0,-1 0 1,1 0-1,0-1 0,-1 1 1,1 0-1,0-1 0,0 1 0,-1-1 1,1 1-1,1 0 0,1 1 183,3-4-167,106-20 488,19-10-408,-98 23-610,-25 6 156,1 1-1,-1 0 1,1 1 0,-1-1-1,11 1 1,-15 1 114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6:09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3284,'0'0'3377,"11"-3"-3220,76-19 455,-34 9-274,47-12-51,-35 16-245,14-4-50,-75 13-5,-1-1-4,4-2-203,7-1 381,-6 2-4965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6:11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3924,'0'0'1338,"11"0"-1296,31 0-11,-32 0 157,-5 0-187,34-4 127,-35 3-123,0 1 0,14 0-8,-14 0 53,-3-1-40,-1 1 0,1-1 1,-1 0-1,1 0 1,0 1-1,0-1 1,-1 0-1,1 1 1,0-1-1,0 0 1,0 1-1,0-1 1,0 1-1,-1 0 1,1-1-1,0 1 1,0 0-1,0-1 1,1 1-1,23-6 483,-22 5-523,-1 0 80,17-9 4,-13 9 279,1-3-4458,-7-4 3288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9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0 0 3760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6:12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 3280,'0'0'534,"-8"-4"2899,8 4-3329,11 22 27,-9-16 2,9 17 607,-6 3-380,5 13 10,-4 3-181,-6-40-185,0 0 0,1 0 0,0 0 0,-1 0 0,1 1 0,0-1 0,0-1 0,2 5 0,-2-4-14,0 0-17,-1 1-499,0-2 479,0 0-1,0-1 1,0 1-1,0 0 1,0-1 0,0 1-1,0 0 1,0-1-1,0 1 1,0 0-1,0-1 1,0 1 0,0-1-1,1 1 1,-1 0-1,0-1 1,1 2-1,21 10-1065,-20-12 795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6:29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1088,'0'0'11742,"1"5"-11676,3 34 103,-4-36-119,-1 1-6,-8 46 124,3-28-95,1 0 0,-3 39 1,1-11-10,2 10-13,4-50-42,1-1 1,0 0-1,1 12 0,0-16-8,-1 1-1,1 0 0,-1-1 0,-1 1 0,1 0 1,-1 0-1,1-1 0,-2 1 0,-1 6 0,2-11-5,1 0 0,0 1 0,-1-1 0,1 0 0,0 0 0,0 0 0,-1 0 0,1 0 0,0 0 0,0 1 0,0-1 0,1 0 0,-1 0 0,0 0 0,0 0 0,1 0 0,-1 0 0,0 0 0,1 0 0,0 2 0,-1-2-5,1 0 1,-1 0-1,1-1 1,-1 2 0,0-1-1,0 0 1,1 0 0,-1 0-1,0 0 1,0 0 0,0 0-1,0 0 1,0 0 0,0 0-1,-1 1 1,1-2-17,-2 12-28,2-12 47,0 1-1,0-1 1,-1 0 0,1 0 0,0 1 0,0-1 0,0 0 0,0 1 0,0-1 0,0 0 0,0 1 0,0-1 0,0 0 0,0 0 0,0 1 0,0-1 0,1 0 0,-1 1 0,0-1 0,0 0 0,0 0 0,0 1 0,0-1 0,0 0 0,1 0 0,-1 1 0,0-1-1,0 0 1,1 0 0,-1 0 0,0 1 0,0-1 0,0 0 0,1 0 0,-1 1-53,-1 1 0,0-1 0,1 0 0,0 0 0,-1 0 0,1 0 1,-1 0-1,1 1 0,0-1 0,0 0 0,0 0 0,0 2 0,3 6 16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6:29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3 114 5228,'0'0'-323,"-1"-2"-388,1 1 771,-1 0 0,1 0 0,0 0 0,0 0 0,0 0 0,0 0 0,0 0 0,0 0 0,0 0 0,0 0 0,0 0 0,0 0 0,0 0 0,1 0 0,-1 0 0,0 0 0,1 0 0,-1 0 0,1 0 0,-1 0 0,1 1 1,0-3-1,1 1 1326,36-7 394,67-10-473,-67 15-1020,-1-1-120,13-9-1,-14 7-81,-4 3-137,-26 2 40,22-3-300,35-2-1,9-2-1212,-67 9 1213,-2 0-892,7 0 897,-2 0-2985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6:30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4464,'-12'10'-231,"-19"18"2287,34-26-1786,8 7-4,-9-6 272,3-3-274,48-5 804,-22 4-759,0-2 0,44-9 0,-2-1-293,-67 12-30,23-6-76,-17 5-21,3 2-198,25-3-801,-37 3 773,2 0-1081,17 0-1105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6:30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4816,'0'0'3473,"13"-1"-3269,4 1-136,-10 0-28,1 0 0,0 0 1,-1-1-1,1 0 0,-1 0 0,10-4 1,11 2 229,-9 1-137,12-2 69,-1 2-30,45-7 76,-52 4-177,4 1 8,13 0-51,-37 3-50,2 0-8,35-6-146,-38 6 90,2 0-16,10-2-30,-11 2-10,1 1-419,35 0-3428,-34 0 2515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6:32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4432,'0'0'121,"1"-3"44,0 2-102,-1 0-1,1 0 0,-1 0 0,1 1 1,-1-1-1,1 0 0,-1 0 0,1 0 0,0 0 1,0 1-1,0-1 0,-1 0 0,1 1 1,0-1-1,0 0 0,0 1 0,0-1 1,0 1-1,0 0 0,2-1 0,-1 0 643,3 1-453,12 0 11,-12 0 1252,-2 2-1184,-2-1-332,2 1 179,0 0 0,1 0-1,-2 0 1,1 1 0,0-1-1,0 1 1,-1 0 0,0 0-1,1 0 1,-1 0-1,0 0 1,-1 0 0,1 1-1,2 5 1,0 5 132,-1 0 0,0 0 1,1 18-1,-2-17-180,0 0 0,1 1-1,6 17 1,-5-18-65,0 0 0,-1-1 0,-1 1-1,1 24 1,1 10 37,0-25-93,-2-1 1,-1 1-1,-1 0 1,-5 41 0,4-37-129,2-25 83,-1 0-1,0 0 1,0 1-1,0-1 0,0 0 1,-1 0-1,1 0 1,-1 0-1,-2 6 1,2-7 10,1-1 0,-1 1 0,1-1 0,-1 1 1,1 0-1,0-1 0,0 1 0,0-1 1,0 1-1,0 0 0,0-1 0,0 1 0,1 2 1,0 4-207,-1-6-36,-4 19-1026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6:32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5681,'0'0'348,"7"0"-74,113 5 2152,-53-10-1821,-51 5-524,0-1 0,20-3 0,-2-1-109,85-20-907,-68 13-240,5-2-2968,-52 14 2703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6:33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67 4268,'-16'11'-221,"14"-5"592,22-4 421,-13-2-956,0 0 644,-2-1-223,9-1-8,3 0 146,0-1 0,0 0 0,-1-1 0,1-1 0,17-8 0,-28 11-313,1 0 0,-1 0 1,0 1-1,1 0 0,-1 0 0,1 0 0,8 1 0,-12 0-49,1-1-1,-1 1 1,0-1-1,1 0 1,-1 0-1,0 0 1,0 0-1,0-1 1,4-2-1,-2 2-3,-1 0 0,1 0 0,0 0-1,0 0 1,5 0 0,1 0-31,39-5-209,-47 7 84,2-1-41,16-2-34,-16 2-46,0 1-36,25-4-830,-28 4 656,3 0-3029,16 0 2087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6:34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0 284 4052,'0'0'-74,"2"-7"286,7-28 248,-6 33-226,-2 1-205,1 1 8,0-1 0,-1 0 1,1 0-1,0 0 0,-1 0 1,1 0-1,-1 0 0,1 0 1,-1 0-1,0-1 0,3-2 0,-3 3-14,-1 1 0,1-1-1,0 0 1,-1 1-1,1-1 1,0 0-1,0 1 1,-1-1-1,1 1 1,0-1-1,0 1 1,0-1-1,0 1 1,0 0-1,0-1 1,1 1-1,2-2 52,13-12 455,-16 12-492,1 1 1,-1-1-1,1 1 1,0-1-1,0 1 1,0 0-1,0 0 1,-1 0-1,2 0 1,-1 0-1,0 1 1,3-2-1,25-12 307,-21 9-236,0 0 1,1 1-1,11-4 1,1 1 118,0-1 1,27-14-1,22-8 205,80-26 253,-115 47-629,-16 3-44,3-1-821,-12 5-4370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6:57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0 316,'0'0'1364,"3"1"-1212,0 0 196,1 0 0,-1 0 0,0 0 0,0 1 0,0-1 0,6 6 2707,-3 4-1841,8 41-13,-13-46-1130,-1-1 0,0 1 0,0-1 0,0 1 0,-1-1 0,0 0 0,-3 10 0,-5 23 121,5-16-111,3-12-58,0-5-6,0 0 0,0 0-1,0 0 1,0 0 0,1 8-1,0-10-10,0 1 0,0-1-1,0 0 1,-1 1 0,1-1-1,-1 0 1,0 1 0,-1 3 0,0-4 3,1 0-1,-2 21 10,-1-3-122,2-12-194,0 1-1,1-1 0,-1 13 0,7 18-1618,-5-37 1685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30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0 3060,'0'22'-1849,"0"-20"1988,-5 12 82,1 1 16,3-12-175,0-1 0,1 1 0,-1 0 0,0 0-1,0-1 1,0 1 0,-1-1 0,1 1 0,0-1 0,-1 0 0,-2 3 0,2-3 39,2 0-76,-1 0 1,0 0-1,0 0 0,0 0 0,-1-1 0,1 1 1,0 0-1,-4 3 0,2 0 31,-1 1 0,0-1 0,-1 0 0,-8 8 1,11-12-42,-7 13-400,9-4-1034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6:57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79 3712,'0'0'-300,"-1"-3"109,-3-9 356,3 8 1815,35-4-914,-31 7-818,2 1-147,10-1 16,0 0 0,0-1 0,17-4 0,39-12 97,-69 17-218,0 1 1,0-1-1,1 1 0,-1 0 0,0 0 0,1 0 0,-1 0 0,4 1 0,0 0-9,-5-1 11,-1 0 0,1 0-1,-1 0 1,1 0 0,0 0-1,-1 0 1,1 0 0,-1 0-1,1 0 1,-1 0 0,1 0-1,0 0 1,-1 0 0,1 0-1,-1 0 1,1-1 0,-1 1-1,1 0 1,-1 0 0,1-1-1,-1 1 1,1 0 0,-1-1-1,1 1 1,-1 0 0,1-2-1,-1 2-5,1-1 0,-1 1-1,0 0 1,1-1-1,-1 1 1,1-1-1,-1 1 1,1 0 0,-1-1-1,1 1 1,-1 0-1,1 0 1,-1-1-1,1 1 1,-1 0-1,1 0 1,-1 0 0,1 0-1,-1-1 1,2 1-1,3-1-54,-1-1-198,0 0 0,1 0 0,-1 1-1,0 0 1,1 0 0,-1 0 0,1 1 0,8 0 0,25 12-2433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6:58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2464,'0'0'1136,"5"3"-982,16 6 8,-15-6 10,-5-2 64,-1 0-208,0-1 0,0 1 0,0-1 0,0 0 0,0 1 0,1-1 1,-1 0-1,0 1 0,0-1 0,0 0 0,0 0 0,1 1 0,-1-1 0,0 0 0,0 1 0,1-1 0,-1 0 0,0 0 0,0 0 0,1 1 1,-1-1-1,0 0 0,1 0 0,-1 0 0,0 0 0,1 1 0,-1-1 0,0 0 0,1 0 0,-1 0 0,0 0 0,1 0 0,-1 0 0,57-4 550,-55 4-569,-1 0 0,0 0 0,1 0 0,-1 0 0,0-1 0,0 1 0,1 0 0,-1-1 0,0 1 0,0-1 0,0 1 0,1-1 0,-1 1 0,2-2 0,-2 1-4,-1 1-1,1-1 1,0 1-1,-1-1 0,1 1 1,0 0-1,0-1 1,-1 1-1,1 0 1,0 0-1,0 0 1,0-1-1,-1 1 1,1 0-1,0 0 1,0 0-1,0 0 0,1 1 1,3 0 12,7-3 20,14-3 36,50-7-369,-72 11 236,-1 0-10,11-2-1,-10 2 4,0 0-218,14-2 202,-14 2-18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6:59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2420,'0'0'3181,"10"-1"-3050,54-8 496,-34 9-481,-24 0-83,-1 0-6,66 0 233,-68 0-266,1 0 6,10-4-10,-11 4-4,2 0 0,37-5-258,-20 9 122,-17-3 49,-2-1-1809,15 4-360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01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22 3016,'-1'-2'-151,"-4"-13"1377,3 10 360,3 7 200,6 33 2667,-8-9-4870,0-23 441,1 1 0,-1-1 0,1 0 0,0 1 0,0-1 0,0 0 0,0 1 1,0-1-1,1 0 0,0 4 0,0-3 1,-1 1 1,0-1-1,0 1 1,-1-1-1,-1 8 1,0 9 15,-9 121-1005,11-129 570,-1-1 0,0 0 1,-1 0-1,-3 14 0,-1 4-1840,5-28 1700,0 1 302,-4 8-2387,1-3 1069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02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25 4188,'0'-1'-40,"-1"1"0,1 0 0,-1-1 0,1 1 0,-1 0 0,1-1 0,-1 1-1,1 0 1,-1-1 0,1 1 0,0-1 0,-1 1 0,1-1 0,0 1 0,-1-1 0,1 1-1,0-1 1,-1 1 0,1-1 0,0 1 0,0-1 0,0 0 0,0 0 0,8-11 1410,-3 12-1157,17 0 578,-18 0-622,13 0-20,-12 0-3,-1 0-17,14 0-7,-14 0 81,1 1-126,72 3-83,-46 0-342,-28-4 222,1 0-156,57 9-1864,-58-8 1657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03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2828,'0'0'564,"10"0"-438,32 0 2,-31 0-4,-7-1 3,125-26 1398,-112 26-1414,-13 2-96,-1-1 18,2-1-36,34-4-217,-9 6-2761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03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66 2988,'-5'-2'-107,"-16"-8"62,15 8 917,13 0-669,50-14 684,-6 1 30,-26 6-534,-23 9-280,3 0-6,34-4 140,-35 3-176,-1 1-50,0 1 1,0-1-1,0 0 1,1 0-1,-1 0 0,0-1 1,0 1-1,0-1 1,1 0-1,3-1 0,-7 2-10,3-1 40,2 2-42,43 3-102,-43-4 35,-2 0-148,51 9-3859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04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 2748,'0'0'-135,"-3"-1"104,-6-1 872,16 7 1982,16 7 276,-22-11-3917,34 24 2454,-34-25-1603,0 1 1,-1 0-1,1-1 1,0 1-1,0 0 1,-1-1-1,1 1 1,0 0-1,-1 0 0,1 0 1,-1-1-1,1 1 1,-1 0-1,1 0 1,-1 0-1,0 0 1,0 0-1,1 0 1,-1 0-1,0 0 0,0 0 1,0 2-1,5 14 269,13 35-620,-17-48-7,0 1-1,-1 0 0,1-1 0,-1 1 1,0 0-1,-1 6 0,0 6-1383,1-11-547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05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6097,'0'0'646,"0"7"-389,0-1-223,-1 0 125,1 1-1,0-1 1,0 0 0,1 0 0,0 0 0,2 8-1,2 15 494,-2-14-436,-3-14-200,0 0 0,0 1 1,0-1-1,0 0 0,0 0 1,1 0-1,-1 1 0,0-1 1,1 0-1,-1 0 0,1 0 1,0 2-1,4 10 78,4 4-80,-7-4-126,-2-13 102,0 1 0,0-1 0,0 1 0,0-1 0,0 1 0,0-1 0,0 0 0,0 1 0,0-1 0,0 1 0,0-1 0,0 1 0,0-1 0,0 1 0,0-1 0,1 1 0,-1-1 0,0 0 0,0 1 0,0-1 0,1 1 0,-1-1 0,0 0 0,1 1 0,-1-1 0,0 0 0,1 1 0,0-1 0,3 16-428,6 13-958,-9-26 936,0-1-70,4 10-1935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06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4900,'0'0'4234,"3"2"-3950,-2 0-264,3 1 129,-1 0 1,1 0 0,-1 1 0,0 0-1,0-1 1,0 1 0,-1 0 0,1 0-1,-1 1 1,2 4 0,20 47-3342,-23-53 2514,4 11-4681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32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288 156 1808,'-1'-2'94,"-1"0"-1,1 1 0,0 0 1,-1-1-1,1 1 0,-1 0 1,0-1-1,1 1 1,-1 0-1,0 0 0,0 1 1,0-1-1,1 0 1,-1 0-1,0 1 0,0-1 1,0 1-1,0 0 0,0 0 1,0 0-1,0 0 1,0 0-1,0 0 0,0 0 1,0 0-1,0 1 0,0-1 1,0 1-1,0 0 1,0-1-1,0 1 0,0 0 1,-2 2-1,-4 1 160,4-2-83,1 0 0,-1 1 0,0-1 0,0 1 0,1-1-1,-6 6 1,-26 25 668,27-26-728,0-1 1,0 1-1,-6 9 0,-6 12 226,-32 58 0,43-70-287,6-11-44,2-3-14,-1 0 1,1 0 0,0 0 0,0 1-1,0-1 1,1 0 0,-1 0-1,0 0 1,0 4 0,1-4-8,-1 0 0,1 0 1,-1 0-1,0-1 0,1 1 0,-1 0 1,0 0-1,0-1 0,-2 3 1,-2 3-144,2 2-783,4-8 379,14-14 200,-6 4 266,-1-1 0,12-17 0,72-115-616,-30 50 682,1 1 357,-57 83-236,1 0 0,0 1 0,10-9 0,-12 12-59,-4 2-4,0 2-19,-1-1 1,1 1-1,-1-1 0,1 1 1,-1-1-1,1 1 0,0-1 1,-1 1-1,1-1 0,-1 1 1,1 0-1,0-1 0,0 1 1,-1 0-1,1 0 0,0-1 1,-1 1-1,1 0 0,0 0 1,0 0-1,-1 0 0,1 0 1,1 0-1,13 0 74,-11 0 145,-1 2-121,0-1-66,-1 1 1,0-1-1,1 1 0,-1 0 0,0 0 1,0 0-1,0 0 0,-1 0 0,1 1 1,0-1-1,-1 1 0,1-1 0,-1 1 0,0-1 1,0 1-1,0 0 0,0-1 0,-1 1 1,1 0-1,0 5 0,2 12 79,0 1 0,-2-1-1,0 1 1,-1 0 0,-4 28 0,2-27-93,1-1 0,2 34 0,0-3-546,4-5-776,-4-45 1104,-1-1 1,1 1 0,0 0 0,1-1 0,-1 1-1,0-1 1,0 1 0,1-1 0,-1 1 0,0-1-1,1 0 1,-1 0 0,1 0 0,0 0 0,-1 0-1,4 1 1,-4-1-1009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07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5649,'0'0'1040,"5"-6"-749,-5 6-210,0 0-1,0-1 1,0 1 0,0 0 0,0 0 0,0 0-1,0 0 1,1 0 0,-1 0 0,0 0 0,0-1-1,0 1 1,0 0 0,0 0 0,1 0 0,-1 0 0,0 0-1,0 0 1,0 0 0,0 0 0,1 0 0,-1 0-1,0 0 1,0 0 0,0 0 0,0 0 0,1 0-1,-1 0 1,0 0 0,0 0 0,0 0 0,0 0 0,1 0-1,-1 0 1,0 0 0,0 0 0,0 0 0,0 1-1,1-1 1,-1 0 0,0 0 0,0 0 0,0 0-1,0 0 1,0 0 0,0 1 0,0-1 0,1 0 0,-1 0-1,0 0 1,0 0 0,0 0 0,0 1 0,0-1-1,13 32 375,-12-31-417,-1 0 0,1 0 0,-1 1 1,0-1-1,1 0 0,-1 1 0,0-1 0,0 1 0,0-1 0,0 0 0,0 1 0,0-1 1,0 0-1,-1 3 0,1 16 235,13 23 28,-12-40-376,0 1 1,0 0 0,0 0-1,-1 0 1,0-1 0,1 1 0,-1 0-1,-1 0 1,0 6 0,0 6-794,6 23-3671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35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731 62 2636,'2'-3'464,"21"-26"1132,-21 28-1221,10-10 1139,2-7 2971,-24 20-4247,-160 30 622,-223 52-106,212-37-879,179-47 118,0 1-1,1-1 1,-1 1 0,0-1-1,1 1 1,-1 0 0,0-1-1,1 1 1,-1 0-1,1 0 1,0 0 0,-1 0-1,1 1 1,0-1 0,0 0-1,-1 1 1,0 1-1,1-1-29,5 1-11,3 1 38,-1-1 0,1 0 0,-1 0 0,1 0 0,0-1 0,0 0 0,1 0 0,9 0-1,97 14-80,-21-2-13,-78-12 78,0 0-1,-1 1 1,1 1-1,0 0 1,-1 1-1,0 0 1,0 2 0,22 12-1,-33-17 22,0 0 0,-1 0 1,1 0-1,-1 0 0,0 1 0,0-1 0,0 0 1,0 1-1,0 0 0,0-1 0,-1 1 0,1 0 1,-1 0-1,0 0 0,2 5 0,-3-5 2,1-1 1,-1 1-1,0 0 0,0-1 1,-1 1-1,1 0 0,0 0 0,-1-1 1,0 1-1,0 0 0,1-1 1,-2 1-1,1-1 0,-3 5 0,-1 0 0,-1 0 0,1 0 0,-2-1 0,1 1 0,-1-1-1,0-1 1,0 0 0,0 0 0,-1 0 0,-8 3-1,-8 5-18,-67 29-80,80-38-48,0 0 1,-1-1-1,1 0 1,-1-1-1,0 0 0,-15 0 1,-7-6-828,25 0 385,6 2 538,1 1-72,0-1 1,0 0-1,-1 0 1,1-1 0,1 1-1,-1 0 1,0-1-1,0 1 1,1-1 0,0 1-1,-1-1 1,1 0-1,0 0 1,0 1 0,0-5-1,0 4-207,0-1-1,1 0 0,0 1 0,0-1 1,0 1-1,0-1 0,1 0 0,0-5 1,5-10-1909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36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88 5296,'26'-59'40,"-25"57"102,19-18 1284,-9 14 2314,-13 44-2899,-12 60 0,-2 20-86,-5 84-137,-4 91-292,22-217-587,-4 38-1319,6-109 1442,1 1-1,0-1 1,1 1 0,-1-1 0,1 1 0,2 6 0,2 23-6195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37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41 6485,'-2'-3'-340,"-9"-6"67,9 7 92,-11-3-198,-15 0 4638,20 3-1701,21 1-2526,36-9 92,-43 9-102,1 0-1,-1 0 1,1 1-1,0 0 1,-1 0-1,1 1 1,8 1-1,26 2-54,-16-4-120,0 2 0,0 0-1,45 12 1,-68-13 141,-1 0 0,1 1 0,0-1 0,-1 1 0,1 0 0,-1 0 0,1-1 0,-1 1 0,0 0 0,0 0 0,0 0 0,0 0 0,1 4 1,0-2-27,-1-2-2,-2 2 6,-3 4 22,1-1 0,-1 0 0,0 0 0,-1 0 0,0 0-1,0-1 1,0 0 0,-11 10 0,-120 93-81,85-71 37,48-35 42,1-1 0,-1 1-1,0 0 1,1 0-1,0 1 1,0-1-1,-4 7 1,6-8-9,0 0-15,2 1 31,-1 0 1,1-1-1,0 1 1,0-1-1,0 1 1,0-1-1,0 0 1,0 0-1,0 0 1,1 0-1,-1 0 1,1 0-1,-1-1 1,4 2-1,48 19-17,-24-11-4,-12-3 15,-7-4 0,-1 1-1,0 0 1,0 0 0,-1 1-1,14 10 1,-18-11 4,0 1 1,0-1-1,0 1 1,-1 0-1,0 0 1,0 0-1,4 10 1,-7 1 7,-2-12 3,1 0 9,-1 1-1,1-1 1,-1 0-1,-1 1 1,1-1-1,-1 0 1,0 0-1,0 0 1,-1 0-1,1 0 1,-6 8-1,7-13-6,-6 9 50,-1 0 0,0-1 1,0 0-1,-1 0 1,0-1-1,0 0 0,-1-1 1,-11 7-1,-58 29 326,-45 14-144,96-47-489,23-8 13,0-1-92,-17-4-89,17 4-72,1-5-301,4 4 746,-1 1 0,1 0 0,0 0 0,-1 0 0,1-1 1,0 1-1,-1 0 0,1-1 0,0 1 0,0 0 0,-1 0 1,1-1-1,0 1 0,0-1 0,0 1 0,-1 0 0,1-1 1,0 1-1,0 0 0,0-1 0,0 1 0,0-1 0,0 1 1,0 0-1,0-1 0,0 1 0,0-1 0,0 1 0,0 0 1,0-1-1,0 1 0,0-1 0,0 1 0,0 0 0,0-1 1,1 1-1,-1-1 0,0 1 0,4-6-607,-1 0 0,1 0-1,0 1 1,9-9 0,-1 3-1837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38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51 5733,'0'-11'-124,"0"9"115,0 0 0,-1-1 0,1 1-1,1-1 1,-1 1 0,0 0 0,1-1 0,-1 1 0,1 0 0,0 0 0,1-3 0,-1 3 353,4-5 3516,-5 7-3789,-5 56 974,-2 0-1,-21 78 1,26-122-1017,-3 17 128,1 0 0,1 37 0,-2 13-138,3-36-177,-1 12-359,-7-3-1236,10-51 1657,0-1 1,0 1 0,0 0-1,1 0 1,-1 0 0,0 0-1,0-1 1,1 1 0,-1 0-1,0 0 1,1 0 0,-1-1-1,1 1 1,-1 0 0,1-1-1,-1 1 1,1 0 0,-1-1-1,1 1 1,0-1 0,-1 1-1,1-1 1,0 1 0,0-1-1,-1 0 1,1 1 0,0-1-1,0 0 1,0 1 0,-1-1-1,2 0 1,0 0 132,0 1-1096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38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6 147 6161,'-6'-78'-822,"17"31"3004,-12 42-2178,1 5 33,0-1 0,0 1 0,0 0 1,0 0-1,0-1 0,0 1 0,0 0 0,0 0 1,1 0-1,-1-1 0,0 1 0,0 0 1,0 0-1,0-1 0,0 1 0,0 0 0,1 0 1,-1 0-1,0 0 0,0-1 0,0 1 1,0 0-1,1 0 0,-1 0 0,0 0 1,0 0-1,0-1 0,1 1 0,-1 0 0,0 0 1,0 0-1,1 0 0,-1 0 0,0 0 1,0 0-1,1 0 0,-1 0 0,0 0 0,0 0 1,1 0-1,23 3 146,-17-2 134,0 1-178,41 9 99,-47-10-227,0 0 0,1-1 1,-1 0-1,0 1 1,1-1-1,-1 0 1,1 0-1,-1 0 1,0 0-1,1 0 1,-1 0-1,3 0 1,15-2 92,66-3 38,-52 1-945,-1-1 0,34-9 1,-65 14 745,0 0 0,1-1 1,-1 1-1,0 0 0,1 1 0,-1-1 1,0 0-1,1 0 0,-1 1 0,0-1 1,0 0-1,2 2 0,1-1-84,0 0-346,-3 3-257,-1-3 623,0 0 0,0-1-1,0 1 1,0-1-1,0 1 1,0-1-1,0 1 1,0 0 0,0-1-1,0 1 1,0-1-1,0 1 1,0 0 0,-1-1-1,1 1 1,0-1-1,0 1 1,-1-1-1,1 1 1,-1 0 0,-8 15-1279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38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4128,'-1'1'46,"-1"-1"0,1 1 0,0-1 0,0 1 0,0 0 0,0-1 0,0 1 0,0 0 0,0 0 0,0 0 0,0 0 0,0 0 0,0 0 0,0 0 0,1 0 0,-1 0 0,0 0 0,1 0 0,-1 1 0,1-1 0,-1 0 0,1 0 0,0 1 0,-1-1 0,1 2 0,0-1 1348,1-1-1365,0 0 0,0-1 0,0 1-1,0 0 1,0-1 0,0 1 0,0 0 0,0-1 0,0 1 0,0-1 0,1 0 0,-1 1-1,0-1 1,2 0 0,3 2 193,40 11 563,-42-12-670,2-1-16,43-1-11,86-12 0,-111 12-381,-23 1 270,1 0 0,-1 0 0,1 0 0,-1 0 0,0 0 0,1 0 0,-1 0 0,1-1 0,-1 1 0,0 0 0,1-1 0,1-1 0,0 2-47,-1-1 1,0 1-1,1-1 0,-1 1 0,0 0 0,1 0 1,-1 0-1,1 0 0,-1 1 0,0-1 1,1 1-1,3 0 0,8 2-614,-12-3 501,-1 1 1,1-1-1,0 0 1,-1 1-1,1-1 1,-1 1 0,1 0-1,-1-1 1,0 1-1,1 0 1,-1 0-1,0 0 1,1 0-1,-1 0 1,0 0 0,0 0-1,0 0 1,1 2-1,3 5-859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39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3844,'-1'2'-29,"-22"23"322,21-24-109,0 2 29,2-2-167,-1-1 0,1 1 0,-1 0 1,0 0-1,1 0 0,0 0 0,-1 0 0,1 0 0,0 0 0,-1 0 0,1 0 1,0 0-1,0 0 0,0 0 0,0 0 0,0 0 0,0 0 0,0 0 0,0 0 0,0 0 1,0 0-1,1 1 0,0 1 242,16 1 292,-13-3-307,1-2-15,18-1 45,25-4 258,-47 5-544,1 1-1,-1-1 0,0 1 1,0 0-1,1-1 0,-1 1 0,0 0 1,1 0-1,-1 0 0,0 0 1,1 0-1,-1 0 0,0 0 0,2 1 1,22-1 182,181-26 511,-182 25-746,7 0-118,-14-2 36,-12 2-23,-1 1-34,-3 0 103,28 3-320,-28-3 249,0 0 0,0 0 0,0 0-1,0 1 1,0-1 0,1 0 0,-1 1 0,-1-1 0,1 1 0,0-1-1,0 1 1,0-1 0,0 1 0,0 0 0,0-1 0,-1 1 0,1 0 0,0 0-1,0-1 1,-1 1 0,1 0 0,-1 0 0,1 0 0,-1 0 0,1 0 0,-1 0-1,1 0 1,-1 0 0,0 2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39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18 4676,'-5'1'-191,"-81"12"118,83-13 349,-1 1-99,-10 2 27,11-2 574,-1 0-462,-4 1-325,9-2 51,-1 0 0,0 0 0,0 0 0,0 0 0,0 0 0,0 0 0,0 1 1,0-1-1,0 0 0,0 0 0,0 0 0,0 0 0,0 0 0,0 0 0,0 0 0,0 0 0,0 0 0,0 1 0,0-1 0,0 0 0,0 0 0,0 0 0,0 0 1,0 0-1,0 0 0,0 0 0,0 0 0,0 1 0,0-1 0,0 0 0,0 0 0,0 0 0,0 0 0,0 0 0,0 0 0,0 0 0,0 0 0,0 0 0,0 1 1,0-1-1,0 0 0,-1 0 0,1 0 0,0 0 0,0 0 0,0 0 0,0 0 0,0 0 0,0 0 0,0 0 0,0 0 0,0 0 0,-1 0 0,1 0 0,14 4 148,0-1-1,0-1 0,0 0 0,24-1 1,264-21 887,-149 6-1426,-92 6-97,-37 4-88,0 1 1,25 0-1,-25 1 225,-14 1-126,0 1 1,-1-1-1,1 2 1,17 1-1,-23-1-125,6 8-2637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40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 3888,'-87'23'458,"84"-23"-275,-18 0 174,16 0-176,3 2 11,-9 4 18,8-4 276,0-1-212,-11 6 18,10-6 7,2 0 131,2-1-410,1 0-1,-1 1 1,0-1 0,0 0 0,0 0-1,0 0 1,0 0 0,0 0 0,0 0-1,0 0 1,1 1 0,-1-1 0,0 0-1,0 0 1,0 0 0,0 0 0,0 0-1,0 1 1,0-1 0,0 0 0,0 0-1,0 0 1,0 0 0,0 0 0,0 1-1,0-1 1,0 0 0,0 0 0,0 0-1,0 0 1,0 0 0,0 1 0,0-1-1,0 0 1,0 0 0,0 0 0,-1 0-1,1 0 1,0 0 0,0 1 0,0-1-1,0 0 1,0 0 0,0 0 0,0 0-1,-1 0 1,1 0 0,0 0 0,0 0-1,0 0 1,0 1 0,0-1 0,0 0-1,-1 0 1,1 0 0,0 0 0,0 0 0,0 0-1,0 0 1,-1 0 0,1 0 0,0 0-1,0 0 1,0 0 0,0 0 0,0 0-1,-1 0 1,1-1 0,21 11 238,-20-9-236,1-1 0,-1 1-1,0-1 1,1 1-1,-1-1 1,1 1-1,-1-1 1,0 0-1,1 1 1,-1-1-1,1 0 1,-1 0-1,1 0 1,-1-1-1,1 1 1,-1 0-1,2-1 1,2 0 45,236-8 1127,-120-1-1390,-116 10 155,0 0 0,-1-1 0,1 0 0,0 0-1,-1 0 1,7-3 0,-5 2-97,0 0-1,-1 0 1,1 1 0,0-1-1,0 2 1,10-2 0,100-11-5252,-112 12 3568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32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3768,'-3'0'-236,"-7"1"224,9 2 401,14 6 302,-8-6-861,-5-2 177,1-1 0,-1 1 0,1-1-1,0 1 1,-1-1 0,1 1 0,-1-1 0,1 0 0,0 1 0,-1-1 0,1 0 0,0 0 0,-1 1 0,1-1 0,0 0 0,-1 0 0,1 0 0,0 0-1,0 0 1,-1 0 0,1 0 0,0 0 0,-1 0 0,2-1 0,12 0 144,75 8 315,-80-6-501,1-1 0,-1-1-1,13-1 1,-9 1-118,-10 1-21,1 0-54,-1 0-48,0-1-1,0 1 0,0 0 0,1-1 1,-1 0-1,0 0 0,4-2 0,-4 2-177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40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 4856,'-4'0'-136,"1"-1"309,-1 1 0,0 0 1,0 0-1,0 0 0,0 1 0,1-1 1,-1 1-1,-5 2 0,5-2 2158,8 3-2030,4 4-37,1-1-1,0-1 1,0 1 0,1-1 0,-1-1-1,22 9 1,4-2 123,-19-7-234,0 0-1,0 0 0,23 2 1,-20-4-12,33 9 0,-3 0-50,-46-11-89,15 2-36,0 1 0,-1 1-1,1 0 1,21 11-1,-35-14 24,0 0-1,0 0 1,-1 0-1,1 1 0,-1-1 1,1 1-1,-1 0 0,0 0 1,0 0-1,0 0 1,-1 1-1,1-1 0,-1 1 1,0-1-1,0 1 1,0 0-1,0 0 0,-1 0 1,1 0-1,-1 0 1,0 0-1,0 1 0,-1-1 1,1 7-1,-1-2 15,-1 0 1,0 1-1,-1-1 0,0 0 1,0-1-1,0 1 0,-2 0 1,1-1-1,-8 14 1,-4 2 144,-31 40 1,40-56-117,-81 85 367,18-21-148,4-4-64,42-45-219,17-19-321,1 1-1,0 0 1,1 0-1,-9 12 1,12-16-347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41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6077,'-1'0'105,"1"0"0,-1 0 0,0-1 0,0 1 0,1 0 0,-1 0 0,0 0 0,0 0 0,1 0 0,-1 0 0,0 0 0,0 0 0,1 1 0,-1-1 0,0 0 0,1 0 0,-1 1 0,0-1 0,1 0 0,-1 1-1,0-1 1,0 1 0,0 0-33,0 0 0,1 0 0,-1 0 0,1 0 0,0 0 0,-1 0 0,1 0 0,0 0 0,-1 0 0,1 0 0,0 0 0,0 0 0,0 0 0,0 0 0,0 0 0,0 0 0,0 0 0,0 0 0,1 0 0,-1 0 0,0 0 0,1 1 0,7 25 913,-4-16-746,0 0 1,-2 0-1,1 0 0,-1 0 1,0 15-1,-2-20-621,-1 1 1,0-1-1,0 0 1,-1 1-1,0-1 1,0 0-1,-6 11 1,-2 7-4843,6-12 2788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49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490 1 1648,'5'2'9720,"-10"1"-6935,-18 2-2918,-10 3 109,-38 7 217,-85 31 44,115-33-204,-38 18 1,62-25-30,13-4-3,-1-1 0,1 1 0,0 0 0,0 0 0,-6 5 0,8-6-7,-1 0 1,1 0 0,-1 0 0,1 0 0,-1 0-1,0 0 1,0 0 0,-4-1 0,0 2-30,4-1-6,3-1 5,0 1 32,1 0-1,-1 0 0,1-1 1,-1 1-1,1 0 1,-1-1-1,1 1 1,-1 0-1,1-1 1,-1 1-1,1-1 0,0 1 1,-1-1-1,1 1 1,0-1-1,-1 1 1,1-1-1,0 0 1,0 1-1,0-1 0,-1 0 1,1 0-1,0 0 1,0 1-1,0-1 1,1 0-1,39 4 9,-13-2-25,48 8-27,-14 4-16,-45-12 30,-1 1-1,19 5 1,16 16-67,-49-23 98,1 0 0,-1 1 0,1-1 0,-1 1 0,0-1 0,0 1 0,0 0 0,0 0 0,0 0 0,0 0 0,0 0 0,0 0 0,-1 0 0,1 1 0,-1-1 0,0 0 0,0 1 0,0-1 0,1 5 0,4 5-1,-6-11 3,0 1 1,1-1 0,-1 0-1,0 0 1,0 0-1,0 1 1,0-1-1,-1 0 1,1 0-1,0 0 1,0 0-1,-1 1 1,1-1 0,-1 0-1,1 0 1,-1 1-1,0 1 1,-2 5 1,1-1 0,-1 1 0,-1-1 0,1 0 0,-1 0-1,0 0 1,-1 0 0,0-1 0,0 0 0,0 0 0,-1 0 0,1-1 0,-1 1 0,-1-1 0,1-1 0,-1 1 0,-7 3 0,-60 35-65,62-36-79,0-1 1,-1 0-1,0 0 1,0-1 0,0-1-1,-1 0 1,1-1 0,-22 3-1,30-6-144,2-3-32,0 1 179,0-1 0,0 1 0,0-1-1,0 0 1,0 0 0,1-1 0,-1 1 0,1 0-1,0-1 1,0 0 0,-1-4 0,2 7 87,1 0 0,1 0 0,-1 0 0,0 0 1,0 0-1,0 0 0,0 0 0,1 0 0,-1 0 0,1 0 0,-1 0 0,0 0 0,1 0 1,0 0-1,-1 0 0,1 0 0,0 0 0,1-2-123,0-2-32,1-3-323,0 0 0,1 1-1,-1-1 1,1 1 0,1 0 0,-1 0 0,1 0 0,10-10-1,1 3-1694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50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96 5168,'0'-10'-217,"1"1"-1,0-1 1,0 0-1,5-15 0,-5 23 270,9-24 884,-10 23 1670,-2 8-1652,-1 19-164,-6 39-190,9-59-447,-6 43 303,-46 289 1021,49-317-1428,-1 31 0,0-3-28,-4 8-499,0 60-1,8-7-3114,0-107 3453,0 0-1,0-1 1,0 1-1,1 0 1,-1 0-1,0-1 1,0 1-1,1 0 1,-1-1-1,0 1 1,1 0-1,-1-1 1,1 1-1,-1-1 1,1 1-1,-1 0 1,1-1-1,-1 1 1,2 0-1,-1-1-346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51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0 5505,'0'0'-391,"-4"3"85,-18 13 4503,21-10-4004,0-1-1,0 1 1,-1-1-1,0 0 0,0 0 1,0 1-1,-4 5 0,-10 21 231,2 1 0,-10 34 0,6-17-183,-12 55 101,17-46-244,9-46-100,1 0 0,0 0 0,1 1 0,0-1-1,1 1 1,1 24 0,0-35 12,0-2-8,1-1 0,0 1 0,0 0 0,0 0 0,0-1 0,0 1 0,1-1 0,-1 1 0,0-1 0,0 1 0,0-1 0,0 1 0,1-1 0,0 0 0,4 2 7,46 7 21,-49-9-19,4-1 7,41-8-10,2 1-20,-28 1 5,140-58-291,-133 55 70,-22 8 89,0 0 0,0-1-1,0 0 1,7-4 0,-13 7 128,-1-1 0,0 1 0,0 0-1,1 0 1,-1-1 0,0 1 0,1 0 0,-1 0 0,0 0 0,1 0 0,-1 0 0,0-1 0,1 1 0,-1 0 0,1 0 0,-1 0 0,0 0 0,1 0 0,-1 0 0,0 0 0,1 0-1,-1 0 1,0 0 0,1 0 0,-1 1 0,1-1 0,-1 0 0,1 0 0,-1 0-34,1 1 1,-1-1-1,0 0 0,1 0 1,-1 0-1,0 0 0,1 0 1,-1 0-1,0 0 0,1 0 0,-1 0 1,1 0-1,-1 0 0,0 0 1,1 0-1,-1 0 0,0 0 1,1 0-1,-1 0 0,0 0 0,1 0 1,-1 0-1,0-1 0,1 1 1,-1 0-1,0 0 0,1-1 1,-1 1-1,2-1-475,4-4 984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51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23 5000,'-1'-2'-162,"-3"-8"81,3 8 106,-4-4-134,5 6 165,0-1-1,0 1 1,0 0 0,0 0-1,0 0 1,0 0 0,0 0-1,0 0 1,-1 0 0,1-1-1,0 1 1,0 0 0,0 0-1,0 0 1,0 0 0,0 0-1,-1 0 1,1 0 0,0 0-1,0 0 1,0 0 0,0 0-1,0 0 1,-1 0 0,1 0-1,0 0 1,0 0 0,0 0-1,0 0 1,0 0 0,-1 0 0,1 0-1,0 0 1,0 0 0,0 0-1,0 0 1,0 0 0,-1 0-1,1 0 1,0 0 0,0 1-1,0-1 1,0 0 0,0 0-1,0 0 1,0 0 0,0 0-1,-1 0 1,1 0 0,0 1-1,0-1 1,0 0 0,0 0-1,0 0 1,0 0 0,0 0-1,0 1 1,0-1 0,0 0-1,0 0 1,0 0 0,0 0-1,0 0 1,0 1 0,0-1-1,-9 62 1367,-13 74 361,6-29-1103,1-3-228,12-88-371,-2 32 1,1-2-102,-5 0-279,6-32-349,0 1-1,-2 22 1,5-37 616,0 0-1,1 1 1,-1-1-1,0 0 1,0 0 0,0 1-1,0-1 1,0 0-1,1 1 1,-1-1 0,0 0-1,0 0 1,0 1-1,1-1 1,-1 0 0,0 0-1,1 0 1,-1 1-1,0-1 1,0 0 0,1 0-1,-1 0 1,0 0-1,1 1 1,-1-1 0,0 0-1,1 0 1,-1 0 0,0 0-1,1 0 1,-1 0-1,8-3-4887,18-12 2150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52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13 6017,'1'0'-117,"0"-1"0,0 0 0,-1 1 1,1-1-1,0 0 0,0 0 0,0 0 1,-1 0-1,1 1 0,0-1 0,-1-4 1450,-4 10-412,-8 18-136,-13 37 241,-18 121 1110,38-160-1953,4-19-173,1 1 0,-1-1 0,0 1 1,1-1-1,0 1 0,0 0 1,0-1-1,0 1 0,0 0 1,0-1-1,1 1 0,-1-1 0,1 1 1,0-1-1,1 3 0,-2-3-10,0-2 2,0 1 0,0 0-1,0-1 1,1 1 0,-1 0 0,0-1 0,0 1 0,0-1 0,1 1 0,-1 0 0,0-1-1,1 1 1,-1-1 0,0 1 0,1-1 0,-1 1 0,1-1 0,-1 1 0,1-1 0,-1 0-1,1 1 1,-1-1 0,1 1 0,-1-1 0,1 0 0,0 0 0,-1 1 0,1-1 0,-1 0-1,2 0 1,0 0 6,2 1-2,14 2-1,-14-2-2,3-2-2,0 1 0,-5 0-1,0 0 0,1 0 0,-1 0 0,0-1 0,0 1 0,1 0 0,-1-1 0,0 0 0,0 0 0,1 1 0,-1-1 0,0 0 0,0-1 0,0 1 0,2-2 0,-4 3 0,1-1 0,-1 1 0,0-1 0,1 1 0,-1 0 0,1-1 0,-1 1 0,1 0 0,-1-1 0,1 1 0,0 0 0,-1 0 0,1-1 0,-1 1 0,1 0 0,0 0 0,-1 0 0,1 0-1,-1 0 1,1 0 0,0 0 0,-1 0 0,2 0 0,-1 0 0,0 0 0,1 1 0,-1-1-1,0 0 1,0-1 0,0 1 0,0 0 0,0 0-1,0 0 1,1-1 0,-1 1 0,0 0 0,1-2-1,33-9-1,-31 10-4,0 0 1,17-2 1,1 1 1,-4-1 8,-13 3 4,0 0 0,1 0 1,-1 1-1,0-1 0,0 1 0,1 0 0,-1 1 0,0 0 1,5 1-1,2 1 19,-9-3-22,1 0-1,-1 1 1,0-1 0,0 1 0,1-1-1,-1 1 1,0 0 0,-1 0-1,1 0 1,0 1 0,0-1-1,-1 1 1,0-1 0,4 5 0,-2 0 15,-1 0 1,0 0 0,0 0 0,4 14-1,1 3 52,-8-23-69,1 0 1,-1 0 0,0 0 0,0 0 0,0 0-1,0 1 1,0-1 0,0 0 0,0 0-1,0 0 1,0 0 0,-1 0 0,1 0-1,0 0 1,-1 0 0,0 2 0,0 1 11,-2 27 92,2-24-79,1 1 0,-1-1 0,0 0 1,-1 0-1,1 0 0,-1 0 0,-5 9 0,0 0 33,-1-1-1,-1 0 0,0 0 1,-1-1-1,-13 15 0,9-14-19,10-10-24,-1 1-1,0-1 1,0-1-1,0 1 1,-11 7-1,11-9-18,0 0 0,1 1 0,-1 0 0,1 0 0,-8 8 0,11-10-4,0-1 1,0 0-1,0 0 0,0 0 0,0 0 0,-1 0 1,1-1-1,0 1 0,-1 0 0,1 0 0,0-1 0,-1 1 1,1-1-1,-4 1 0,-10 5-196,13-5 112,0 0-27,-1 1-1,1-1 0,-1 0 1,1 0-1,-1 0 1,1 0-1,-1 0 0,0-1 1,1 1-1,-1-1 1,0 0-1,1 1 1,-7-2-1,5 1-290,0-1 0,-1 0 0,1 0 0,0 0 0,-1-1 0,1 0 0,0 1 0,0-2 0,0 1 0,1 0 0,-1-1 0,0 1 0,1-1 0,0 0 0,-4-4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53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32 109 5320,'0'0'-355,"-14"-10"713,-3 6 5380,23 1-5471,0 0-188,-4 2-44,0-1-1,1 1 0,-1 0 1,0 0-1,1 1 0,-1-1 1,1 0-1,-1 1 0,1-1 1,3 1-1,18-2 133,-5 0 89,37-7 0,-34 3-91,1 2-1,37-4 0,-42 6-60,150-30 23,-144 27-810,31-2 0,27 4-4158,-61 3 2553,-15 0-549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53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72 6045,'0'0'-364,"-3"-1"83,-24-4 589,35 7 1478,3 1-1409,1-1 0,20 2 0,69-10 101,285-40-2296,-267 27-2186,-101 14 2579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54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29 4340,'-4'2'-109,"-52"14"308,53-15-27,-5 1-33,7-2-103,1 0-1,0 0 0,0 0 0,0 0 1,0 0-1,0 0 0,0 1 0,-1-1 1,1 0-1,0 0 0,0 0 0,0 0 1,0 0-1,0 0 0,0 0 0,0 0 1,0 0-1,0 0 0,-1 0 0,1 1 1,0-1-1,0 0 0,0 0 0,0 0 1,0 0-1,0 0 0,0 0 0,0 1 1,0-1-1,0 0 0,0 0 0,0 0 1,0 0-1,0 0 0,0 0 0,0 1 1,0-1-1,0 0 0,0 0 0,0 0 1,0 0-1,0 0 0,0 0 0,0 0 1,0 1-1,0-1 0,0 0 0,1 0 1,-1 0-1,0 0 0,0 0 0,0 0 1,0 0-1,0 0 0,0 1 0,0-1 1,1 0-1,23 12 133,-23-11-158,-1-1 0,1 1 1,0-1-1,-1 1 0,1-1 1,0 1-1,-1-1 0,1 0 0,0 0 1,0 1-1,-1-1 0,1 0 0,0 0 1,0 0-1,-1 0 0,1 0 0,0 0 1,0 0-1,0 0 0,-1 0 0,2 0 1,13-1 167,12 3 51,51-3 0,-10-1-70,-57 3-145,1-1-1,-1-1 1,0 0 0,1-1 0,11-3-1,46-7-154,-17 4-128,-5 2-145,-29 4-66,-1-1-1,21-5 0,-2-8-2279,-19 9 1585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33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2788,'0'0'-114,"-6"2"161,-18 9 46,18-8 451,6-3-523,0 0 1,0 0 0,0 1 0,0-1-1,0 0 1,-1 0 0,1 1 0,0-1 0,0 0-1,0 0 1,0 1 0,0-1 0,0 0-1,0 1 1,0-1 0,0 0 0,0 0-1,0 1 1,0-1 0,0 0 0,0 0-1,0 1 1,0-1 0,0 0 0,1 0-1,-1 1 1,0-1 0,0 0 0,0 0 0,0 1-1,0-1 1,1 0 0,-1 0 0,0 0-1,0 1 1,1-1 0,7 14 764,-7-12-860,1 1 198,0-1-1,0 1 1,0 0 0,-1 0-1,1 1 1,-1-1 0,0 0-1,0 0 1,1 4-1,1 5 35,5 18-71,2 3-1196,-9-32 406,8 7-1985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55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 4000,'0'0'-88,"-4"0"92,-13 0 83,12 0 328,2 1-213,-11 6 44,10-6 295,-2 4-70,-4 1 40,5 1-171,4-5-210,0 0-1,-1 0 1,1 0-1,0 0 1,0 0 0,0 0-1,0 0 1,1 0-1,-1 3 1,-2 10 612,3-14-706,0 0 1,-1 0-1,1 1 0,0-1 0,0 0 0,-1 0 0,1 0 1,0 0-1,0 1 0,1-1 0,-1 0 0,0 0 0,0 0 0,0 1 1,1-1-1,-1 0 0,1 0 0,-1 0 0,1 0 0,-1 0 1,1 0-1,0 1 0,2 2 44,1-1 0,-1 0 0,1 0 0,-1 0 0,1 0 0,0 0 0,0-1 0,0 0 0,0 0 0,0 0 0,1 0 1,4 1-1,11 3 150,31 3 1,-6 0 6,8 8-36,-36-11-154,-1-1 0,30 6 0,-31-9-57,0 2 0,0-1 1,-1 2-1,1 0 0,16 8 1,-23-9-12,0 1 0,0-1 1,0 1-1,0 1 0,-1-1 1,0 1-1,0 1 0,0-1 1,9 13-1,-14-16 22,0 1 0,-1-1 0,1 1 0,-1-1 0,0 1 0,0 0 0,0 0 0,0-1 0,0 1 0,-1 0 0,0 0 0,0 0 0,0-1 0,0 1 0,-1 0 0,1 0 0,-1 0 0,0-1 0,0 1 0,0 0 0,-1-1 0,1 1 0,-1-1 0,-4 6 0,-3 6 32,-2 0 0,0-1 0,-25 25 0,27-30-27,-13 10 23,0 0-1,-32 21 1,-25 19-3,55-39-141,-32 20 0,41-30-43,10-7 120,-1 1-158,0 0 0,0 0 0,0 1 1,-5 6-1,-7 2-1455,14-11 1404,2 0-401,-3 7-3063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56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5132,'0'0'-15,"-1"3"257,-6 19 3249,5-15-3214,0 1 0,1-1 0,0 1 0,0 0 1,0 9-1,3-6-294,-1-1-1,1 1 1,1-1 0,0 1-1,0-1 1,10 18 0,13 21-1778,-7-20-2790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57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5160,'-3'0'-256,"-37"0"1836,36 0 1494,2 3-2791,-1 3-82,0 1 1,0 0-1,1 0 0,0 0 1,0 0-1,0 1 0,1-1 1,0 1-1,0 12 0,-2 17 221,1-12-202,2-20-172,0 0 0,0 1-1,-1-1 1,0 0-1,-1 6 1,-14 69 428,11-48-286,-10 32 1,-6 31 87,9-36-156,5-16-751,2 1-1,1 82 0,4-118-66,0-7 606,0-1 1,0 0 0,0 1-1,0-1 1,0 0 0,0 1-1,0-1 1,0 1 0,0-1-1,0 0 1,0 1-1,0-1 1,0 0 0,0 1-1,0-1 1,0 0 0,0 1-1,0-1 1,0 0 0,1 1-1,-1-1 1,0 0 0,0 1-1,0-1 1,1 0-1,-1 1 1,0-1 0,0 0-1,1 0 1,-1 1 0,0-1-1,1 0 1,-1 0 0,0 0-1,1 1 1,-1-1 0,3 2 280,0-1-1353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57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4 104 6193,'0'0'-435,"-1"-2"-331,1 2 776,0-1 0,0 1 0,0 0-1,-1 0 1,1 0 0,0-1 0,0 1 0,0 0 0,-1 0 0,1-1 0,0 1 0,0 0 0,0-1 0,0 1 0,0 0 0,0 0 0,0-1-1,0 1 1,0 0 0,0-1 0,0 1 0,0 0 0,0 0 0,0-1 0,0 1 0,0 0 0,0-1 0,0 1 0,0 0 0,0 0 0,0-1-1,1 1 1,-1 0 0,0 0 0,0-1 0,0 1 0,0 0 0,1 0 0,-1-1 0,0 1 0,0 0 0,0 0 0,1 0 0,-1 0-1,0-1 1,0 1 0,1 0 0,-1 0 0,0 0 0,1 0 0,-1 0 0,0 0 0,0 0 0,1 0 0,-1 0 0,1 0 0,14-6 367,-5-1-139,-7 6 1,1 0-4,28-6 271,-16 4-253,-1 0 0,31-2 0,-11 0-24,-10 0-134,11-2 42,-25 5-88,0 0 0,21-1 1,-19 2-30,0 0 0,-1-1 0,15-4 0,17-4-70,-9 4-163,-26 4-194,0 0 1,0 1-1,0 0 0,10 0 1,-17 4 22,7 13-1239,-14-12 338,-22 16 128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58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62 3712,'-2'0'52,"0"0"-1,0 1 1,1-1-1,-1 1 1,0 0-1,0-1 1,0 1-1,0 0 1,1 0-1,-1 0 1,0 0-1,1 1 1,-1-1-1,1 0 1,0 1-1,-1-1 1,0 3-1,6-1 235,14 9 10,-16-10-206,1-1 1,-1 0-1,1 0 0,0-1 1,-1 1-1,1 0 0,0-1 1,0 0-1,-1 1 0,1-1 1,4-1-1,-6 1-60,3 1 210,2-2-15,111-22 735,-52 9-663,19-9-70,-83 23-226,12-3-30,-1-1-1,1 0 1,15-7-1,-27 10 19,-1 0-1,1 1 0,0-1 0,0 1 0,0-1 0,0 1 0,0-1 1,0 1-1,0 0 0,0-1 0,0 1 0,0 0 0,0 0 0,1 0 0,0 0 1,14-1-298,35-12-1417,-49 12 1256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58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3804,'0'0'-136,"2"2"244,-1 0 34,1 0 1,0 0 0,0-1-1,0 1 1,0 0 0,0-1-1,0 0 1,0 1-1,1-1 1,-1 0 0,0 0-1,1 0 1,-1-1 0,1 1-1,-1-1 1,6 1 0,-5-1 255,1 1-212,35 3 517,-35-4-549,2-1-12,47-4 288,11-2-109,25-7 14,1-5-136,-39 14-124,-27 1-108,42-2-1,-62 6 24,0-1-6,0-1 11,27 0-26,-28 2 21,41-5-259,-40 5 186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07:59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4028,'0'0'3045,"0"4"-2631,0 11 10,0-11 406,2 0-427,0 1-171,0 0 0,0 0 0,0 0 0,0 1 0,-1-1 0,2 11 0,2 62 912,-5-62-1003,0 5-274,0 0 0,4 23 0,2 8-3220,-5-48-365,4 12 991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3:52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411 0 352,'0'0'318,"3"1"-235,52 8 11170,-69-10-11158,-45-2-4,-1 7 124,26 1-149,0 1 0,-59 20 0,25-7-49,65-18-17,0-1 0,0 1 0,1-1 0,-1 1 0,0 0 0,0 0 0,1 1 0,-1-1 0,1 0 0,-1 1 0,-3 3 0,5-4-1,0 0 0,0-1 0,-1 1 0,1 0 1,0 0-1,-1-1 0,1 1 0,0 0 0,-1-1 1,1 1-1,0-1 0,-1 0 0,-2 1 0,0 0-5,0 0-1,-1 0 0,1 0 0,0 1 0,0-1 0,0 1 0,0 0 0,1 0 0,-1 1 0,-3 2 0,5-3-5,2 2 0,0-4 11,0 0 1,0 1 0,0-1-1,0 0 1,0 1 0,-1-1-1,1 1 1,0-1 0,0 0-1,0 1 1,0-1 0,0 1-1,0-1 1,0 0 0,0 1-1,0-1 1,1 0 0,-1 1-1,0-1 1,0 0 0,0 1-1,0-1 1,0 0 0,1 1-1,-1-1 1,0 0 0,0 1-1,0-1 1,1 0 0,-1 1-1,0-1 1,1 0 0,-1 0-1,0 1 1,1-1-1,-1 0 1,5 4-2,-2-2 1,-1-1 0,1 1 0,-1-1 1,1 1-1,-1-1 0,1 0 0,0 0 1,0 0-1,4 1 0,24 6 2,0-1 0,1-2 0,37 2 0,-30-3-20,71 15 0,-71-11 12,-25-5 4,-1 0-1,22 7 1,-4 2-3,-5-2-18,33 17-1,-52-23 12,0 0 0,0 1 0,0 0 0,-1 0 0,0 0-1,0 1 1,0 0 0,0 0 0,4 7 0,-10-12 11,5 5-12,-1 1 0,-1-1 1,1 1-1,3 9 0,-7-14 13,1-1-1,-1 1 1,1 0-1,-1 0 1,0-1 0,0 1-1,1 0 1,-1 0-1,-1 0 1,1-1 0,0 1-1,0 0 1,-1 0-1,1 0 1,-1-1-1,1 1 1,-1 0 0,0-1-1,0 1 1,0-1-1,0 1 1,0-1 0,-1 3-1,-6 3-3,0 1-1,0-1 1,-1 0-1,1-1 1,-1 0-1,-1 0 1,-9 4-1,-73 26-17,58-25 13,-59 15-111,31-10-263,60-15 353,0-1-1,1 1 1,-1-1-1,0 0 1,0 1-1,1-1 1,-1 0-1,0 0 1,0 0-1,1 0 1,-4-1 0,0 0-55,0 1-213,9-20-2488,-3 16 1560,3 0-1000,18-15-477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3:53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62 5993,'0'-3'-329,"0"-56"4539,-3 66-3822,0 1-215,1 1 1,0 0-1,1-1 1,-1 1-1,1 0 1,1 0-1,0 0 0,0 0 1,2 10-1,73 637 2513,-50-443-3954,-24-189 710,-1-21 395,-1 1 0,1-1 0,0 0 0,1 0 0,-1 1 0,1-1 1,-1 0-1,1 0 0,2 5 0,-3-7-641,-1 2-134,-6 10-183,5-10-388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3:54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18 5937,'-1'-3'-274,"-7"-11"349,8 14-41,-1-1 0,1 1 0,0 0 0,0 0 0,0 0 0,-1 0 0,1 0 0,0 0-1,0 0 1,0 0 0,-1 0 0,1 0 0,0 0 0,0 0 0,0 0 0,0 0 0,-1 0 0,1 0 0,0 0 0,0 0 0,0 1-1,-1-1 1,1 0 0,0 0 0,0 0 0,0 0 0,0 0 0,-1 0 0,1 0 0,0 1 0,0-1 0,0 0 0,0 0 0,0 0-1,0 0 1,0 1 0,0-1 0,-1 0 0,1 0 0,0 1 0,-9 32 2360,7-23-2743,-82 260 3113,53-182-2444,14-36-230,-19 99 0,35-147-91,1 0-1,0-1 0,0 1 0,0 0 0,0 0 0,1-1 0,-1 1 0,1 0 0,0-1 0,0 1 1,1 0-1,-1-1 0,3 5 0,1-5-4,9 0-4,-1-1 0,0 0 0,1-1-1,18-1 1,-31 0 9,14-1-10,0-1 0,-1 0 0,1-1 0,21-8 0,-2 1-4,249-83-1515,-198 62-729,-79 29 2065,0 1-433,0-1 0,1 0 1,-2-1-1,1 0 0,0 0 0,7-4 1,-4-1-1432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33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0 4160,'0'0'-76,"-3"1"190,-23 21 1309,24-21-1161,-6 13 242,5-10-414,1 0 0,0 0-1,0 0 1,0 0 0,1 0 0,-1 1-1,1-1 1,0 1 0,0-1-1,1 1 1,-1-1 0,1 1 0,0 0-1,0-1 1,1 1 0,-1-1-1,1 1 1,0-1 0,0 1 0,1-1-1,-1 0 1,4 7 0,-2-2-21,-1-4-180,0 1 0,0-1 0,0 0 0,1 1 0,-1-1 0,1 0 0,0 0 0,1-1 0,5 7 0,0 0-748,-8-10 729,-1 0 0,0 0 0,1 0-1,-1-1 1,1 1 0,-1 0 0,1-1 0,0 1 0,-1-1-1,1 1 1,0 0 0,-1-1 0,1 1 0,0-1 0,-1 0 0,1 1-1,0-1 1,0 0 0,0 1 0,-1-1 0,1 0 0,0 0-1,0 1 1,0-1 0,1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3:54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14 5152,'0'0'-133,"-3"-1"125,-23-11 1407,23 11-147,2 7-796,-12 113 1965,-5 35-1222,-9 30-1889,18-132-690,6-29 328,0-3-3338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3:55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5505,'9'-11'-232,"-2"11"769,3 16 499,-8-11-1253,1 3 423,-1 1 1,0-1-1,0 0 0,-1 1 0,0-1 0,0 1 1,-1-1-1,0 1 0,-2 13 0,1 7 262,-2 34 277,2 25-25,2-78-661,0 1 1,0-1 0,2 1 0,-1-1-1,1 1 1,6 11 0,-8-20-58,0 1 0,0-1 0,0 0-1,1 0 1,0 1 0,-1-1 0,1 0 0,0 0 0,0-1 0,0 1 0,0 0 0,0-1 0,0 1 0,1-1 0,-1 0 0,3 2 0,2-1-23,0 0 1,1 0-1,-1-1 0,9 1 1,13 3-66,-27-4 79,-1-1 1,1 1 0,0-1-1,-1 1 1,1-1 0,-1 0 0,1 0-1,0 1 1,-1-1 0,1 0-1,0-1 1,1 1 0,18-2-62,101 2-214,-103 3 264,-15-2 15,-1 0-3,1 0 5,0-1 7,-1 1-1,0 0 0,1 0 0,-1 1 1,0-1-1,0 1 0,0-1 0,0 1 1,0 0-1,0 0 0,-1 0 0,1 1 1,-1-1-1,1 1 0,-1-1 0,3 5 1,-4-6-3,-1 0 1,0-1 0,1 1 0,-1 0 0,1 0 0,-1 0 0,0 0-1,0-1 1,0 1 0,1 0 0,-1 0 0,0 0 0,0 0 0,0 0 0,0 0-1,0-1 1,-1 1 0,1 0 0,0 0 0,0 0 0,0 0 0,-1 0-1,1-1 1,-1 3 0,-3 14 96,3-12-81,1 0 0,-1 0 0,0-1 0,0 1-1,0 0 1,0 0 0,-1 0 0,0-1 0,0 1-1,0-1 1,-1 1 0,0-1 0,-3 5 0,-6 5 20,-1-1 1,-19 17 0,20-19-50,-1-2-228,-1 0 1,-1 0-1,1-1 1,-1-1-1,0-1 0,-1 0 1,-21 5-1,28-11-262,3-1 259,-1 0-1,1-1 1,-1 1-1,1-1 1,0-1-1,0 1 1,0-1-1,0 0 1,1 0-1,-1-1 1,1 0-1,0 0 1,-6-6-1,-4-8-1427,3-1-109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3:55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3 256 4800,'-1'-14'-166,"1"12"178,-1-1 1,1 1-1,0 0 1,0 0-1,0-1 0,0 1 1,0 0-1,0-1 1,1 1-1,-1 0 1,2-4-1,-1 4 105,1-1 1,-1 1-1,0 0 0,1 0 1,-1 0-1,1 0 0,0 0 1,0 1-1,-1-1 0,1 0 1,0 1-1,1 0 0,-1-1 1,4-1-1,38-14 1345,-23 9-1104,115-30 1683,-18 2-1314,-16 6-986,-49 17-213,4-2-420,-9 5-610,-30 7 951,25-7-2958,-25 8 1419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3:56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569 0 5336,'0'0'2609,"-5"6"-2145,-247 324 4092,203-258-4017,-70 136 0,65-109-299,40-74-182,1 2 1,-18 52-1,18-45-55,10-28-13,0 0 1,1 0 0,0 1-1,0-1 1,0 0-1,1 1 1,0-1 0,0 1-1,0-1 1,1 1-1,1 12 1,0-17-1,-1 0-1,1-1 1,0 1-1,0 0 1,0-1-1,0 1 1,0-1-1,0 1 1,0-1 0,2 2-1,4 6-124,-2-7 4,2-1 63,-1-1-1,0 0 0,1 0 0,-1-1 1,0 0-1,0 0 0,1 0 0,-1-1 1,0 0-1,6-3 0,5-4-63,0 0 0,0-2 0,-1 0-1,0-1 1,-1-1 0,0 0 0,-1-1 0,-1 0 0,0-2-1,-1 1 1,-1-1 0,0-1 0,-2 0 0,1 0 0,9-28-1,-17 38 114,1 0-1,-2 0 0,1 0 1,-1 0-1,0 0 0,-1 0 0,1-9 1,-1 13 13,-1-1 1,1 1 0,-1-1 0,1 1-1,-1-1 1,0 1 0,-1 0 0,1-1-1,0 1 1,-1 0 0,0 0-1,1 0 1,-1 0 0,-1 0 0,1 1-1,-3-4 1,-5-3-12,1 0 1,-2 1-1,1 0 1,-1 1-1,-1 0 1,1 1-1,-15-6 1,-30-16-1173,53 27 816,8-2-2623,14-11 1023,-6 7-357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3:56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 5428,'0'0'-180,"-7"0"76,-7 2 68,-7 0 482,-35 7 0,54-8-214,-2-1 19,-26 8 611,27-7-534,-4 3 114,7-4-415,0 0-1,0 1 1,0-1-1,-1 0 1,1 0-1,0 0 1,0 0-1,0 0 1,0 0 0,0 1-1,0-1 1,0 0-1,-1 0 1,1 0-1,0 0 1,0 1-1,0-1 1,0 0-1,0 0 1,0 0-1,0 0 1,0 1-1,0-1 1,0 0-1,0 0 1,0 0-1,0 1 1,0-1-1,0 0 1,0 0-1,0 0 1,0 0-1,0 1 1,1-1-1,-1 0 1,0 0-1,0 0 1,0 0 0,0 1-1,0-1 1,0 0-1,0 0 1,1 0-1,-1 0 1,0 0-1,0 0 1,0 0-1,0 1 1,0-1-1,1 0 1,-1 0-1,0 0 1,0 0-1,0 0 1,0 0-1,1 0 1,-1 0-1,0 0 1,0 0-1,1 0 1,5 3 70,-4-1-54,0-1-1,1 0 1,-1 0 0,0 0-1,1 0 1,-1 0 0,1-1 0,-1 1-1,1-1 1,3 1 0,121 8 862,-77-7-658,-1 2 0,65 14 0,-101-15-211,-1 0 1,1 1-1,-1 1 1,0 0-1,-1 0 1,1 1-1,15 11 1,-22-13-19,-1 0 1,1 0 0,-1 1 0,1 0-1,-1-1 1,-1 1 0,1 1 0,-1-1 0,0 0-1,0 1 1,0 0 0,-1 0 0,0 0 0,0 0-1,-1 0 1,1 0 0,-1 7 0,0 0 38,-1 0 0,0 0 1,-1 1-1,0-1 0,-1-1 0,-5 20 0,-31 75 346,23-68-268,-15 30 87,17-43-84,-12 39 0,6-16-15,14-36-156,-1 1 0,2-1 0,-4 17 0,8-29 55,-1 1-118,0-1 0,1 1-1,0 0 1,-1 0-1,1-1 1,0 1 0,0 0-1,0 0 1,0-1 0,0 1-1,0 0 1,0 0-1,1 0 1,-1-1 0,0 1-1,1 0 1,0-1 0,-1 1-1,1 0 1,0-1-1,1 3 1,0-3-979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12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25 2236,'-4'-1'246,"-63"-21"2510,64 21-1349,-1 4-1208,-1 2-83,1 1 0,-1-1 1,1 1-1,0 0 0,-6 13 0,-8 30 227,2 1-1,2 0 0,2 1 1,-7 69-1,-1 210 203,17-236-405,-5 432 292,9-375-350,1 4-14,-11 134-38,15-122-95,-1-98 8,11 106-213,-9-111 63,1 33-638,-8-91 781,1 0 1,-1-1-1,2 1 1,-1 0-1,3 6 1,-3-8-666,1 1 0,-1-1 0,0 1 0,0 0 1,0 0-1,-1 7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15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1544 190 4592,'-6'-8'-243,"5"7"293,0 0 0,-1-1 0,1 1 0,0-1 1,0 1-1,0-1 0,0 1 0,0-1 0,0 0 0,0 1 0,0-4 0,29 5 107,-21 0-8,-2 1-6,16 2-21,-16-2-4,1 0-10,61 7 280,65 21-26,-66-20-193,113 3 0,66-16 112,-126 0-200,325-22 155,-235 11-166,559-28 49,-399 27-169,222-16-137,-472 21 117,141-15-110,-19 1 28,-134 11 112,-35 6 50,-54 7-24,-15 1 2,-10 5-234,-21 14 218,-1-4-31,22-13 54,2 1-13,-5 0 5,-22 11-55,30-13 59,-2 0-7,0 0 22,1 1 0,-1-1 0,1 1 0,0 0 0,0 0 0,-1 0 0,1 1 0,0-1-1,1 1 1,-1 0 0,0 0 0,1 0 0,0 0 0,0 0 0,0 0 0,0 0 0,0 1 0,0-1 0,1 1-1,-2 6 1,-4 12 85,1 0 0,-4 30 0,8-40-74,-12 125 166,7-63-112,-4 171 92,8-111-91,-4 227 124,-3 59 3,-1 57-39,12-385-132,-6 162 80,4-187-94,1-43 7,-4 40 0,2-37 4,2 28 0,1-20 5,-1 36-1,10-8-14,-4-7 1,-3-25-7,-1-21 6,3 28 86,-5-35-90,-1-1-16,-2 9-24,3-10 35,0-1 0,0 1 1,0-1-1,0 1 0,0-1 0,0 1 1,0-1-1,0 0 0,0 1 1,-1-1-1,1 1 0,0-1 1,0 0-1,-1 1 0,1-1 0,0 1 1,-1-1-1,1 0 0,0 1 1,-1-1-1,1 0 0,0 0 0,-1 1 1,1-1-1,-1 0 0,1 0 1,0 1-1,-1-1 0,0 0 0,-31-17 1,9 9 34,-45-10-1,30 9 26,-88-15 236,60 10-128,-1 4 1,-67-2 0,44 5-62,-242-6 229,1 22-156,321-9-182,-574 48 160,449-34-137,13 0-2,-34 4 1,-303 30 0,43 9-110,296-37 24,-42 6-19,-2-1-68,81-6-11,35-12-133,-92 27 1,138-34 269,-16 4-10,15-3 8,-1-1 3,-10 0 4,11 0 6,12-3-565,19-8 564,65-22-37,-42 19 49,-48 14 5,0-1 4,64-17 570,-64 18 751,-7 5-1244,-14 17 2,18-20-80,-1-1 1,0 0-1,0 0 0,0 1 1,-1-1-1,1 0 1,0 0-1,0 0 1,-1 0-1,1 0 0,0 0 1,-1-1-1,1 1 1,-1 0-1,-1 0 1,-5 2 22,-82 61 414,-85 52-84,-73 33-100,18-10-133,-69 35-153,163-99-132,-15 7-304,11-7-708,58-32-192,78-41 1221,0 0-17,1-1-1,-1 1 1,1 0 0,0 0-1,-1 0 1,1 1-1,0-1 1,0 1-1,1 0 1,-1-1-1,0 1 1,-2 5-1,5-8 101,0 1-1,0-1 1,1 1-1,-1-1 1,0 1-1,0-1 1,0 1-1,1-1 1,-1 1-1,0-1 1,1 1 0,-1-1-1,0 1 1,1-1-1,-1 0 1,0 1-1,1-1 1,-1 0-1,1 1 1,-1-1-1,1 0 1,-1 1-1,1-1 1,-1 0-1,1 0 1,-1 0-1,1 0 1,-1 0-1,1 1 1,0-1-1,-1 0 1,1 0-1,-1 0 1,1 0-1,-1 0 1,1-1-1,-1 1 1,1 0 0,-1 0-1,1 0 1,0-1-1,39-6-1274,-10 2 171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16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1440 1 3828,'-10'3'11,"-1"0"0,-18 8 0,27-9 298,-17 3 767,-4 5-618,1 0 1,0 2-1,0 0 0,1 2 1,-29 23-1,45-33-411,-144 124 992,63-46-682,-146 148 254,139-131-460,-115 128-107,-12 9-1000,128-153-310,80-74 875,1 0-1,-1-1 0,-1-1 0,0 0 1,1-1-1,-20 7 0,29-12-142,0-4-1384,-10-9 945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18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1524 19 3448,'-4'-12'-244,"3"10"42,0-1-70,1 3 289,0 1 1,0-1 0,0 0 0,0 0 0,0 0 0,0 0 0,0 0-1,0 0 1,0 0 0,-1 0 0,1 0 0,0 0 0,0 0 0,0 0 0,0 0-1,0 0 1,0 0 0,0 0 0,0 0 0,-1 0 0,1 0 0,0 0-1,0 0 1,0 0 0,0 0 0,0 0 0,0 0 0,0 0 0,-1 0-1,1 0 1,0 0 0,0 0 0,0 0 0,0 0 0,0 0 0,0 0 0,0 0-1,0 0 1,0 0 0,-1 0 0,1 0 0,0-1 0,0 1 0,0 0-1,0 0 1,0 0 0,0 0 0,0 0 0,0 0 0,0 0 0,0 0-1,0 0 1,0-1 0,0 1 0,0 0 0,0 0 0,0 0 0,0 0 0,0 0-1,0 0 1,0 0 0,0-1 0,0 1 0,0 0 0,-3 15 322,1 35 663,0-34-832,2-12-95,-1 0 0,1 0 1,0 1-1,0-1 0,0 0 1,0 0-1,2 7 0,-1-9-29,-1 1 0,1 0 0,0 0 0,-1 0 0,0 0 0,0 0 0,0 0 0,0 0 0,-1 5 0,1 17 205,9 61 461,-3 137 1,-7-182-642,-2 27 32,1-48-86,0-1 0,2 0 1,0 1-1,2-1 1,3 25-1,10 49-91,-14-51-73,-2-36 115,0 0 0,1 0 1,0 0-1,1 0 0,-1 0 0,1 0 0,0 0 0,3 7 0,-4-11 20,1 0 0,-1 0 1,1 0-1,-1 0 0,0 0 0,0 1 0,0-1 0,0 0 0,0 0 0,-1 4 0,1 19-79,14 21-47,-13-43 122,0 1-1,0 0 1,0-1 0,-1 1-1,1 0 1,-1 6 0,1 0-2,0-7 3,-1 0-15,0 6 25,0-6 14,-8-5-16,-24-4 12,24 4 34,3 1-22,-34-7 25,36 8 3,-1 0-21,-36-4 46,37 3-23,-2 1-27,-15 1 49,0 1 1,-1 0-1,1 2 1,0 0-1,1 2 1,-25 9-1,-119 64 439,10-4-343,-2-8-123,43-20-24,-98 27-36,117-44 12,8-6 32,-24 13-30,56-18-9,51-18 13,-1 0 0,1 0-1,-1 0 1,0 0 0,1 0 0,-1-1 0,0 1 0,1-1-1,-5 0 1,-4 5 4,-20 7 6,28-11-2,-1-1-8,-34 10 251,32-9-3256,72-16 2083,-63 14 673,8-10-352,-4 2 171,-1 1 0,2 0-1,7-7 1,-1 1-524,-7 3 297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18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3550 9 2304,'0'0'-70,"1"-2"44,-1 2 120,0 0 1,0 0 0,0-1 0,0 1 0,0 0 0,0 0 0,0 0 0,1 0 0,-1-1 0,0 1 0,0 0 0,0 0-1,0 0 1,0-1 0,0 1 0,0 0 0,0 0 0,0 0 0,0 0 0,0-1 0,-1 1 0,1 0 0,0 0 0,0 0 0,0 0-1,0-1 1,0 1 0,0 0 0,0 0 0,0 0 0,0 0 0,-1 0 0,1-1 0,0 1 0,0 0 0,0 0 0,0 0-1,0 0 1,-1 0 0,1 0 0,0 0 0,-10 0 924,-15 9-1733,22-8 1120,0 0-370,0 0 1,0 0-1,0 0 1,0 0 0,0-1-1,-1 1 1,1-1-1,0 0 1,-5 0-1,-9 1 159,3 2-57,0 0 1,1-1-1,-22 1 0,-13 1 155,-123 14 292,94-12-418,-594 60 776,309-43-517,167-28-234,117 0-128,-42-7 17,38 1-44,-54-4 16,-84-7-2,-245 35-29,447-11-20,-32 4 6,32-3 1,-30 1 0,-80 5 49,75-3-34,25-2-19,15-2-1,0 0-1,-1-2 1,-13 1 0,-34 3-2,-22 1-29,30-5 5,47 0 20,1-1 0,-1 2 1,0-1-1,1 0 0,-1 1 0,-8 3 0,12-4 0,1 0 0,0 1 0,0-1 0,-1 0 0,1 0 0,0 0 0,0 0 0,-1 0-1,1 0 1,0-1 0,-1 1 0,1 0 0,-2-1 0,-3 0-23,0 1 0,-1 0-1,1 0 1,-8 1 0,11 0 6,-15 3-18,14-3 15,0-1-224,-5-1 776,5 1-1492,58-9-7273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19.8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84 10 4324,'-1'-1'-127,"-2"-4"60,3 3 184,-2 1 238,-6 0 3656,3 52-3202,0-6-93,-11 51 0,4-41-500,-7 26-546,17-71-14,-1 0-1,2 1 1,-1 14-1,-2 9-2072,4-33 2297,-1-1 0,1 1-1,0-1 1,0 1 0,0-1 0,0 1 0,0-1 0,0 1 0,0-1 0,0 1 0,0-1 0,0 1 0,0-1 0,1 1 0,-1-1 0,0 1 0,0-1-1,0 1 1,1-1 0,-1 1 0,0-1 0,0 1 0,1-1 0,0 1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57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34 684,'-1'0'132,"0"0"0,1 0 0,-1 0 0,0 1 1,0-1-1,0 0 0,0 1 0,1-1 0,-1 0 0,0 1 0,0-1 0,1 1 0,-1-1 0,0 1 0,0 0 1,1 0 116,0 0 0,1 1 0,-1-1 1,0 0-1,1 0 0,-1 1 1,1-1-1,9 11 9963,-15-15-10284,-32-21-603,35 23 415,-13-4-903,15 4 1003,-1 0 1,0 1-1,1-1 1,-1 0-1,1 0 1,-1 1-1,1-1 1,-1 0-1,1 0 1,-1 0-1,1 0 0,0 0 1,0 1-1,-1-1 1,1 0-1,0 0 1,0-2-1,0 1-813,4-8-2944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21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29 270 5372,'0'0'3891,"-5"4"-3701,-12 15 3,16-18-182,1-1 1,-1 1-1,1-1 1,-1 1 0,1-1-1,-1 1 1,1 0-1,-1-1 1,1 1 0,0 0-1,0-1 1,-1 1-1,1 0 1,0-1-1,0 1 1,0 0 0,0-1-1,-1 1 1,1 0-1,0 0 1,0-1 0,1 1-1,-1 0 1,0-1-1,0 1 1,0 0 0,0-1-1,1 2 1,-1-1 30,0 2 132,0 29 524,6 14-301,-5-31-322,0-1 0,2 0 0,0 0 0,0 1 0,9 18 0,-4-9-26,-4-14-28,-1-1-1,2-1 1,-1 1-1,1 0 1,1-1-1,-1 0 1,2-1-1,-1 1 1,1-1-1,13 11 1,5 2 51,52 30 1,-45-32-53,1-3 0,0 0-1,1-3 1,0 0 0,1-3-1,41 7 1,22-1-18,99 0 1,-109-14-7,98-13 1,-149 8 2,160-17-40,-1-9 1,267-77-1,-423 95 15,262-86-328,165-120-316,-266 119 422,130-42-37,-281 127 270,1 2 1,64-7 0,-43 8 17,115-5 42,-117 13-1,114-2 126,-110 7-104,-21 0-26,0 0-21,0 3 0,-1 1 0,0 3 0,53 17 0,-88-20-6,29 14 0,-10-4-5,151 65-29,-149-64-137,-28-12-187,-9-4 239,0 0 1,1 0 0,-1-1-1,0 1 1,1 0-1,-1-1 1,0 0 0,1 1-1,-1-1 1,0 0 0,1 1-1,-1-1 1,1 0 0,-1 0-1,1 0 1,-1 0 0,0-1-1,1 1 1,-1 0-1,1 0 1,-1-1 0,2 0-1,14-5-700,-16 6 719,-1 0-1,1-1 0,-1 1 1,0 0-1,1 0 1,-1 0-1,1 0 0,-1 0 1,0-1-1,1 1 0,-1 0 1,0 0-1,1-1 1,-1 1-1,0 0 0,1 0 1,-1-1-1,0 1 0,0 0 1,1-1-1,-1 1 1,0 0-1,0-1 0,0 1 1,1-1-1,-1 1 0,0 0 1,0-1-1,0 1 1,0-1-1,0 0-377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2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651 21 5436,'-13'-6'-340,"3"-2"336,9 7 216,1 1 0,-1-1 0,0 1-1,0-1 1,0 1 0,0-1 0,1 1-1,-1-1 1,0 1 0,0 0 0,0-1 0,0 1-1,0 0 1,0 0 0,0 0 0,0 0-1,-2 0 1,-1 3-129,1-1-1,-1 1 1,1 0 0,-1 1 0,1-1-1,0 1 1,0-1 0,0 1-1,1 0 1,-4 7 0,-24 63 665,-70 151 302,62-139-829,7-16-72,-46 104 119,-150 383-856,211-516 168,-16 52-1612,19-68 369,6-14-1162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23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521 12 6305,'-3'-2'-300,"-13"-8"77,19 12 1354,24 14-265,-10-6-488,1 0 0,0-2 0,33 12 0,-8-3-9,16 3-5,1-2 0,1-2 0,84 10 0,124 11 108,-112-15-283,48 9-8,-120-16-112,112 26-17,151 74-291,-296-91 170,-2 1 0,80 57 0,-32-20 2,-88-56 54,-3-3 6,-1 1 1,0 0-1,0 0 1,0 0 0,0 1-1,5 6 1,-10-10 4,0 0 1,-1-1 0,1 1-1,0 0 1,0 0 0,0-1-1,0 1 1,-1-1-1,1 1 1,0-1 0,0 1-1,0-1 1,0 1 0,0-1-1,2 1 1,2 0-4,17 14-25,-18-12 24,0-1 0,-1 1 0,1-1 0,0 0 0,0-1 0,7 3 0,31 20-89,-10-8-120,-21-13 176,-9-2 1,3 0 6,12 2 8,-13-3 3,0 1 1,63 12-57,-64-12 251,-6 3-139,-34 39 172,31-36-175,1 0-1,0 0 1,0 0 0,0 1 0,1-1 0,0 1-1,-4 15 1,-5 6 51,-91 198 336,20-41-258,-13 26-42,-27 56-26,9-26-35,88-180-103,20-43-47,-1 0 1,-20 34-1,8-4-443,20-46 447,-5-8-560,-12-14 620,12 14 0,-7-11-24,9 12 46,-1 0 1,1 1-1,-1 0 0,0 0 0,0 0 0,0 0 0,-1 1 1,1 0-1,-10-4 0,-50-15 22,41 15-5,-86-20 45,19 6 8,-140-35 85,-64-19-41,-31-15-134,297 80 14,-233-78-165,171 51-47,-136-78-1,158 75 77,-34-22-105,56 32 115,0 0-537,-70-58 0,114 86 484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23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1 4752,'0'0'-124,"-5"1"42,-16 2 56,19-2 56,0-1 0,0 1 0,0 0 0,0 0-1,1 0 1,-1 1 0,0-1 0,1 0 0,-1 1 0,1-1 0,-1 1 0,1-1 0,0 1 0,-1 0 0,1-1 0,-2 4 0,2-2-17,0-1 30,0 0 1,-1 0-1,1 0 1,0 0-1,1 1 1,-1-1 0,0 0-1,1 1 1,-1-1-1,1 1 1,-1 4-1,-1 9 197,-18 84 879,-2 3-452,-25 81-116,26-104-780,-11 35-2348,26-102 906,-4-7-137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23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4892,'0'-3'-125,"1"0"176,-1 0 0,0 1 1,1-1-1,-1 0 0,1 0 0,0 0 0,0 1 0,0-1 0,0 0 1,1 1-1,-1-1 0,1 1 0,-1 0 0,1-1 0,0 1 0,0 0 1,0 0-1,0 0 0,0 0 0,3-1 0,-3 2 175,2 1-4,14 0-1,-14 0-14,2-1-19,43 3 245,13 2-219,-59-4-202,26 0-891,1-1-1,43-8 0,-51 4-653,-1-4-3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24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20 4552,'-1'-2'-35,"-8"-13"733,9 14-658,0 1 0,0 0 1,0 0-1,-1 0 0,1 0 1,0-1-1,0 1 0,-1 0 1,1 0-1,0 0 1,-1 0-1,1 0 0,0 0 1,0 0-1,-1 0 0,1 0 1,0 0-1,-1 0 0,1 0 1,0 0-1,0 0 0,-1 0 1,1 0-1,0 0 0,-1 0 1,1 0-1,0 0 0,0 0 1,-1 0-1,1 1 1,0-1-1,-3 2 79,1 1 0,0-1 0,0 1 0,1 0 0,-1 0 0,1 0 0,-1-1 1,1 1-1,-2 6 0,-148 416 2644,146-410-3295,2 0 0,0 0-1,0 0 1,2 1-1,-1 24 1,2-39 396,0 0 0,0-1 0,1 1-1,-1 0 1,0 0 0,0-1 0,1 1 0,-1 0 0,0-1-1,1 1 1,-1 0 0,0-1 0,1 1 0,-1-1 0,1 1 0,-1 0-1,1-1 1,0 1 0,0 0 0,0-1-317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24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448 121 5284,'2'-9'-79,"0"0"-1,0 0 1,1-12-1,-1 4 284,-2 16-161,1-1 0,-1 1-1,0 0 1,0-1 0,0 1 0,0-1 0,0 1 0,0-1 0,0 1 0,0-1 0,-1 1 0,1-1-1,0 1 1,-1 0 0,0-1 0,1 1 0,-1 0 0,0-1 0,1 1 0,-1 0 0,-2-2-1,0 0 79,0 1 0,0 0-1,-1 0 1,1 0 0,-1 0-1,-5-1 1,0-2 83,7 5-169,1-1 1,-1 1-1,1-1 0,-1 1 1,1 0-1,0 0 0,-1 0 0,1-1 1,-1 1-1,1 0 0,-1 1 1,1-1-1,-1 0 0,-1 1 1,-1 0 61,-10 0 120,1 1 0,1 0 1,-1 1-1,0 1 0,1 0 1,-1 0-1,1 2 1,0-1-1,-16 12 0,16-10-53,0 2 0,0 0 0,1 0 1,1 1-1,0 0 0,-17 22 0,6-3 179,-27 49 0,36-57-252,-34 69 302,42-80-359,0 0-1,1 1 1,0 0 0,1 0 0,0 0-1,-1 22 1,3-31-45,1 0 0,-1 0 1,1 0-1,-1 0 0,1 0 0,0 0 0,0 0 0,0 0 1,0 0-1,0 0 0,0-1 0,0 1 0,1 0 0,-1-1 0,0 1 1,1-1-1,3 3 0,-2-2-68,0 0 0,0 0 0,0 0 0,0-1 0,0 1 0,0-1 0,0 0 0,1 0 0,-1 0 0,0 0-1,1-1 1,6 1 0,18-2-869,42-5-1,-50 2-1204,30-9-1,-19 4-1080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24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13 6801,'-8'-11'-276,"7"11"323,0-1 1,0 1-1,0 0 0,0 0 0,0-1 1,0 1-1,0 0 0,0 0 0,0 0 1,0 0-1,0 0 0,0 0 0,0 1 0,0-1 1,0 0-1,0 0 0,0 1 0,0-1 1,0 0-1,0 1 0,0-1 0,1 1 1,-1-1-1,0 1 0,0 0 0,0-1 0,1 1 1,-1 0-1,0 0 0,1-1 0,-1 1 1,1 0-1,-1 0 0,1 0 0,-1 0 1,0 1-1,-4 7 146,1-1 0,0 1 1,1 0-1,-1 0 0,2 0 0,-1 0 1,1 0-1,-1 12 0,-7 27 331,-57 197 370,57-200-1061,-6 18-466,13-53 277,1-1 0,0 1 0,-2 16 0,-1 9-1891,4-26-34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25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48 6101,'-1'-3'-221,"1"1"224,-1-1-1,1 0 1,0 0 0,0 1 0,0-1 0,0 0-1,1-5 1,0-10 540,3 18-395,10 0 4,-11 0 3,3 0-4,3 1-59,0 1-1,0-1 0,1 2 1,-1-1-1,0 1 0,-1 0 1,17 9-1,-22-11-78,1 1 0,-1-1-1,0 1 1,0 0 0,0 0 0,0 0-1,-1 0 1,1 0 0,0 1 0,-1-1 0,0 1-1,1 0 1,-1-1 0,0 1 0,-1 0-1,1 0 1,0 1 0,-1-1 0,0 0-1,1 0 1,-1 1 0,-1-1 0,1 1 0,0-1-1,-1 7 1,0-3-4,-1-1 0,0 1 0,0-1 0,-1 1-1,0-1 1,0 0 0,-1 0 0,0 0 0,-6 10 0,-3 4 46,-19 21 1,1-5 90,14-17 66,-18 25 1,-3 8 248,28-43-374,7-8-71,1-1 0,0 1 0,0 0 0,0 0 1,0 0-1,0 0 0,0 0 0,0 0 1,0 0-1,0 0 0,1 0 0,-1 1 0,0-1 1,1 0-1,-1 1 0,1-1 0,-1 0 0,1 1 1,-1 1-1,1-1 13,0 1 1,0-1-1,0 0 1,-1 1-1,1-1 1,-1 1-1,-1 3 1,5 3 152,2-4-142,-3-3-14,0 1 0,1-1 0,-1 0 0,1 0 0,0 0-1,0 0 1,0 0 0,0-1 0,0 1 0,0-1 0,0 0 0,0 0 0,1 0 0,-1 0 0,7 0 0,4 3 20,-9-3-32,0 0 0,0-1 0,0 1 0,0-1 1,0 0-1,-1 0 0,8-1 0,7 0 18,87-7-281,-11 1-2132,-85 7 1496,9-2-293,-9-1-798,3-1-320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27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2028,'0'0'476,"7"-1"-109,28-7 1596,-33 5-1468,7-2 4347,-9 5-4760,2 22 289,-1 0 1,-1 0 0,-3 28-1,-1 15 97,3-21-253,-15 175 437,15-194-594,4 29 1,-1 3 19,-3 29 9,-1-33-43,2 0 0,9 63 1,-4-69-54,0 77 0,-3-60-25,-3 55-34,-3-40 20,3-50 20,0 0 0,-2 0 0,-10 42 0,9-31-55,4-34 51,0 0 0,-1 0 0,0 0 0,0 0 0,-1 7 1,1-13 23,1 1 1,0 0 0,0 0 0,-1 0 0,1 0-1,0 0 1,0 0 0,0 0 0,0 0 0,1 0-1,-1 0 1,0 0 0,0 0 0,0 0 0,1 0 0,0 1-1,2 14-155,-3 21-216,0-34 239,1 13-1180,8 17-3471,-9-30 4388,0 6-3357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58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506 8 6657,'0'0'-387,"-11"-1"-511,-30-4 787,36 4 99,1 0-1,-1 1 1,0 0-1,1 0 1,-1 1-1,0-1 1,-4 2-1,1-1 21,-3 0 93,1 0-1,0 0 1,-13 4 0,4-1 59,-27 5 489,0 3 0,1 1 0,-85 37-1,75-24-304,55-26-340,0 0-1,-1 1 0,1-1 1,-1 0-1,1 0 0,-1 0 1,1 1-1,0-1 0,-1 0 1,1 0-1,-1 1 0,1-1 1,0 0-1,-1 1 0,1-1 0,0 0 1,0 1-1,-1-1 0,1 0 1,0 1-1,0-1 0,-1 1 1,1-1-1,0 1 0,0-1 1,0 1-1,0-1 0,0 0 0,0 1 1,0-1-1,0 1 0,0-1 1,0 1-1,0-1 0,0 1 1,0-1-1,0 1 0,0-1 1,0 0-1,1 1 0,-1-1 1,0 1-1,0-1 0,1 1 0,-1-1 1,0 0-1,0 1 0,1-1 1,-1 0-1,0 1 0,1 0 1,18 11 75,19-6-43,68 3 0,-56-6-24,17 5-31,-35-1-15,-30-6 32,0 0-1,1-1 1,-1 1 0,0 0-1,0 0 1,0 0 0,0 0-1,-1 1 1,1-1 0,0 0-1,0 1 1,-1-1 0,3 4-1,-3-4 2,0 1 0,0 0 0,-1 0 0,1 0 0,-1 0-1,1-1 1,-1 1 0,1 0 0,-1 0 0,0 0 0,0 0-1,0 0 1,0 0 0,0 0 0,-1 0 0,1 0 0,0 0-1,-1 0 1,-1 2 0,1 0 1,-1-1 1,0 1-1,-1-1 0,1 1 0,-1-1 0,1 0 0,-1 0 1,-7 5-1,3-2 1,-2 0 1,1-1-1,0 0 0,-1 0 1,0-1-1,0 0 0,-11 2 1,-37 7-494,54-12 381,1-1 1,-1 0 0,1 1-1,-1-1 1,0 0-1,1 0 1,-1 0 0,0-1-1,1 1 1,-1-1-1,1 1 1,-1-1 0,-4-2-1,6 2-58,-1 0 1,0-1-1,1 1 0,-1-1 0,1 1 0,0-1 1,-1 1-1,1-1 0,0 0 0,0 0 1,0 0-1,0 1 0,0-1 0,1 0 1,-1 0-1,0 0 0,1 0 0,0-1 0,-1-1 1,0-11-1474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30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92 3268,'-41'-22'344,"35"16"4813,12 12-5081,-3-3-22,0 1 1,1-1 0,-1 0 0,1 0 0,0 0 0,0-1 0,0 1-1,0-1 1,0 0 0,1 0 0,4 1 0,19 4 126,1-1 1,0-1-1,-1-2 0,40 1 1,121-12 210,-113 3-293,197-19 50,-194 18-179,36-1-39,9 5-51,114 3-191,-68 1 137,-93-3 99,38-9-89,-3 1-109,64-5-346,-82 5 221,68-10-314,-105 14 530,-4 1 10,-45 3 147,6 1 8,15-3 59,-24 2 19,0 0-1,0 0 0,0 1 1,1 0-1,-1 0 0,0 0 1,10 2-1,15 6 88,-26-7-61,0 3-41,-3-4-41,-1 0 0,0 0 0,0 0 0,1 0 0,-1 0 0,0 0 0,0 0 0,1 0 0,-1 0 0,0 1 0,0-1-1,1 0 1,-1 0 0,0 0 0,0 1 0,0-1 0,1 0 0,-1 0 0,0 0 0,0 1 0,0-1 0,0 0 0,0 0 0,0 1 0,1-1 0,-1 0-1,0 0 1,0 1 0,0-1 0,0 0 0,0 0 0,0 1 0,0-1 0,0 0 0,0 0 0,0 1 0,0-1 0,-11 52 666,1-8-297,6-31-287,1 0-1,0 1 1,1-1-1,-1 21 0,-2 9 32,-1 11 67,1 90 1,-6 31 169,6-44 29,4-77-253,-1-29-37,4 44 1,2-16 80,-5 65 0,-1-39-77,0-28-43,1-29-32,0-1 1,4 32-1,-1-37-8,-1 1-1,-1-1 1,-2 30-1,-3 49 46,5-42-57,-5 52-33,-1-73-2,6-29 16,-2 13-51,3-14 53,-1-1 0,0 1 0,0-1 0,0 0 0,0 1 0,0-1 0,0 1 0,-1-1 0,1 1 0,0-1 0,-1 0 0,1 1 0,-2 1 0,4 1-14,-2-3 28,0-1 1,0 0 0,0 0 0,1 0-1,-1 1 1,0-1 0,0 0-1,0 0 1,1 1 0,-1-1 0,0 0-1,0 0 1,0 1 0,0-1-1,0 0 1,0 1 0,0-1-1,0 0 1,0 0 0,0 1 0,0-1-1,0 0 1,0 1 0,0-1-1,0 0 1,0 0 0,0 1 0,0-1-1,0 0 1,0 1 0,0-1-1,-1 0 1,1 0 0,0 1 0,0-1-1,0 0 1,0 0 0,-1 0-1,1 1 1,-3-1 8,1 1 0,-1-1 0,1 0-1,-1 0 1,1-1 0,-1 1 0,1 0 0,-1-1 0,1 0 0,-1 1-1,1-1 1,0 0 0,-1 0 0,1 0 0,0-1 0,0 1-1,0 0 1,-4-4 0,5 4-6,0 1-1,0-1 0,0 1 1,0-1-1,0 1 0,0 0 1,0 0-1,-1-1 1,1 1-1,0 0 0,0 0 1,-2 0-1,1 0 2,-1-1 18,-31-7 70,10 2-40,1 1 1,-1 2 0,-30-2-1,22 3-15,-12 0 23,32 1-45,-1 1 1,-18-5-1,27 4-9,1 0 0,-1 1 0,0-1 0,0 1 0,1 0 0,-1 0-1,-7 1 1,4 0 8,0 0 0,0-1 0,1 0 0,-10-1 0,-61-4 65,-53-4 33,16-2-43,-10-1-57,-38-7-19,52 5-19,21 4 7,-5 0 10,-124 1 0,122 15 8,14-2-14,33 0 31,11 1-13,-86 14 3,43-9 35,13 0 32,53-7-53,13-2 1,-5-1 3,-12 3-3,-78 8 129,51-7-90,41-3-54,0-1 1,0 1-1,0-1 1,0 1-1,-8 4 0,8-4 0,1 0 6,0 0-4,-64 8 81,22 4 33,43-12-97,0-1 0,-11 4 2,10-4 22,1 1-26,-11 2-2,10-2 48,-4 1 756,2-1-3246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38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5717,'9'-15'-1253,"-9"15"1295,0-1-1,0 1 0,1 0 1,-1 0-1,0 0 0,0 0 1,0 0-1,1 0 0,-1 0 1,0 0-1,0 0 0,0 0 1,1 0-1,-1 0 0,0 0 1,0 0-1,0 0 0,0 0 1,1 0-1,-1 0 1,0 0-1,0 1 0,0-1 1,1 0-1,-1 0 0,0 0 1,0 0-1,0 0 0,0 0 1,0 0-1,1 1 0,-1-1 1,0 0-1,0 0 0,0 0 1,0 0-1,0 1 1,0-1-1,0 0 0,0 0 1,1 1-1,0 2 121,0 1 1,0-1 0,0 1-1,-1 0 1,1-1-1,-1 1 1,0 4-1,5 25 23,-3-5-37,-1-26-137,0 1 0,-1 0 1,0 0-1,0 0 0,0 0 1,0 0-1,0 0 0,-1 0 0,-1 5 1,2-7-10,0 0 1,-1 0 0,1 0 0,0 0-1,0 0 1,0 0 0,0 0 0,0-1-1,0 1 1,0 0 0,0 0 0,0 0-1,1 0 1,-1 0 0,0 0 0,1 1-1,3 16 56,-10 42 32,5-56-79,1-2-10,-2 0 0,1 1 0,0 0-1,0 0 1,0 0 0,0 0 0,0 0 0,1 0 0,-1 6 0,1-4-4,0-3-18,0 2-19,-1 4-58,1 0-1,-2 0 0,1 1 1,-5 13-1,5-18-137,1 1 0,-1 0 0,1-1 0,0 1 0,1 8 0,-1-7 26,0-3-170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39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3728,'0'0'-316,"6"4"-209,19 11 614,-19-11 109,-6-3-181,1-1 0,0 0 0,-1 0 0,1 1 0,0-1 0,-1 1 0,1-1 0,0 0 0,-1 1 0,1-1 0,-1 1 0,1 0 0,-1-1 0,1 1 0,-1-1 0,0 1 0,1 0 0,-1-1 0,0 1 0,1 1 0,-1-1 19,1 0 0,-1 0 0,1 0 0,-1 0 0,1 0 0,-1 0 0,1-1-1,0 1 1,-1 0 0,1 0 0,0 0 0,-1-1 0,1 1 0,0 0 0,0-1-1,0 1 1,0-1 0,0 1 0,0-1 0,0 0 0,0 1 0,0-1 0,1 1-1,42-1 153,-39 0-148,0 0-16,-3 0-23,13 0 25,0-1-1,29-4 1,-34 2-6,-2 2-6,9 1-5,-14 0-7,0 1 1,0-1-1,-1 0 1,1 1-1,0 0 0,0-1 1,-1 1-1,1 0 0,0 1 1,-1-1-1,5 3 0,-5-3 1,-2-1-2,0 0 0,0 0 0,0 1 1,0-1-1,1 0 0,-1 0 0,0 1 0,0-1 1,0 0-1,0 0 0,0 1 0,0-1 0,1 0 1,-1 1-1,0-1 0,0 0 0,0 0 0,0 1 1,0-1-1,0 0 0,0 1 0,0-1 0,0 0 1,-1 0-1,1 1 0,0-1 0,0 0 1,0 0-1,0 1 0,0-1 0,0 0 0,-1 0 1,1 1-1,0-1 0,0 0 0,-3 10 62,1-1-44,0 1-1,0 0 0,-1-1 0,0 0 0,-6 12 0,0-4-1,1 1 1,-7 23-1,6-16-16,-4 32 13,12-53-124,0 0 1,0 1-1,1-1 1,-1 0-1,1 1 1,0-1-1,0 1 1,0-1-1,0 0 1,1 1-1,0-1 1,1 5-1,-1-6-386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40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2688,'-22'0'-217,"18"0"334,2 3-7,-5 10 5,6-10 416,1 2-348,0-5-137,0 1-1,0-1 0,-1 1 1,1-1-1,0 1 0,0-1 1,0 1-1,0-1 0,0 1 1,0-1-1,0 1 0,0-1 1,0 1-1,1 0 0,-1-1 0,0 1 1,0-1-1,0 0 0,0 1 1,1 0-1,21 19 726,-19-18-655,10 3 172,3-2-220,0 0-1,0-1 1,0-1 0,29-1 0,-20 0-76,82 5-316,-104-5 274,2 0 20,0-1 17,0 1-14,0 1-1,0-1 1,0 1-1,0 0 1,0 0-1,0 0 0,5 3 1,-7-3 14,-2-1 13,-1 0 0,1 0 0,0 0 0,-1 0 0,1 1 0,0-1 0,-1 0 0,1 0 0,-1 1 0,1-1 0,-1 0 0,1 1 0,0-1 0,-1 0 0,1 1 0,-1-1 0,0 1 0,1-1-1,-1 1 1,1-1 0,-1 1 0,0-1 0,1 1 0,-1-1 0,0 1 0,1 0 0,-1-1 0,0 1 0,0-1 0,0 2 0,2 18 60,-2-18-54,0 1 9,-5 14 34,2-13-40,0-1-3,-1 16 23,0 0-11,-3 24 49,7-40-71,-1-1-1,1 1 0,0 0 0,0 0 1,0 0-1,1 0 0,-1-1 0,1 1 1,0 0-1,1 4 0,5 30-414,8 10-1431,-15-44 1377,0-1-258,0 10 519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42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 0 2440,'0'0'3120,"-8"5"-2999,4-3-115,-2 1 45,0 1-1,0-1 1,1 1-1,-1-1 0,1 2 1,0-1-1,1 0 1,-8 9-1,11-11-34,0-1-1,0 0 0,0 1 1,0-1-1,0 0 1,0 0-1,0 0 0,0 0 1,-1 0-1,1 0 1,-2 1-1,-10 9 77,-18 28 103,1 1-1,-29 56 1,46-73-177,1-3-8,0 1 0,1 0 0,2 1-1,0 0 1,-10 43 0,19-65-12,-1 3-13,0 0 0,1 1-1,-1-1 1,1 0-1,0 0 1,0 0-1,0 1 1,0-1 0,1 0-1,-1 0 1,1 0-1,0 0 1,0 1 0,0-1-1,0 0 1,0-1-1,3 5 1,-3-5-22,1 1 1,-1-1-1,1 1 1,-1-1-1,1 0 0,0 1 1,0-1-1,0 0 1,1 0-1,-1 0 0,0-1 1,1 1-1,-1 0 1,1-1-1,-1 0 1,1 1-1,0-1 0,0 0 1,-1 0-1,1-1 1,0 1-1,0-1 0,0 1 1,5-1-1,-5 0-91,4-2-138,-1 1 202,1-1-1,-1 0 0,0-1 1,1 1-1,-1-1 0,0-1 1,-1 1-1,1-1 1,0 0-1,-1 0 0,0-1 1,0 1-1,8-11 0,-7 6-20,-3 6 41,0-1-1,0 0 1,-1 0 0,1 0-1,-1 0 1,0-1 0,0 1-1,-1 0 1,3-9 0,-5 12 36,1 0 0,1 0 0,-1 0 0,0 0 0,0 0 1,0 0-1,1 0 0,-1 0 0,0 0 0,1 1 0,-1-1 0,0 0 1,1 0-1,-1 0 0,1 0 0,1 0 0,-2 0 2,1 0 1,-1 1-1,1-1 1,-1 0-1,1 0 0,-1 1 1,0-1-1,1 0 0,-1 0 1,0 0-1,1 1 1,-1-1-1,0 0 0,0 0 1,0 0-1,0 0 0,0 0 1,0 1-1,0-1 0,0 0 1,0 0-1,0 0 1,-1 0-1,1 1 0,-1-3 1,0 0-10,1 0 1,-1-1-1,0 1 0,-1 0 1,1-1-1,0 1 1,-1 0-1,0 0 1,-3-4-1,2 4 17,0 1 0,0 1 0,0-1 0,0 0 0,0 1 0,-1-1 0,1 1-1,0 0 1,-1 0 0,1 0 0,-7 0 0,-34-7 81,40 7-51,-2 2 6,-64 8-34,67-9-59,-1 1-24,-35 3-1343,35-4 751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43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17 1976,'0'0'-118,"-4"0"21,-18 0 2116,32-1-1865,69-8 570,-73 8-696,8-1 77,0 0-1,0 1 1,0 1 0,1 0-1,14 3 1,-25-3-103,87 8 193,-88-8-193,0 1 1,-1-1-1,1 0 0,0 1 1,0-1-1,0 1 0,0 0 0,-1 0 1,1 0-1,0 0 0,4 3 1,4 3-4,-7-5 6,-3-1 5,0-1 0,0 1 0,1-1 1,-1 1-1,0-1 0,0 1 0,0 0 1,0 0-1,0-1 0,0 1 0,0 0 1,-1 0-1,1 0 0,0 0 1,0 0-1,-1 0 0,1 0 0,-1 1 1,1-1-1,-1 0 0,1 0 0,-1 0 1,1 0-1,-1 1 0,0-1 0,0 0 1,0 0-1,0 1 0,0-1 0,0 0 1,0 0-1,-1 3 0,-9 53 380,10-56-382,0 0-1,0 0 1,0 0-1,-1 0 1,1 0-1,0 0 1,-1 0-1,1 0 1,0 1 0,-1-1-1,1 0 1,-1 0-1,0-1 1,0 2-1,-4 11 58,5-12-59,0 1 0,0-1 0,-1 0 0,1 1 0,0-1 0,-1 0 0,0 1 0,1-1 0,-1 0 0,0 0 0,1 1 0,-1-1 0,-1 1 0,-5 9 38,-5 28 83,11-31-98,-1 0 1,-1 0-1,-5 12 1,1 13 41,6-27-93,-1 0-1,1 1 1,1-1-1,-1 0 0,2 12 1,-1-11-24,0-4-45,5 15-599,-5-13-2464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53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21 100 64,'0'0'3072,"-3"-1"-2738,-15-3 4530,27 2-4708,26-4-1,-26 4-16,-4 2-8,70-9 292,-46 3-311,34-6-513,76-25 1,-132 35 61,1 0 1,-1 0-1,15 0 0,-2-1-487,-17 3 221,1-2-1819,13-6 841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53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4336,'0'1'-59,"-1"0"0,1 1 0,0-1 0,0 0 0,0 0 0,1 0 0,-1 0-1,0 0 1,0 1 0,0-1 0,2 2 0,19 9-14,-18-12 88,1 1 23,74 12 642,-77-13-665,0 1 0,1-1 0,-1 0 0,1 0 0,-1 0 0,1 0 0,-1 0-1,1 0 1,-1 0 0,1 0 0,-1 0 0,0-1 0,1 1 0,-1 0 0,3-2 0,-1 1 27,42-6 250,-4 2-60,0-2 1,53-17-1,-64 16-153,-1 1 0,37-3 0,11-3-45,-66 11-66,0 1 1,1 0-1,12 1 1,-16 0-32,0 0 1,0-1-1,0 1 1,13-4-1,12 0-335,-14 3 105,-19 1 270,1 0-1,0-1 1,0 1-1,0 0 0,0 0 1,0 0-1,0 0 1,0 0-1,0 0 0,0 0 1,0 0-1,0 1 1,0-1-1,0 0 0,0 1 1,0-1-1,1 1 1,1 0-60,0 0-222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54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 2908,'0'0'1418,"-3"5"-1199,-14 35 532,16-38-489,1 1 2,-3 36 330,-2-1 0,-1 0 0,-16 52 0,5-19-319,-3 1-168,14-52-476,0 0 0,1 0 0,1 0 0,-2 33 0,6-53 346,0 1 0,0-1 0,0 0 0,0 1 0,0-1 0,0 0 0,0 1 0,0-1-1,0 0 1,0 1 0,0-1 0,0 0 0,0 1 0,1-1 0,-1 0 0,0 0 0,0 1 0,0-1-1,0 0 1,1 0 0,-1 1 0,0-1 0,0 0 0,1 0 0,-1 0 0,0 1 0,0-1 0,1 0 0,-1 0-1,0 0 1,1 0 0,-1 0 0,0 0 0,1 1 0,-1-1 0,4 4-2236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55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4648,'0'0'-232,"-1"2"-129,-1 3 262,2-4 132,0-1 1,0 0 0,0 0-1,0 0 1,0 1-1,-1-1 1,2 0-1,-1 0 1,0 1 0,0-1-1,0 0 1,0 0-1,0 1 1,0-1-1,0 0 1,0 0 0,0 0-1,0 1 1,0-1-1,1 0 1,-1 0 0,0 0-1,0 1 1,0-1-1,0 0 1,0 0-1,1 0 1,-1 0 0,0 1-1,0-1 1,0 0-1,1 0 1,-1 0-1,0 0 1,0 0 0,1 0-1,-1 0 1,0 0-1,0 0 1,1 0 0,-1 0-1,0 0 1,0 0-1,0 0 1,1 0-1,-1 0 1,0 0 0,1 0-1,34 0 107,-26 0-6,-3-1-12,14-2-27,4-1 144,41-2 1,-12 6-107,-53 0-131,6 0 14,-1-1 1,1 2-1,-1-1 0,1 1 0,-1-1 0,6 3 0,-8-2 22,2-1 8,-2 1-37,0-1 0,-1 0 1,0 0-1,0 1 1,1-1-1,-1 0 0,0 1 1,0 0-1,0 0 1,0-1-1,0 1 1,0 0-1,0 1 1,0-1-1,0 0 1,0 0-1,2 4 1,8 10 112,-11-14-113,0-1 0,0 1 0,-1 0 1,1 0-1,0 0 0,0 0 0,-1 1 0,1-1 1,0 0-1,-1 0 0,1 0 0,-1 0 0,0 1 1,1-1-1,-1 0 0,0 1 0,0-1 0,0 0 0,0 2 1,0 9 98,-2-1 0,1 0 0,-5 13 0,-1 13 119,4-25-140,0 0-1,0 0 1,-10 21 0,-7 22 112,-11 49 49,9-20-393,19-69-145,-2 9-141,3-6-3963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58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42 4448,'22'-39'-562,"-23"36"2515,-3 8-1080,-8 18-584,-1 3 451,5-10-234,1 0 0,-9 32 0,7-20-94,-3 16-123,1-1 1,2 2-1,2-1 0,1 1 1,2 54-1,2-26-1043,0-8-5335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56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4432,'-2'1'-320,"1"0"463,-14 6-981,15-7 871,0 0 0,0 0 0,-1 0 1,1 0-1,0 0 0,0 0 0,0 0 0,-1 0 0,1 0 0,0 0 0,0 0 0,0 0 1,0 0-1,-1 0 0,1 1 0,0-1 0,0 0 0,0 0 0,0 0 0,-1 0 0,1 0 1,0 0-1,0 1 0,0-1 0,0 0 0,0 0 0,0 0 0,0 0 0,0 1 0,-1-1 0,1 0 1,0 0-1,0 0 0,0 1 0,0-1 0,0 0 0,0 0 0,0 0 0,0 1 0,0-1 1,0 0-1,0 0 0,0 0 0,0 1 0,0-1 0,1 0 0,-1 0 0,0 0 0,0 0 1,0 1-1,0-1 0,0 0 0,0 0 0,0 0 0,0 0 0,1 1 0,-1-1 0,0 0 0,44 16 580,-41-15-443,3-1-29,6 0-63,4 1 59,-1-1 0,1-1-1,22-3 1,-34 3-115,1 0 0,-1 0 0,1 0 0,0 1 1,5 0-1,9-1 73,13-3 93,-7 3-110,51-4 138,-41 9-152,-34-4-59,-1 0-1,1 1 1,0-1-1,0 1 1,-1 0 0,1-1-1,0 1 1,-1 0-1,1-1 1,0 1-1,-1 0 1,1 0-1,-1-1 1,0 1-1,1 0 1,-1 0-1,1 0 1,-1 0-1,0-1 1,0 1 0,0 0-1,1 1 1,1 18 71,-3-15-43,1 1 0,-1 0 1,0 0-1,-1 0 0,0-1 0,-2 6 0,-5 22 140,5-15-48,-1 0 0,-13 30-1,-3 14 71,2-8-66,12-35-131,0 0 0,-3 21 0,-4 1-312,3-10-290,10-29 529,1 0 1,-1-1-1,1 1 0,0 0 1,0-1-1,-1 1 1,1 0-1,0 0 0,0-1 1,1 1-1,-1 2 1,1 5-1706,-10-1-464,8-7 966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57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399 1 4020,'0'0'792,"-6"4"-576,-18 11 16,20-12-137,1-1 0,0 1-1,0-1 1,0 1 0,0 0 0,0 0 0,1 0 0,-1 1 0,1-1-1,-3 8 1,-10 11 402,0-2-56,0 0 0,2 2 0,-12 22 0,-6 11 130,-68 123 422,71-119-826,2 1 1,-26 101 0,48-150-221,1 1-1,0 0 1,1 0 0,0 0 0,1 0 0,1 24-1,3-27-42,-2-7-17,3-1-22,0 1 72,0-1 1,1 0-1,-1 0 1,0 0 0,1-1-1,-1 1 1,1-1-1,-1 0 1,1-1 0,-1 1-1,1-1 1,-1 0-1,1 0 1,-1 0 0,0 0-1,1-1 1,-1 0-1,0 0 1,0 0 0,0 0-1,-1-1 1,6-4-1,1 0-32,-1-1 0,0-1 0,-1 1 0,1-1 0,-2-1 0,1 1 0,8-17 0,-12 18 80,0 0 0,-1 0 0,0 0 0,0 0-1,-1-1 1,0 1 0,1-12 0,-2 17 29,-1 0 0,0 0 1,0-1-1,0 1 0,0 0 0,-1 0 0,1 0 1,-1 0-1,1 0 0,-1 0 0,0 0 0,0 0 1,-1 0-1,1 1 0,-1-1 0,1 0 0,-1 1 1,0-1-1,0 1 0,0 0 0,0-1 0,0 1 1,-1 0-1,-3-2 0,-2 0 16,1 1 0,-1 0 0,0 0 0,0 1 0,-1 0-1,-13-1 1,10 1-20,7 1-20,5 1 9,0 0-1,-1 0 1,1 0 0,-1 0 0,1-1-1,-1 1 1,1 0 0,0 0 0,-1 0 0,1 0-1,-1 0 1,1 0 0,-1 0 0,1 0 0,-1 0-1,1 0 1,0 0 0,-1 0 0,1 1 0,-1-1-1,1 0 1,-1 0 0,0 1-11,1-1 0,0 0 0,-1 0 1,1 0-1,-1 1 0,1-1 0,0 0 0,-1 0 0,1 0 1,-1 0-1,1 0 0,-1 0 0,1 0 0,-1 0 0,1 0 1,-1 0-1,1 0 0,0-1 0,-1 1 0,1 0 0,-1 0 1,0-1-1,-3 2-184,-1 1 17,-3 0 143,-1-2-4092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58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18 4320,'-29'3'-218,"16"-1"3093,20 0-2613,21 8-16,-21-8-17,-1-2-19,94-5 700,-52-3-714,-17 2-5,44-3 0,-41 4-102,-28 4-78,-1 0 0,0 0 1,0 1-1,1-1 0,-1 1 0,0 0 1,1 1-1,-1-1 0,0 1 1,8 2-1,-11-2-2,0-1-1,0 1 1,1 0 0,-2 0 0,1 0-1,0 1 1,0-1 0,0 0 0,0 1 0,-1-1-1,1 1 1,-1 0 0,1-1 0,-1 1-1,0 0 1,0 0 0,1 0 0,-1 0-1,-1 0 1,1 0 0,0 0 0,0 0 0,-1 1-1,1-1 1,-1 0 0,0 0 0,0 1-1,0-1 1,0 0 0,0 0 0,0 4-1,-2 9 107,-1-1-1,0 1 0,-9 26 0,4-16 18,-34 97 415,16-39-239,10-36-165,9-13-61,6-27-73,-1 1 0,1-1 0,-1 0 1,-5 13-1,6-16-50,0 1 0,1 0 0,-1-1 0,1 1 0,0 0 0,2 8 0,-2-8-26,0-3-46,4 6-34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00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1 5388,'0'0'-285,"3"3"119,8 9 327,-9-8 735,10 7 852,-11-11-1690,0 1 0,0 0 0,0 0-1,-1 0 1,1 0 0,-1 0 0,1 0 0,0 0 0,-1 0 0,0 0-1,1 0 1,-1 0 0,0 0 0,1 0 0,-1 0 0,0 0 0,0 2-1,0 0 163,0 12 157,0-10-298,0-1-1,-1 0 0,0 0 1,0 0-1,-2 7 0,-1 11 127,3-16-161,0 0 1,0 0-1,0 0 0,0-1 1,-4 8-1,-2 13 49,3-11-60,3-12-30,0 1 0,0 0-1,0-1 1,0 1-1,1 0 1,-1 5 0,1 0-70,-1-1 1,0 1-1,0-1 1,-5 14 0,6-22 58,-1 0 1,1 1-1,0-1 1,0 1 0,0-1-1,0 1 1,-1-1-1,1 0 1,0 1 0,0-1-1,0 1 1,0-1-1,0 1 1,0-1 0,0 1-1,0-1 1,1 1-1,-1-1 1,0 1 0,0-1-1,0 0 1,0 1-1,1-1 1,-1 1-1,1 0 1,2 10-461,-1 4-382,1-19-730,2-17 748,-5 20 820,0 1 1,0-1 0,0 0 0,1 1 0,-1-1 0,0 1 0,0-1-1,0 0 1,0 1 0,0-1 0,-1 0 0,1 1 0,0-1 0,0 1-1,0-1 1,0 0 0,-1 1 0,1-1 0,0 1 0,-1-1-1,1 1 1,0-1 0,-1 1 0,1-1 0,-1 1 0,1-1 0,-1 1-1,0-1 1,-5-5-213,-32-37-540,34 40 742,1 0 1,-1 1-1,0 0 1,0 0-1,1 0 0,-7-2 1,7 3 21,-1-1-18,0 1-4,-56-6 108,56 6-43,0 1-12,-14 0-3,14 0 16,2 0-36,1 1-1,0 0 0,-1-1 0,1 1 0,0-1 0,-1 0 1,1 1-1,-1-1 0,1 0 0,-1 0 0,1 0 0,-3 0 1,3 0 6,-4 0 57,2 2 5,-3 1-66,2-2 55,1 0 1,-1 1-1,0-1 0,1 1 1,-1 0-1,1 0 0,0 1 1,-1-1-1,1 1 0,0-1 1,1 1-1,-1 0 1,0 0-1,1 0 0,-3 4 1,4-4 17,0 0 1,-28 62 326,27-57-360,0 0 1,1 0 0,0 0-1,1 12 1,0-14-30,2 0 0,-1 0 1,0 0-1,1 0 0,0-1 1,5 8-1,-7-11 3,14 8 45,42-1-167,-52-9 57,2-2-65,53-18-202,-39 12 74,-16 7 201,-1-1-1,0 1 1,0 0-1,0-1 1,0 0 0,0 0-1,4-3 1,25-14-265,-23 15 229,-6 2 15,0 0 13,33-23-267,-33 24 228,8-10-212,7-19-350,-16 28 441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11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43 3440,'0'0'845,"-5"5"-694,-10 11 149,0-1-1,-2 0 1,-21 14 0,24-19-125,0 1 1,1 1 0,0-1 0,1 2-1,-21 26 1,21-23-42,0 1-1,-10 19 1,18-30-116,1 0 1,0 1 0,0-1-1,1 1 1,0 0-1,0 0 1,1 0-1,-2 14 1,8 13-136,-4-33 111,-1 0-1,1 1 1,-1-1-1,1 0 1,-1 0-1,1 0 1,0 0-1,-1 0 1,1 0-1,0 0 1,0 0-1,0-1 1,-1 1-1,1 0 1,0 0-1,2 0 1,-2 0-8,2 1-14,0 0-1,0 0 1,0 0 0,0 0 0,0-1 0,1 1-1,-1-1 1,0 0 0,1 0 0,-1 0-1,0 0 1,1-1 0,-1 0 0,1 1-1,0-1 1,-1 0 0,1-1 0,6 0-1,2-2-140,-1 0 1,1-1-1,21-9 0,-26 9 78,0 0 0,0 0 0,0-1 0,0 1-1,-1-2 1,0 1 0,0-1 0,0 0 0,-1 0 0,0 0 0,0-1 0,0 0 0,-1 0 0,6-14 0,-5 11 59,-2 0 1,0 0-1,0 0 1,-1 0-1,0-1 1,-1 1-1,0-1 1,0 1-1,-1-1 1,-3-20-1,0 10 61,3 15-14,-1-1 0,0 1-1,0-1 1,-1 1 0,1 0-1,-1 0 1,-1 0 0,-4-10-1,5 13-12,-1-1-1,1 1 0,0-1 0,1 0 1,-1 0-1,1 0 0,0 0 0,-2-6 1,3 9-16,-1-1 0,0 1 1,1-1-1,-1 1 0,0 0 1,0-1-1,0 1 0,0 0 0,0 0 1,0 0-1,-2-2 0,-6-7-197,0-9-1617,8 16 1624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12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2420,'0'0'404,"4"3"-189,13 13 259,-17-8-110,0-1 0,0 0 0,-1 1 0,-3 8 0,3-11-325,-2 11 525,-11 30 0,9-32-297,1 0 1,-5 26-1,-12 134 542,21-113-891,-1-16-12,1-9-4145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12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 4640,'0'0'-274,"-3"6"-110,-2 6 604,-1 0-1,0 0 1,-1-1-1,0 1 1,-15 16-1,15-20-123,0 0-1,0 1 1,1 0 0,1 0-1,-1 1 1,1-1-1,1 1 1,0 1 0,-5 16-1,6-14-29,-4 10 43,1 0-1,1 1 1,1 0-1,-2 39 0,7-44-47,0 1 0,7 31 0,-7-46-62,0-3-3,0 1 0,-1-1-1,1 1 1,0-1-1,1 0 1,-1 1 0,0-1-1,1 0 1,-1 0-1,1 0 1,-1 0 0,1 0-1,0 0 1,0-1-1,3 3 1,31 16-181,-35-19 117,6-2 1,6-1 2,0 0-1,-1 0 1,14-6-1,-16 2 5,0 0 0,-1-1-1,1 0 1,-1-1 0,0 0-1,-1 0 1,0-1 0,-1 0-1,9-12 1,-10 12 37,-1-1-1,1 1 1,-2-1 0,1 0 0,-1 0 0,-1 0-1,0 0 1,0-1 0,-1 1 0,0-1 0,0-14-1,-2 12 27,0 0-1,-1 0 0,0 0 1,-1 0-1,0 1 0,-1-1 1,-1 1-1,0 0 0,-6-13 1,1 2 24,6 17-25,1 0-1,-1 0 1,0 1 0,0-1 0,-1 1 0,1 0 0,-1 0 0,0 0 0,-1 0-1,1 1 1,-8-6 0,-28-35-521,39 43 367,-10-6-82,6 7-2519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13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2400,'3'0'-50,"58"5"1624,-57-5-1242,-3 0-285,0 1 1,0-1 0,0 1-1,-1-1 1,1 1-1,0-1 1,0 1-1,0-1 1,-1 1 0,1 0-1,0 0 1,-1-1-1,1 1 1,-1 0 0,1 0-1,-1 0 1,1-1-1,-1 3 1,10 19 819,-7-17-863,-3-4 18,0 0 0,0 0 0,0 1 0,1-1 1,-1 0-1,0 0 0,0 0 0,-1 0 1,1 1-1,0-1 0,0 0 0,-1 0 1,1 0-1,0 0 0,-2 2 0,1 1 43,-6 34 757,-21 65 1,16-66-521,-11 65 1,11-47-328,8-42-273,1 1 1,0 0 0,0 16 0,4-14-1400,-1-4-466,-1-10 392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14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48 4668,'-3'0'-201,"3"-1"199,0 1 0,-1 0-1,1 0 1,0-1 0,-1 1 0,1 0-1,-1 0 1,1 0 0,0 0 0,-1 0 0,1 0-1,-1-1 1,1 1 0,0 0 0,-1 0-1,1 0 1,-1 0 0,1 0 0,0 1-1,-1-1 1,1 0 0,-1 0 0,1 0-1,0 0 1,-1 0 0,1 1 0,0-1 0,-1 0-1,1 0 1,0 0 0,-1 1 0,1-1-1,0 0 1,-1 1 0,1-1 0,0 0-1,0 0 1,-1 1 0,1-1 0,0 1 0,0-1-1,0 0 1,-1 1 0,1-1 0,0 0-1,0 1 1,-10 15 418,4-9-160,0 0 0,1 1 0,0-1 0,-7 14 0,-10 17 227,6-13-252,1 0 1,1 1-1,2 1 1,-19 54 0,15-19 77,15-59-300,1 1 0,0-1-1,0 0 1,0 1 0,0-1 0,1 0 0,-1 0-1,1 1 1,2 5 0,-2-7-10,0-1 0,-1 1 1,1 0-1,0-1 0,0 1 0,0-1 0,0 1 0,0-1 0,0 1 1,1-1-1,-1 0 0,0 0 0,1 1 0,-1-1 0,1 0 0,-1 0 1,1-1-1,0 1 0,-1 0 0,1 0 0,3 0 0,6 2-15,-6-2-23,0 1 0,0-1-1,1 0 1,-1 0 0,0-1-1,1 0 1,-1 0 0,1 0-1,-1 0 1,6-2 0,-6 1 23,9-3-89,0 1 0,0-2 0,-1 0 0,1-1 0,12-7 0,-16 6 17,0 0 1,0 0-1,-1-1 0,1 0 0,14-19 0,-19 20 64,0 1 1,-1-1-1,0 0 0,-1-1 0,0 1 1,0 0-1,0-1 0,-1 0 0,0 0 0,1-11 1,-1 2 90,0 1 1,-2-1-1,0 0 1,0 1-1,-2-1 1,0 1-1,-1-1 1,-1 1-1,0 0 1,-7-16-1,7 24-21,-1 1 1,0 0-1,0 0 0,0 1 0,-1-1 0,-9-7 1,9 11-9,-40-18-168,43 20 32,-1 0-10,-18-3-2201,21 4 2188,-1 1 0,1-1-1,0 1 1,0-1 0,0 1 0,-1 0 0,1 0 0,0-1 0,0 1 0,0 0 0,0 0 0,-1 2-1,1-2-129,-3 1-721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14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0 3600,'0'0'226,"0"3"-6,-17 168 4720,12-141-4704,-17 97 480,2-18-656,5 14-3055,21-113-308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59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18 5813,'0'0'-369,"-12"-9"-486,-34 2 1588,42 7-99,-1-1 1775,17 4-2015,31 6-356,-37-8 35,-1 0 0,1-1 1,0 1-1,8-2 0,16 3 95,-6 2 3,-22-4-157,1 0 0,-1 0 0,0 1 0,0-1 0,1 0 0,-1 1 1,0 0-1,0-1 0,0 1 0,0 0 0,0 0 0,0 0 0,0 0 0,2 2 1,-3-2-13,-1 0 1,0-1-1,1 1 1,-1 0-1,0-1 1,1 1-1,-1 0 1,0-1-1,0 1 1,0 0-1,0-1 1,1 1 0,-1 0-1,0-1 1,0 1-1,0 0 1,-1 0-1,1-1 1,0 1-1,0 0 1,0-1-1,0 1 1,-1 0-1,1-1 1,0 1-1,-1 0 1,1-1 0,0 1-1,-1-1 1,1 1-1,-1 0 1,1-1-1,-2 1 1,-18 20 39,18-19-34,-10 8 11,-1-1 1,-1 1 0,-27 13-1,15-9 7,-31 22 0,48-30-21,-8 7 36,16-11-13,3 0-8,2 1-10,0-1 1,0 1-1,0-1 0,0 0 1,0 0-1,0 0 1,1-1-1,-1 1 1,6 0-1,48 7 113,-13-2 68,-42-6-148,-2-1-32,0 0 0,0 1 0,1 0 0,-1-1 0,0 1 0,0 0 0,0-1 0,0 1 0,0 0 1,0 0-1,-1 0 0,1 0 0,0 0 0,0 0 0,-1 0 0,1 0 0,0 1 0,-1-1 0,1 0 0,-1 0 0,1 2 0,1 2 32,-1-4 22,-2 3 5,0 1-26,-1 1 0,1-1 0,-1 0 0,-1 1 0,1-1 0,-1 0 0,1 0 0,-2-1 0,1 1 0,-4 4 0,-28 27 399,31-33-393,-5 4 51,0 0 1,-1-1 0,0 0-1,0 0 1,-1-1-1,-20 6 1,-32 9 189,52-16-260,7-2-21,1-1 1,0 0 0,0 0-1,-1 0 1,1 0 0,0-1-1,-1 0 1,1 1 0,-7-1 0,-48-3-858,54 2 479,1-1-286,3 2 590,0 0 0,0-1 1,-1 1-1,1 0 0,0 0 0,0 0 1,-1 0-1,1 0 0,0 0 0,0 0 0,0-1 1,-1 1-1,1 0 0,0 0 0,0 0 1,0 0-1,0-1 0,0 1 0,-1 0 0,1 0 1,0 0-1,0-1 0,0 1 0,0 0 1,0 0-1,0-1 0,0 1 0,0 0 0,0 0 1,0 0-1,0-1 0,0 1 0,0 0 0,0 0 1,0-1-1,0 1 0,0 0 0,0 0 1,0-1-1,0 1 0,0 0 0,0 0 0,0 0 1,0-1-1,1 1 0,-1 0 0,0 0 1,0-1-1,4-3-287,-3 1-34,1 0 0,0 0 0,0 1 1,0-1-1,1 1 0,-1 0 0,5-4 0,5-1-2408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15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4852,'0'0'-142,"0"6"320,-5 43 875,4-28-106,-8 40 0,4 4 47,0 9-337,-1 13-249,-9 55-1104,14-133 288,1 0 1,0 0-1,0 0 1,1 0-1,2 9 1,-3-17 310,0-1 1,1 1-1,-1-1 1,0 1-1,0 0 1,0-1-1,0 1 1,0-1-1,0 1 1,0 0-1,0-1 1,0 1-1,0 0 1,-1-1-1,1 1 1,0-1 0,0 1-1,0-1 1,-1 1-1,1 0 1,0-1-1,-1 1 1,0 0-1,1 0-397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15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95 5036,'0'0'1735,"-4"6"-1579,-39 57 490,37-49-472,1 0 1,-1 0-1,2 1 0,0 0 0,-2 19 0,4-20-110,1 1 0,0 0 1,2-1-1,-1 1 0,2 0 0,3 17 0,-4-25-51,7 17-34,-1 2-67,-7-24 79,1 0 0,-1-1-1,0 1 1,1 0 0,0 0-1,-1-1 1,1 1 0,0 0-1,0-1 1,0 1 0,0-1-1,0 1 1,0-1 0,0 1-1,0-1 1,1 0 0,-1 0-1,0 0 1,3 2 0,27 14-200,-31-17 206,1 1-7,1-1 0,-1 1 0,1-1 0,-1 0 0,0 1-1,1-1 1,-1 0 0,1 0 0,-1 0 0,1 0 0,-1 0-1,1 0 1,-1-1 0,3 1 0,0-1-18,1 0-3,1 1 0,-1-1-1,1 0 1,-1-1-1,0 1 1,0-1-1,1 0 1,7-5-1,4-1-53,-12 6 53,-1-1 0,1 0 0,0-1-1,-1 1 1,0-1 0,0 0 0,7-7-1,5-6-69,-9 10 76,-1 0-1,0 0 1,0-1-1,-1 1 0,0-1 1,0-1-1,-1 1 1,0-1-1,-1 1 0,0-1 1,3-12-1,-2 0 83,0-1 0,-1 0 1,0-37-1,-3 52-27,0-11 164,-4-33 0,3 46-168,0 0 1,0-1-1,-1 1 0,0 0 0,0 0 0,0 0 1,-1 0-1,1 0 0,-1 0 0,-5-5 0,5 6-17,-1 1-1,0-1 1,0 1 0,0 0-1,-1 0 1,1 1-1,-1-1 1,0 1-1,-8-3 1,11 4-58,-2 0-39,-26-11-617,27 11 404,-1 0-1580,-18-3-349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16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24 3880,'0'0'982,"-10"1"-748,-32 2 6,40-3-184,0 0 0,0 1 0,0-1 0,0 0 0,1 1 0,-1-1 0,0 1 0,0 0 0,0 0 0,1 0 0,-1 0-1,1 0 1,-1 0 0,1 0 0,-1 0 0,1 0 0,-3 4 0,3-4-14,-11 7 161,1 0 0,0 1 0,0 0 0,1 1 0,0 0 0,1 1 0,0 0 0,1 0 0,0 1 0,1 0 0,0 0 0,-5 14-1,5-12-157,1-1-1,1 1 0,0 0 0,1 1 1,0-1-1,1 1 0,0 0 0,2 0 0,0 0 1,0 0-1,1 0 0,3 18 0,-2-25-63,1 0-1,-1 0 0,1-1 0,1 1 1,-1-1-1,8 15 0,-7-18 0,-1 0 0,1 0 0,0-1 0,0 1-1,1-1 1,-1 1 0,1-1 0,0 0 0,0 0 0,0-1-1,0 1 1,7 2 0,-7-3-8,1-1 0,-1 0 0,1-1 0,-1 1 0,0-1 0,1 1 0,-1-1 0,1-1 0,-1 1 1,1 0-1,5-3 0,0 1-71,0 0 0,0-2 0,-1 1 1,11-6-1,-5 1-37,-1-2 0,0 1 0,-1-2-1,0 0 1,-1 0 0,0-1 0,-1-1 0,15-20 0,-17 18 89,-1-1 1,-1 0-1,-1 0 0,0-1 1,5-22-1,-10 35 51,3-17 90,-1-1 0,-1 1-1,0-36 1,-3 51-68,0 0 0,0 1 0,0-1 0,-1 0 0,1 0-1,-1 1 1,-5-9 0,-3-11 29,10 24-53,0 0 0,-1 0 1,1 0-1,-1 0 0,1 0 1,-1 0-1,1 1 0,-1-1 1,0 0-1,1 0 0,-1 1 1,0-1-1,0 0 0,0 1 0,1-1 1,-1 1-1,-1-1 0,1 0-1,1 1 0,-1 0 0,1 0-1,-1-1 1,0 1 0,1 0-1,-1-1 1,1 1 0,0-1-1,-1 1 1,1-1 0,-1 1 0,1-1-1,0 1 1,-1-1 0,1 1-1,0-1 1,-1 1 0,1-1-1,0 1 1,0-1 0,0 0 0,0 1-1,-1-1 1,1 0 0,0 0-20,0-1 0,-1 1 1,1 0-1,-1 0 1,0 0-1,1 0 0,-1 0 1,0 0-1,1 0 1,-1 0-1,0 0 0,0 0 1,0 1-1,0-1 1,0 0-1,0 0 0,0 1 1,-1-1-1,-17-9-856,17 9 507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17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20 3864,'-5'-19'3257,"5"26"-2907,0-5-341,0 7 220,0 0-1,-1 0 0,0 0 1,-3 10-1,-1 8 321,-4 52 0,4-28-280,-16 139-97,15-64-2265,9-116 1645,-1-4-3395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17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12 4912,'0'-9'-440,"0"6"678,2 8 1283,-1 4-1418,0-5-44,0 0 0,0 0-1,0 0 1,0-1 0,0 1 0,1 0-1,2 3 1,-4-6-31,0 1 0,1-1 0,-1 0 0,0 0 0,0 0 0,0 0 0,0 1 0,0-1 0,-1 0 0,1 0 0,0 0 0,0 0 0,-1 1 0,1-1 0,-1 0 0,0 1 0,0 0 47,-16 167 1603,7 74-1502,10-221-318,-1-2-82,0-16 83,1 1-1,0 0 0,0-1 0,0 1 0,1 9 0,0 11-1339,-1-23 565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18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 4904,'1'0'25,"-1"-1"0,1 1 0,-1 0 0,0-1 0,1 1 0,-1 0 0,1-1 0,-1 1 0,1 0 0,-1 0 0,1 0 0,-1-1 0,1 1 0,-1 0 0,1 0 0,-1 0 0,1 0 0,-1 0 0,1 0 0,-1 0 0,1 0 0,0 0 0,-1 0 0,1 0 0,-1 0 0,1 1 0,-1-1 0,1 0 0,-1 0 0,1 1 0,-1-1 0,1 0 0,-1 0 0,0 1 0,1-1 0,-1 0-1,1 1 1,-1-1 0,0 1 0,1-1 0,-1 1 0,0-1 0,0 0 0,1 1 0,-1-1 0,0 1 0,0-1 0,0 1 0,1-1 0,-1 2 0,2 1-158,1 1 521,-16 157 3674,-1 0-2668,4 8-1582,10-151-264,-1-12-9,1 0 0,0 0 0,0 0 0,1 0 0,0 0 0,2 10-1,-1-4-2452,-3-10 2205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04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2820,'7'23'-424,"-6"-21"490,1-1 0,-1 1 0,1 0-1,-1-1 1,1 1 0,0-1 0,0 1-1,0-1 1,4 2 0,-5-2-118,2 0 196,0 1 4,0-1-1,1 1 1,-1-1 0,1 0 0,7 1 0,-8-1 57,1 0 16,13 1 79,1 0 1,-1-1-1,0-1 0,28-4 0,74-17 501,-63 12-703,-35 6-277,30-8 0,-35 8-988,1 0 1,32-1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04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53 3904,'0'0'-132,"-7"11"74,6-11 88,1 0-1,-1 1 0,1-1 0,0 1 0,-1-1 0,1 1 1,-1-1-1,1 1 0,0-1 0,-1 1 0,1-1 0,0 1 1,0 0-1,-1-1 0,1 1 0,0-1 0,0 1 1,0 0-1,0-1 0,0 1 0,0 0 0,0-1 0,0 1 1,0 0-1,0-1 0,0 1 0,0-1 0,0 1 1,1 0-1,-1-1 0,0 1 0,0-1 0,1 1 0,-1-1 1,0 1-1,1-1 0,-1 1 0,0-1 0,1 1 0,-1-1 1,1 1-1,-1-1 0,1 1 0,-1-1 0,1 0 1,-1 1-1,1-1 0,0 0 0,0 1 0,2 0 30,0 1-1,0-1 1,0 0 0,-1 0-1,2 0 1,-1 0-1,0 0 1,5 0 0,1-1 127,6 0 65,0 0 1,24 4-1,-37-4-235,0 1-1,0-1 1,0 0-1,0 1 0,0-1 1,0 0-1,0 0 1,0-1-1,0 1 0,0 0 1,0-1-1,2 0 1,5-1 13,3 1 1,3 0-7,-1-1-1,0 0 1,24-6 0,12-5-208,-30 9-152,36-13 0,-53 16 282,100-44-2967,-83 39 1822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05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8 3788,'0'-1'12,"0"1"-1,0-1 1,-1 1-1,1 0 1,0-1-1,0 1 1,0 0 0,-1-1-1,1 1 1,0 0-1,-1-1 1,1 1-1,0 0 1,-1 0-1,1-1 1,0 1-1,-1 0 1,1 0-1,0-1 1,-1 1-1,1 0 1,0 0-1,-1 0 1,1 0-1,-1 0 1,1 0-1,-1 0 1,1-1-1,0 1 1,-1 0-1,1 0 1,-1 1 0,1-1-1,0 0 1,-1 0-1,1 0 1,-1 0-1,1 0 1,0 0-1,-1 1 1,1-1-1,-1 0 1,-16 16 259,16-16-253,0 1 1,1-1-1,-1 1 1,1-1-1,0 1 0,-1 0 1,1-1-1,-1 1 0,1-1 1,0 1-1,0 0 1,-1-1-1,1 1 0,0 0 1,0-1-1,0 1 0,0 0 1,-1-1-1,1 1 0,0 0 1,0-1-1,1 1 1,-1 0-1,0-1 0,0 1 1,0 0-1,0-1 0,0 1 1,1 1-1,-1-2 8,-3 63 880,-3 0 0,-19 82 0,16-99-653,-28 132 271,-30 176-536,50-212-1954,16-138 1543,0 1 1,-1 0-1,0-1 1,0 1 0,0-1-1,0 0 1,-4 6 0,4-8-992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06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11 161 4020,'-5'-36'-815,"0"-4"2848,7 36-1938,1 0-1,0 0 1,0 0-1,0 0 1,0 0-1,8-6 1,9-4 65,-16 11-139,0-1 0,0 1 0,0 1 0,9-5 0,-8 4-14,-2 1-2,0 0 0,1 0 1,-1 1-1,0-1 0,1 1 0,-1 0 0,1 0 0,-1 0 0,1 1 0,-1-1 0,1 1 0,4 0 0,-4 0-6,-1 1 0,1 0 0,-1-1 0,1 1 0,-1 1 0,1-1 0,-1 0 0,0 1 0,0 0-1,1-1 1,-1 1 0,0 1 0,-1-1 0,1 0 0,0 1 0,-1-1 0,1 1 0,-1 0 0,0 0 0,0 0 0,0 0 0,1 3 0,0 1 1,-1-1 0,-1 1 1,1-1-1,-1 1 0,-1 0 1,1-1-1,-1 1 0,0 0 0,0-1 1,-1 1-1,0 0 0,0-1 0,-1 1 1,0-1-1,-5 12 0,-2 5 14,-2-2 0,0 1-1,-17 22 1,22-37-1,0-1 0,1 0 0,-2 0 0,1-1 0,-8 5 0,11-8-2,-1-2-13,-14 0-7,18 0 9,0 0-1,-1 0 0,1 0 1,0 0-1,0 0 1,-1 0-1,1 0 0,0 0 1,0 0-1,-1 0 1,1 0-1,0 0 0,0 0 1,-1 0-1,1 0 1,0 0-1,0-1 0,-1 1 1,1 0-1,0 0 1,0 0-1,-1 0 1,1-1-1,0 1 0,0 0 1,0 0-1,0 0 1,-1-1-1,-2-3-16,1 0 1,-1-1-1,1 1 1,0-1-1,0 1 1,1-1-1,-1 0 1,1 0-1,0 1 1,0-1-1,1 0 1,-1 0-1,1 0 1,0 0-1,0 0 1,2-9-1,2-6-172,0 1-1,2 0 0,7-20 0,3 7-294,-13 28 325,0 0 0,-1-1 0,1 1 0,-1-1-1,0 0 1,-1 0 0,1 0 0,-1 0-1,1-5 1,0 6-730,6-12 416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59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37 5989,'-1'-3'-369,"1"2"381,-1-1 0,1 0 0,0 1 0,0-1 0,0 1 0,0-1 0,0 0 0,0 1 0,0-1 0,0 0 0,0 1 0,1-1 0,-1 1 0,1-1 0,-1 1 0,1-1 0,0 1 0,1-4 3864,-4 11-3502,-93 226 4133,77-191-4089,5-11-208,0 1-1,2 0 1,-8 39-1,17-57-301,-6 40-1350,8-51 931,4 2-772,0-2-745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06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49 342 2816,'0'0'-127,"-4"6"-59,4-6 194,-1 1 1,1-1 0,0 0 0,0 0 0,0 0-1,0 0 1,-1 0 0,1 0 0,0 1 0,0-1-1,0 0 1,-1 0 0,1 0 0,0 0 0,0 0 0,0 0-1,-1 0 1,1 0 0,0 0 0,0 0 0,0 0-1,-1 0 1,1 0 0,0 0 0,0 0 0,0 0 0,-1 0-1,1 0 1,0 0 0,0 0 0,0 0 0,-1-1-1,1 1 1,0 0 0,0 0 0,0 0 0,0 0 0,-1 0-1,1 0 1,0-1 0,0 1 0,0 0 0,0 0-1,0 0 1,0 0 0,0-1 0,-1 1 0,1 0-1,0 0 1,0 0 0,0-1 0,-2-3 0,0 1 25,0-1-1,0 0 1,0 0 0,0 0-1,1 0 1,-1-1 0,1 1 0,0 0-1,0-6 1,-10-106 740,8 82-471,2 29-264,0 1 0,0-1-1,1 0 1,-1 0 0,1 1 0,1-1 0,-1 0 0,1 0 0,-1 1 0,1-1 0,3-8 0,3-2 62,-6 11-85,1 0 0,0 0-1,0 0 1,0 0 0,0 0-1,0 0 1,1 1 0,0 0-1,0-1 1,5-4-1,-6 7-10,-1-1-1,1 1 1,0 0-1,0-1 1,0 1-1,0 0 1,0 0-1,0 0 1,0 0-1,1 1 1,-1-1-1,0 0 1,0 1-1,4-1 1,10-2 27,-12 3-30,-1-1 0,1 1 1,-1 0-1,1 0 0,0 0 0,-1 0 1,1 0-1,0 1 0,-1 0 0,6 1 1,33 14-74,-37-13 61,1-1 0,-1 1 0,1 0 0,-1 0 0,0 1 0,0 0-1,0 0 1,-1 0 0,1 0 0,-1 1 0,0 0 0,0 0 0,-1 0-1,1 0 1,-1 0 0,0 1 0,-1-1 0,4 9 0,-4-9 12,-1-1 0,1 1 1,-1-1-1,0 1 0,0 0 1,0-1-1,-1 1 0,0 0 0,1 0 1,-2-1-1,1 1 0,-1 0 1,1 0-1,-1-1 0,0 1 0,-1 0 1,1-1-1,-1 0 0,0 1 1,0-1-1,-1 0 0,1 0 0,-1 0 1,0 0-1,0 0 0,0-1 1,0 1-1,-1-1 0,1 0 0,-1 0 1,0 0-1,0 0 0,0-1 1,-6 3-1,5-3-22,0-1 1,-1 0 0,1 0-1,0-1 1,0 1 0,-10-1-1,11 0-4,-1 0-90,1-3-38,1 1 43,0-1 0,0 1 1,0-1-1,0 0 0,1 0 0,-1 0 1,1 0-1,0-1 0,0 1 0,0-1 1,0 1-1,1-1 0,-1 0 0,1 1 1,0-1-1,0 0 0,0 0 0,1 0 1,-1 0-1,1 0 0,0-7 1,0-4-284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08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8 2696,'0'0'-174,"6"-6"-724,-3 4 1321,-4 7 2258,-9 20-2634,7-18 56,1-7-95,0 1 1,0 0 0,0 0 0,0 0-1,0 1 1,0-1 0,0 0-1,0 1 1,1 0 0,-1-1-1,0 1 1,1 0 0,-2 2 0,-15 15 136,9-10-85,0 1 0,-12 20 1,-5 3 45,22-26-72,0 0 0,0 0 0,0 0 0,1 0 0,0 0 0,1 1 0,-3 12 0,-8 20 65,8-24-66,2 0 1,0 1-1,1-1 1,1 32 0,0-38-24,2 1 0,0-1 0,0 0 0,1 0 0,0 0 0,1 1 0,6 15 0,-7-24-4,0 0-1,0 0 1,0 1 0,1-1-1,-1-1 1,1 1-1,-1 0 1,1-1-1,0 1 1,0-1 0,3 2-1,-3-2 0,-1 0-4,0-1 0,0 1 0,0-1 1,0 1-1,1-1 0,-1 0 0,0 0 1,0 0-1,0 0 0,1-1 1,-1 1-1,0 0 0,0-1 0,0 1 1,0-1-1,0 0 0,0 0 0,3-1 1,28-8-1,-20 8-9,0-1 0,0 0 0,-1-1 1,1 0-1,-1-1 0,0-1 0,0 1 0,-1-2 0,0 0 0,0 0 1,0-1-1,-1 0 0,0-1 0,-1 0 0,0-1 0,12-16 1,-16 20-4,-1 0 0,0 0 1,0-1-1,-1 0 1,1 1-1,-1-1 0,-1 0 1,0 0-1,0-1 1,0 1-1,-1 0 0,0-1 1,0 1-1,0 0 1,-1-1-1,-2-13 1,0 11-9,0-1 0,0 1 1,-1 0-1,-1 0 1,0 0-1,0 1 1,-1-1-1,-9-14 1,7 17-89,0 0 1,0 0-1,0 1 1,-1 0-1,1 0 0,-12-5 1,17 9-36,-11-1-101,10 1-2234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09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0 2520,'0'0'2201,"-1"8"-1937,0 12-61,1-8 26,-1 0 1,0 1-1,-1-1 1,0 0-1,-6 18 1,-3-4 18,2-1 0,-8 34 0,-3 11-16,-19 88-238,36-141-66,-3 19-1025,3 0-1,1 56 0,2-78 84,0-13-286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09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19 3916,'0'0'745,"-2"6"-590,-20 43 301,11-21-43,2-1-1,-11 57 0,4 37-4,14-94-388,0 35 1,2-52-70,0-6 25,1 0-1,-1 0 0,1 0 0,0 1 1,0-1-1,1 0 0,2 5 0,-3-8 5,0 0 0,0 0 0,0-1 0,0 1 0,0-1-1,1 1 1,-1-1 0,0 1 0,0-1 0,1 0 0,-1 1 0,0-1 0,1 0-1,-1 0 1,0 0 0,0 0 0,1 0 0,-1-1 0,0 1 0,1 0-1,1-1 1,19-5-166,-16 4 134,-1 1 0,0-1 0,1 0 0,-1-1 0,0 1 0,0-1 0,-1 0 0,1-1 0,-1 1 0,1-1 0,-1 1 0,7-10 0,-1 0-129,0 0-1,13-27 1,-18 31 105,3-8-16,0-1-1,-1 0 1,-1-1 0,-1 0-1,-1 1 1,0-2-1,-2 1 1,0 0-1,-1-34 1,-1 50 85,0-1 0,-1 1 0,1 0 0,-1-1 0,0 1 0,0 0 0,0 0 0,0 0 0,0-1 0,-1 1 0,0 0 0,1 1 0,-1-1 0,-3-4 0,-3 0-23,1-1 0,-1 1 0,-10-7 0,-4-4-73,20 17 32,0 0-57,0 1-1,0-1 1,0 1-1,0-1 1,1 0-1,-1 1 1,0-1-1,0 0 1,1 0-1,-1-1 1,0 1 0,1 0-1,-1 0 1,-1-3-1,-6-4-423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10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0 2028,'0'0'106,"2"1"-8,-1-1-66,0 0 0,0 0 0,0 0 0,-1 1 0,1-1 0,0 0 0,0 0 0,-1 1 0,1-1 0,0 1 0,-1-1 0,1 0 0,0 1 0,-1-1 0,1 1 0,-1 0 0,1-1 0,-1 1 0,1-1 0,-1 1 0,1 0 0,-1-1 0,1 1 0,-1 0 0,0 0 0,0-1 1,1 1-1,-1 0 0,0 0 0,0-1 0,0 2 0,0 2 86,-1-1 0,0 0 0,0 1 0,0-1 0,0 0 0,-4 5 0,-5 15 480,-24 46 585,6-12-362,12-17-487,2 0-1,2 2 1,-8 53-1,18-42-145,3-43-180,-1-10-5,0 1-1,0 0 0,1 0 0,-1 0 1,1 0-1,-1-1 0,0 1 1,1 0-1,-1 0 0,1-1 0,0 1 1,-1 0-1,1-1 0,-1 1 0,1-1 1,0 1-1,0-1 0,-1 1 0,1-1 1,0 1-1,0-1 0,0 0 0,-1 1 1,3-1-1,18 6-2,-20-6-1,8 0-24,-1 0 1,1-1-1,-1 1 1,1-2-1,-1 1 0,1-1 1,-1-1-1,0 1 1,0-1-1,11-6 1,39-19-222,-39 17 181,-14 8 48,0 0 1,0 0 0,0 0-1,-1 0 1,6-5-1,2-5-15,-4 5 12,0 0 0,0 0 0,-1-1 1,0 0-1,-1-1 0,11-19 0,-14 22 20,-1 1 1,1-1-1,-1 0 0,0 0 0,-1 0 1,0 0-1,0 0 0,0 0 0,-1-1 1,0 1-1,0 0 0,-1 0 0,0 0 1,0 0-1,-1 0 0,0 0 0,0 0 1,-1 0-1,0 1 0,0-1 0,0 1 1,-1 0-1,-7-11 0,5 9 8,-6-8-265,0 1 1,-20-20-1,-10-8-1906,40 42 1524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26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1 189 5581,'0'0'-419,"11"-11"-1076,-7 1 1372,-3 8 719,-1 1-572,0 1 1,0 0 0,-1-1 0,1 1-1,0 0 1,1-1 0,-1 1 0,0-1-1,0 1 1,0 0 0,0-1 0,0 1-1,0-1 1,0 1 0,1 0-1,-1-1 1,0 1 0,0 0 0,0-1-1,1 1 1,-1 0 0,0 0 0,0-1-1,1 1 1,-1 0 0,0 0 0,1-1-1,-1 1 1,0 0 0,1 0-1,-1 0 1,0-1 0,1 1 0,-1 0-1,1 0 1,-1 0 0,0 0 0,1 0-1,-1 0 1,1 0 0,-1 0 0,0 0-1,1 0 1,-1 0 0,0 0 0,1 0-1,-1 0 1,1 1 0,-1-1-1,0 0 1,1 0 0,-1 0 0,0 0-1,1 1 1,-1-1 0,1 1 0,18 12 890,-17-13-1185,-2 1 271,1-1 0,-1 1 0,1-1 0,-1 1 0,1-1 0,-1 1 1,1-1-1,0 0 0,-1 1 0,1-1 0,0 0 0,-1 1 0,1-1 0,0 0 0,-1 0 0,1 0 0,0 0 0,0 0 0,-1 0 0,1 0 0,0 0 0,-1 0 0,1 0 0,1 0 0,12-1 30,17 5-31,56 1-1,-40-5-111,138 0-506,-161-1 484,-1-2 0,1 0 0,35-10 1,-38 8 11,1 0 1,-1 2 0,32-2-1,-14 0-84,-8 3 105,-21 1 64,0 0-1,1 1 0,-1 0 0,0 0 1,17 3-1,-22-2 25,1 0 0,-1 0 0,1-1-1,0 0 1,-1 0 0,1-1 0,0 0 0,6-1 0,-2 0 5,43-7-82,-18 2 48,-29 6 32,0-1 0,0 0-1,1 0 1,-1-1 0,8-4 0,19-8-46,-27 14 36,0-1 1,-1 0 0,0-1 0,0 1-1,1-1 1,-2 0 0,1 0 0,0-1-1,5-4 1,-9 7 16,0 0-1,0 0 1,-1 0 0,1 1-1,0-1 1,0 0 0,0 1-1,0-1 1,0 1 0,0-1-1,0 1 1,0-1 0,0 1-1,0 0 1,0 0 0,2-1-1,0 0-4,49-27-160,-50 27 155,31-7-270,-29 7 215,6-9-1355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27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19 1892,'0'0'1831,"7"-3"-1571,28-13 927,-36 20-978,-9 35 460,-25 65 0,25-76-511,-11 46 0,3-6-28,16-60-116,-1 2-1,1-1 1,1 0-1,-1 15 1,3-22-13,-1 0 1,1-1 0,0 1 0,0-1-1,0 1 1,0-1 0,0 1 0,1-1-1,-1 0 1,0 0 0,1 1 0,-1-1-1,0 0 1,1 0 0,0 0 0,-1-1-1,2 2 1,-2-2-2,0 1 0,-1-1 1,1 0-1,0 1 0,-1-1 0,1 0 1,0 1-1,-1-1 0,1 0 0,0 0 0,-1 0 1,1 0-1,0 1 0,0-1 0,-1 0 1,1 0-1,0-1 0,-1 1 0,1 0 0,1 0 1,10-2-15,4 1-5,-1-1 0,1-1 0,0-1 1,-1 0-1,25-11 0,36-16-125,76-26-1746,-146 55 1392,0 0 1,1 0 0,-1-1-1,10-5 1,-13 5-266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27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 3192,'0'0'-131,"-4"2"39,1 0 116,2-1-10,0 0 0,0 0 0,0 0 0,0 0 1,-1-1-1,1 1 0,0 0 0,-1 0 0,1-1 0,-1 1 1,1-1-1,-3 1 0,4 1 27,0 0-1,0-1 1,0 1-1,-1 0 1,1 0-1,0 0 1,-1-1-1,1 1 1,-2 2 0,2-2 56,-1 1-18,0 0 0,0 0 1,1 0-1,-1 0 0,1 0 1,0-1-1,0 1 0,0 0 1,1 5-1,0 1 6,-11 64 364,0 92-1,4-99-2997,6-52 1499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28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9 104 3668,'0'0'-172,"-1"-3"52,-7-3 364,8 13 889,8 18 320,-8-22-1850,1-2 429,-1 1 0,1-1 1,0 1-1,-1-1 1,1 1-1,0-1 1,0 1-1,0-1 1,0 0-1,0 0 0,0 1 1,1-1-1,-1 0 1,0 0-1,3 1 1,-1 1-12,2 2 65,-2 0 0,1 0 0,0 1 1,-1-1-1,0 1 0,0 0 0,-1 0 1,4 12-1,-1-4 8,1-2-20,0 0 0,1-1 1,0 0-1,1 0 1,0-1-1,0 0 0,1-1 1,14 13-1,-19-19-56,1 0 0,-1-1 0,0 1 0,1-1 0,-1 0 0,7 3 0,0-1 28,-8-3-39,1 1-1,-1-1 1,1-1-1,-1 1 0,1 0 1,-1-1-1,1 0 1,0 0-1,5 0 1,1 0 5,9-2-39,0 0-1,0-1 0,0-1 0,-1-1 1,1 0-1,24-12 0,9-1-71,102-44-131,-86 32 85,121-59-333,-54 23 122,-98 50 246,29-14-264,-62 28 280,1 0 1,0 0 0,0 0 0,-1 0 0,7 0-1,-4 0 2,5-4-197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29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3132,'0'0'2905,"3"2"-2618,-2 0-220,1-1 1,-1 1-1,0 0 1,0 0-1,0 0 1,0-1-1,0 1 1,0 0-1,1 3 0,3 8 238,-4-12-295,-1-1 1,0 0-1,0 1 0,0-1 0,0 0 0,1 1 0,-1-1 0,0 1 1,0-1-1,0 0 0,0 1 0,0-1 0,0 1 0,0-1 0,0 0 1,0 1-1,0-1 0,0 1 0,0-1 0,-1 0 0,1 1 1,0-1-1,0 1 0,0-1 0,0 0 0,-1 1 0,1-1 0,-4 13 236,5-1-97,0-10-115,-1 1-1,1-1 0,-1 1 1,0 0-1,0-1 0,0 1 0,0-1 1,-1 1-1,0 4 0,0-4-17,1 1-1,0-1 0,-1 0 1,1 0-1,1 0 0,-1 0 0,0 0 1,1 0-1,-1 0 0,3 5 0,-2 0-13,0-4 2,10 10-4,-9-12-2,0-1-8,2 1 0,2 0 7,1 1-1,0-1 1,0 0 0,0-1 0,1 0-1,6 0 1,-11-1-2,1 1-4,53 7-41,-55-7 32,1 0 7,-2 0 9,6 3-4,1 1-1,-1-1 0,-1 1 0,11 10 0,-15-12 9,0 0-1,-1-1 0,1 1 0,-1 0 1,0 0-1,0 0 0,0 0 0,0 0 1,0 0-1,-1 0 0,1 0 0,-1 6 0,0-4-21,-1-1 0,1 1 0,-1 0-1,0 0 1,-1 0 0,1-1 0,-1 1-1,0-1 1,0 1 0,0-1 0,-1 0-1,1 0 1,-6 6 0,-4 4-137,-1 0 1,-19 14-1,13-11 59,16-15-21,0 1-1,0-1 1,0 0 0,-1 0-1,1 0 1,-7 3-1,7-4-18,2 0-327,-5-1-102,-15 0-275,16 0-579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0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354 23 6173,'-1'-1'-33,"1"0"1,0-1 0,-1 1-1,1 0 1,0 0 0,-1 0-1,0 0 1,1 0 0,-1 0 0,1 0-1,-1 0 1,0 1 0,0-1-1,0 0 1,1 0 0,-1 0-1,0 1 1,0-1 0,0 0 0,0 1-1,0-1 1,0 1 0,-2-1-1,-1 0 133,0 1 0,1 0-1,-1-1 1,0 1-1,-7 2 1,-11-1 198,0 1 175,0 0 1,-36 10-1,32-5 82,-38 16 0,52-19-423,-6 2 12,18-6-143,-1 0 0,1 0 0,-1 0 1,1 0-1,0 1 0,-1-1 0,1 0 1,0 0-1,-1 0 0,1 1 0,0-1 0,-1 0 1,1 1-1,0-1 0,0 0 0,-1 0 0,1 1 1,0-1-1,0 1 0,0-1 0,-1 0 0,1 1 1,0-1-1,0 0 0,0 1 0,0-1 1,0 1-1,0-1 0,0 0 0,0 1 0,0-1 1,0 1-1,1 1-11,0 0 1,0 0 0,0-1-1,1 1 1,-1 0-1,0-1 1,1 1-1,-1-1 1,1 0-1,0 1 1,-1-1 0,1 0-1,0 0 1,0 0-1,0 0 1,0 0-1,0-1 1,0 1-1,0 0 1,2-1 0,58 12-196,-33-8 132,-25-3 70,27 6-52,-29-7 50,0 1 0,0-1 0,0 1 0,-1 0 1,1 0-1,0 0 0,0 0 0,-1 0 1,1 0-1,-1 1 0,1-1 0,-1 1 0,0-1 1,2 3-1,-2-3 6,-1 0 0,0 0 0,0 0 0,0 0 0,0 0 0,0 0 0,0 0 0,0 0 0,-1 0 1,1 0-1,0 0 0,-1 0 0,1 0 0,0 0 0,-1 0 0,1 0 0,-1 0 0,0 0 0,1 0 0,-1-1 0,0 1 0,1 0 0,-2 1 1,-21 20 120,19-19-86,-9 7 50,-1-1-1,0 0 1,0-1-1,-1-1 1,0 0-1,0-1 0,-19 5 1,28-10-109,1 0 1,-1 0 0,0-1-1,1 1 1,-12-2-1,16 1-15,0 0-1,0 0 1,0 0-1,0 0 0,0 0 1,0 0-1,0 0 0,0 0 1,0-1-1,0 1 1,0 0-1,0-1 0,0 1 1,0-1-1,0 1 1,0-1-1,0 0 0,0 1 1,0-1-1,1 0 0,-1 1 1,0-1-1,0 0 1,1 0-1,-1 0 0,1 0 1,-1 0-1,1 0 1,-1 0-1,1 0 0,-1 0 1,1 0-1,0 0 1,0 0-1,-1 0 0,1 0 1,0 0-1,0 0 0,0 0 1,0 0-1,0 0 1,1-2-1,4-13-1285,1 1 0,13-26 0,-10 25-454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29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4 100 4176,'-1'-1'-26,"0"-1"0,1 1 0,0-1-1,-1 1 1,1-1 0,0 1-1,0-1 1,0 1 0,0-1-1,0 1 1,0-1 0,0 1 0,0-1-1,0 1 1,2-3 0,-1 2 110,-2-1 17,0 3-69,1 0-1,0 0 1,0-1-1,0 1 0,0 0 1,0-1-1,0 1 1,-1 0-1,1-1 1,0 1-1,0 0 1,0 0-1,0-1 1,0 1-1,0 0 1,0-1-1,0 1 1,0 0-1,0-1 1,0 1-1,1 0 1,-1-1-1,0 1 1,0 0-1,0 0 1,0-1-1,0 1 1,1 0-1,-1-1 1,0 1-1,0 0 1,0 0-1,1 0 1,-1-1-1,0 1 1,1 0-1,11-2 1140,-9 3-1445,2-1 511,0 0-24,18-2 158,33-7 0,-5 0-300,26-4-856,-54 10-262,35-8 0,-32 6-382,-4 0 327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30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3772,'-1'4'-156,"-3"12"54,3-12 84,2-2 39,0 1 1,-1 0-1,1 0 1,0 0-1,1-1 1,-1 1-1,3 4 1,7 17 225,16 43 562,-26-64-747,0 1-1,0-1 0,0 1 1,1-1-1,0 0 0,-1 0 0,1 1 1,5 4-1,12 23 417,-15-22-422,1-1 0,-1 0 0,1 0 1,1-1-1,-1 1 0,1-1 0,1 0 0,-1-1 0,1 0 1,0 0-1,13 8 0,-7-7-48,0-1 0,1-1 0,-1 0 1,1 0-1,1-2 0,-1 0 0,0 0 0,1-1 1,-1-1-1,1-1 0,0 0 0,-1 0 0,25-5 1,65-13-474,-64 7 277,73-22-268,-32 9 247,-53 17 45,-1 0 0,44-21-1,-52 19-169,0 1-1,27-7 0,-43 14 220,1-1-140,-1 0-43,1 0 1,0 0-1,-1 0 1,1 1-1,6-2 1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31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356 1 2076,'0'0'789,"-11"3"-576,-31 10 14,41-13-206,0 0 1,0 0-1,-1 0 1,1 0-1,0 1 0,0-1 1,0 1-1,0-1 1,-1 0-1,1 1 0,0 0 1,0-1-1,0 1 1,0 0-1,0 0 0,1-1 1,-1 1-1,0 0 0,-1 1 1,-1 2 68,-14 11 344,1 0 0,1 1 1,0 1-1,1 0 0,1 1 0,-16 29 0,26-43-397,-21 34 277,-5 6-49,2 1 0,-24 55-1,44-83-239,4-12-28,1-1 0,0 1 1,0 0-1,0-1 0,0 1 0,1 0 1,0 0-1,0 0 0,0 0 0,1 0 1,0 0-1,0 0 0,0 0 1,0 1-1,1-1 0,1 6 0,-1-9-14,0-1 0,-1 1 0,1 0 0,0-1 1,0 1-1,0-1 0,0 1 0,0-1 0,0 1 0,0-1 0,0 0 0,1 0 0,-1 1 0,1-1 0,-1 0 0,1 0 0,-1 0 0,1-1 0,-1 1 0,1 0 0,0 0 0,-1-1 0,1 1 0,0-1 0,0 0 0,-1 1 0,4-1 0,9 0-88,-11 0 17,4-2 6,5-1 4,0 0-1,1-1 1,17-9-1,-25 10 57,0 0 1,0 0-1,-1-1 1,1 1-1,-1-1 1,0 0-1,0 0 0,0-1 1,-1 1-1,1-1 1,3-7-1,-5 8 12,0 0 0,0-1 0,0 1 0,-1 0 0,0-1 0,0 1 1,0-1-1,-1 1 0,1-1 0,-1 0 0,0 1 0,0-1 0,-1 1 0,-1-9 0,1 11-3,-11-14-111,-26-5-1644,35 20 1366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32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3268,'0'0'426,"3"4"-218,11 12 36,-13-15-152,0 1 0,0 0 1,0 0-1,0 0 0,0 0 0,-1 0 0,1 1 0,-1-1 0,0 0 0,1 0 0,-1 0 0,0 3 0,0-2-13,2 9 315,1 5 160,0 0 0,1-1 0,0 1 0,2-1 0,14 31 0,-16-40-476,0-1 0,1 1 0,-1-1 0,2 0 0,-1 0 0,0-1 0,1 1 0,0-1 0,1-1 0,10 8 0,-6-7-45,0 0 0,0 0 0,0-1 1,0 0-1,1-1 0,16 2 0,11-2-149,0-1 0,1-2-1,51-7 1,-44 3-23,242-34-1314,-193 23 623,-16-3-176,-77 17 852,0 0 1,-1 0-1,0-1 1,1 1 0,-1-1-1,0 1 1,0-1-1,0 0 1,0 0 0,0 0-1,3-4 1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32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3440,'0'0'-71,"-3"2"45,-8 5 14,11-7 118,0 0-1,-1 0 1,1 0 0,-1 1 0,1-1 0,-1 0-1,1 0 1,0 0 0,-1 1 0,1-1-1,0 0 1,-1 1 0,1-1 0,0 0 0,-1 1-1,1-1 1,0 0 0,0 1 0,-1-1 0,1 1-1,0-1 1,0 0 0,0 1 0,-1-1-1,1 1 1,0-1 0,0 1 0,0-1 0,0 1-1,0-1 1,0 0 0,0 1 0,0-1 0,0 1-1,3 1-64,0 0 48,-1-1 1,1 0-1,0 1 1,0-1-1,0 0 1,0-1 0,0 1-1,-1 0 1,2-1-1,-1 0 1,0 1-1,0-1 1,0 0 0,0-1-1,4 0 1,94-7 1078,-77 6-941,-2 4-75,-5-3-93,-4 1-25,0 0 1,-1 1-1,20 3 0,-27-3-30,-1 0 0,1 1 0,0-1 0,-1 1 0,1 0 0,-1 1-1,0-1 1,0 1 0,0 0 0,0 0 0,0 0 0,0 0 0,4 6 0,-6-6-2,-1-1 0,0 1 1,0 0-1,0-1 0,0 1 0,0 0 0,-1 0 1,1 0-1,-1-1 0,0 1 0,0 0 0,0 3 1,-3 36 57,-1-15 10,-1-1 1,-11 34-1,-10 35 63,22-82-110,1 1 0,-2 15 0,-6 27-663,8-34-256,2-5-3576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6:43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27 1292,'0'0'2979,"2"-5"-2732,1-3-234,2-6 3179,-27 112-2262,14-70-649,1 0 1,1 1-1,-3 53 0,2 78 261,7-133-468,11 253 557,5-139-385,6 48 55,6-11-66,40 296 332,-52-331-394,9 93 61,1 611 495,-14-524-489,-2 97 12,-10-223-154,-5 164 131,6-206-94,2-49-44,3 152 70,-2 112 16,-5-340-161,-29 579 254,26-557-241,-28 322 144,21-171-95,-4 116 53,10-178-87,1-26-2,-9 148 45,4-94-10,-3 29 8,-3 88-97,4-51 73,-26 385 259,23-459-219,-14 302 300,27-297-241,4 102 107,-1-7-30,3-39 13,-6 17 76,-2-91-149,1-37-75,5 119 57,7 12-20,-12-89-55,-28 206-1,12-189-65,16-141-12,-16 277-72,6-222 69,0-2-9,-8 84 10,3-31-21,13-89-43,-8 65-416,11-84 153,1-22-3927,-2-43-50,5-61-1,2 58 1145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6:45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53 6365,'0'-2'-491,"5"-46"-745,-5 46 1754,-1 11-313,-9 120 714,-1 202 948,15-196-1245,10 118 347,14 15-195,59 494 346,-63-544-925,-7-43-60,48 646 346,-46-515-351,44 539 134,-48-576-206,-9-145-28,-8 445 84,-2-460-92,-12 189 58,1-22 8,-10 193 70,24 103 230,27 86 17,-23-238-52,-5-221-171,44 486 462,-21-425-477,10 131 274,-19-79-216,-7-91-116,-1-32 30,-5-127-88,1 51 50,5-20-13,7 89 108,14 49 52,-15-111-152,-1 3-26,-5 5-67,-7-12-45,-1-40 54,-7 113 11,-1 1 147,6-25 109,0 40 150,4-174-338,-6 32 0,3-34-33,0 31 0,2-25-10,-6 38 1,3-37 8,-1 42-1,-4 30 4,4-47-61,5-39-76,-1 1 0,-8 32-1,5-34-243,2-1 0,-2 31 0,2-26-1163,48-237-7530,-34 135 6621,-1-6-396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6:46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32 166 6233,'-29'-13'-604,"26"12"722,8-3-58,2 1-25,-1 0 0,0 0-1,0 1 1,1 0 0,0 0-1,11-2 1,175-6 869,-69 6-503,307-36 333,-237 10-659,47-5-600,-66 25-1428,-122 15-864,-49-5 1804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6:47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 3632,'0'0'-94,"10"-1"244,1 0-91,33-2 276,88-7 894,-23 0-307,-26 5-396,80-3 222,162 3 72,338-22-2455,-613 24 1127,47-4-1588,-91 6 892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6:48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0 184 3780,'0'0'726,"5"1"-520,6-1 10,0 0 0,0 0 0,1-1 0,-1-1 0,0 0 1,0 0-1,21-8 0,33-7 580,4 6-249,219-30 749,689-39-1735,-719 62-996,-189 19 784,-18 2-13,-36-3 211,-1 0 1,0 2 0,24 4 0,-35-5-746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1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28 4652,'1'-2'-224,"29"-24"1966,-28 30-1289,-1-2-361,0 0 1,1 1 0,-1-1 0,0 0 0,-1 1 0,1-1 0,0 0 0,-1 1-1,1-1 1,-1 1 0,1-1 0,-1 1 0,0-1 0,0 1 0,-1-1 0,1 1-1,0-1 1,-1 1 0,-1 3 0,-15 57 1573,0-12-999,2 1 0,2 0 0,-8 67 0,16-1-2947,10-99 1088,-1-8-3302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6:48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3676,'-2'1'-16,"1"0"0,-1 1 0,1-1 0,-1 1 0,1 0 0,-1-1 0,1 1 0,0 0 0,0 0 0,0 0 0,0 0 0,0 0 0,1 0 0,-2 4 1,2-5 30,0 0 0,0 0 1,0 0-1,0 1 1,1-1-1,-1 0 0,0 0 1,1 0-1,-1 1 1,1-1-1,-1 0 1,1 0-1,-1 0 0,1 0 1,0 0-1,0 0 1,-1 0-1,1 0 1,1 1-1,5 2 141,0 1 0,0-1 1,0 0-1,1 0 0,0-1 0,8 3 1,-10-3-84,24 7 538,1-1-1,0-1 0,50 5 0,99 0 744,-122-10-1123,203-4 393,-98-3-590,1-3-372,0 0-663,-45 2-515,-37-1-1805,-63 2 1757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6:49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81 4356,'-1'3'-213,"1"-2"206,-1 0 0,1 0 0,0 0 0,-1 0 0,1 0 0,0 0 0,0 0 0,0 0 0,0 0 0,0 0 0,0 0 0,0 0 0,0 0 0,1 0 0,-1 0 0,0 0 0,1 0 0,-1 0 0,0 0 0,1 0 1,-1 0-1,1 0 0,0 0 0,-1 0 0,1 0 0,0-1 0,-1 1 0,1 0 0,0 0 0,0-1 0,1 2 0,4 1 87,0 0 1,0 0-1,0-1 1,9 3-1,3 1 31,-3-2 61,1-1 0,0-1 0,0 0 0,0-1 0,28-2 0,-17 0 51,200-7 1677,345-58 1,-128 5-1361,-369 53-849,135 4 0,-126 5-145,-52-1-211,0 1-1,1 2 1,57 12-1,-88-15 457,0 1 0,0-1 0,0 1 0,-1 0 0,1 0 0,0 0 0,-1 0-1,1 0 1,-1 0 0,3 2 0,-3-2-100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6:49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 4700,'-1'3'-261,"1"-1"259,-1 0-1,1 0 0,-1-1 1,1 1-1,-1 0 1,1 0-1,0 0 1,0 0-1,0 1 1,0-1-1,1 0 1,-1-1-1,0 1 1,1 0-1,-1 0 1,1 0-1,0 0 1,0 0-1,0 0 0,0-1 1,0 1-1,0 0 1,0-1-1,0 1 1,1 0-1,-1-1 1,0 0-1,1 1 1,0-1-1,-1 0 1,1 0-1,0 0 1,3 2-1,9 2 203,0 0 1,1-1-1,-1-1 0,1 0 1,0-1-1,0 0 0,16-1 0,116-9 962,-69 3-784,702-29 826,-392 6-2160,-290 20 409,41-2-2093,-135 10 1262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6:50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4104,'-1'2'16,"0"0"-1,0 0 0,0 0 0,0 0 1,0 0-1,1 0 0,-1 1 0,1-1 1,0 0-1,0 0 0,-1 1 0,1-1 0,1 0 1,-1 1-1,0-1 0,1 0 0,-1 0 1,1 0-1,-1 1 0,1-1 0,0 0 1,0 0-1,0 0 0,0 0 0,0 0 1,1 0-1,-1 0 0,1-1 0,-1 1 0,1 0 1,0-1-1,-1 1 0,3 1 0,7 3 226,-1 0 0,1 0-1,0-1 1,1 0 0,-1-1-1,1 0 1,16 2 0,90 10 1010,-89-13-964,229 7 1419,-107-7-1082,261-6 267,-372 2-842,291-13 291,256-5-1047,-563 19 274,-1 0 0,0 2 0,0 0 0,30 8-1,-52-10 367,0 0 0,1 1 0,-1-1 0,0 1 0,0-1-1,0 1 1,0-1 0,1 1 0,-1 0 0,0-1-1,0 1 1,0 0 0,-1 0 0,1 0 0,0 0 0,0 0-1,0 0 1,-1 0 0,1 0 0,0 0 0,-1 0-1,1 0 1,-1 0 0,1 1 0,0 1 0,-2-2-81,1 0 0,0 0 1,0 0-1,0 0 0,-1 0 1,1 0-1,-1 0 0,1 0 1,-1 0-1,1 0 0,-1 0 1,1-1-1,-1 1 0,0 0 1,-1 1-1,0 1-392,-8 8-1778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6:50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5324,'-7'7'-146,"0"-1"-1,0 1 0,1 1 1,0 0-1,-7 11 0,12-18 154,1 0-1,0 0 0,0 0 0,0 0 1,0 0-1,0 0 0,0 0 1,0 0-1,1 0 0,-1 0 0,0 0 1,0 0-1,1-1 0,-1 1 0,0 0 1,1 0-1,0 1 0,0 0 20,1 3 75,0 0-1,0-1 0,0 1 1,1 0-1,-1-1 1,1 0-1,1 0 1,-1 0-1,0 0 1,1 0-1,0 0 1,0-1-1,0 0 0,0 0 1,0 0-1,1 0 1,-1-1-1,1 0 1,0 0-1,6 2 1,19 10 565,-23-10-513,0-1 1,1 0-1,-1 0 1,0 0-1,1-1 0,-1-1 1,12 2-1,179 18 1864,229-27-333,-296 1-1463,-30-1-146,44-2-34,-17 1-72,-4 0-80,-46 6-36,-16 0-216,89 9 1,74 15-1213,-214-22 1356,2 1 13,0 0-1,-1 1 1,17 5 0,-27-8 99,0 1 0,0 0 1,0 0-1,0-1 1,0 1-1,0 0 0,-1 1 1,1-1-1,0 0 0,-1 0 1,1 1-1,0-1 1,-1 1-1,0 0 0,1-1 1,-1 1-1,0 0 1,0 0-1,0-1 0,0 1 1,0 0-1,0 0 0,-1 0 1,1 0-1,-1 0 1,1 5-1,-4-3-1849,-15 12-344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6:51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37 5625,'-1'3'-158,"0"-1"177,1-1 1,0 1 0,-1 0 0,1 0 0,0 0-1,0 0 1,0 0 0,0 0 0,1-1 0,-1 1-1,1 0 1,-1 0 0,1 0 0,-1 0 0,1-1-1,0 1 1,0 0 0,0-1 0,0 1 0,0-1-1,0 1 1,0-1 0,2 2 0,4 2 148,0-1-1,1 1 1,-1-2 0,1 1 0,0-1-1,0 0 1,13 2 0,0 2 82,-4-3 53,0-1-1,1-1 1,34 1-1,-25-2-79,213-2 1371,-91-2-978,97-11 42,-121 5-421,443-38 176,-452 37-416,214-18-563,-127 22-748,-172 2 878,15-1-945,-25 5 646,-20 0 613,-1 0 0,1 0 1,0 0-1,0 0 0,0 0 0,-1 0 0,1 0 0,0 0 0,0 0 1,-1 0-1,1-1 0,0 1 0,-1 0 0,1 0 0,0-1 0,0 1 1,-1-1-1,1 1 0,-1-1 0,1 1 0,0-1 0,0 0 1,0-1-523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05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458 37 4140,'-2'-3'-180,"1"2"304,0-1-1,0 1 1,0-1-1,0 1 0,1-1 1,-1 0-1,0 1 1,1-1-1,-1 0 0,1 0 1,0 0-1,0 1 0,-1-4 1,-7-2 109,-2 7 2377,-135 50-2087,98-28-428,-62 40 0,78-44-128,-37 16-1,65-33 11,-4 3 15,4 13-53,4-15 59,-1-1 0,0 0 1,0 0-1,1 1 0,-1-1 0,1 0 1,-1 0-1,1 1 0,0-1 1,-1 0-1,1 0 0,0 0 0,0 0 1,0 0-1,0 0 0,-1 0 0,1 0 1,1 0-1,-1-1 0,0 1 0,1 0 1,26 12-35,-22-10 26,10 5-31,0 0 0,-1 2 1,28 21-1,-39-27 25,0 0 0,1-1-1,-1 1 1,10 4 0,-12-7 8,0 1 0,0 0 0,0-1 0,-1 1 0,1 0 0,0 0 0,-1 0 1,0 0-1,1 0 0,-1 0 0,0 0 0,0 0 0,0 0 0,0 1 0,-1-1 0,1 0 0,0 1 0,-1-1 1,0 1-1,0-1 0,1 1 0,-1-1 0,-1 0 0,1 1 0,0-1 0,-1 1 0,1-1 0,-2 3 0,-1 1 5,-1-1-1,0 1 0,0-1 0,-1 0 0,1-1 0,-1 1 0,-9 6 0,-43 24-17,35-22 6,20-12 3,0 1-1,0-1 1,0 0-1,-1 0 1,1 0-1,0 0 1,0-1-1,0 1 1,-1-1-1,1 1 1,-3-1-1,-14 5-166,18-4-17,-5-4-665,1 2 742,4 0 77,-1 1 0,0-1-1,0 0 1,1 1 0,-1-1-1,0 0 1,1 0 0,-1 0-1,1 0 1,-1 0 0,1-1-1,0 1 1,0 0 0,-1-1-1,0-1 1,1 2-8,1-1 1,0 1-1,0 0 1,0 0-1,0 0 1,0 0-1,0-1 1,0 1-1,0 0 1,0 0-1,0 0 0,1 0 1,-1 0-1,0-1 1,2 0-1,-1-3-103,0-3-334,0 0 1,1-1-1,0 1 1,4-12-1,4 2-556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06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1 139 3624,'10'-87'23,"-10"85"50,1 0 0,-1 0 0,1 0 1,-1 0-1,1 0 0,0 0 0,-1 0 0,1 1 0,3-5 0,-3 5-35,0-2 197,2-6 506,2-4-145,-5 13-533,0 0-1,0 0 1,0-1-1,0 1 1,0 0-1,0 0 1,0 0 0,0 0-1,1 0 1,-1-1-1,0 1 1,0 0-1,0 0 1,0 0-1,0 0 1,1 0 0,-1 0-1,0 0 1,0 0-1,0-1 1,0 1-1,1 0 1,-1 0-1,0 0 1,0 0 0,0 0-1,0 0 1,1 0-1,-1 0 1,0 0-1,0 0 1,0 0-1,1 0 1,-1 0-1,0 0 1,0 0 0,0 1-1,0-1 1,1 0-1,-1 0 1,0 0-1,0 0 1,0 0-1,0 0 1,0 0 0,1 0-1,-1 1 1,0-1-1,0 0 1,0 0-1,0 0 1,21 24 154,-19-22-167,-1 0 1,0 0-1,0 0 1,0 1 0,0-1-1,-1 0 1,1 0 0,0 1-1,-1-1 1,0 0 0,1 5-1,-1-3-35,2 23 244,-1-1 0,-2 1 1,0-1-1,-6 27 0,2-16-97,-10 90 170,5-68-247,6-40-99,1 0-1,0 26 1,-8 87-1642,11-123 1349,1 24-995,2-9-2741,-2-18 1295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06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84 6109,'-1'-4'-314,"-2"-8"68,2 9 61,1-14-110,-6-9 1084,9 24-736,-1 1 1,0-1 0,1 1-1,-1 0 1,1 0 0,-1-1-1,1 2 1,0-1-1,-1 0 1,1 0 0,3 1-1,18-4 195,1 1-1,0 2 0,40 2 0,-26 0-113,-30 0-109,1 0 1,0 0-1,-1 1 1,11 4-1,-9-3-22,-10-3-3,0 0 0,0 1 0,0-1 0,0 1 0,0-1 0,0 1 0,0 0 0,0-1 0,-1 1 0,1 0 0,0 0 0,0-1 0,-1 1 0,1 0 0,0 0 1,-1 0-1,1 0 0,-1 0 0,1 0 0,-1 0 0,1 0 0,-1 0 0,0 0 0,0 0 0,1 1 0,-1-1 0,0 0 0,0 0 0,0 0 0,0 0 0,0 0 0,-1 0 0,1 0 0,0 1 0,0-1 0,-1 0 0,1 0 0,-1 0 0,1 0 0,-1 0 0,1 0 0,-1 0 0,1 0 0,-2 0 0,-8 11-12,-1 0-1,0-1 0,0 0 1,-24 17-1,2-2 5,-30 21-79,61-46 75,5 3-8,-1-2 21,0 0 0,0 0 0,0 0 0,1 0 0,-1 0-1,1 0 1,-1 0 0,6 1 0,-5-2 6,-2 0-6,0 0-1,0 0 1,0 0-1,1 0 1,-1-1 0,0 1-1,1 0 1,-1-1-1,0 1 1,1-1 0,-1 0-1,3 1 1,17 6 2,71 24-23,-87-31 21,-1 1 1,17 13-25,-20-14 25,0 1 1,1 0 0,-1 0-1,0 0 1,1 0 0,-1 0-1,0 1 1,0-1 0,0 0 0,0 0-1,0 1 1,0-1 0,0 1-1,-1-1 1,1 1 0,0-1-1,-1 1 1,1-1 0,-1 1-1,0-1 1,1 3 0,-2 0 15,0 0 0,0 0-1,0 0 1,0 0 0,-1 0 0,1-1 0,-1 1 0,-3 4 0,-5 8 250,-1 0 1,0 0-1,-18 17 1,-13 9-31,41-40-361,-2-1-286,2 0 285,0-1-1,1 0 0,-1 1 1,0-1-1,0 0 0,0 0 1,0 0-1,0 0 0,0 0 1,0 0-1,1 0 0,-1 0 0,0 0 1,0 0-1,0 0 0,0 0 1,0-1-1,0 1 0,1 0 1,-1 0-1,0-1 0,0 1 0,0-1 1,1 1-1,-1-1 0,0 1 1,1-1-1,-1 0 0,0 1 1,1-1-1,-1 0 0,1 1 1,-1-1-1,1 0 0,-1 0 0,1 1 1,-1-1-1,1 0 0,0 0 1,-1-1-1,1 1 37,0 0 0,-1 1 0,1-1 0,0 0 0,0 0 0,0 0 0,0 0 1,0 0-1,0 1 0,0-1 0,0 0 0,0 0 0,1 0 0,-1 0 0,0 1 0,0-1 0,1-1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07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48 4356,'16'-48'3652,"-15"55"-3297,1 1-184,0 1 1,-1 0 0,0 0-1,0 0 1,-1 0 0,0 0 0,-2 12-1,-11 89 903,-13 63-2738,22-122-2944,-1-39 1926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1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345 13 6329,'-3'-2'-4,"-1"1"1,0-1 0,1 0 0,-1 1 0,0 0 0,0 0 0,0 0-1,0 1 1,0-1 0,0 1 0,-1 0 0,1 0 0,0 0-1,0 1 1,0-1 0,0 1 0,0 0 0,0 0 0,1 1 0,-1-1-1,-4 3 1,6-3 359,7 1-282,-3-1-73,7 2 41,0 0 0,0-1 0,1 0 0,14 1-1,-18-2-16,1-1 0,-1 2 0,1-1 0,-1 0 0,10 5 0,16 4 5,-31-10-31,0 0 1,0 0 0,0 0 0,0 1 0,0-1-1,1 0 1,-1 1 0,0-1 0,0 1 0,0-1 0,0 1-1,0 0 1,-1-1 0,1 1 0,0 0 0,0 0-1,1 1 1,-2-1-6,4 14 0,-5-5 2,-5-3 8,1-1-1,-1 0 1,0 0-1,0-1 0,0 0 1,-1 0-1,0 0 1,0-1-1,-14 6 1,-11 9 17,-81 44 35,82-43-1,30-19-44,0-1-11,1 0 1,0 0 0,0 0-1,0 0 1,-1 0 0,1 1 0,0-1-1,0 0 1,0 0 0,0 0-1,0 0 1,-1 0 0,1 1-1,0-1 1,0 0 0,0 0 0,0 0-1,0 0 1,0 1 0,0-1-1,-1 0 1,1 0 0,0 0 0,0 1-1,0-1 1,0 0 0,0 0-1,0 0 1,0 1 0,0-1-1,0 0 1,0 0 0,0 1 0,0-1-1,0 0 1,1 0 0,-1 0-1,0 1 1,0-1 0,0 0-1,0 0 1,0 0 0,0 0 0,0 1-1,0-1 1,1 0 0,-1 0-1,0 0 1,0 0 0,0 0-1,0 1 1,1-1 0,-1 0 0,0 0-1,0 0 1,1 0 0,35 11 0,-7 0-27,-22-8 20,-6-2 6,1-1 0,-1 1 0,0-1 0,1 1 0,-1 0 0,0 0 0,0 0 0,0-1 0,1 1 0,-1 0 0,0 1 0,0-1 0,0 0 0,-1 0 0,1 0-1,0 0 1,0 1 0,0 1 0,0-3 0,-1 1 0,0 0 0,1-1 0,-1 1 0,0 0 0,0-1-1,1 1 1,-1 0 0,0 0 0,0-1 0,0 1 0,0 0 0,0 0-1,0 0 1,0-1 0,0 1 0,0 0 0,0 0 0,-1-1 0,1 1-1,0 0 1,0 0 0,-1-1 0,1 1 0,0 0 0,-1-1 0,1 1 0,-1 0-1,1-1 1,-1 1 0,0 0 0,0 0-1,-4 5 2,0 0 1,0-1-1,-1 0 1,0 0-1,0 0 0,0 0 1,0-1-1,-1 0 0,0-1 1,-13 6-1,4-1 15,-116 46-36,107-46-265,20-6-3511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08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 13 5873,'13'-11'-1014,"-10"9"2551,-6 3-622,-15 8-332,-34 18-110,30-13-213,-71 38 307,73-36-491,19-14-83,0-1 0,0 1 0,0-1-1,-1 0 1,1 1 0,-1-1 0,1 0 0,-1 0 0,1 0 0,-1 0 0,0 0-1,0 0 1,-3 0 0,6-1 7,-1 0 0,1 0-1,-1 0 1,0 1 0,1-1 0,-1 0-1,1 0 1,-1 0 0,1 0 0,-1 0-1,1 1 1,-1-1 0,0 0 0,1 0-1,-1 0 1,1 1 0,-1-1 0,0 0-1,1 1 1,-1-1 0,0 0 0,1 1-1,-1-1 1,0 1 0,1 0-2,0 0 1,-1-1 0,1 1-1,0 0 1,-1 0 0,1-1-1,0 1 1,0-1 0,-1 1-1,1-1 1,0 1 0,0-1-1,0 1 1,2-1 0,30 9-27,-19-5 16,-7-2-2,11 1 1,-18-3 13,0 0 0,1 0-1,-1 0 1,1 0-1,-1 0 1,0 0-1,1 0 1,-1 0-1,0 0 1,1 0-1,-1 0 1,1 1 0,-1-1-1,0 0 1,1 0-1,-1 0 1,0 1-1,1-1 1,-1 0-1,0 0 1,0 1-1,1-1 1,-1 0 0,0 1-1,0-1 1,1 0-1,-1 1 1,0-1-1,0 0 1,0 1-1,0-1 1,1 1-1,-1 0 1,0-1 0,0 0-1,0 1 1,0-1 0,0 1-1,0-1 1,0 0 0,1 1-1,-1-1 1,0 0 0,0 1 0,0-1-1,1 0 1,-1 1 0,0-1-1,0 0 1,1 1 0,-1-1-1,0 0 1,1 0 0,-1 1-1,0-1 1,1 0 0,-1 0-1,1 1 1,0-1 0,0 0 0,0 1 0,0 0 0,0-1 0,0 1 0,0 0 1,0-1-1,-1 1 0,1 0 0,0 0 0,0 0 0,-1 0 0,1-1 0,0 1 0,-1 0 0,1 0 0,-1 0 0,0 0 0,1 1 0,-1-1 0,0 0 0,1 0 0,-1 0 0,0 0 0,0 1 0,0 2 1,0-1-1,-1 1 0,0-1 1,1 1-1,-1-1 0,0 1 1,0-1-1,-3 4 0,1 1 2,-1 0-1,-1-1 0,0 1 0,0-1 0,-11 12 0,-37 19 27,22-19-178,29-17 24,-16 2-287,15-4 138,2-1-843,0 0 1061,0 0 0,0-1 0,0 1 0,-1 0 0,1 0-1,0 0 1,-1 0 0,1 0 0,0 1 0,-1-1 0,-2-1-1,1 1-76,2-1-41,0 1 1,0-1 0,1 0-1,-1 1 1,1-1 0,-1 0-1,1 0 1,-1 1 0,1-1-1,0 0 1,0 0 0,0 0 0,0 1-1,0-1 1,0 0 0,1 0-1,0-1 1,-1-1-1023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08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13 3900,'7'-12'-81,"-6"12"124,-1 0 1,0 0-1,0 0 1,0 0-1,0 0 0,0 0 1,0 0-1,0 0 0,0 0 1,0 0-1,0 0 1,0 0-1,1 0 0,-1 0 1,0 0-1,0 0 0,0 0 1,0 0-1,0 0 1,0 0-1,0 0 0,0 0 1,0 0-1,1 0 0,-1 0 1,0 0-1,0 0 1,0 0-1,0 0 0,0 0 1,0 0-1,0 0 1,0 0-1,0 0 0,0 0 1,0 0-1,1 0 0,-1 0 1,0 0-1,0 0 1,0 0-1,0 1 0,0-1 1,0 0-1,0 0 0,0 0 1,0 0-1,0 0 1,0 0-1,0 0 0,0 0 1,0 0-1,0 0 0,0 1 1,0-1-1,0 0 1,0 0-1,0 0 0,0 0 1,0 0-1,1 13 1266,-4 29-820,0-3 323,0 43-121,-4-1-1,-20 102 0,19-132-643,-10 45-329,3-20-833,12-48-1734,0 31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09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5224,'0'0'1536,"5"-1"-1283,0-2-177,-3 2-48,0 0 0,-1 1 0,1-1 1,0 0-1,0 1 0,0-1 0,-1 1 0,1 0 0,0 0 0,0-1 0,0 1 1,3 1-1,143-11 781,-123 10-851,-17 0 2,-1 0 1,0 1-1,0-1 1,12 4-1,-15-3 8,47 11-359,-51-11 378,1 0 0,-1 0 0,1-1 0,-1 1 0,0 0 0,1 0 0,-1 0 0,0-1 0,0 1 1,0 0-1,0 0 0,1 0 0,-1 0 0,0 0 0,-1 0 0,1 1 0,-1 9-69,1-9 69,-1 1 0,0-1 0,0 0 0,0 0 0,0 0 0,0 0 0,-1 0 0,1 0 0,-1-1 0,1 1 0,-1 0 0,-2 1 0,1 0-14,-7 7-20,0 0 0,-1-1 0,-1 0 0,-16 9 0,13-8-8,-25 20 1,31-23 37,0 1-1,-1-1 1,0-1 0,-13 7 0,23-13 18,-1 0-1,1 1 0,-1-1 1,1 0-1,0 0 1,-1 0-1,1 0 0,0 1 1,-1-1-1,1 0 1,0 0-1,-1 1 0,1-1 1,0 0-1,-1 1 0,1-1 1,0 0-1,0 1 1,-1-1-1,1 0 0,0 1 1,0-1-1,0 1 1,0-1-1,0 0 0,-1 1 1,1-1-1,0 1 0,0-1 1,0 1-1,9 10 25,17 3 11,17 3-46,-41-16 5,-2-1 7,1 0 0,0 1 0,-1-1 0,1 0 0,-1 1-1,1-1 1,-1 0 0,1 1 0,-1-1 0,1 0 0,-1 1 0,1-1 0,-1 1 0,1-1 0,-1 1 0,0-1 0,1 1 0,-1 0 0,0-1 0,1 1 0,-1-1 0,0 1 0,0 0 0,0-1 0,1 1 0,-1 0 0,0-1 0,0 1 0,0-1 0,0 1 0,0 0 0,0-1 0,0 1 0,-1 1 0,1 0 16,0 0 1,0 0-1,0 0 0,-1 1 1,1-1-1,-1 0 0,0 0 1,1 0-1,-1 0 1,-2 3-1,-9 15 134,8-13-69,0-1-1,-1 1 0,1-1 0,-1 0 1,-6 6-1,-36 22 476,25-20-395,9-4 10,8-6-159,0-1 0,-1 1 0,1-1 0,-11 4-1,14-6-147,4-8-3421,9-21 2010,-8 21 24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10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0 4256,'0'0'-197,"-5"2"52,-30 9 35,32-10 248,3 0-100,-1 0 0,1 0 0,-1-1 0,0 1 0,1 0 0,-1-1 0,0 1 0,0 0 0,1-1 0,-1 1 0,0-1 0,0 1 0,0-1 0,0 1 0,-1-1 0,-5 4 498,6-1 645,22 6-1045,-15-6-9,-2-3-12,40 4 186,-31-3-229,1 0 0,-1 0 0,1-1 0,24-3 0,22-1 78,-49 3-140,-1 1 6,-1-1 0,1 1 0,-1 1 1,1 0-1,-1 0 0,1 1 0,16 5 0,-25-6-7,1 0 0,0 0-1,-1 0 1,1 1-1,-1-1 1,1 1 0,-1-1-1,0 1 1,0-1-1,0 1 1,0 0 0,0-1-1,0 1 1,0 0-1,0 0 1,-1 0 0,1 0-1,0 0 1,-1 0-1,0 0 1,0 0 0,1 0-1,-1 0 1,-1 3-1,0 4 48,0 0 1,0-1-1,-1 1 0,-4 9 0,-8 24 649,-25 54 1,13-26-205,21-51-584,0 0 0,-3 31 1,5 6-3269,2-50 1279,-3 10-404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11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400 0 5649,'0'0'-295,"-7"4"450,-49 23 603,-190 74 2193,240-99-2904,-1 1 1,1-1 0,-1 2-1,1-1 1,0 1 0,-7 5 0,11-7-4,2-1-48,0 0 1,0 0-1,1 0 0,-1 0 1,0 0-1,0 0 0,1 0 0,-1 0 1,1 0-1,-1 0 0,1 0 0,0 0 1,-1 0-1,1 0 0,0 0 0,-1-1 1,1 1-1,0 0 0,0-1 1,0 1-1,0 0 0,0-1 0,0 1 1,0-1-1,0 1 0,2 0 0,39 9-132,-36-9 100,87 21-163,-91-22 203,-1 1-1,1-1 1,-1 1 0,1-1-1,-1 1 1,1 0 0,-1-1-1,0 1 1,1 0 0,-1 0-1,0 0 1,0 0 0,0 0-1,0 0 1,0 0 0,0 1-1,0-1 1,0 0 0,0 1-1,0-1 1,0 0 0,-1 1-1,1-1 1,-1 1 0,1-1-1,-1 1 1,0-1 0,1 1-1,-1-1 1,0 4-1,-1 1 41,0 0 0,0 0-1,0 0 1,-1 0-1,0-1 1,-3 8-1,2-5 15,3-7-50,-1 0 1,0 1 0,1-1-1,-1 0 1,0 0 0,0 0-1,1 0 1,-1 0 0,0 0-1,0 0 1,0 0 0,0 0 0,-1-1-1,1 1 1,-2 1 0,-1 1 17,-49 44 355,51-45-370,-1 0-1,1-1 1,-1 1-1,0-1 1,0 1-1,0-1 0,-5 2 1,-7 3-13,7-3-169,0 0 0,-1-1 1,1 0-1,0 0 0,-1-1 1,1 0-1,-11 0 0,16-1-273,1-3-43,1 2 296,0 0 20,-1-1 1,1 0 0,0 1 0,0-1-1,0 0 1,0 0 0,0 0-1,0 0 1,0 0 0,1 0-1,-1 0 1,1 0 0,-1 0-1,1 0 1,0 0 0,0 0-1,0 0 1,0 0 0,0 0 0,0-1-1,1 1 1,-1 0 0,2-2-1,11-24-1625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11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0 4776,'0'0'1205,"-4"7"-831,-14 18 14,16-22-283,0 1 0,0 0 0,0-1 0,1 1 0,-1 0-1,1 0 1,0 0 0,0 0 0,0 0 0,1 0 0,-1 6 0,-3 16 416,2-14-340,0 1 0,0-1 0,1 1-1,1-1 1,1 22 0,-1 29 235,-13 141-423,11-66-5678,2-124 3209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12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10 5589,'-21'0'-329,"16"0"58,1 0 104,-14 0 297,14 0 1511,17 1-1558,-5-1-65,14 1 65,0 0-1,40-5 0,-49 2-53,3-1 30,33-1 0,30 4-109,-78 0 46,0 0 1,0 0-1,0 0 1,0 0-1,0 0 1,0 1-1,0-1 1,0 0-1,0 0 1,0 1-1,0-1 1,0 1-1,2 0 1,-3-1 0,0 1 1,0-1-1,1 0 0,-1 0 1,0 1-1,0-1 1,0 0-1,0 1 0,0-1 1,0 0-1,1 0 1,-1 1-1,0-1 0,0 0 1,0 1-1,0-1 0,0 0 1,0 1-1,0-1 1,0 0-1,0 1 0,0-1 1,-1 0-1,1 1 1,0-1-1,0 0 0,0 1 1,-18 20-100,14-17 111,-2 2-17,0-1 1,-1 0-1,1 0 1,-1 0-1,-10 4 1,-22 16-26,21-12 34,11-10 8,1 1 0,0 1 0,0-1 0,-7 8 0,12-12-6,1 1 1,0-1 0,-1 0 0,1 0 0,0 1-1,-1-1 1,1 0 0,0 1 0,0-1-1,-1 0 1,1 1 0,0-1 0,0 1 0,0-1-1,-1 0 1,1 1 0,0-1 0,0 1-1,0-1 1,0 1 0,0-1 0,0 0 0,0 1-1,0-1 1,0 1 0,0 0 0,2 1-1,-1-1 0,1 0 0,0 1 1,-1-1-1,1 0 0,0 0 0,0 0 1,0 0-1,0 0 0,0 0 0,0 0 1,0-1-1,0 1 0,0-1 0,0 0 1,3 1-1,15 3 2,-16-3 1,0-1-6,2 0 1,25 9 0,-29-8-2,0-1 1,0 1 0,0 0-1,-1 0 1,1 0-1,0 0 1,-1 0 0,1 0-1,-1 1 1,1-1 0,-1 0-1,1 1 1,-1-1-1,0 1 1,0 0 0,0-1-1,0 1 1,0 0 0,0 0-1,0-1 1,-1 1 0,1 0-1,-1 0 1,1 0-1,-1 0 1,0 0 0,1 0-1,-1 2 1,-11 34 106,11-37-102,-1 0 0,1 0 1,0 0-1,-1-1 0,1 1 0,-1 0 1,1 0-1,-1 0 0,0 0 0,1-1 1,-1 1-1,0 0 0,0-1 0,1 1 1,-1 0-1,0-1 0,-1 1 0,0 1 10,-8 9 43,6-6-36,1-1-1,-1 1 1,0-1 0,0-1-1,-1 1 1,1-1 0,-6 4 0,-23 10-323,-58 19 0,88-35 20,-1-1-905,-14 0 464,14 0-661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13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3952,'0'0'-234,"-4"0"-37,-18 0 3751,34 2-3364,2 1-79,-6-2-2,0 1 0,0-1 1,0 0-1,13-1 0,-14 0 8,1 0 0,0 0-1,-1 1 1,1 1 0,0-1 0,7 3-1,-13-3 8,1-1-40,0 0 0,0 0 0,0 0 0,0 1 0,0-1 0,0 1 0,0 0 1,0-1-1,0 2 0,0-1 0,4 2 0,-6-2 3,0 0-1,0 0 1,0 0-1,0 0 1,0 1-1,0-1 1,0 0-1,0 0 1,0 1-1,-1-1 1,1 1-1,0-1 1,-1 1-1,1-1 1,-1 1-1,0-1 1,0 1-1,1-1 1,-1 1-1,0-1 1,-1 3-1,-1 32 249,2-35-259,-1 5 39,-1 0 1,1-1-1,-1 1 0,-1-1 0,1 1 1,-1-1-1,0 0 0,-4 6 0,-9 17 161,6-7-1,-16 26 1,16-31-119,1 0 0,1 1 0,-9 23 0,11-20-652,0 0 1,1 0 0,2 1 0,-3 31 0,9-39-1635,-2-11 1611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14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 16 4988,'0'0'-346,"13"-11"-583,-13 11 973,0 0 0,-1 0 1,1 0-1,0 0 0,0 0 0,0 0 1,0 0-1,0 0 0,0 0 0,0 0 1,-1 0-1,1 0 0,0-1 0,0 1 1,0 0-1,0 0 0,0 0 0,0 0 1,0 0-1,0 0 0,0 0 0,0-1 1,0 1-1,0 0 0,0 0 0,0 0 1,0 0-1,0 0 0,0 0 0,0-1 1,0 1-1,0 0 0,0 0 0,0 0 0,0 0 1,0 0-1,0 0 0,0-1 0,0 1 1,0 0-1,0 0 0,0 0 0,0 0 1,0 0-1,0 0 0,0 0 0,0 0 1,1-1-1,-1 1 0,0 0 0,0 0 1,-24 1 509,-31 9-283,12 0 176,23-5-171,-1 0 0,-28 13-1,15-8 77,30-10-320,-1 1 0,1 0 1,0 0-1,0 1 0,1-1 0,-1 1 0,-5 3 0,6-4 185,9 2-195,1 1-10,9 2 7,39 1-10,-43-5-13,1 0 1,-1 0-1,1 2 0,-1 0 1,0 0-1,12 6 0,-16 0 6,4 4 27,-10-12-18,0-1-1,-1 1 0,1-1 1,-1 1-1,1 0 0,-1-1 0,0 1 1,0 0-1,0 0 0,0 0 1,0 0-1,0 0 0,-1 0 1,1 0-1,-1 0 0,1 1 0,-1-1 1,0 0-1,0 0 0,0 0 1,0 0-1,0 1 0,-1 2 1,-3 6 79,0 0 1,-1-1 0,-12 18 0,5-6-3,7-16-52,-1 1-1,0 0 1,0-1 0,0 0 0,-1-1 0,0 1-1,-10 6 1,-15 11 67,29-20-108,0-1-1,0 0 0,0 0 1,-1 0-1,1 0 1,-7 1-1,-13 10-171,20-12 81,-1 1-1,1-1 1,0 0 0,0 1-1,-1-2 1,1 1 0,-1 0-1,1-1 1,-7 1-1,9-1 59,-2 1-355,-1-4-490,-10-6 380,13 8 416,0 0 0,0-1 1,1 1-1,-1 0 0,0-1 1,0 1-1,1-1 0,-1 1 1,1-1-1,-1 1 0,1-1 1,-1 1-1,1-1 0,0 1 1,0-1-1,0 0 0,0 1 1,0-1-1,0-1 0,1 1-271,-1-4-1201,5-14-31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14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36 4476,'-4'-27'-78,"4"18"4583,6 39-3681,-2 0 0,0 41 1,-24 250 841,-6-136-5072,19-149-1585,3-20 2202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2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7 3900,'0'0'-234,"5"-5"-296,-3 4 870,-5 4 1781,-2 2-2052,2-2-26,0-1 0,1 1 0,-1-1 1,1 1-1,0 0 0,-3 6 0,0-5 141,0 1 0,0-1 0,0 0 1,-9 5-1,-1 1 70,-37 41 632,41-38-712,2 1 0,-12 19 0,19-28-151,0-1 1,0 1 0,0 0-1,1 1 1,-1-1-1,1 0 1,0 0 0,1 0-1,-1 8 1,3-9-20,0-2-19,1 1 0,0-2 0,0 1 0,0 0 0,0 0 0,0-1 0,0 1 0,0-1 0,0 0 0,0 0 0,1-1 0,-1 1 0,1 0 0,-1-1 0,0 0 0,1 0 0,-1 0 0,1 0 0,-1-1 0,0 1 0,1-1 0,-1 0 0,0 0 0,0 0 0,6-2 1,7-2-53,-6 2 39,0-1 0,0 0 0,0-1 0,-1 0 0,1 0 0,-1-1 0,0 0 0,-1-1 0,1 0 0,-2 0 0,1-1 0,-1 0 0,0 0 0,0-1 0,-1 1 0,8-15 0,-13 19 55,1 0 0,-1 0 0,0 0 0,0 1 0,0-1 0,-1 0 0,1 0 1,-1 0-1,0 0 0,0 0 0,0 0 0,-1 0 0,1 0 0,-1 0 0,0 0 0,-3-7 0,2 8-27,-1 0 0,0 0 0,0 1-1,0-1 1,0 1 0,0-1 0,0 1-1,-1 0 1,1 0 0,-1 1-1,1-1 1,-1 1 0,0 0 0,0-1-1,1 2 1,-7-2 0,-48-2-4755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17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41 5989,'0'0'-278,"-3"-1"-30,3 1 370,0 0 1,0 0-1,-1 0 0,1 0 0,0 0 1,-1 0-1,1 0 0,0 0 1,0 0-1,-1-1 0,1 1 0,0 0 1,-1 0-1,1 0 0,0 0 0,0-1 1,-1 1-1,1 0 0,0 0 0,0 0 1,0-1-1,-1 1 0,1 0 0,0 0 1,0-1-1,0 1 0,0 0 0,0 0 1,-1-1-1,1 1 0,0 0 1,0-1-1,0 1 0,0 0 0,0-1 1,0 1-1,10-10 585,-6 9-555,0-1 1,0 0-1,0 1 1,0 0 0,0 0-1,0 0 1,0 0-1,5 0 1,2 1 159,0-2 0,18-4 1,-25 5-211,-1 0 0,1 0 0,-1 1 1,1-1-1,-1 1 0,1 0 1,-1 0-1,7 1 0,18 1 231,-14-2-242,0 0 1,-1 1-1,1 1 1,0 0-1,0 1 1,22 7-1,-34-9-35,-1 0-1,1 0 1,-1 0 0,1 0 0,-1 0-1,0 1 1,1-1 0,-1 0 0,0 1-1,0-1 1,0 1 0,0 0 0,0-1-1,0 1 1,0-1 0,-1 1 0,1 0-1,0 0 1,-1 0 0,1 1 0,-2-1 1,1-1 1,0 0 0,-1 0-1,1 0 1,-1 0 0,0 0-1,1 0 1,-1 0 0,0 0 0,0 0-1,1 0 1,-1 0 0,0 0-1,0 0 1,-2 1 0,1-1-4,-12 17-28,-5 3-14,-19 6-19,-37 32-61,22-13-63,51-45 168,-2 3-2,4-4 25,0 0-1,0 0 0,-1 0 0,1 0 1,0 0-1,0 0 0,-1 0 0,1 1 1,0-1-1,0 0 0,-1 0 0,1 0 0,0 0 1,0 1-1,0-1 0,-1 0 0,1 0 1,0 0-1,0 1 0,0-1 0,0 0 0,-1 0 1,1 1-1,0-1 0,0 0 0,0 0 1,0 1-1,0-1 0,0 0 0,0 0 1,0 1-1,0-1 0,0 0 0,0 0 0,0 1 1,0-1-1,0 0 0,0 1 0,0-1 1,0 0-1,0 0 0,0 1 0,7 11-9,-5-8 1,7-3-2,-1 2 1,1-1-1,-1 1 1,0 1-1,12 5 1,-5-1 0,-7-6 9,-5-1 0,-1 0 0,1-1-1,-1 1 1,1 0 0,-1 1 0,1-1 0,-1 0-1,0 1 1,1-1 0,-1 1 0,0 0 0,0-1 0,0 1-1,0 0 1,-1 0 0,1 1 0,2 3 0,-3-3 12,0 0 0,-1 0 1,1 0-1,-1 0 0,1 0 1,-1-1-1,0 1 0,0 0 1,-1 0-1,1 0 0,-1 0 1,1 0-1,-1 0 0,0-1 1,0 1-1,0 0 0,0 0 1,-1-1-1,1 1 0,-1-1 1,-2 4-1,-3 2 46,0 0 1,-1 0-1,0 0 0,-15 10 1,-10 8 62,16-12-140,0 0 1,-2-2-1,1 0 0,-36 16 1,48-26-82,35-43-8522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17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368 15 5561,'0'0'-309,"1"-3"-79,3-9 2773,-11 18-1993,-74 55 1325,63-47-1288,2 1 0,-23 25 0,33-34-343,-60 77 593,21-24-409,34-43-206,0-1 1,2 2-1,0-1 0,-8 24 1,1-6 24,12-25-87,0 1 0,1-1-1,0 1 1,1 0 0,0 0 0,0 0-1,1 0 1,0 0 0,2 19-1,0-25-32,1 0-1,0 0 0,0 0 1,0 0-1,1 0 0,-1 0 1,1-1-1,0 1 0,0-1 1,0 0-1,1 1 0,-1-2 0,1 1 1,-1 0-1,1-1 0,6 4 1,-7-5-12,0 0 0,-1 0 0,1 0 0,0-1 0,0 1 0,0-1 0,0 1 0,0-1 0,0 0 0,0 0 0,0 0-1,3-1 1,30-7-345,-30 6 331,-1 1-1,0-2 1,0 1-1,0-1 1,0 1-1,0-1 1,0-1 0,-1 1-1,7-6 1,-8 5 32,1 1 0,-1-1 0,0 0 1,0 0-1,0-1 0,0 1 1,-1-1-1,1 1 0,-1-1 0,-1 0 1,1 1-1,-1-1 0,1 0 0,-1 0 1,-1 0-1,1-1 0,-1 1 1,0 0-1,0 0 0,0 0 0,-1 0 1,-1-9-1,1 12 22,0 1 0,1-1 1,-1 1-1,0 0 0,0-1 0,0 1 0,0-1 1,0 1-1,0 0 0,0 0 0,0 0 0,0 0 1,-1 0-1,1 0 0,-1 0 0,1 0 0,0 0 1,-1 1-1,-1-2 0,-30-8-52,25 9 43,7 0 9,-1 0 1,1 1-1,0-1 1,0 1-1,-1 0 1,1 0 0,0-1-1,-1 1 1,1 0-1,0 0 1,-1 0 0,1 0-1,0 0 1,-3 1-1,0 0-8,-1-1-44,-1 2-28,-46 9-514,50-10 538,0-1 0,1 1 0,-1-1 0,1 1 0,0-1 0,-1 1 0,1 0 0,-1 0-1,1 0 1,0 0 0,0 0 0,0 0 0,-2 2 0,-5 3-474,7-6 423,0 1-1,0-1 0,1 0 1,-1 1-1,0-1 1,1 0-1,-1 1 0,0-1 1,1 1-1,-1-1 0,1 1 1,-1-1-1,0 1 1,1 0-1,0-1 0,-1 2 1,-2 2-1560,-6 8-137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18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5 4776,'0'0'-181,"4"-1"44,6-2 724,-12 8 1043,-2-2-1391,0 0 0,0 0 1,0 0-1,0-1 0,-7 4 1,-34 12 751,23-10-549,1 1 1,0 2-1,-29 17 1,9-3-3,30-19-384,1 0 0,-1 1 0,-9 9 0,8-9-136,11-7 75,1 1 0,-1-1 1,1 0-1,-1 0 0,0 1 1,1-1-1,-1 1 0,1-1 0,-1 0 1,1 1-1,-1-1 0,1 1 1,0-1-1,-1 1 0,1-1 1,-1 1-1,1 0 0,0-1 0,0 1 1,-1-1-1,1 2 0,-1 0-41,1-2-2,1 0 45,-1 0 0,0 0 1,0 0-1,1 0 0,-1 0 0,0 0 0,1 1 0,-1-1 0,0 0 1,0 0-1,1 0 0,-1 0 0,0 0 0,1 1 0,-1-1 0,0 0 1,0 0-1,0 0 0,1 1 0,-1-1 0,0 0 0,0 0 0,0 1 1,1-1-1,-1 0 0,0 0 0,0 1 0,0-1 0,0 1 0,0-1-1,1 1 0,-1-1 0,0 1 0,1-1 0,-1 1 0,0 0 0,1-1 0,-1 1 0,1-1 0,-1 0 0,1 1 0,-1-1 0,1 1 0,-1-1 0,1 0-1,-1 1 1,1-1 0,-1 0 0,1 0 0,0 1 0,-1-1 0,1 0 0,0 0 0,35 5-235,-26-4 170,-1 0 0,1 0 1,8 4-1,15-1-177,-24-3 217,-6-1 12,0 1 0,0-1 0,0 1 0,0 0 0,0 0 0,0 0 0,0 1 0,0-1 0,0 1 0,-1-1 1,1 1-1,-1 0 0,1 0 0,2 3 0,-4-3 21,0 0 0,0 0-1,-1-1 1,1 1 0,-1 0 0,1 0 0,-1 0-1,0 0 1,0 0 0,1 0 0,-1 0 0,-1 0 0,1 0-1,0 0 1,0 0 0,-1 0 0,1-1 0,-1 1 0,0 0-1,-1 3 1,-1 3 57,-1 0 0,0-1 1,-1 1-1,0-1 0,0 0 0,0-1 0,-1 1 0,0-1 0,0 0 0,-1 0 1,0-1-1,0 0 0,0 0 0,-14 6 0,-40 19-106,57-28-141,0-2-106,-14 0-110,14 0-106,4 0 478,0-1 1,0 1 0,-1 0 0,1-1 0,0 1 0,0 0-1,-1 0 1,1-1 0,0 1 0,0 0 0,-1 0 0,1 0-1,0-1 1,0 1 0,-1 0 0,1 0 0,0 0 0,-1 0 0,1 0-1,0-1 1,-1 1 0,1 0 0,0 0 0,-1 0 0,1 0-1,0 0 1,-1 0 0,1 0 0,0 0 0,-1 0 0,0 0-22,1 1 1,-1-1 0,1 0-1,-1 0 1,1-1 0,-1 1 0,1 0-1,-1 0 1,0 0 0,1 0 0,-1 0-1,1-1 1,-1 1 0,1 0-1,-1 0 1,1-1 0,0 1 0,-1 0-1,1-1 1,-1 1 0,1 0 0,0-1-1,-1 1 1,1-1 0,0 1-1,-1 0 1,1-1 0,0 1 0,-1-2-1,-5-13-2292,9 0-641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1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53 6337,'0'0'-328,"0"-4"80,0-12 78,0 12 79,1 2 76,3-24 4231,-3 33-3796,0 0-294,0-4-72,0 0 0,-1 0 0,0 0 0,0 0 0,1 0 0,-2 0 0,1 1 0,0-1 0,-1 0-1,1 0 1,-2 3 0,2-5-18,-1 1 0,1-1 0,0 0 0,0 0 0,-1 1 0,1-1 0,0 0 0,0 0 0,0 1 0,1-1 0,-1 0 0,0 0 0,0 1 0,1-1 0,0 2 0,1 4 70,-4 33 664,-9 53-1,6-54-405,-2 52 1,6-50-214,-8 45 0,13-29-441,-6-39-490,0 0 0,2 0 0,0 0 0,4 30 0,-3-9-4748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20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0 0 6109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21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16 5392,'0'0'-58,"-4"1"260,-18 7 5689,33-10-5740,5-3-93,-7 2-9,0 0 0,0 1 0,0 0 0,14-1 0,66-1-29,-76 4-104,1 0 0,-1 1-1,0 0 1,24 6 0,-35-7 62,0 1 0,1 0 0,-1-1 0,0 1 1,0 0-1,1 0 0,-1 0 0,0 1 0,0-1 0,0 0 1,0 1-1,0-1 0,-1 1 0,1 0 0,0 0 0,-1-1 1,1 1-1,1 4 0,-2-5-53,-3 4 7,1-1 50,0-2 4,1 1 0,-1 0 0,0-1 0,0 1 0,0-1 0,0 1 0,-1-1 0,1 0 0,-1 1 0,1-1 0,-1 0 0,0 0 0,0 0 0,0 0 0,0-1 0,-4 4 0,-157 97-532,141-88 477,-13 12-49,34-24 95,-2-1-7,3-1 29,0 0-1,0 0 1,0 0 0,-1 0 0,1 0-1,0 0 1,0 0 0,0 0 0,0 0 0,-1 0-1,1 0 1,0 0 0,0 0 0,0 0-1,0 0 1,-1 0 0,1 0 0,0 0-1,0 1 1,0-1 0,0 0 0,-1 0-1,1 0 1,0 0 0,0 0 0,0 0-1,0 1 1,0-1 0,0 0 0,0 0-1,-1 0 1,1 0 0,0 0 0,0 1 0,0-1-1,0 0 1,0 0 0,0 0 0,0 0-1,0 1 1,0-1 0,0 0 0,0 0-1,0 0 1,0 1 0,0-1 0,0 0-1,0 0 1,0 0 0,0 0 0,0 1-1,0-1 1,1 0 0,13 10-12,-11-8-5,1-1 0,40 7-1,-1 3 0,42 16 0,-81-26 46,0 0 0,0 0 1,-1 1-1,1 0 0,-1 0 0,1 0 1,-1 0-1,0 1 0,1-1 0,-1 1 1,0 0-1,-1-1 0,1 2 0,0-1 1,-1 0-1,0 0 0,0 1 0,0-1 1,0 1-1,0 0 0,1 5 0,-3-6 7,0 0-1,-1 0 0,1 0 1,-1-1-1,1 1 0,-1 0 1,0 0-1,0-1 0,0 1 1,-1-1-1,1 1 0,-1-1 1,1 1-1,-1-1 0,0 0 1,-3 3-1,0 3 93,-2-1-22,0-1 0,0 0-1,-1 0 1,0 0 0,0-1 0,0 0 0,-1-1-1,-17 7 1,-13 5 135,8-3-317,-59 15 0,86-27-172,1-1-62,-15 0-2162,19-4 1759,3-12-390,0 10-1233,14-6-628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22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 6337,'0'0'-270,"-4"0"73,-17-6 2168,26 5-640,45 9-691,-25-1-322,29 11 0,-13 3-78,-38-20-224,0 0-1,1 1 1,-1-1 0,0 1 0,0 0 0,0 0 0,0 0 0,-1 0-1,1 0 1,0 1 0,-1-1 0,0 1 0,1 0 0,-1 0 0,0 0 0,0 0-1,-1 0 1,1 0 0,-1 0 0,3 7 0,-3-5 22,0-1 0,0 1 0,0 0 0,-1 0 0,1-1 0,-1 1 0,-1 0 0,1 0 0,0 0 0,-1-1 0,0 1 0,0 0-1,-1-1 1,-2 8 0,-8 12 227,0-1 0,-2 0 0,-22 28 0,-9 12 334,39-56-514,1 1 1,-1 0 0,2 0 0,-1 0 0,1 0 0,-3 11-1,-9 17 187,15-33-294,0-1 1,0 1 0,1 0 0,-1 0-1,0-1 1,1 1 0,0 0 0,0 0-1,0 0 1,0-1 0,0 1 0,1 0-1,-1 0 1,2 5 0,-4 12-1151,0-12 536,2-6-160,5 3-596,-1-3 60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28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578 1 5961,'2'0'-76,"-1"1"0,0-1 1,0 1-1,0 0 0,0 0 1,0-1-1,0 1 0,0 0 0,0 0 1,0 0-1,0 0 0,0 0 1,0 1-1,0 0 1392,-4 0-1146,2-1-129,0 0-20,0 0 0,0 0 0,0 0 0,0 0 0,0 0 0,0 0 0,-1 0 0,1-1 0,0 1 0,0-1 0,0 1 0,-3 0 144,-1-1-36,-91 5 470,80-4-561,0 2 1,0-1-1,-19 7 0,1-1-37,-2 0-2,0 1 1,-46 19 0,74-25-3,0 1 0,0 0 0,1 1 1,-1 0-1,1 0 0,0 0 0,1 1 0,-1 0 0,1 1 0,1-1 0,-1 1 1,-7 13-1,-2 5 23,9-16-18,0 1 0,1-1 0,0 1-1,-5 17 1,7-16-9,0 1 1,0 0-1,1-1 0,1 1 0,0 0 1,1 0-1,2 23 0,0-16-15,-1-8 2,0 0 0,1-1-1,0 1 1,1 0 0,0-1-1,5 13 1,0-7-31,0-1-1,0-1 1,19 25-1,6-2-140,16 19-205,-42-45 351,0 0-1,-1 1 1,0 0-1,-1 0 0,0 1 1,5 22-1,-7-19 19,2 6 12,-1 0 0,-1 0 1,-1 0-1,-1 0 0,-3 41 1,-2-25-3,4-28 23,-1 0 0,0 0 1,-4 16-1,-25 97 83,7-23-49,17-78-15,0 0-1,-2-1 0,-13 28 1,5-18-32,13-23 12,-1 1 1,-1-1-1,1 0 0,-1 0 1,-1-1-1,0 1 1,-9 9-1,-39 41-278,15-23-411,37-34 563,9-5-1095,21-15 1177,-21 14 8,18 3-21,-18 0 92,0 2 0,-1-1-1,1 1 1,0 0-1,8 1 1,-11 0-31,-1-1 22,-1 0-1,1 0 1,0 0 0,0 1 0,-1-1-1,1 1 1,-1 0 0,1 0 0,0 0-1,-1 0 1,0 0 0,1 0 0,-1 1-1,0-1 1,1 1 0,-1 0 0,0 0 0,0 0-1,-1 0 1,1 0 0,0 0 0,-1 0-1,1 0 1,-1 1 0,1-1 0,0 3-1,9 26 236,-7-21-147,-1 0 0,0 0 0,0 0 0,-1 0 0,3 20 0,0 37 306,0 78 534,-5-99-641,1-4 28,-6 60 1,5-27-46,-11 57 48,6-96-275,1-8-18,-9 33 0,-8 24 17,0-2-26,13-52-25,2-1 0,-4 48 1,4-27 18,4-22-28,2-22-8,-1 1-1,1 0 1,-4 11 0,1-2 6,0 1 1,-2 33-1,2-5-14,-1-2 15,5 70 1,1-39 11,-2 155 147,-2-189-121,1-23-3,3 33 0,-6 39 47,9 114 25,-5-129-79,-6 15 22,1 51 119,0 12-16,10 20-11,0-25 130,-4-90-112,8 68 1,-4-88-74,-2-11 55,11 45 0,-7-47-51,1 0 1,1-1-1,19 34 0,-19-40-53,-3-7-17,-1-1-1,2 0 0,14 18 0,-6-12-42,1 0 0,0-1 0,22 14 0,-27-21-344,0-1-1,0-1 1,0 1 0,1-2-1,0 0 1,22 6 0,-28-9-126,-1-1 0,0 0 1,1 0-1,-1 0 0,1-1 1,-1 0-1,1 0 0,-1-1 1,1 1-1,6-2 0,-9 1-2220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29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5801,'0'0'1255,"4"1"-906,13 7 352,-17 8-61,5 71 1048,-8-59-1489,3-24-173,-1 1-1,0-1 0,1 0 1,0 1-1,1 8 1,0-3-92,-1 1 0,0-1 0,0 0 0,-1 1 1,-4 16-1,-1 31-1024,7-28 278,0-19 50,-1 1 0,-2 21 0,3-16-1222,8-2-379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30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5304,'0'0'222,"5"4"94,13 7 419,0 0 1,36 14-1,10-10-136,-26-6-333,-3-2-92,-28-7-148,-1 1 0,1 0 1,-1 1-1,10 3 0,0 1 21,-4-2-8,0 1 1,0 0-1,13 8 1,-22-11-33,0 0 0,0 0 0,-1 0 0,1 1 1,0-1-1,-1 1 0,1 0 0,-1 0 0,0-1 1,0 1-1,0 1 0,0-1 0,-1 0 0,1 0 0,-1 1 1,2 4-1,-2 3 6,1 0-1,-1 1 1,-1-1 0,0 0 0,-1 1 0,-2 12 0,-16 69 35,16-81-36,-10 43 6,-11 41-217,21-83-122,0 1 0,-1 17 0,3-20-201,-1-1 1,0 1 0,-3 11 0,3-10-1693,3-10 1666,-1 1-1300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3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9 4620,'-3'-1'-177,"-2"0"129,-2-1 86,0 1 0,-1-1 0,1 1 0,0 0-1,-1 1 1,1 0 0,-1 0 0,1 1 0,0 0-1,-12 3 1,9-1 83,0 0 0,0 1 0,1 0 0,-1 0 0,1 1 0,-10 7 0,-27 16 230,22-14-139,0 1 0,-30 26 0,53-40-208,0-1 1,0 1-1,0 0 1,0 0 0,1-1-1,-1 1 1,0 0-1,0 0 1,1 0 0,-1 0-1,1 0 1,-1 0-1,1 0 1,-1 0 0,1 0-1,-1 1 1,1-1-1,0 0 1,0 2 0,0-2-2,0 0 0,0 0 0,1-1 0,-1 1 0,1 0 0,-1-1 0,0 1 0,1 0 0,0-1 0,-1 1 0,1 0 0,-1-1 0,1 1 0,0-1 0,-1 1 0,1-1 1,0 1-1,-1-1 0,1 0 0,1 1 0,6 2 10,0-1 0,0 0 0,0-1 1,11 2-1,-10-2-5,14 3 25,21-1-19,-35-3-10,1 1 0,-1 0 0,12 3 0,-18-3 2,0 0 1,0 0 0,0 0-1,0 0 1,0 0-1,0 0 1,0 1 0,0-1-1,0 1 1,-1 0 0,1 0-1,-1 0 1,1 0 0,-1 0-1,3 4 1,-4-3 17,-1-1-1,1 0 1,-1 1 0,0-1-1,0 0 1,0 1-1,0-1 1,0 0 0,0 1-1,-1-1 1,1 1 0,-1-1-1,1 0 1,-1 0-1,0 1 1,0-1 0,-1 2-1,-2 2 28,-1 0-1,1 0 0,-1 0 1,0-1-1,-1 0 0,1 0 1,-1 0-1,0-1 0,0 0 1,-1 0-1,-11 6 0,14-8-104,-1 1-1,1-1 1,0 0-1,-1 0 1,1 0-1,-1-1 1,1 0-1,-1 1 1,0-2-1,1 1 1,-1 0-1,-6-1 1,9 0-326,2 0 360,0-1 0,-1 1 0,1 0 0,0 0-1,0 0 1,0-1 0,0 1 0,0 0 0,0 0 0,0-1-1,0 1 1,0 0 0,0 0 0,0 0 0,-1-1 0,1 1-1,0 0 1,0 0 0,0 0 0,0 0 0,-1 0 0,1-1-1,0 1 1,0 0 0,0 0 0,-1 0 0,1 0-1,0 0 1,0 0 0,0 0 0,-1 0 0,1 0 0,0 0-1,-1-1-23,1 1-1,-1 0 1,1 0 0,-1 0-1,1 0 1,-1-1-1,1 1 1,-1 0-1,1-1 1,0 1-1,-1 0 1,1-1-1,0 1 1,-1 0-1,1-1 1,0 1-1,-1-1 1,1 1-1,0 0 1,0-1-1,-1 1 1,1-1-1,0 1 1,0-1-1,0 1 1,0-1-1,-3-15-1541,2 3-70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31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4772,'0'0'-308,"13"-11"-325,-4 7 562,-1 1 0,1-1 0,-1 1-1,14-2 1,1-2 385,-20 7-48,3 0-107,36 0 336,-26-1-264,0 1 0,0 1 0,22 3 0,-8 3 64,-22-5-176,1 0 1,-1 1-1,1 0 0,-1 0 1,9 5-1,-14-6-74,-1 0 0,1 0 0,-1 0 0,0 0 1,1 0-1,-1 1 0,0-1 0,0 1 0,0 0 0,-1-1 0,1 1 0,-1 0 0,0 0 0,1 0 0,-1 0 0,0 0 1,-1 0-1,2 4 0,1 13 189,-1 0-1,-1 0 1,-1 0 0,-2 27 0,-17 77 538,14-101-650,0 6-214,-3 0 0,0-1-1,-14 32 1,17-49-780,1 1-1,-1 0 1,2 0 0,0 0 0,-3 23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32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295 5 5188,'0'0'-222,"3"-1"-38,-3 1 294,0-1-1,0 1 1,0 0-1,1 0 1,-1-1-1,0 1 1,1 0 0,-1 0-1,0 0 1,0-1-1,1 1 1,-1 0-1,0 0 1,1 0-1,-1 0 1,0 0-1,1 0 1,-1 0-1,0 0 1,1 0-1,-1-1 1,0 2-1,1-1 1,-1 0-1,0 0 1,1 0-1,-1 0 1,0 0-1,1 0 1,-1 0-1,0 0 1,1 0-1,-1 1 1,0-1-1,0 0 1,1 0-1,-1 1 1,2 15 1508,-2-11-1661,-1-3 171,1-1 0,-1 0 0,0 1 0,0-1 0,0 0 0,0 0 0,1 0 0,-2 0 0,1 0 0,0 0 0,-2 2 0,1-1 47,-40 41 1075,17-18-472,-41 55 1,8-1-170,36-42-257,-28 64 0,46-87-225,0 1 1,-3 23-1,6-34-48,0 5-28,0 0 1,1 1-1,-1-1 0,2 1 0,-1-1 1,2 1-1,2 12 0,-3-19-10,0-1 1,1 1-1,-1 0 0,1-1 1,0 1-1,0-1 0,0 1 0,0-1 1,0 0-1,1 0 0,-1 0 1,0 0-1,1-1 0,0 1 0,-1-1 1,1 1-1,3 0 0,-4-1-93,3-1-4,39-4-255,-39 4 338,-1-1 0,1 0-1,-1 0 1,0 0 0,1-1 0,-1 0 0,0 0 0,0 0 0,0 0-1,4-4 1,4-4-122,-5 4 65,0-1-1,0 0 1,0 0 0,7-10-1,-12 13 85,0 1 0,0 0-1,0 0 1,-1 0 0,0-1-1,0 1 1,0-1 0,0 1 0,0-1-1,-1 1 1,1-1 0,-1 0-1,0 1 1,0-1 0,-1 1-1,0-6 1,1 6 20,-1 1 0,0-1 0,1 0-1,-1 1 1,0-1 0,0 1 0,0-1 0,-1 1-1,1-1 1,-1 1 0,1 0 0,-1 0 0,0-1-1,0 1 1,0 1 0,-2-3 0,-5-2 22,0 1 0,0 0 0,0 1-1,-1 0 1,0 0 0,1 1 0,-18-3 0,-19 1-14,36 5-29,4-1-59,1 3-49,1-1 78,1-1-91,0 0 1,0 1-1,0 0 0,0 0 1,0 0-1,0 0 0,1 0 1,-1 0-1,0 1 1,1-1-1,-1 1 0,1 0 1,-4 3-1,5-3-939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32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5052,'0'0'2156,"5"-3"-1757,12-3 185,1 0 1,0 0 0,23-2 0,71-5 625,-102 12-1127,0 0 0,0 1 0,-1 0 0,1 1 0,14 2 1,-7 0-7,-10-3-32,1 0 0,-1 1 0,0 0 0,0 1 0,1 0 0,-1 0 0,0 0 0,0 1 1,-1 0-1,1 0 0,-1 1 0,1 0 0,-1 0 0,0 1 0,10 9 0,-12-10-9,0 0 0,0 1 0,0-1 0,0 1 0,-1 0-1,0 0 1,0 0 0,0 0 0,-1 1 0,1-1 0,-1 1 0,-1-1 0,1 1 0,-1 0 0,0 0-1,0-1 1,-1 7 0,0 8 72,-2-1 0,0 0 0,-1 0 0,-2 0 0,-11 35 0,-2 8-676,16-59 277,-1 0-1,1 1 1,-1-1 0,0 0-1,0-1 1,-5 4-1,3-1-205,3-4-431,-1-1-301,-7 0 167,2 0-1837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33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5929,'0'0'3597,"0"6"-3390,0 19-22,0-19-19,-1-3-34,-6 12 378,5-4-6566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34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12 6029,'0'0'-368,"-1"-3"-381,-2-6 1343,3 12 1626,3 18 1210,-3-16-4548,1 2 946,-1 4-638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35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5573,'-6'12'-710,"1"30"1241,5-40-381,1 15 561,8 11 91,-8-25-679,9 18 476,-10-16-784,0-1-1,1 1 1,-1-1 0,1 1 0,0-1 0,0 1 0,0-1 0,4 8 0,-4-10-452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35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4140,'0'0'10,"-6"4"125,-19 12 40,24-15-122,0 0 0,0 0 1,1 1-1,-1-1 0,0 1 0,1-1 1,-1 0-1,1 1 0,-1-1 0,1 1 1,0 0-1,-1-1 0,1 1 1,0-1-1,0 1 0,0-1 0,0 1 1,1 0-1,-1-1 0,1 3 1,4 26 714,1-2-233,-6-26-526,0 1-39,1-1-126,6 12-58,-5-4-3419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36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3884,'0'0'1534,"0"6"-1165,0-2-247,0 1 1,0-1 0,0 0-1,0 0 1,1 1 0,0-1-1,0 0 1,0 0 0,0 0-1,1 0 1,0 0 0,0 0-1,0 0 1,4 6 0,-4-8-48,0 1 0,0-1 0,0 1 0,-1-1 1,1 1-1,-1 0 0,0 0 0,0 0 0,0 0 1,1 3-1,3 8 34,-4-12-149,8 12-775,-2-5-3185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36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4952,'0'0'183,"4"6"-38,-1-3-138,2 3 113,-1 0 0,1 0 1,-1 1-1,0-1 0,4 13 1,-3-5 155,-1-1 1,0 1 0,-1 0-1,2 27 1,1 19 24,1-31-813,-5-23 155,-1 0-1,1 0 1,-1 0-1,0 0 0,0 6 1,-1-1-1203,5-1-60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37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4524,'0'0'530,"12"11"-56,-3 12-3630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23.3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257 7 5188,'-1'0'1,"1"-1"-1,0 1 1,0 0-1,0-1 1,0 1-1,-1 0 0,1-1 1,0 1-1,0 0 1,-1-1-1,1 1 1,0 0-1,-1-1 0,1 1 1,0 0-1,-1 0 1,1 0-1,0-1 1,-1 1-1,1 0 0,0 0 1,-1 0-1,1 0 1,-1 0-1,1 0 1,0 0-1,-1 0 0,1 0 1,-1 0-1,1 0 1,0 0-1,-1 0 1,1 0-1,-1 0 0,1 0 1,0 0-1,-1 0 1,0 1-1,-4 1 60,3-1-34,1-1 0,0 1 0,-1 0 0,1-1 1,0 1-1,-1 0 0,1 0 0,0 0 0,0 0 0,0 0 0,0 0 1,0 0-1,0 1 0,0-1 0,-1 3 0,1-3 374,-1 0-197,-145 74 1661,135-64-1759,11-10-91,0 0-1,0 0 1,0 0-1,0 0 1,0 0-1,0 0 1,-1 0-1,1 0 1,0 0-1,0-1 1,-1 1-1,1 0 1,-3 0-1,-33 18 330,42-16-315,-2 0-20,-2-2-6,1 0 0,-1 0 0,0 0 0,0 0 0,0 0 0,1-1 0,-1 1 0,1 0 0,-1-1 0,0 1 0,1-1 0,-1 1 0,1-1 0,2 1 0,9 1-12,0 0 0,0 0 0,15-1 1,-23-1 4,-2 0-13,7 3-20,-9-3 35,0 0 0,-1 0 0,1 0 0,0 0 0,0 0 0,-1 0 0,1 1 0,0-1 0,0 0 0,-1 0-1,1 1 1,0-1 0,-1 0 0,1 1 0,0-1 0,-1 1 0,1-1 0,-1 1 0,1-1 0,-1 1 0,1-1 0,-1 1-1,1 0 1,-1-1 0,1 1 0,0 1 0,0 3-3,1-1 1,-1 1-1,0 0 0,-1-1 1,1 1-1,-1 0 0,0 0 0,0 0 1,-1 7-1,-14 46-44,12-52-84,-1 0 0,0 0 0,0 0 0,-1-1 0,0 1 0,0-1 0,0 0 0,-8 6-1,5-4-556,8-7 523,-1 1-1,0-1 0,1 1 1,-1-1-1,0 1 1,0-1-1,1 0 0,-1 1 1,0-1-1,0 0 1,0 0-1,1 1 0,-1-1 1,0 0-1,0 0 1,0 0-1,-1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4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52 4748,'1'-2'-84,"15"-45"1452,-15 45-732,-1 3-471,1 0-1,-1 0 1,0 0-1,0 0 1,0 0 0,0 0-1,0 0 1,0 0-1,0 0 1,0 0 0,-1 0-1,1 0 1,0 0 0,0 0-1,-1 0 1,0 2-1,-12 38 565,1-3-61,-10 46 246,10-41-700,1 0 0,2 0 0,2 1 0,-2 54 0,8-66-372,0-18-177,1-1 0,0 0 1,1 0-1,4 25 0,-1-17-464,-3-15 146,0 0 1,1-1-1,-1 1 0,5 9 0,1 0-1625,-2-5-540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38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2936,'0'0'150,"-1"7"42,-4 29 306,6-32-328,0 0 0,0 0-1,0 1 1,0-1 0,1 0 0,-1 0-1,1 0 1,0 0 0,0-1-1,1 1 1,-1 0 0,4 3 0,-5-5-122,1-1 1,-1 1 0,0 0 0,0 0 0,0 0 0,0 0 0,0 0 0,-1 0-1,1 0 1,0 4 0,1 2 218,5 11-26,0-1 1,14 25 0,-15-13-627,4-8-895,-9-20 405,9 7-2241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39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4608,'0'0'1432,"3"7"-1119,30 70 1504,-28-55-1405,-5-17-406,10 30-1065,-8-13-2512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40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5052,'0'0'-228,"1"2"232,3 5 368,0 0 0,-1 1 1,0-1-1,0 0 0,2 11 1,13 29 958,-17-43-1243,1 0 0,-1 1 0,1-1 0,-2 1 0,1-1 0,0 8-1,2 6 65,12 54-645,-10-40-910,1-7-1992,0-15 1382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41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5096,'0'0'-173,"-3"1"88,-15 3 696,20-1-279,37 59 2240,-35-56-2329,0 1 0,-1-1 0,0 1 0,4 9 0,4 9 279,-6-13-371,0-1 1,-1 1 0,-1 0 0,0 0-1,0 0 1,-1 0 0,0 21 0,-5 0-1076,1-21-4561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42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6509,'-12'7'-622,"11"-6"673,0 0 0,1 0 1,-1-1-1,1 1 0,-1 0 0,1 0 0,-1 0 0,1 0 0,0 0 1,-1 0-1,1 0 0,0 0 0,0 0 0,0 0 0,0 0 0,0 0 1,0 0-1,0 0 0,0 0 0,0 0 0,0 0 0,1 2 0,0-1 664,1 1-329,16 30 1771,-17-31-1891,10 9 381,-6 9-185,-5-18-365,1 1-42,1 3-31,-1-4-82,0 1 0,0-1-1,0 1 1,0-1 0,-1 0 0,1 1 0,-1-1 0,1 1-1,-1 0 1,0-1 0,0 1 0,-1 3 0,0-3-199,0 1 0,1-1 0,-1 0 0,0 1 0,1-1 0,0 7 0,-4 17-4396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3:52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411 0 352,'0'0'318,"3"1"-235,52 8 11170,-69-10-11158,-45-2-4,-1 7 124,26 1-149,0 1 0,-59 20 0,25-7-49,65-18-17,0-1 0,0 1 0,1-1 0,-1 1 0,0 0 0,0 0 0,1 1 0,-1-1 0,1 0 0,-1 1 0,-3 3 0,5-4-1,0 0 0,0-1 0,-1 1 0,1 0 1,0 0-1,-1-1 0,1 1 0,0 0 0,-1-1 1,1 1-1,0-1 0,-1 0 0,-2 1 0,0 0-5,0 0-1,-1 0 0,1 0 0,0 1 0,0-1 0,0 1 0,0 0 0,1 0 0,-1 1 0,-3 2 0,5-3-5,2 2 0,0-4 11,0 0 1,0 1 0,0-1-1,0 0 1,0 1 0,-1-1-1,1 1 1,0-1 0,0 0-1,0 1 1,0-1 0,0 1-1,0-1 1,0 0 0,0 1-1,0-1 1,1 0 0,-1 1-1,0-1 1,0 0 0,0 1-1,0-1 1,0 0 0,1 1-1,-1-1 1,0 0 0,0 1-1,0-1 1,1 0 0,-1 1-1,0-1 1,1 0 0,-1 0-1,0 1 1,1-1-1,-1 0 1,5 4-2,-2-2 1,-1-1 0,1 1 0,-1-1 1,1 1-1,-1-1 0,1 0 0,0 0 1,0 0-1,4 1 0,24 6 2,0-1 0,1-2 0,37 2 0,-30-3-20,71 15 0,-71-11 12,-25-5 4,-1 0-1,22 7 1,-4 2-3,-5-2-18,33 17-1,-52-23 12,0 0 0,0 1 0,0 0 0,-1 0 0,0 0-1,0 1 1,0 0 0,0 0 0,4 7 0,-10-12 11,5 5-12,-1 1 0,-1-1 1,1 1-1,3 9 0,-7-14 13,1-1-1,-1 1 1,1 0-1,-1 0 1,0-1 0,0 1-1,1 0 1,-1 0-1,-1 0 1,1-1 0,0 1-1,0 0 1,-1 0-1,1 0 1,-1-1-1,1 1 1,-1 0 0,0-1-1,0 1 1,0-1-1,0 1 1,0-1 0,-1 3-1,-6 3-3,0 1-1,0-1 1,-1 0-1,1-1 1,-1 0-1,-1 0 1,-9 4-1,-73 26-17,58-25 13,-59 15-111,31-10-263,60-15 353,0-1-1,1 1 1,-1-1-1,0 0 1,0 1-1,1-1 1,-1 0-1,0 0 1,0 0-1,1 0 1,-4-1 0,0 0-55,0 1-213,9-20-2488,-3 16 1560,3 0-1000,18-15-477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3:53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62 5993,'0'-3'-329,"0"-56"4539,-3 66-3822,0 1-215,1 1 1,0 0-1,1-1 1,-1 1-1,1 0 1,1 0-1,0 0 0,0 0 1,2 10-1,73 637 2513,-50-443-3954,-24-189 710,-1-21 395,-1 1 0,1-1 0,0 0 0,1 0 0,-1 1 0,1-1 1,-1 0-1,1 0 0,2 5 0,-3-7-641,-1 2-134,-6 10-183,5-10-388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3:54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18 5937,'-1'-3'-274,"-7"-11"349,8 14-41,-1-1 0,1 1 0,0 0 0,0 0 0,0 0 0,-1 0 0,1 0 0,0 0-1,0 0 1,0 0 0,-1 0 0,1 0 0,0 0 0,0 0 0,0 0 0,0 0 0,-1 0 0,1 0 0,0 0 0,0 0 0,0 1-1,-1-1 1,1 0 0,0 0 0,0 0 0,0 0 0,0 0 0,-1 0 0,1 0 0,0 1 0,0-1 0,0 0 0,0 0 0,0 0-1,0 0 1,0 1 0,0-1 0,-1 0 0,1 0 0,0 1 0,-9 32 2360,7-23-2743,-82 260 3113,53-182-2444,14-36-230,-19 99 0,35-147-91,1 0-1,0-1 0,0 1 0,0 0 0,0 0 0,1-1 0,-1 1 0,1 0 0,0-1 0,0 1 1,1 0-1,-1-1 0,3 5 0,1-5-4,9 0-4,-1-1 0,0 0 0,1-1-1,18-1 1,-31 0 9,14-1-10,0-1 0,-1 0 0,1-1 0,21-8 0,-2 1-4,249-83-1515,-198 62-729,-79 29 2065,0 1-433,0-1 0,1 0 1,-2-1-1,1 0 0,0 0 0,7-4 1,-4-1-1432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3:54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14 5152,'0'0'-133,"-3"-1"125,-23-11 1407,23 11-147,2 7-796,-12 113 1965,-5 35-1222,-9 30-1889,18-132-690,6-29 328,0-3-3338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3:55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5505,'9'-11'-232,"-2"11"769,3 16 499,-8-11-1253,1 3 423,-1 1 1,0-1-1,0 0 0,-1 1 0,0-1 0,0 1 1,-1-1-1,0 1 0,-2 13 0,1 7 262,-2 34 277,2 25-25,2-78-661,0 1 1,0-1 0,2 1 0,-1-1-1,1 1 1,6 11 0,-8-20-58,0 1 0,0-1 0,0 0-1,1 0 1,0 1 0,-1-1 0,1 0 0,0 0 0,0-1 0,0 1 0,0 0 0,0-1 0,0 1 0,1-1 0,-1 0 0,3 2 0,2-1-23,0 0 1,1 0-1,-1-1 0,9 1 1,13 3-66,-27-4 79,-1-1 1,1 1 0,0-1-1,-1 1 1,1-1 0,-1 0 0,1 0-1,0 1 1,-1-1 0,1 0-1,0-1 1,1 1 0,18-2-62,101 2-214,-103 3 264,-15-2 15,-1 0-3,1 0 5,0-1 7,-1 1-1,0 0 0,1 0 0,-1 1 1,0-1-1,0 1 0,0-1 0,0 1 1,0 0-1,0 0 0,-1 0 0,1 1 1,-1-1-1,1 1 0,-1-1 0,3 5 1,-4-6-3,-1 0 1,0-1 0,1 1 0,-1 0 0,1 0 0,-1 0 0,0 0-1,0-1 1,0 1 0,1 0 0,-1 0 0,0 0 0,0 0 0,0 0 0,0 0-1,0-1 1,-1 1 0,1 0 0,0 0 0,0 0 0,0 0 0,-1 0-1,1-1 1,-1 3 0,-3 14 96,3-12-81,1 0 0,-1 0 0,0-1 0,0 1-1,0 0 1,0 0 0,-1 0 0,0-1 0,0 1-1,0-1 1,-1 1 0,0-1 0,-3 5 0,-6 5 20,-1-1 1,-19 17 0,20-19-50,-1-2-228,-1 0 1,-1 0-1,1-1 1,-1-1-1,0-1 0,-1 0 1,-21 5-1,28-11-262,3-1 259,-1 0-1,1-1 1,-1 1-1,1-1 1,0-1-1,0 1 1,0-1-1,0 0 1,1 0-1,-1-1 1,1 0-1,0 0 1,-6-6-1,-4-8-1427,3-1-109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4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47 6089,'-2'-2'-378,"-13"-30"-417,14 30 925,1 2-110,0 0 0,0 0 1,-1 0-1,1-1 0,0 1 0,0 0 1,0 0-1,0-1 0,0 1 1,-1 0-1,1 0 0,0-1 0,0 1 1,0 0-1,0-1 0,0 1 1,0 0-1,0 0 0,0-1 0,0 1 1,0 0-1,0-1 0,0 1 1,0 0-1,1 0 0,-1-1 0,0 1 1,0 0-1,0 0 0,0-1 0,0 1 1,0 0-1,1 0 0,-1 0 1,0-1-1,0 1 0,0 0 0,1 0 1,-1 0-1,0-1 0,0 1 1,1 0-1,-1 0 0,0 0 0,0 0 1,1 0-1,-1 0 0,0 0 0,0 0 1,1-1-1,-1 1 0,0 0 1,1 0-1,-1 0 0,0 0 0,0 0 1,1 1-1,-1-1 0,1 0 1,57 11 233,-52-10-228,-1 1-1,1 0 0,-1 0 1,1 0-1,-1 1 0,0 0 1,0 0-1,0 0 0,5 5 1,-8-7-24,0 1 1,-1-1 0,1 1 0,-1 0-1,0-1 1,0 1 0,1 0-1,-1 0 1,0 0 0,0-1-1,-1 1 1,1 0 0,0 0 0,-1 0-1,1 1 1,-1-1 0,1 0-1,-1 0 1,0 0 0,0 0 0,0 0-1,0 0 1,-1 1 0,1-1-1,0 0 1,-1 0 0,0 0 0,1 0-1,-3 3 1,-3 6 3,-1-1 0,0 0 0,-1 0 0,0-1 0,-1 0 0,1 0 0,-15 10 0,3-2 11,-14 9 13,11-1-18,22-24 16,4 2-27,1 0-2,-3-1 3,1 0 0,0-1-1,1 1 1,-1-1 0,0 1 0,0-1 0,1 0-1,-1 0 1,0 0 0,1 0 0,-1 0 0,1-1-1,-1 1 1,5 0 0,-4-1 0,5 2-4,1 1 1,0 0-1,12 6 0,14 15 15,-34-23-10,0 0 0,-1 0 0,1 0 1,0 0-1,0 0 0,-1 0 0,1 1 0,-1-1 0,1 0 1,-1 0-1,0 0 0,1 1 0,-1-1 0,0 0 0,0 1 0,0-1 1,0 0-1,0 1 0,0-1 0,0 0 0,-1 0 0,1 1 1,0-1-1,-1 0 0,1 0 0,-1 1 0,1-1 0,-1 0 1,1 0-1,-1 0 0,0 0 0,0 0 0,0 0 0,-1 2 0,-5 5 46,-1 1-1,0-1 1,-10 7-1,10-7 19,-2 1-12,0-1 0,-1 0 0,0 0 0,0-1 0,0-1 0,-23 10 0,5 2-68,22-13-71,5-4-62,24-20-5533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3:55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3 256 4800,'-1'-14'-166,"1"12"178,-1-1 1,1 1-1,0 0 1,0 0-1,0-1 0,0 1 1,0 0-1,0-1 1,1 1-1,-1 0 1,2-4-1,-1 4 105,1-1 1,-1 1-1,0 0 0,1 0 1,-1 0-1,1 0 0,0 0 1,0 1-1,-1-1 0,1 0 1,0 1-1,1 0 0,-1-1 1,4-1-1,38-14 1345,-23 9-1104,115-30 1683,-18 2-1314,-16 6-986,-49 17-213,4-2-420,-9 5-610,-30 7 951,25-7-2958,-25 8 1419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3:56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569 0 5336,'0'0'2609,"-5"6"-2145,-247 324 4092,203-258-4017,-70 136 0,65-109-299,40-74-182,1 2 1,-18 52-1,18-45-55,10-28-13,0 0 1,1 0 0,0 1-1,0-1 1,0 0-1,1 1 1,0-1 0,0 1-1,0-1 1,1 1-1,1 12 1,0-17-1,-1 0-1,1-1 1,0 1-1,0 0 1,0-1-1,0 1 1,0-1-1,0 1 1,0-1 0,2 2-1,4 6-124,-2-7 4,2-1 63,-1-1-1,0 0 0,1 0 0,-1-1 1,0 0-1,0 0 0,1 0 0,-1-1 1,0 0-1,6-3 0,5-4-63,0 0 0,0-2 0,-1 0-1,0-1 1,-1-1 0,0 0 0,-1-1 0,-1 0 0,0-2-1,-1 1 1,-1-1 0,0-1 0,-2 0 0,1 0 0,9-28-1,-17 38 114,1 0-1,-2 0 0,1 0 1,-1 0-1,0 0 0,-1 0 0,1-9 1,-1 13 13,-1-1 1,1 1 0,-1-1 0,1 1-1,-1-1 1,0 1 0,-1 0 0,1-1-1,0 1 1,-1 0 0,0 0-1,1 0 1,-1 0 0,-1 0 0,1 1-1,-3-4 1,-5-3-12,1 0 1,-2 1-1,1 0 1,-1 1-1,-1 0 1,1 1-1,-15-6 1,-30-16-1173,53 27 816,8-2-2623,14-11 1023,-6 7-357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3:56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 5428,'0'0'-180,"-7"0"76,-7 2 68,-7 0 482,-35 7 0,54-8-214,-2-1 19,-26 8 611,27-7-534,-4 3 114,7-4-415,0 0-1,0 1 1,0-1-1,-1 0 1,1 0-1,0 0 1,0 0-1,0 0 1,0 0 0,0 1-1,0-1 1,0 0-1,-1 0 1,1 0-1,0 0 1,0 1-1,0-1 1,0 0-1,0 0 1,0 0-1,0 0 1,0 1-1,0-1 1,0 0-1,0 0 1,0 0-1,0 1 1,0-1-1,0 0 1,0 0-1,0 0 1,0 0-1,0 1 1,1-1-1,-1 0 1,0 0-1,0 0 1,0 0 0,0 1-1,0-1 1,0 0-1,0 0 1,1 0-1,-1 0 1,0 0-1,0 0 1,0 0-1,0 1 1,0-1-1,1 0 1,-1 0-1,0 0 1,0 0-1,0 0 1,0 0-1,1 0 1,-1 0-1,0 0 1,0 0-1,1 0 1,5 3 70,-4-1-54,0-1-1,1 0 1,-1 0 0,0 0-1,1 0 1,-1 0 0,1-1 0,-1 1-1,1-1 1,3 1 0,121 8 862,-77-7-658,-1 2 0,65 14 0,-101-15-211,-1 0 1,1 1-1,-1 1 1,0 0-1,-1 0 1,1 1-1,15 11 1,-22-13-19,-1 0 1,1 0 0,-1 1 0,1 0-1,-1-1 1,-1 1 0,1 1 0,-1-1 0,0 0-1,0 1 1,0 0 0,-1 0 0,0 0 0,0 0-1,-1 0 1,1 0 0,-1 7 0,0 0 38,-1 0 0,0 0 1,-1 1-1,0-1 0,-1-1 0,-5 20 0,-31 75 346,23-68-268,-15 30 87,17-43-84,-12 39 0,6-16-15,14-36-156,-1 1 0,2-1 0,-4 17 0,8-29 55,-1 1-118,0-1 0,1 1-1,0 0 1,-1 0-1,1-1 1,0 1 0,0 0-1,0 0 1,0-1 0,0 1-1,0 0 1,0 0-1,1 0 1,-1-1 0,0 1-1,1 0 1,0-1 0,-1 1-1,1 0 1,0-1-1,1 3 1,0-3-979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12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25 2236,'-4'-1'246,"-63"-21"2510,64 21-1349,-1 4-1208,-1 2-83,1 1 0,-1-1 1,1 1-1,0 0 0,-6 13 0,-8 30 227,2 1-1,2 0 0,2 1 1,-7 69-1,-1 210 203,17-236-405,-5 432 292,9-375-350,1 4-14,-11 134-38,15-122-95,-1-98 8,11 106-213,-9-111 63,1 33-638,-8-91 781,1 0 1,-1-1-1,2 1 1,-1 0-1,3 6 1,-3-8-666,1 1 0,-1-1 0,0 1 0,0 0 1,0 0-1,-1 7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15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1544 190 4592,'-6'-8'-243,"5"7"293,0 0 0,-1-1 0,1 1 0,0-1 1,0 1-1,0-1 0,0 1 0,0-1 0,0 0 0,0 1 0,0-4 0,29 5 107,-21 0-8,-2 1-6,16 2-21,-16-2-4,1 0-10,61 7 280,65 21-26,-66-20-193,113 3 0,66-16 112,-126 0-200,325-22 155,-235 11-166,559-28 49,-399 27-169,222-16-137,-472 21 117,141-15-110,-19 1 28,-134 11 112,-35 6 50,-54 7-24,-15 1 2,-10 5-234,-21 14 218,-1-4-31,22-13 54,2 1-13,-5 0 5,-22 11-55,30-13 59,-2 0-7,0 0 22,1 1 0,-1-1 0,1 1 0,0 0 0,0 0 0,-1 0 0,1 1 0,0-1-1,1 1 1,-1 0 0,0 0 0,1 0 0,0 0 0,0 0 0,0 0 0,0 0 0,0 1 0,0-1 0,1 1-1,-2 6 1,-4 12 85,1 0 0,-4 30 0,8-40-74,-12 125 166,7-63-112,-4 171 92,8-111-91,-4 227 124,-3 59 3,-1 57-39,12-385-132,-6 162 80,4-187-94,1-43 7,-4 40 0,2-37 4,2 28 0,1-20 5,-1 36-1,10-8-14,-4-7 1,-3-25-7,-1-21 6,3 28 86,-5-35-90,-1-1-16,-2 9-24,3-10 35,0-1 0,0 1 1,0-1-1,0 1 0,0-1 0,0 1 1,0-1-1,0 0 0,0 1 1,-1-1-1,1 1 0,0-1 1,0 0-1,-1 1 0,1-1 0,0 1 1,-1-1-1,1 0 0,0 1 1,-1-1-1,1 0 0,0 0 0,-1 1 1,1-1-1,-1 0 0,1 0 1,0 1-1,-1-1 0,0 0 0,-31-17 1,9 9 34,-45-10-1,30 9 26,-88-15 236,60 10-128,-1 4 1,-67-2 0,44 5-62,-242-6 229,1 22-156,321-9-182,-574 48 160,449-34-137,13 0-2,-34 4 1,-303 30 0,43 9-110,296-37 24,-42 6-19,-2-1-68,81-6-11,35-12-133,-92 27 1,138-34 269,-16 4-10,15-3 8,-1-1 3,-10 0 4,11 0 6,12-3-565,19-8 564,65-22-37,-42 19 49,-48 14 5,0-1 4,64-17 570,-64 18 751,-7 5-1244,-14 17 2,18-20-80,-1-1 1,0 0-1,0 0 0,0 1 1,-1-1-1,1 0 1,0 0-1,0 0 1,-1 0-1,1 0 0,0 0 1,-1-1-1,1 1 1,-1 0-1,-1 0 1,-5 2 22,-82 61 414,-85 52-84,-73 33-100,18-10-133,-69 35-153,163-99-132,-15 7-304,11-7-708,58-32-192,78-41 1221,0 0-17,1-1-1,-1 1 1,1 0 0,0 0-1,-1 0 1,1 1-1,0-1 1,0 1-1,1 0 1,-1-1-1,0 1 1,-2 5-1,5-8 101,0 1-1,0-1 1,1 1-1,-1-1 1,0 1-1,0-1 1,0 1-1,1-1 1,-1 1-1,0-1 1,1 1 0,-1-1-1,0 1 1,1-1-1,-1 0 1,0 1-1,1-1 1,-1 0-1,1 1 1,-1-1-1,1 0 1,-1 1-1,1-1 1,-1 0-1,1 0 1,-1 0-1,1 0 1,-1 0-1,1 1 1,0-1-1,-1 0 1,1 0-1,-1 0 1,1 0-1,-1 0 1,1-1-1,-1 1 1,1 0 0,-1 0-1,1 0 1,0-1-1,39-6-1274,-10 2 171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16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1440 1 3828,'-10'3'11,"-1"0"0,-18 8 0,27-9 298,-17 3 767,-4 5-618,1 0 1,0 2-1,0 0 0,1 2 1,-29 23-1,45-33-411,-144 124 992,63-46-682,-146 148 254,139-131-460,-115 128-107,-12 9-1000,128-153-310,80-74 875,1 0-1,-1-1 0,-1-1 0,0 0 1,1-1-1,-20 7 0,29-12-142,0-4-1384,-10-9 945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18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1524 19 3448,'-4'-12'-244,"3"10"42,0-1-70,1 3 289,0 1 1,0-1 0,0 0 0,0 0 0,0 0 0,0 0 0,0 0-1,0 0 1,0 0 0,-1 0 0,1 0 0,0 0 0,0 0 0,0 0 0,0 0-1,0 0 1,0 0 0,0 0 0,0 0 0,-1 0 0,1 0 0,0 0-1,0 0 1,0 0 0,0 0 0,0 0 0,0 0 0,0 0 0,-1 0-1,1 0 1,0 0 0,0 0 0,0 0 0,0 0 0,0 0 0,0 0 0,0 0-1,0 0 1,0 0 0,-1 0 0,1 0 0,0-1 0,0 1 0,0 0-1,0 0 1,0 0 0,0 0 0,0 0 0,0 0 0,0 0 0,0 0-1,0 0 1,0-1 0,0 1 0,0 0 0,0 0 0,0 0 0,0 0 0,0 0-1,0 0 1,0 0 0,0-1 0,0 1 0,0 0 0,-3 15 322,1 35 663,0-34-832,2-12-95,-1 0 0,1 0 1,0 1-1,0-1 0,0 0 1,0 0-1,2 7 0,-1-9-29,-1 1 0,1 0 0,0 0 0,-1 0 0,0 0 0,0 0 0,0 0 0,0 0 0,-1 5 0,1 17 205,9 61 461,-3 137 1,-7-182-642,-2 27 32,1-48-86,0-1 0,2 0 1,0 1-1,2-1 1,3 25-1,10 49-91,-14-51-73,-2-36 115,0 0 0,1 0 1,0 0-1,1 0 0,-1 0 0,1 0 0,0 0 0,3 7 0,-4-11 20,1 0 0,-1 0 1,1 0-1,-1 0 0,0 0 0,0 1 0,0-1 0,0 0 0,0 0 0,-1 4 0,1 19-79,14 21-47,-13-43 122,0 1-1,0 0 1,0-1 0,-1 1-1,1 0 1,-1 6 0,1 0-2,0-7 3,-1 0-15,0 6 25,0-6 14,-8-5-16,-24-4 12,24 4 34,3 1-22,-34-7 25,36 8 3,-1 0-21,-36-4 46,37 3-23,-2 1-27,-15 1 49,0 1 1,-1 0-1,1 2 1,0 0-1,1 2 1,-25 9-1,-119 64 439,10-4-343,-2-8-123,43-20-24,-98 27-36,117-44 12,8-6 32,-24 13-30,56-18-9,51-18 13,-1 0 0,1 0-1,-1 0 1,0 0 0,1 0 0,-1-1 0,0 1 0,1-1-1,-5 0 1,-4 5 4,-20 7 6,28-11-2,-1-1-8,-34 10 251,32-9-3256,72-16 2083,-63 14 673,8-10-352,-4 2 171,-1 1 0,2 0-1,7-7 1,-1 1-524,-7 3 297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18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3550 9 2304,'0'0'-70,"1"-2"44,-1 2 120,0 0 1,0 0 0,0-1 0,0 1 0,0 0 0,0 0 0,0 0 0,1 0 0,-1-1 0,0 1 0,0 0 0,0 0-1,0 0 1,0-1 0,0 1 0,0 0 0,0 0 0,0 0 0,0 0 0,0-1 0,-1 1 0,1 0 0,0 0 0,0 0 0,0 0-1,0-1 1,0 1 0,0 0 0,0 0 0,0 0 0,0 0 0,-1 0 0,1-1 0,0 1 0,0 0 0,0 0 0,0 0-1,0 0 1,-1 0 0,1 0 0,0 0 0,-10 0 924,-15 9-1733,22-8 1120,0 0-370,0 0 1,0 0-1,0 0 1,0 0 0,0-1-1,-1 1 1,1-1-1,0 0 1,-5 0-1,-9 1 159,3 2-57,0 0 1,1-1-1,-22 1 0,-13 1 155,-123 14 292,94-12-418,-594 60 776,309-43-517,167-28-234,117 0-128,-42-7 17,38 1-44,-54-4 16,-84-7-2,-245 35-29,447-11-20,-32 4 6,32-3 1,-30 1 0,-80 5 49,75-3-34,25-2-19,15-2-1,0 0-1,-1-2 1,-13 1 0,-34 3-2,-22 1-29,30-5 5,47 0 20,1-1 0,-1 2 1,0-1-1,1 0 0,-1 1 0,-8 3 0,12-4 0,1 0 0,0 1 0,0-1 0,-1 0 0,1 0 0,0 0 0,0 0 0,-1 0-1,1 0 1,0-1 0,-1 1 0,1 0 0,-2-1 0,-3 0-23,0 1 0,-1 0-1,1 0 1,-8 1 0,11 0 6,-15 3-18,14-3 15,0-1-224,-5-1 776,5 1-1492,58-9-7273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21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29 270 5372,'0'0'3891,"-5"4"-3701,-12 15 3,16-18-182,1-1 1,-1 1-1,1-1 1,-1 1 0,1-1-1,-1 1 1,1 0-1,-1-1 1,1 1 0,0 0-1,0-1 1,-1 1-1,1 0 1,0-1-1,0 1 1,0 0 0,0-1-1,-1 1 1,1 0-1,0 0 1,0-1 0,1 1-1,-1 0 1,0-1-1,0 1 1,0 0 0,0-1-1,1 2 1,-1-1 30,0 2 132,0 29 524,6 14-301,-5-31-322,0-1 0,2 0 0,0 0 0,0 1 0,9 18 0,-4-9-26,-4-14-28,-1-1-1,2-1 1,-1 1-1,1 0 1,1-1-1,-1 0 1,2-1-1,-1 1 1,1-1-1,13 11 1,5 2 51,52 30 1,-45-32-53,1-3 0,0 0-1,1-3 1,0 0 0,1-3-1,41 7 1,22-1-18,99 0 1,-109-14-7,98-13 1,-149 8 2,160-17-40,-1-9 1,267-77-1,-423 95 15,262-86-328,165-120-316,-266 119 422,130-42-37,-281 127 270,1 2 1,64-7 0,-43 8 17,115-5 42,-117 13-1,114-2 126,-110 7-104,-21 0-26,0 0-21,0 3 0,-1 1 0,0 3 0,53 17 0,-88-20-6,29 14 0,-10-4-5,151 65-29,-149-64-137,-28-12-187,-9-4 239,0 0 1,1 0 0,-1-1-1,0 1 1,1 0-1,-1-1 1,0 0 0,1 1-1,-1-1 1,0 0 0,1 1-1,-1-1 1,1 0 0,-1 0-1,1 0 1,-1 0 0,0-1-1,1 1 1,-1 0-1,1 0 1,-1-1 0,2 0-1,14-5-700,-16 6 719,-1 0-1,1-1 0,-1 1 1,0 0-1,1 0 1,-1 0-1,1 0 0,-1 0 1,0-1-1,1 1 0,-1 0 1,0 0-1,1-1 1,-1 1-1,0 0 0,1 0 1,-1-1-1,0 1 0,0 0 1,1-1-1,-1 1 1,0 0-1,0-1 0,0 1 1,1-1-1,-1 1 0,0 0 1,0-1-1,0 1 1,0-1-1,0 0-377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2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651 21 5436,'-13'-6'-340,"3"-2"336,9 7 216,1 1 0,-1-1 0,0 1-1,0-1 1,0 1 0,0-1 0,1 1-1,-1-1 1,0 1 0,0 0 0,0-1 0,0 1-1,0 0 1,0 0 0,0 0 0,0 0-1,-2 0 1,-1 3-129,1-1-1,-1 1 1,1 0 0,-1 1 0,1-1-1,0 1 1,0-1 0,0 1-1,1 0 1,-4 7 0,-24 63 665,-70 151 302,62-139-829,7-16-72,-46 104 119,-150 383-856,211-516 168,-16 52-1612,19-68 369,6-14-1162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5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15 3860,'0'0'-167,"2"-1"46,4-5 69,-5 5 84,3-3-44,-2 2 268,-4 3 1561,-15 11-1095,0 1 0,-28 27 0,11-5 26,21-23-487,0 1 1,-16 22-1,-10 18 121,24-35-270,0 1 0,2 1 0,1 1 1,-13 27-1,21-39-129,1 1 0,0-1 0,1 1 0,0 0 0,0 0 1,1 0-1,1 11 0,0-19-2,0 0 1,1-1-1,-1 1 1,1-1 0,-1 1-1,1-1 1,-1 1-1,1-1 1,0 0-1,0 1 1,0-1-1,0 0 1,0 1-1,0-1 1,0 0-1,0 0 1,0 0-1,1 0 1,-1 0-1,0 0 1,3 1-1,25 9-384,-26-10 291,2-2 3,0-1 81,0 1 0,0-1 0,0 0 0,0 0 0,0 0 0,-1-1 0,1 1 0,-1-1 0,1-1 0,-1 1 0,0 0 0,0-1 0,-1 0 0,1 0 0,-1 0 0,0 0 0,0-1 0,0 1 0,-1-1 0,1 0 0,-1 0 0,0 1 0,2-10 0,-1 6-20,-1 0 1,0-1-1,0 1 0,0-1 0,-1 1 1,-1-1-1,1 1 0,-1-1 0,-1 0 0,-2-11 1,1 2-457,2 16 408,0 1-1,0-1 1,0 1-1,0-1 1,-1 1-1,1-1 1,0 1-1,-1 0 1,1-1-1,-1 1 1,1-1-1,-1 1 1,0 0-1,1 0 1,-1-1-1,-2 0 1,3 0-138,0 2 120,-1-1-1,1 0 0,0 1 1,-1-1-1,1 1 1,0-1-1,-1 1 0,1-1 1,0 1-1,-1-1 0,1 1 1,-1-1-1,1 1 0,-1-1 1,1 1-1,-1 0 0,0-1 1,-7-2-1480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23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521 12 6305,'-3'-2'-300,"-13"-8"77,19 12 1354,24 14-265,-10-6-488,1 0 0,0-2 0,33 12 0,-8-3-9,16 3-5,1-2 0,1-2 0,84 10 0,124 11 108,-112-15-283,48 9-8,-120-16-112,112 26-17,151 74-291,-296-91 170,-2 1 0,80 57 0,-32-20 2,-88-56 54,-3-3 6,-1 1 1,0 0-1,0 0 1,0 0 0,0 1-1,5 6 1,-10-10 4,0 0 1,-1-1 0,1 1-1,0 0 1,0 0 0,0-1-1,0 1 1,-1-1-1,1 1 1,0-1 0,0 1-1,0-1 1,0 1 0,0-1-1,2 1 1,2 0-4,17 14-25,-18-12 24,0-1 0,-1 1 0,1-1 0,0 0 0,0-1 0,7 3 0,31 20-89,-10-8-120,-21-13 176,-9-2 1,3 0 6,12 2 8,-13-3 3,0 1 1,63 12-57,-64-12 251,-6 3-139,-34 39 172,31-36-175,1 0-1,0 0 1,0 0 0,0 1 0,1-1 0,0 1-1,-4 15 1,-5 6 51,-91 198 336,20-41-258,-13 26-42,-27 56-26,9-26-35,88-180-103,20-43-47,-1 0 1,-20 34-1,8-4-443,20-46 447,-5-8-560,-12-14 620,12 14 0,-7-11-24,9 12 46,-1 0 1,1 1-1,-1 0 0,0 0 0,0 0 0,0 0 0,-1 1 1,1 0-1,-10-4 0,-50-15 22,41 15-5,-86-20 45,19 6 8,-140-35 85,-64-19-41,-31-15-134,297 80 14,-233-78-165,171 51-47,-136-78-1,158 75 77,-34-22-105,56 32 115,0 0-537,-70-58 0,114 86 484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23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1 4752,'0'0'-124,"-5"1"42,-16 2 56,19-2 56,0-1 0,0 1 0,0 0 0,0 0-1,1 0 1,-1 1 0,0-1 0,1 0 0,-1 1 0,1-1 0,-1 1 0,1-1 0,0 1 0,-1 0 0,1-1 0,-2 4 0,2-2-17,0-1 30,0 0 1,-1 0-1,1 0 1,0 0-1,1 1 1,-1-1 0,0 0-1,1 1 1,-1-1-1,1 1 1,-1 4-1,-1 9 197,-18 84 879,-2 3-452,-25 81-116,26-104-780,-11 35-2348,26-102 906,-4-7-137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23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4892,'0'-3'-125,"1"0"176,-1 0 0,0 1 1,1-1-1,-1 0 0,1 0 0,0 0 0,0 1 0,0-1 0,0 0 1,1 1-1,-1-1 0,1 1 0,-1 0 0,1-1 0,0 1 0,0 0 1,0 0-1,0 0 0,0 0 0,3-1 0,-3 2 175,2 1-4,14 0-1,-14 0-14,2-1-19,43 3 245,13 2-219,-59-4-202,26 0-891,1-1-1,43-8 0,-51 4-653,-1-4-3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24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20 4552,'-1'-2'-35,"-8"-13"733,9 14-658,0 1 0,0 0 1,0 0-1,-1 0 0,1 0 1,0-1-1,0 1 0,-1 0 1,1 0-1,0 0 1,-1 0-1,1 0 0,0 0 1,0 0-1,-1 0 0,1 0 1,0 0-1,-1 0 0,1 0 1,0 0-1,0 0 0,-1 0 1,1 0-1,0 0 0,-1 0 1,1 0-1,0 0 0,0 0 1,-1 0-1,1 1 1,0-1-1,-3 2 79,1 1 0,0-1 0,0 1 0,1 0 0,-1 0 0,1 0 0,-1-1 1,1 1-1,-2 6 0,-148 416 2644,146-410-3295,2 0 0,0 0-1,0 0 1,2 1-1,-1 24 1,2-39 396,0 0 0,0-1 0,1 1-1,-1 0 1,0 0 0,0-1 0,1 1 0,-1 0 0,0-1-1,1 1 1,-1 0 0,0-1 0,1 1 0,-1-1 0,1 1 0,-1 0-1,1-1 1,0 1 0,0 0 0,0-1-317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24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448 121 5284,'2'-9'-79,"0"0"-1,0 0 1,1-12-1,-1 4 284,-2 16-161,1-1 0,-1 1-1,0 0 1,0-1 0,0 1 0,0-1 0,0 1 0,0-1 0,0 1 0,0-1 0,-1 1 0,1-1-1,0 1 1,-1 0 0,0-1 0,1 1 0,-1 0 0,0-1 0,1 1 0,-1 0 0,-2-2-1,0 0 79,0 1 0,0 0-1,-1 0 1,1 0 0,-1 0-1,-5-1 1,0-2 83,7 5-169,1-1 1,-1 1-1,1-1 0,-1 1 1,1 0-1,0 0 0,-1 0 0,1-1 1,-1 1-1,1 0 0,-1 1 1,1-1-1,-1 0 0,-1 1 1,-1 0 61,-10 0 120,1 1 0,1 0 1,-1 1-1,0 1 0,1 0 1,-1 0-1,1 2 1,0-1-1,-16 12 0,16-10-53,0 2 0,0 0 0,1 0 1,1 1-1,0 0 0,-17 22 0,6-3 179,-27 49 0,36-57-252,-34 69 302,42-80-359,0 0-1,1 1 1,0 0 0,1 0 0,0 0-1,-1 22 1,3-31-45,1 0 0,-1 0 1,1 0-1,-1 0 0,1 0 0,0 0 0,0 0 0,0 0 1,0 0-1,0 0 0,0-1 0,0 1 0,1 0 0,-1-1 0,0 1 1,1-1-1,3 3 0,-2-2-68,0 0 0,0 0 0,0 0 0,0-1 0,0 1 0,0-1 0,0 0 0,1 0 0,-1 0 0,0 0-1,1-1 1,6 1 0,18-2-869,42-5-1,-50 2-1204,30-9-1,-19 4-1080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24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13 6801,'-8'-11'-276,"7"11"323,0-1 1,0 1-1,0 0 0,0 0 0,0-1 1,0 1-1,0 0 0,0 0 0,0 0 1,0 0-1,0 0 0,0 0 0,0 1 0,0-1 1,0 0-1,0 0 0,0 1 0,0-1 1,0 0-1,0 1 0,0-1 0,1 1 1,-1-1-1,0 1 0,0 0 0,0-1 0,1 1 1,-1 0-1,0 0 0,1-1 0,-1 1 1,1 0-1,-1 0 0,1 0 0,-1 0 1,0 1-1,-4 7 146,1-1 0,0 1 1,1 0-1,-1 0 0,2 0 0,-1 0 1,1 0-1,-1 12 0,-7 27 331,-57 197 370,57-200-1061,-6 18-466,13-53 277,1-1 0,0 1 0,-2 16 0,-1 9-1891,4-26-34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25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48 6101,'-1'-3'-221,"1"1"224,-1-1-1,1 0 1,0 0 0,0 1 0,0-1 0,0 0-1,1-5 1,0-10 540,3 18-395,10 0 4,-11 0 3,3 0-4,3 1-59,0 1-1,0-1 0,1 2 1,-1-1-1,0 1 0,-1 0 1,17 9-1,-22-11-78,1 1 0,-1-1-1,0 1 1,0 0 0,0 0 0,0 0-1,-1 0 1,1 0 0,0 1 0,-1-1 0,0 1-1,1 0 1,-1-1 0,0 1 0,-1 0-1,1 0 1,0 1 0,-1-1 0,0 0-1,1 0 1,-1 1 0,-1-1 0,1 1 0,0-1-1,-1 7 1,0-3-4,-1-1 0,0 1 0,0-1 0,-1 1-1,0-1 1,0 0 0,-1 0 0,0 0 0,-6 10 0,-3 4 46,-19 21 1,1-5 90,14-17 66,-18 25 1,-3 8 248,28-43-374,7-8-71,1-1 0,0 1 0,0 0 0,0 0 1,0 0-1,0 0 0,0 0 0,0 0 1,0 0-1,0 0 0,1 0 0,-1 1 0,0-1 1,1 0-1,-1 1 0,1-1 0,-1 0 0,1 1 1,-1 1-1,1-1 13,0 1 1,0-1-1,0 0 1,-1 1-1,1-1 1,-1 1-1,-1 3 1,5 3 152,2-4-142,-3-3-14,0 1 0,1-1 0,-1 0 0,1 0 0,0 0-1,0 0 1,0 0 0,0-1 0,0 1 0,0-1 0,0 0 0,0 0 0,1 0 0,-1 0 0,7 0 0,4 3 20,-9-3-32,0 0 0,0-1 0,0 1 0,0-1 1,0 0-1,-1 0 0,8-1 0,7 0 18,87-7-281,-11 1-2132,-85 7 1496,9-2-293,-9-1-798,3-1-320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27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2028,'0'0'476,"7"-1"-109,28-7 1596,-33 5-1468,7-2 4347,-9 5-4760,2 22 289,-1 0 1,-1 0 0,-3 28-1,-1 15 97,3-21-253,-15 175 437,15-194-594,4 29 1,-1 3 19,-3 29 9,-1-33-43,2 0 0,9 63 1,-4-69-54,0 77 0,-3-60-25,-3 55-34,-3-40 20,3-50 20,0 0 0,-2 0 0,-10 42 0,9-31-55,4-34 51,0 0 0,-1 0 0,0 0 0,0 0 0,-1 7 1,1-13 23,1 1 1,0 0 0,0 0 0,-1 0 0,1 0-1,0 0 1,0 0 0,0 0 0,0 0 0,1 0-1,-1 0 1,0 0 0,0 0 0,0 0 0,1 0 0,0 1-1,2 14-155,-3 21-216,0-34 239,1 13-1180,8 17-3471,-9-30 4388,0 6-3357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30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92 3268,'-41'-22'344,"35"16"4813,12 12-5081,-3-3-22,0 1 1,1-1 0,-1 0 0,1 0 0,0 0 0,0-1 0,0 1-1,0-1 1,0 0 0,1 0 0,4 1 0,19 4 126,1-1 1,0-1-1,-1-2 0,40 1 1,121-12 210,-113 3-293,197-19 50,-194 18-179,36-1-39,9 5-51,114 3-191,-68 1 137,-93-3 99,38-9-89,-3 1-109,64-5-346,-82 5 221,68-10-314,-105 14 530,-4 1 10,-45 3 147,6 1 8,15-3 59,-24 2 19,0 0-1,0 0 0,0 1 1,1 0-1,-1 0 0,0 0 1,10 2-1,15 6 88,-26-7-61,0 3-41,-3-4-41,-1 0 0,0 0 0,0 0 0,1 0 0,-1 0 0,0 0 0,0 0 0,1 0 0,-1 0 0,0 1 0,0-1-1,1 0 1,-1 0 0,0 0 0,0 1 0,0-1 0,1 0 0,-1 0 0,0 0 0,0 1 0,0-1 0,0 0 0,0 0 0,0 1 0,1-1 0,-1 0-1,0 0 1,0 1 0,0-1 0,0 0 0,0 0 0,0 1 0,0-1 0,0 0 0,0 0 0,0 1 0,0-1 0,-11 52 666,1-8-297,6-31-287,1 0-1,0 1 1,1-1-1,-1 21 0,-2 9 32,-1 11 67,1 90 1,-6 31 169,6-44 29,4-77-253,-1-29-37,4 44 1,2-16 80,-5 65 0,-1-39-77,0-28-43,1-29-32,0-1 1,4 32-1,-1-37-8,-1 1-1,-1-1 1,-2 30-1,-3 49 46,5-42-57,-5 52-33,-1-73-2,6-29 16,-2 13-51,3-14 53,-1-1 0,0 1 0,0-1 0,0 0 0,0 1 0,0-1 0,0 1 0,-1-1 0,1 1 0,0-1 0,-1 0 0,1 1 0,-2 1 0,4 1-14,-2-3 28,0-1 1,0 0 0,0 0 0,1 0-1,-1 1 1,0-1 0,0 0-1,0 0 1,1 1 0,-1-1 0,0 0-1,0 0 1,0 1 0,0-1-1,0 0 1,0 1 0,0-1-1,0 0 1,0 0 0,0 1 0,0-1-1,0 0 1,0 1 0,0-1-1,0 0 1,0 0 0,0 1 0,0-1-1,0 0 1,0 1 0,0-1-1,-1 0 1,1 0 0,0 1 0,0-1-1,0 0 1,0 0 0,-1 0-1,1 1 1,-3-1 8,1 1 0,-1-1 0,1 0-1,-1 0 1,1-1 0,-1 1 0,1 0 0,-1-1 0,1 0 0,-1 1-1,1-1 1,0 0 0,-1 0 0,1 0 0,0-1 0,0 1-1,0 0 1,-4-4 0,5 4-6,0 1-1,0-1 0,0 1 1,0-1-1,0 1 0,0 0 1,0 0-1,-1-1 1,1 1-1,0 0 0,0 0 1,-2 0-1,1 0 2,-1-1 18,-31-7 70,10 2-40,1 1 1,-1 2 0,-30-2-1,22 3-15,-12 0 23,32 1-45,-1 1 1,-18-5-1,27 4-9,1 0 0,-1 1 0,0-1 0,0 1 0,1 0 0,-1 0-1,-7 1 1,4 0 8,0 0 0,0-1 0,1 0 0,-10-1 0,-61-4 65,-53-4 33,16-2-43,-10-1-57,-38-7-19,52 5-19,21 4 7,-5 0 10,-124 1 0,122 15 8,14-2-14,33 0 31,11 1-13,-86 14 3,43-9 35,13 0 32,53-7-53,13-2 1,-5-1 3,-12 3-3,-78 8 129,51-7-90,41-3-54,0-1 1,0 1-1,0-1 1,0 1-1,-8 4 0,8-4 0,1 0 6,0 0-4,-64 8 81,22 4 33,43-12-97,0-1 0,-11 4 2,10-4 22,1 1-26,-11 2-2,10-2 48,-4 1 756,2-1-3246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38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5717,'9'-15'-1253,"-9"15"1295,0-1-1,0 1 0,1 0 1,-1 0-1,0 0 0,0 0 1,0 0-1,1 0 0,-1 0 1,0 0-1,0 0 0,0 0 1,1 0-1,-1 0 0,0 0 1,0 0-1,0 0 0,0 0 1,1 0-1,-1 0 1,0 0-1,0 1 0,0-1 1,1 0-1,-1 0 0,0 0 1,0 0-1,0 0 0,0 0 1,0 0-1,1 1 0,-1-1 1,0 0-1,0 0 0,0 0 1,0 0-1,0 1 1,0-1-1,0 0 0,0 0 1,1 1-1,0 2 121,0 1 1,0-1 0,0 1-1,-1 0 1,1-1-1,-1 1 1,0 4-1,5 25 23,-3-5-37,-1-26-137,0 1 0,-1 0 1,0 0-1,0 0 0,0 0 1,0 0-1,0 0 0,-1 0 0,-1 5 1,2-7-10,0 0 1,-1 0 0,1 0 0,0 0-1,0 0 1,0 0 0,0 0 0,0-1-1,0 1 1,0 0 0,0 0 0,0 0-1,1 0 1,-1 0 0,0 0 0,1 1-1,3 16 56,-10 42 32,5-56-79,1-2-10,-2 0 0,1 1 0,0 0-1,0 0 1,0 0 0,0 0 0,0 0 0,1 0 0,-1 6 0,1-4-4,0-3-18,0 2-19,-1 4-58,1 0-1,-2 0 0,1 1 1,-5 13-1,5-18-137,1 1 0,-1 0 0,1-1 0,0 1 0,1 8 0,-1-7 26,0-3-170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6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5 4612,'0'0'50,"0"0"0,0 0 0,0 0 0,0 0 0,0 0-1,0 0 1,1-1 0,-1 1 0,0 0 0,0 0-1,0 0 1,0 0 0,0 0 0,0 0 0,0-1 0,0 1-1,0 0 1,0 0 0,0 0 0,-1 0 0,1 0 0,0 0-1,0-1 1,0 1 0,0 0 0,0 0 0,0 0-1,0 0 1,0 0 0,0 0 0,0 0 0,0 0 0,0-1-1,-1 1 1,1 0 0,0 0 0,0 0 0,0 0 0,0 0-1,0 0 1,0 0 0,0 0 0,-1 0 0,1 0-1,0 0 1,0 0 0,0 0 0,0 0 0,0 0 0,0 0-1,0 0 1,-1 0 0,1 0 0,0 0 0,0 0-1,0 0 1,0 0 0,0 0 0,0 0 0,-1 0 0,1 0-1,0 0 1,0 0 0,-9 11 609,7-8-616,0 0 1,1-1-1,-1 1 0,1 1 1,-1-1-1,1 0 0,0 0 1,0 5-1,-9 21 738,6-19-630,-22 74 924,16-45-948,9-31 8,0 0-1830,0-2-2896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39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3728,'0'0'-316,"6"4"-209,19 11 614,-19-11 109,-6-3-181,1-1 0,0 0 0,-1 0 0,1 1 0,0-1 0,-1 1 0,1-1 0,0 0 0,-1 1 0,1-1 0,-1 1 0,1 0 0,-1-1 0,1 1 0,-1-1 0,0 1 0,1 0 0,-1-1 0,0 1 0,1 1 0,-1-1 19,1 0 0,-1 0 0,1 0 0,-1 0 0,1 0 0,-1 0 0,1-1-1,0 1 1,-1 0 0,1 0 0,0 0 0,-1-1 0,1 1 0,0 0 0,0-1-1,0 1 1,0-1 0,0 1 0,0-1 0,0 0 0,0 1 0,0-1 0,1 1-1,42-1 153,-39 0-148,0 0-16,-3 0-23,13 0 25,0-1-1,29-4 1,-34 2-6,-2 2-6,9 1-5,-14 0-7,0 1 1,0-1-1,-1 0 1,1 1-1,0 0 0,0-1 1,-1 1-1,1 0 0,0 1 1,-1-1-1,5 3 0,-5-3 1,-2-1-2,0 0 0,0 0 0,0 1 1,0-1-1,1 0 0,-1 0 0,0 1 0,0-1 1,0 0-1,0 0 0,0 1 0,0-1 0,1 0 1,-1 1-1,0-1 0,0 0 0,0 0 0,0 1 1,0-1-1,0 0 0,0 1 0,0-1 0,0 0 1,-1 0-1,1 1 0,0-1 0,0 0 1,0 0-1,0 1 0,0-1 0,0 0 0,-1 0 1,1 1-1,0-1 0,0 0 0,-3 10 62,1-1-44,0 1-1,0 0 0,-1-1 0,0 0 0,-6 12 0,0-4-1,1 1 1,-7 23-1,6-16-16,-4 32 13,12-53-124,0 0 1,0 1-1,1-1 1,-1 0-1,1 1 1,0-1-1,0 1 1,0-1-1,0 0 1,1 1-1,0-1 1,1 5-1,-1-6-386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40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2688,'-22'0'-217,"18"0"334,2 3-7,-5 10 5,6-10 416,1 2-348,0-5-137,0 1-1,0-1 0,-1 1 1,1-1-1,0 1 0,0-1 1,0 1-1,0-1 0,0 1 1,0-1-1,0 1 0,0-1 1,0 1-1,1 0 0,-1-1 0,0 1 1,0-1-1,0 0 0,0 1 1,1 0-1,21 19 726,-19-18-655,10 3 172,3-2-220,0 0-1,0-1 1,0-1 0,29-1 0,-20 0-76,82 5-316,-104-5 274,2 0 20,0-1 17,0 1-14,0 1-1,0-1 1,0 1-1,0 0 1,0 0-1,0 0 0,5 3 1,-7-3 14,-2-1 13,-1 0 0,1 0 0,0 0 0,-1 0 0,1 1 0,0-1 0,-1 0 0,1 0 0,-1 1 0,1-1 0,-1 0 0,1 1 0,0-1 0,-1 0 0,1 1 0,-1-1 0,0 1 0,1-1-1,-1 1 1,1-1 0,-1 1 0,0-1 0,1 1 0,-1-1 0,0 1 0,1 0 0,-1-1 0,0 1 0,0-1 0,0 2 0,2 18 60,-2-18-54,0 1 9,-5 14 34,2-13-40,0-1-3,-1 16 23,0 0-11,-3 24 49,7-40-71,-1-1-1,1 1 0,0 0 0,0 0 1,0 0-1,1 0 0,-1-1 0,1 1 1,0 0-1,1 4 0,5 30-414,8 10-1431,-15-44 1377,0-1-258,0 10 519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42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 0 2440,'0'0'3120,"-8"5"-2999,4-3-115,-2 1 45,0 1-1,0-1 1,1 1-1,-1-1 0,1 2 1,0-1-1,1 0 1,-8 9-1,11-11-34,0-1-1,0 0 0,0 1 1,0-1-1,0 0 1,0 0-1,0 0 0,0 0 1,-1 0-1,1 0 1,-2 1-1,-10 9 77,-18 28 103,1 1-1,-29 56 1,46-73-177,1-3-8,0 1 0,1 0 0,2 1-1,0 0 1,-10 43 0,19-65-12,-1 3-13,0 0 0,1 1-1,-1-1 1,1 0-1,0 0 1,0 0-1,0 1 1,0-1 0,1 0-1,-1 0 1,1 0-1,0 0 1,0 1 0,0-1-1,0 0 1,0-1-1,3 5 1,-3-5-22,1 1 1,-1-1-1,1 1 1,-1-1-1,1 0 0,0 1 1,0-1-1,0 0 1,1 0-1,-1 0 0,0-1 1,1 1-1,-1 0 1,1-1-1,-1 0 1,1 1-1,0-1 0,0 0 1,-1 0-1,1-1 1,0 1-1,0-1 0,0 1 1,5-1-1,-5 0-91,4-2-138,-1 1 202,1-1-1,-1 0 0,0-1 1,1 1-1,-1-1 0,0-1 1,-1 1-1,1-1 1,0 0-1,-1 0 0,0-1 1,0 1-1,8-11 0,-7 6-20,-3 6 41,0-1-1,0 0 1,-1 0 0,1 0-1,-1 0 1,0-1 0,0 1-1,-1 0 1,3-9 0,-5 12 36,1 0 0,1 0 0,-1 0 0,0 0 0,0 0 1,0 0-1,1 0 0,-1 0 0,0 0 0,1 1 0,-1-1 0,0 0 1,1 0-1,-1 0 0,1 0 0,1 0 0,-2 0 2,1 0 1,-1 1-1,1-1 1,-1 0-1,1 0 0,-1 1 1,0-1-1,1 0 0,-1 0 1,0 0-1,1 1 1,-1-1-1,0 0 0,0 0 1,0 0-1,0 0 0,0 0 1,0 1-1,0-1 0,0 0 1,0 0-1,0 0 1,-1 0-1,1 1 0,-1-3 1,0 0-10,1 0 1,-1-1-1,0 1 0,-1 0 1,1-1-1,0 1 1,-1 0-1,0 0 1,-3-4-1,2 4 17,0 1 0,0 1 0,0-1 0,0 0 0,0 1 0,-1-1 0,1 1-1,0 0 1,-1 0 0,1 0 0,-7 0 0,-34-7 81,40 7-51,-2 2 6,-64 8-34,67-9-59,-1 1-24,-35 3-1343,35-4 751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43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17 1976,'0'0'-118,"-4"0"21,-18 0 2116,32-1-1865,69-8 570,-73 8-696,8-1 77,0 0-1,0 1 1,0 1 0,1 0-1,14 3 1,-25-3-103,87 8 193,-88-8-193,0 1 1,-1-1-1,1 0 0,0 1 1,0-1-1,0 1 0,0 0 0,-1 0 1,1 0-1,0 0 0,4 3 1,4 3-4,-7-5 6,-3-1 5,0-1 0,0 1 0,1-1 1,-1 1-1,0-1 0,0 1 0,0 0 1,0 0-1,0-1 0,0 1 0,0 0 1,-1 0-1,1 0 0,0 0 1,0 0-1,-1 0 0,1 0 0,-1 1 1,1-1-1,-1 0 0,1 0 0,-1 0 1,1 0-1,-1 1 0,0-1 0,0 0 1,0 0-1,0 1 0,0-1 0,0 0 1,0 0-1,-1 3 0,-9 53 380,10-56-382,0 0-1,0 0 1,0 0-1,-1 0 1,1 0-1,0 0 1,-1 0-1,1 0 1,0 1 0,-1-1-1,1 0 1,-1 0-1,0-1 1,0 2-1,-4 11 58,5-12-59,0 1 0,0-1 0,-1 0 0,1 1 0,0-1 0,-1 0 0,0 1 0,1-1 0,-1 0 0,0 0 0,1 1 0,-1-1 0,-1 1 0,-5 9 38,-5 28 83,11-31-98,-1 0 1,-1 0-1,-5 12 1,1 13 41,6-27-93,-1 0-1,1 1 1,1-1-1,-1 0 0,2 12 1,-1-11-24,0-4-45,5 15-599,-5-13-2464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53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21 100 64,'0'0'3072,"-3"-1"-2738,-15-3 4530,27 2-4708,26-4-1,-26 4-16,-4 2-8,70-9 292,-46 3-311,34-6-513,76-25 1,-132 35 61,1 0 1,-1 0-1,15 0 0,-2-1-487,-17 3 221,1-2-1819,13-6 841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53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4336,'0'1'-59,"-1"0"0,1 1 0,0-1 0,0 0 0,0 0 0,1 0 0,-1 0-1,0 0 1,0 1 0,0-1 0,2 2 0,19 9-14,-18-12 88,1 1 23,74 12 642,-77-13-665,0 1 0,1-1 0,-1 0 0,1 0 0,-1 0 0,1 0 0,-1 0-1,1 0 1,-1 0 0,1 0 0,-1 0 0,0-1 0,1 1 0,-1 0 0,3-2 0,-1 1 27,42-6 250,-4 2-60,0-2 1,53-17-1,-64 16-153,-1 1 0,37-3 0,11-3-45,-66 11-66,0 1 1,1 0-1,12 1 1,-16 0-32,0 0 1,0-1-1,0 1 1,13-4-1,12 0-335,-14 3 105,-19 1 270,1 0-1,0-1 1,0 1-1,0 0 0,0 0 1,0 0-1,0 0 1,0 0-1,0 0 0,0 0 1,0 0-1,0 1 1,0-1-1,0 0 0,0 1 1,0-1-1,1 1 1,1 0-60,0 0-222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54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 2908,'0'0'1418,"-3"5"-1199,-14 35 532,16-38-489,1 1 2,-3 36 330,-2-1 0,-1 0 0,-16 52 0,5-19-319,-3 1-168,14-52-476,0 0 0,1 0 0,1 0 0,-2 33 0,6-53 346,0 1 0,0-1 0,0 0 0,0 1 0,0-1 0,0 0 0,0 1 0,0-1-1,0 0 1,0 1 0,0-1 0,0 0 0,0 1 0,1-1 0,-1 0 0,0 0 0,0 1 0,0-1-1,0 0 1,1 0 0,-1 1 0,0-1 0,0 0 0,1 0 0,-1 0 0,0 1 0,0-1 0,1 0 0,-1 0-1,0 0 1,1 0 0,-1 0 0,0 0 0,1 1 0,-1-1 0,4 4-2236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55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4648,'0'0'-232,"-1"2"-129,-1 3 262,2-4 132,0-1 1,0 0 0,0 0-1,0 0 1,0 1-1,-1-1 1,2 0-1,-1 0 1,0 1 0,0-1-1,0 0 1,0 0-1,0 1 1,0-1-1,0 0 1,0 0 0,0 0-1,0 1 1,0-1-1,1 0 1,-1 0 0,0 0-1,0 1 1,0-1-1,0 0 1,0 0-1,1 0 1,-1 0 0,0 1-1,0-1 1,0 0-1,1 0 1,-1 0-1,0 0 1,0 0 0,1 0-1,-1 0 1,0 0-1,0 0 1,1 0 0,-1 0-1,0 0 1,0 0-1,0 0 1,1 0-1,-1 0 1,0 0 0,1 0-1,34 0 107,-26 0-6,-3-1-12,14-2-27,4-1 144,41-2 1,-12 6-107,-53 0-131,6 0 14,-1-1 1,1 2-1,-1-1 0,1 1 0,-1-1 0,6 3 0,-8-2 22,2-1 8,-2 1-37,0-1 0,-1 0 1,0 0-1,0 1 1,1-1-1,-1 0 0,0 1 1,0 0-1,0 0 1,0-1-1,0 1 1,0 0-1,0 1 1,0-1-1,0 0 1,0 0-1,2 4 1,8 10 112,-11-14-113,0-1 0,0 1 0,-1 0 1,1 0-1,0 0 0,0 0 0,-1 1 0,1-1 1,0 0-1,-1 0 0,1 0 0,-1 0 0,0 1 1,1-1-1,-1 0 0,0 1 0,0-1 0,0 0 0,0 2 1,0 9 98,-2-1 0,1 0 0,-5 13 0,-1 13 119,4-25-140,0 0-1,0 0 1,-10 21 0,-7 22 112,-11 49 49,9-20-393,19-69-145,-2 9-141,3-6-3963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56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4432,'-2'1'-320,"1"0"463,-14 6-981,15-7 871,0 0 0,0 0 0,-1 0 1,1 0-1,0 0 0,0 0 0,0 0 0,-1 0 0,1 0 0,0 0 0,0 0 0,0 0 1,0 0-1,-1 0 0,1 1 0,0-1 0,0 0 0,0 0 0,0 0 0,-1 0 0,1 0 1,0 0-1,0 1 0,0-1 0,0 0 0,0 0 0,0 0 0,0 0 0,0 1 0,-1-1 0,1 0 1,0 0-1,0 0 0,0 1 0,0-1 0,0 0 0,0 0 0,0 0 0,0 1 0,0-1 1,0 0-1,0 0 0,0 0 0,0 1 0,0-1 0,1 0 0,-1 0 0,0 0 0,0 0 1,0 1-1,0-1 0,0 0 0,0 0 0,0 0 0,0 0 0,1 1 0,-1-1 0,0 0 0,44 16 580,-41-15-443,3-1-29,6 0-63,4 1 59,-1-1 0,1-1-1,22-3 1,-34 3-115,1 0 0,-1 0 0,1 0 0,0 1 1,5 0-1,9-1 73,13-3 93,-7 3-110,51-4 138,-41 9-152,-34-4-59,-1 0-1,1 1 1,0-1-1,0 1 1,-1 0 0,1-1-1,0 1 1,-1 0-1,1-1 1,0 1-1,-1 0 1,1 0-1,-1-1 1,0 1-1,1 0 1,-1 0-1,1 0 1,-1 0-1,0-1 1,0 1 0,0 0-1,1 1 1,1 18 71,-3-15-43,1 1 0,-1 0 1,0 0-1,-1 0 0,0-1 0,-2 6 0,-5 22 140,5-15-48,-1 0 0,-13 30-1,-3 14 71,2-8-66,12-35-131,0 0 0,-3 21 0,-4 1-312,3-10-290,10-29 529,1 0 1,-1-1-1,1 1 0,0 0 1,0-1-1,-1 1 1,1 0-1,0 0 0,0-1 1,1 1-1,-1 2 1,1 5-1706,-10-1-464,8-7 966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57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399 1 4020,'0'0'792,"-6"4"-576,-18 11 16,20-12-137,1-1 0,0 1-1,0-1 1,0 1 0,0 0 0,0 0 0,1 0 0,-1 1 0,1-1-1,-3 8 1,-10 11 402,0-2-56,0 0 0,2 2 0,-12 22 0,-6 11 130,-68 123 422,71-119-826,2 1 1,-26 101 0,48-150-221,1 1-1,0 0 1,1 0 0,0 0 0,1 0 0,1 24-1,3-27-42,-2-7-17,3-1-22,0 1 72,0-1 1,1 0-1,-1 0 1,0 0 0,1-1-1,-1 1 1,1-1-1,-1 0 1,1-1 0,-1 1-1,1-1 1,-1 0-1,1 0 1,-1 0 0,0 0-1,1-1 1,-1 0-1,0 0 1,0 0 0,0 0-1,-1-1 1,6-4-1,1 0-32,-1-1 0,0-1 0,-1 1 0,1-1 0,-2-1 0,1 1 0,8-17 0,-12 18 80,0 0 0,-1 0 0,0 0 0,0 0-1,-1-1 1,0 1 0,1-12 0,-2 17 29,-1 0 0,0 0 1,0-1-1,0 1 0,0 0 0,-1 0 0,1 0 1,-1 0-1,1 0 0,-1 0 0,0 0 0,0 0 1,-1 0-1,1 1 0,-1-1 0,1 0 0,-1 1 1,0-1-1,0 1 0,0 0 0,0-1 0,0 1 1,-1 0-1,-3-2 0,-2 0 16,1 1 0,-1 0 0,0 0 0,0 1 0,-1 0-1,-13-1 1,10 1-20,7 1-20,5 1 9,0 0-1,-1 0 1,1 0 0,-1 0 0,1-1-1,-1 1 1,1 0 0,0 0 0,-1 0 0,1 0-1,-1 0 1,1 0 0,-1 0 0,1 0 0,-1 0-1,1 0 1,0 0 0,-1 0 0,1 1 0,-1-1-1,1 0 1,-1 0 0,0 1-11,1-1 0,0 0 0,-1 0 1,1 0-1,-1 1 0,1-1 0,0 0 0,-1 0 0,1 0 1,-1 0-1,1 0 0,-1 0 0,1 0 0,-1 0 0,1 0 1,-1 0-1,1 0 0,0-1 0,-1 1 0,1 0 0,-1 0 1,0-1-1,-3 2-184,-1 1 17,-3 0 143,-1-2-4092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6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6317,'0'-1'-45,"0"1"-1,0-1 1,0 0 0,0 1 0,0-1 0,0 1 0,0-1 0,0 1 0,1-1 0,-1 1 0,0-1 0,0 0 0,0 1 0,1-1-1,-1 1 1,0-1 0,1 1 0,-1 0 0,0-1 0,1 1 0,-1-1 0,0 1 0,1-1 0,-1 1 0,1 0 0,-1-1 0,1 1 0,-1 0-1,1 0 1,-1-1 0,1 1 0,-1 0 0,1 0 0,0 0 0,21 1 592,-6 1 209,11 43 716,-6-4-1671,-21-40-38,11 9-313,-4-4-566,-6-5 971,0-1 0,0 1 0,1-1 1,-1 1-1,0-1 0,0 0 0,0 0 0,1 1 1,-1-1-1,0 0 0,0 0 0,3-1 0,-2 1-217,9 1-949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4:58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18 4320,'-29'3'-218,"16"-1"3093,20 0-2613,21 8-16,-21-8-17,-1-2-19,94-5 700,-52-3-714,-17 2-5,44-3 0,-41 4-102,-28 4-78,-1 0 0,0 0 1,0 1-1,1-1 0,-1 1 0,0 0 1,1 1-1,-1-1 0,0 1 1,8 2-1,-11-2-2,0-1-1,0 1 1,1 0 0,-2 0 0,1 0-1,0 1 1,0-1 0,0 0 0,0 1 0,-1-1-1,1 1 1,-1 0 0,1-1 0,-1 1-1,0 0 1,0 0 0,1 0 0,-1 0-1,-1 0 1,1 0 0,0 0 0,0 0 0,-1 1-1,1-1 1,-1 0 0,0 0 0,0 1-1,0-1 1,0 0 0,0 0 0,0 4-1,-2 9 107,-1-1-1,0 1 0,-9 26 0,4-16 18,-34 97 415,16-39-239,10-36-165,9-13-61,6-27-73,-1 1 0,1-1 0,-1 0 1,-5 13-1,6-16-50,0 1 0,1 0 0,-1-1 0,1 1 0,0 0 0,2 8 0,-2-8-26,0-3-46,4 6-34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00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1 5388,'0'0'-285,"3"3"119,8 9 327,-9-8 735,10 7 852,-11-11-1690,0 1 0,0 0 0,0 0-1,-1 0 1,1 0 0,-1 0 0,1 0 0,0 0 0,-1 0 0,0 0-1,1 0 1,-1 0 0,0 0 0,1 0 0,-1 0 0,0 0 0,0 2-1,0 0 163,0 12 157,0-10-298,0-1-1,-1 0 0,0 0 1,0 0-1,-2 7 0,-1 11 127,3-16-161,0 0 1,0 0-1,0 0 0,0-1 1,-4 8-1,-2 13 49,3-11-60,3-12-30,0 1 0,0 0-1,0-1 1,0 1-1,1 0 1,-1 5 0,1 0-70,-1-1 1,0 1-1,0-1 1,-5 14 0,6-22 58,-1 0 1,1 1-1,0-1 1,0 1 0,0-1-1,0 1 1,-1-1-1,1 0 1,0 1 0,0-1-1,0 1 1,0-1-1,0 1 1,0-1 0,0 1-1,0-1 1,1 1-1,-1-1 1,0 1 0,0-1-1,0 0 1,0 1-1,1-1 1,-1 1-1,1 0 1,2 10-461,-1 4-382,1-19-730,2-17 748,-5 20 820,0 1 1,0-1 0,0 0 0,1 1 0,-1-1 0,0 1 0,0-1-1,0 0 1,0 1 0,0-1 0,-1 0 0,1 1 0,0-1 0,0 1-1,0-1 1,0 0 0,-1 1 0,1-1 0,0 1 0,-1-1-1,1 1 1,0-1 0,-1 1 0,1-1 0,-1 1 0,1-1 0,-1 1-1,0-1 1,-5-5-213,-32-37-540,34 40 742,1 0 1,-1 1-1,0 0 1,0 0-1,1 0 0,-7-2 1,7 3 21,-1-1-18,0 1-4,-56-6 108,56 6-43,0 1-12,-14 0-3,14 0 16,2 0-36,1 1-1,0 0 0,-1-1 0,1 1 0,0-1 0,-1 0 1,1 1-1,-1-1 0,1 0 0,-1 0 0,1 0 0,-3 0 1,3 0 6,-4 0 57,2 2 5,-3 1-66,2-2 55,1 0 1,-1 1-1,0-1 0,1 1 1,-1 0-1,1 0 0,0 1 1,-1-1-1,1 1 0,0-1 1,1 1-1,-1 0 1,0 0-1,1 0 0,-3 4 1,4-4 17,0 0 1,-28 62 326,27-57-360,0 0 1,1 0 0,0 0-1,1 12 1,0-14-30,2 0 0,-1 0 1,0 0-1,1 0 0,0-1 1,5 8-1,-7-11 3,14 8 45,42-1-167,-52-9 57,2-2-65,53-18-202,-39 12 74,-16 7 201,-1-1-1,0 1 1,0 0-1,0-1 1,0 0 0,0 0-1,4-3 1,25-14-265,-23 15 229,-6 2 15,0 0 13,33-23-267,-33 24 228,8-10-212,7-19-350,-16 28 441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11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43 3440,'0'0'845,"-5"5"-694,-10 11 149,0-1-1,-2 0 1,-21 14 0,24-19-125,0 1 1,1 1 0,0-1 0,1 2-1,-21 26 1,21-23-42,0 1-1,-10 19 1,18-30-116,1 0 1,0 1 0,0-1-1,1 1 1,0 0-1,0 0 1,1 0-1,-2 14 1,8 13-136,-4-33 111,-1 0-1,1 1 1,-1-1-1,1 0 1,-1 0-1,1 0 1,0 0-1,-1 0 1,1 0-1,0 0 1,0 0-1,0-1 1,-1 1-1,1 0 1,0 0-1,2 0 1,-2 0-8,2 1-14,0 0-1,0 0 1,0 0 0,0 0 0,0-1 0,1 1-1,-1-1 1,0 0 0,1 0 0,-1 0-1,0 0 1,1-1 0,-1 0 0,1 1-1,0-1 1,-1 0 0,1-1 0,6 0-1,2-2-140,-1 0 1,1-1-1,21-9 0,-26 9 78,0 0 0,0 0 0,0-1 0,0 1-1,-1-2 1,0 1 0,0-1 0,0 0 0,-1 0 0,0 0 0,0-1 0,0 0 0,-1 0 0,6-14 0,-5 11 59,-2 0 1,0 0-1,0 0 1,-1 0-1,0-1 1,-1 1-1,0-1 1,0 1-1,-1-1 1,-3-20-1,0 10 61,3 15-14,-1-1 0,0 1-1,0-1 1,-1 1 0,1 0-1,-1 0 1,-1 0 0,-4-10-1,5 13-12,-1-1-1,1 1 0,0-1 0,1 0 1,-1 0-1,1 0 0,0 0 0,-2-6 1,3 9-16,-1-1 0,0 1 1,1-1-1,-1 1 0,0 0 1,0-1-1,0 1 0,0 0 0,0 0 1,0 0-1,-2-2 0,-6-7-197,0-9-1617,8 16 1624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12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2420,'0'0'404,"4"3"-189,13 13 259,-17-8-110,0-1 0,0 0 0,-1 1 0,-3 8 0,3-11-325,-2 11 525,-11 30 0,9-32-297,1 0 1,-5 26-1,-12 134 542,21-113-891,-1-16-12,1-9-4145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12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 4640,'0'0'-274,"-3"6"-110,-2 6 604,-1 0-1,0 0 1,-1-1-1,0 1 1,-15 16-1,15-20-123,0 0-1,0 1 1,1 0 0,1 0-1,-1 1 1,1-1-1,1 1 1,0 1 0,-5 16-1,6-14-29,-4 10 43,1 0-1,1 1 1,1 0-1,-2 39 0,7-44-47,0 1 0,7 31 0,-7-46-62,0-3-3,0 1 0,-1-1-1,1 1 1,0-1-1,1 0 1,-1 1 0,0-1-1,1 0 1,-1 0-1,1 0 1,-1 0 0,1 0-1,0 0 1,0-1-1,3 3 1,31 16-181,-35-19 117,6-2 1,6-1 2,0 0-1,-1 0 1,14-6-1,-16 2 5,0 0 0,-1-1-1,1 0 1,-1-1 0,0 0-1,-1 0 1,0-1 0,-1 0-1,9-12 1,-10 12 37,-1-1-1,1 1 1,-2-1 0,1 0 0,-1 0 0,-1 0-1,0 0 1,0-1 0,-1 1 0,0-1 0,0-14-1,-2 12 27,0 0-1,-1 0 0,0 0 1,-1 0-1,0 1 0,-1-1 1,-1 1-1,0 0 0,-6-13 1,1 2 24,6 17-25,1 0-1,-1 0 1,0 1 0,0-1 0,-1 1 0,1 0 0,-1 0 0,0 0 0,-1 0-1,1 1 1,-8-6 0,-28-35-521,39 43 367,-10-6-82,6 7-2519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13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2400,'3'0'-50,"58"5"1624,-57-5-1242,-3 0-285,0 1 1,0-1 0,0 1-1,-1-1 1,1 1-1,0-1 1,0 1-1,0-1 1,-1 1 0,1 0-1,0 0 1,-1-1-1,1 1 1,-1 0 0,1 0-1,-1 0 1,1-1-1,-1 3 1,10 19 819,-7-17-863,-3-4 18,0 0 0,0 0 0,0 1 0,1-1 1,-1 0-1,0 0 0,0 0 0,-1 0 1,1 1-1,0-1 0,0 0 0,-1 0 1,1 0-1,0 0 0,-2 2 0,1 1 43,-6 34 757,-21 65 1,16-66-521,-11 65 1,11-47-328,8-42-273,1 1 1,0 0 0,0 16 0,4-14-1400,-1-4-466,-1-10 392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14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48 4668,'-3'0'-201,"3"-1"199,0 1 0,-1 0-1,1 0 1,0-1 0,-1 1 0,1 0-1,-1 0 1,1 0 0,0 0 0,-1 0 0,1 0-1,-1-1 1,1 1 0,0 0 0,-1 0-1,1 0 1,-1 0 0,1 0 0,0 1-1,-1-1 1,1 0 0,-1 0 0,1 0-1,0 0 1,-1 0 0,1 1 0,0-1 0,-1 0-1,1 0 1,0 0 0,-1 1 0,1-1-1,0 0 1,-1 1 0,1-1 0,0 0-1,0 0 1,-1 1 0,1-1 0,0 1 0,0-1-1,0 0 1,-1 1 0,1-1 0,0 0-1,0 1 1,-10 15 418,4-9-160,0 0 0,1 1 0,0-1 0,-7 14 0,-10 17 227,6-13-252,1 0 1,1 1-1,2 1 1,-19 54 0,15-19 77,15-59-300,1 1 0,0-1-1,0 0 1,0 1 0,0-1 0,1 0 0,-1 0-1,1 1 1,2 5 0,-2-7-10,0-1 0,-1 1 1,1 0-1,0-1 0,0 1 0,0-1 0,0 1 0,0-1 0,0 1 1,1-1-1,-1 0 0,0 0 0,1 1 0,-1-1 0,1 0 0,-1 0 1,1-1-1,0 1 0,-1 0 0,1 0 0,3 0 0,6 2-15,-6-2-23,0 1 0,0-1-1,1 0 1,-1 0 0,0-1-1,1 0 1,-1 0 0,1 0-1,-1 0 1,6-2 0,-6 1 23,9-3-89,0 1 0,0-2 0,-1 0 0,1-1 0,12-7 0,-16 6 17,0 0 1,0 0-1,-1-1 0,1 0 0,14-19 0,-19 20 64,0 1 1,-1-1-1,0 0 0,-1-1 0,0 1 1,0 0-1,0-1 0,-1 0 0,0 0 0,1-11 1,-1 2 90,0 1 1,-2-1-1,0 0 1,0 1-1,-2-1 1,0 1-1,-1-1 1,-1 1-1,0 0 1,-7-16-1,7 24-21,-1 1 1,0 0-1,0 0 0,0 1 0,-1-1 0,-9-7 1,9 11-9,-40-18-168,43 20 32,-1 0-10,-18-3-2201,21 4 2188,-1 1 0,1-1-1,0 1 1,0-1 0,0 1 0,-1 0 0,1 0 0,0-1 0,0 1 0,0 0 0,0 0 0,-1 2-1,1-2-129,-3 1-721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14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0 3600,'0'0'226,"0"3"-6,-17 168 4720,12-141-4704,-17 97 480,2-18-656,5 14-3055,21-113-308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15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4852,'0'0'-142,"0"6"320,-5 43 875,4-28-106,-8 40 0,4 4 47,0 9-337,-1 13-249,-9 55-1104,14-133 288,1 0 1,0 0-1,0 0 1,1 0-1,2 9 1,-3-17 310,0-1 1,1 1-1,-1-1 1,0 1-1,0 0 1,0-1-1,0 1 1,0-1-1,0 1 1,0 0-1,0-1 1,0 1-1,0 0 1,-1-1-1,1 1 1,0-1 0,0 1-1,0-1 1,-1 1-1,1 0 1,0-1-1,-1 1 1,0 0-1,1 0-397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15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95 5036,'0'0'1735,"-4"6"-1579,-39 57 490,37-49-472,1 0 1,-1 0-1,2 1 0,0 0 0,-2 19 0,4-20-110,1 1 0,0 0 1,2-1-1,-1 1 0,2 0 0,3 17 0,-4-25-51,7 17-34,-1 2-67,-7-24 79,1 0 0,-1-1-1,0 1 1,1 0 0,0 0-1,-1-1 1,1 1 0,0 0-1,0-1 1,0 1 0,0-1-1,0 1 1,0-1 0,0 1-1,0-1 1,1 0 0,-1 0-1,0 0 1,3 2 0,27 14-200,-31-17 206,1 1-7,1-1 0,-1 1 0,1-1 0,-1 0 0,0 1-1,1-1 1,-1 0 0,1 0 0,-1 0 0,1 0 0,-1 0-1,1 0 1,-1-1 0,3 1 0,0-1-18,1 0-3,1 1 0,-1-1-1,1 0 1,-1-1-1,0 1 1,0-1-1,1 0 1,7-5-1,4-1-53,-12 6 53,-1-1 0,1 0 0,0-1-1,-1 1 1,0-1 0,0 0 0,7-7-1,5-6-69,-9 10 76,-1 0-1,0 0 1,0-1-1,-1 1 0,0-1 1,0-1-1,-1 1 1,0-1-1,-1 1 0,0-1 1,3-12-1,-2 0 83,0-1 0,-1 0 1,0-37-1,-3 52-27,0-11 164,-4-33 0,3 46-168,0 0 1,0-1-1,-1 1 0,0 0 0,0 0 0,0 0 1,-1 0-1,1 0 0,-1 0 0,-5-5 0,5 6-17,-1 1-1,0-1 1,0 1 0,0 0-1,-1 0 1,1 1-1,-1-1 1,0 1-1,-8-3 1,11 4-58,-2 0-39,-26-11-617,27 11 404,-1 0-1580,-18-3-349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7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4204,'0'0'1689,"-4"4"-1331,1 0-237,-12 8 494,19 6 51,6 34 598,-8-41-1049,0-1 0,6 21 0,0 24-572,-6-51-506,-1 1 0,0 0 0,0 0 0,-1 1 1,1 5-1,-1-1-1309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16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24 3880,'0'0'982,"-10"1"-748,-32 2 6,40-3-184,0 0 0,0 1 0,0-1 0,0 0 0,1 1 0,-1-1 0,0 1 0,0 0 0,0 0 0,1 0 0,-1 0-1,1 0 1,-1 0 0,1 0 0,-1 0 0,1 0 0,-3 4 0,3-4-14,-11 7 161,1 0 0,0 1 0,0 0 0,1 1 0,0 0 0,1 1 0,0 0 0,1 0 0,0 1 0,1 0 0,0 0 0,-5 14-1,5-12-157,1-1-1,1 1 0,0 0 0,1 1 1,0-1-1,1 1 0,0 0 0,2 0 0,0 0 1,0 0-1,1 0 0,3 18 0,-2-25-63,1 0-1,-1 0 0,1-1 0,1 1 1,-1-1-1,8 15 0,-7-18 0,-1 0 0,1 0 0,0-1 0,0 1-1,1-1 1,-1 1 0,1-1 0,0 0 0,0 0 0,0-1-1,0 1 1,7 2 0,-7-3-8,1-1 0,-1 0 0,1-1 0,-1 1 0,0-1 0,1 1 0,-1-1 0,1-1 0,-1 1 1,1 0-1,5-3 0,0 1-71,0 0 0,0-2 0,-1 1 1,11-6-1,-5 1-37,-1-2 0,0 1 0,-1-2-1,0 0 1,-1 0 0,0-1 0,-1-1 0,15-20 0,-17 18 89,-1-1 1,-1 0-1,-1 0 0,0-1 1,5-22-1,-10 35 51,3-17 90,-1-1 0,-1 1-1,0-36 1,-3 51-68,0 0 0,0 1 0,0-1 0,-1 0 0,1 0-1,-1 1 1,-5-9 0,-3-11 29,10 24-53,0 0 0,-1 0 1,1 0-1,-1 0 0,1 0 1,-1 0-1,1 1 0,-1-1 1,0 0-1,1 0 0,-1 1 1,0-1-1,0 0 0,0 1 0,1-1 1,-1 1-1,-1-1 0,1 0-1,1 1 0,-1 0 0,1 0-1,-1-1 1,0 1 0,1 0-1,-1-1 1,1 1 0,0-1-1,-1 1 1,1-1 0,-1 1 0,1-1-1,0 1 1,-1-1 0,1 1-1,0-1 1,-1 1 0,1-1-1,0 1 1,0-1 0,0 0 0,0 1-1,-1-1 1,1 0 0,0 0-20,0-1 0,-1 1 1,1 0-1,-1 0 1,0 0-1,1 0 0,-1 0 1,0 0-1,1 0 1,-1 0-1,0 0 0,0 0 1,0 1-1,0-1 1,0 0-1,0 0 0,0 1 1,-1-1-1,-17-9-856,17 9 507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17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20 3864,'-5'-19'3257,"5"26"-2907,0-5-341,0 7 220,0 0-1,-1 0 0,0 0 1,-3 10-1,-1 8 321,-4 52 0,4-28-280,-16 139-97,15-64-2265,9-116 1645,-1-4-3395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17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12 4912,'0'-9'-440,"0"6"678,2 8 1283,-1 4-1418,0-5-44,0 0 0,0 0-1,0 0 1,0-1 0,0 1 0,1 0-1,2 3 1,-4-6-31,0 1 0,1-1 0,-1 0 0,0 0 0,0 0 0,0 0 0,0 1 0,0-1 0,-1 0 0,1 0 0,0 0 0,0 0 0,-1 1 0,1-1 0,-1 0 0,0 1 0,0 0 47,-16 167 1603,7 74-1502,10-221-318,-1-2-82,0-16 83,1 1-1,0 0 0,0-1 0,0 1 0,1 9 0,0 11-1339,-1-23 565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18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 4904,'1'0'25,"-1"-1"0,1 1 0,-1 0 0,0-1 0,1 1 0,-1 0 0,1-1 0,-1 1 0,1 0 0,-1 0 0,1 0 0,-1-1 0,1 1 0,-1 0 0,1 0 0,-1 0 0,1 0 0,-1 0 0,1 0 0,-1 0 0,1 0 0,0 0 0,-1 0 0,1 0 0,-1 0 0,1 1 0,-1-1 0,1 0 0,-1 0 0,1 1 0,-1-1 0,1 0 0,-1 0 0,0 1 0,1-1 0,-1 0-1,1 1 1,-1-1 0,0 1 0,1-1 0,-1 1 0,0-1 0,0 0 0,1 1 0,-1-1 0,0 1 0,0-1 0,0 1 0,1-1 0,-1 2 0,2 1-158,1 1 521,-16 157 3674,-1 0-2668,4 8-1582,10-151-264,-1-12-9,1 0 0,0 0 0,0 0 0,1 0 0,0 0 0,2 10-1,-1-4-2452,-3-10 2205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04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2820,'7'23'-424,"-6"-21"490,1-1 0,-1 1 0,1 0-1,-1-1 1,1 1 0,0-1 0,0 1-1,0-1 1,4 2 0,-5-2-118,2 0 196,0 1 4,0-1-1,1 1 1,-1-1 0,1 0 0,7 1 0,-8-1 57,1 0 16,13 1 79,1 0 1,-1-1-1,0-1 0,28-4 0,74-17 501,-63 12-703,-35 6-277,30-8 0,-35 8-988,1 0 1,32-1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04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53 3904,'0'0'-132,"-7"11"74,6-11 88,1 0-1,-1 1 0,1-1 0,0 1 0,-1-1 0,1 1 1,-1-1-1,1 1 0,0-1 0,-1 1 0,1-1 0,0 1 1,0 0-1,-1-1 0,1 1 0,0-1 0,0 1 1,0 0-1,0-1 0,0 1 0,0 0 0,0-1 0,0 1 1,0 0-1,0-1 0,0 1 0,0-1 0,0 1 1,1 0-1,-1-1 0,0 1 0,0-1 0,1 1 0,-1-1 1,0 1-1,1-1 0,-1 1 0,0-1 0,1 1 0,-1-1 1,1 1-1,-1-1 0,1 1 0,-1-1 0,1 0 1,-1 1-1,1-1 0,0 0 0,0 1 0,2 0 30,0 1-1,0-1 1,0 0 0,-1 0-1,2 0 1,-1 0-1,0 0 1,5 0 0,1-1 127,6 0 65,0 0 1,24 4-1,-37-4-235,0 1-1,0-1 1,0 0-1,0 1 0,0-1 1,0 0-1,0 0 1,0-1-1,0 1 0,0 0 1,0-1-1,2 0 1,5-1 13,3 1 1,3 0-7,-1-1-1,0 0 1,24-6 0,12-5-208,-30 9-152,36-13 0,-53 16 282,100-44-2967,-83 39 1822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05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8 3788,'0'-1'12,"0"1"-1,0-1 1,-1 1-1,1 0 1,0-1-1,0 1 1,0 0 0,-1-1-1,1 1 1,0 0-1,-1-1 1,1 1-1,0 0 1,-1 0-1,1-1 1,0 1-1,-1 0 1,1 0-1,0-1 1,-1 1-1,1 0 1,0 0-1,-1 0 1,1 0-1,-1 0 1,1 0-1,-1 0 1,1-1-1,0 1 1,-1 0-1,1 0 1,-1 1 0,1-1-1,0 0 1,-1 0-1,1 0 1,-1 0-1,1 0 1,0 0-1,-1 1 1,1-1-1,-1 0 1,-16 16 259,16-16-253,0 1 1,1-1-1,-1 1 1,1-1-1,0 1 0,-1 0 1,1-1-1,-1 1 0,1-1 1,0 1-1,0 0 1,-1-1-1,1 1 0,0 0 1,0-1-1,0 1 0,0 0 1,-1-1-1,1 1 0,0 0 1,0-1-1,1 1 1,-1 0-1,0-1 0,0 1 1,0 0-1,0-1 0,0 1 1,1 1-1,-1-2 8,-3 63 880,-3 0 0,-19 82 0,16-99-653,-28 132 271,-30 176-536,50-212-1954,16-138 1543,0 1 1,-1 0-1,0-1 1,0 1 0,0-1-1,0 0 1,-4 6 0,4-8-992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06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11 161 4020,'-5'-36'-815,"0"-4"2848,7 36-1938,1 0-1,0 0 1,0 0-1,0 0 1,0 0-1,8-6 1,9-4 65,-16 11-139,0-1 0,0 1 0,0 1 0,9-5 0,-8 4-14,-2 1-2,0 0 0,1 0 1,-1 1-1,0-1 0,1 1 0,-1 0 0,1 0 0,-1 0 0,1 1 0,-1-1 0,1 1 0,4 0 0,-4 0-6,-1 1 0,1 0 0,-1-1 0,1 1 0,-1 1 0,1-1 0,-1 0 0,0 1 0,0 0-1,1-1 1,-1 1 0,0 1 0,-1-1 0,1 0 0,0 1 0,-1-1 0,1 1 0,-1 0 0,0 0 0,0 0 0,0 0 0,1 3 0,0 1 1,-1-1 0,-1 1 1,1-1-1,-1 1 0,-1 0 1,1-1-1,-1 1 0,0 0 0,0-1 1,-1 1-1,0 0 0,0-1 0,-1 1 1,0-1-1,-5 12 0,-2 5 14,-2-2 0,0 1-1,-17 22 1,22-37-1,0-1 0,1 0 0,-2 0 0,1-1 0,-8 5 0,11-8-2,-1-2-13,-14 0-7,18 0 9,0 0-1,-1 0 0,1 0 1,0 0-1,0 0 1,-1 0-1,1 0 0,0 0 1,0 0-1,-1 0 1,1 0-1,0 0 0,0 0 1,-1 0-1,1 0 1,0 0-1,0-1 0,-1 1 1,1 0-1,0 0 1,0 0-1,-1 0 1,1-1-1,0 1 0,0 0 1,0 0-1,0 0 1,-1-1-1,-2-3-16,1 0 1,-1-1-1,1 1 1,0-1-1,0 1 1,1-1-1,-1 0 1,1 0-1,0 1 1,0-1-1,1 0 1,-1 0-1,1 0 1,0 0-1,0 0 1,2-9-1,2-6-172,0 1-1,2 0 0,7-20 0,3 7-294,-13 28 325,0 0 0,-1-1 0,1 1 0,-1-1-1,0 0 1,-1 0 0,1 0 0,-1 0-1,1-5 1,0 6-730,6-12 416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06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49 342 2816,'0'0'-127,"-4"6"-59,4-6 194,-1 1 1,1-1 0,0 0 0,0 0 0,0 0-1,0 0 1,-1 0 0,1 0 0,0 1 0,0-1-1,0 0 1,-1 0 0,1 0 0,0 0 0,0 0 0,0 0-1,-1 0 1,1 0 0,0 0 0,0 0 0,0 0-1,-1 0 1,1 0 0,0 0 0,0 0 0,0 0 0,-1 0-1,1 0 1,0 0 0,0 0 0,0 0 0,-1-1-1,1 1 1,0 0 0,0 0 0,0 0 0,0 0 0,-1 0-1,1 0 1,0-1 0,0 1 0,0 0 0,0 0-1,0 0 1,0 0 0,0-1 0,-1 1 0,1 0-1,0 0 1,0 0 0,0-1 0,-2-3 0,0 1 25,0-1-1,0 0 1,0 0 0,0 0-1,1 0 1,-1-1 0,1 1 0,0 0-1,0-6 1,-10-106 740,8 82-471,2 29-264,0 1 0,0-1-1,1 0 1,-1 0 0,1 1 0,1-1 0,-1 0 0,1 0 0,-1 1 0,1-1 0,3-8 0,3-2 62,-6 11-85,1 0 0,0 0-1,0 0 1,0 0 0,0 0-1,0 0 1,1 1 0,0 0-1,0-1 1,5-4-1,-6 7-10,-1-1-1,1 1 1,0 0-1,0-1 1,0 1-1,0 0 1,0 0-1,0 0 1,0 0-1,1 1 1,-1-1-1,0 0 1,0 1-1,4-1 1,10-2 27,-12 3-30,-1-1 0,1 1 1,-1 0-1,1 0 0,0 0 0,-1 0 1,1 0-1,0 1 0,-1 0 0,6 1 1,33 14-74,-37-13 61,1-1 0,-1 1 0,1 0 0,-1 0 0,0 1 0,0 0-1,0 0 1,-1 0 0,1 0 0,-1 1 0,0 0 0,0 0 0,-1 0-1,1 0 1,-1 0 0,0 1 0,-1-1 0,4 9 0,-4-9 12,-1-1 0,1 1 1,-1-1-1,0 1 0,0 0 1,0-1-1,-1 1 0,0 0 0,1 0 1,-2-1-1,1 1 0,-1 0 1,1 0-1,-1-1 0,0 1 0,-1 0 1,1-1-1,-1 0 0,0 1 1,0-1-1,-1 0 0,1 0 0,-1 0 1,0 0-1,0 0 0,0-1 1,0 1-1,-1-1 0,1 0 0,-1 0 1,0 0-1,0 0 0,0-1 1,-6 3-1,5-3-22,0-1 1,-1 0 0,1 0-1,0-1 1,0 1 0,-10-1-1,11 0-4,-1 0-90,1-3-38,1 1 43,0-1 0,0 1 1,0-1-1,0 0 0,1 0 0,-1 0 1,1 0-1,0-1 0,0 1 0,0-1 1,0 1-1,1-1 0,-1 0 0,1 1 1,0-1-1,0 0 0,0 0 0,1 0 1,-1 0-1,1 0 0,0-7 1,0-4-284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08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8 2696,'0'0'-174,"6"-6"-724,-3 4 1321,-4 7 2258,-9 20-2634,7-18 56,1-7-95,0 1 1,0 0 0,0 0 0,0 0-1,0 1 1,0-1 0,0 0-1,0 1 1,1 0 0,-1-1-1,0 1 1,1 0 0,-2 2 0,-15 15 136,9-10-85,0 1 0,-12 20 1,-5 3 45,22-26-72,0 0 0,0 0 0,0 0 0,1 0 0,0 0 0,1 1 0,-3 12 0,-8 20 65,8-24-66,2 0 1,0 1-1,1-1 1,1 32 0,0-38-24,2 1 0,0-1 0,0 0 0,1 0 0,0 0 0,1 1 0,6 15 0,-7-24-4,0 0-1,0 0 1,0 1 0,1-1-1,-1-1 1,1 1-1,-1 0 1,1-1-1,0 1 1,0-1 0,3 2-1,-3-2 0,-1 0-4,0-1 0,0 1 0,0-1 1,0 1-1,1-1 0,-1 0 0,0 0 1,0 0-1,0 0 0,1-1 1,-1 1-1,0 0 0,0-1 0,0 1 1,0-1-1,0 0 0,0 0 0,3-1 1,28-8-1,-20 8-9,0-1 0,0 0 0,-1-1 1,1 0-1,-1-1 0,0-1 0,0 1 0,-1-2 0,0 0 0,0 0 1,0-1-1,-1 0 0,0-1 0,-1 0 0,0-1 0,12-16 1,-16 20-4,-1 0 0,0 0 1,0-1-1,-1 0 1,1 1-1,-1-1 0,-1 0 1,0 0-1,0-1 1,0 1-1,-1 0 0,0-1 1,0 1-1,0 0 1,-1-1-1,-2-13 1,0 11-9,0-1 0,0 1 1,-1 0-1,-1 0 1,0 0-1,0 1 1,-1-1-1,-9-14 1,7 17-89,0 0 1,0 0-1,0 1 1,-1 0-1,1 0 0,-12-5 1,17 9-36,-11-1-101,10 1-2234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8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48 5228,'0'0'2356,"-6"3"-2081,-40 24 641,38-21-787,-1 0-1,1 1 1,0-1 0,0 2 0,1-1 0,0 1 0,1 1-1,-9 11 1,7 11-4,7-31-124,1 1 0,0 0 0,0 0 0,0-1 0,-1 1 0,1 0 0,0 0 0,0-1 0,0 1 0,0 0 0,1-1 0,-1 1 0,0 0 0,0 0 0,0-1 0,0 1 1,1 0-1,-1-1 0,1 2 0,2 7-15,-2-7 4,-1-1 0,1 1 1,0 0-1,0 0 1,0 0-1,0-1 1,0 1-1,0-1 1,1 1-1,-1-1 1,0 1-1,1-1 0,-1 1 1,1-1-1,0 0 1,-1 0-1,1 0 1,0 0-1,0 0 1,-1-1-1,1 1 0,0 0 1,0-1-1,0 1 1,0-1-1,3 0 1,4 1-109,-1-1 0,1 0 0,0 0 0,0-1 1,9-2-1,-9 1 41,0 0-1,0-1 1,0 0 0,0-1-1,-1 0 1,1 0 0,-1 0 0,0-1-1,0-1 1,-1 1 0,1-1 0,-1-1-1,-1 1 1,1-1 0,-1 0-1,0-1 1,-1 1 0,0-1 0,0 0-1,7-15 1,-12 22 78,0 1-1,0-1 1,0 1 0,1-1-1,-1 1 1,0-1 0,0 1 0,0-1-1,0 1 1,0-1 0,0 1-1,0-1 1,0 1 0,0-1-1,0 1 1,0-1 0,0 1 0,0-1-1,-1 1 1,1-1 0,0 1-1,0 0 1,-1-2 0,-2-10 13,3 9-12,0 0-1,0 0 1,0 0-1,-1 0 0,1 0 1,-1 1-1,0-1 0,0 0 1,0 0-1,0 1 0,0-1 1,0 1-1,-1-1 1,0 1-1,1-1 0,-3-1 1,-9-15-312,12 17 64,-9-7-1115,2 2-974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09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0 2520,'0'0'2201,"-1"8"-1937,0 12-61,1-8 26,-1 0 1,0 1-1,-1-1 1,0 0-1,-6 18 1,-3-4 18,2-1 0,-8 34 0,-3 11-16,-19 88-238,36-141-66,-3 19-1025,3 0-1,1 56 0,2-78 84,0-13-286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09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19 3916,'0'0'745,"-2"6"-590,-20 43 301,11-21-43,2-1-1,-11 57 0,4 37-4,14-94-388,0 35 1,2-52-70,0-6 25,1 0-1,-1 0 0,1 0 0,0 1 1,0-1-1,1 0 0,2 5 0,-3-8 5,0 0 0,0 0 0,0-1 0,0 1 0,0-1-1,1 1 1,-1-1 0,0 1 0,0-1 0,1 0 0,-1 1 0,0-1 0,1 0-1,-1 0 1,0 0 0,0 0 0,1 0 0,-1-1 0,0 1 0,1 0-1,1-1 1,19-5-166,-16 4 134,-1 1 0,0-1 0,1 0 0,-1-1 0,0 1 0,0-1 0,-1 0 0,1-1 0,-1 1 0,1-1 0,-1 1 0,7-10 0,-1 0-129,0 0-1,13-27 1,-18 31 105,3-8-16,0-1-1,-1 0 1,-1-1 0,-1 0-1,-1 1 1,0-2-1,-2 1 1,0 0-1,-1-34 1,-1 50 85,0-1 0,-1 1 0,1 0 0,-1-1 0,0 1 0,0 0 0,0 0 0,0 0 0,0-1 0,-1 1 0,0 0 0,1 1 0,-1-1 0,-3-4 0,-3 0-23,1-1 0,-1 1 0,-10-7 0,-4-4-73,20 17 32,0 0-57,0 1-1,0-1 1,0 1-1,0-1 1,1 0-1,-1 1 1,0-1-1,0 0 1,1 0-1,-1-1 1,0 1 0,1 0-1,-1 0 1,-1-3-1,-6-4-423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10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0 2028,'0'0'106,"2"1"-8,-1-1-66,0 0 0,0 0 0,0 0 0,-1 1 0,1-1 0,0 0 0,0 0 0,-1 1 0,1-1 0,0 1 0,-1-1 0,1 0 0,0 1 0,-1-1 0,1 1 0,-1 0 0,1-1 0,-1 1 0,1-1 0,-1 1 0,1 0 0,-1-1 0,1 1 0,-1 0 0,0 0 0,0-1 1,1 1-1,-1 0 0,0 0 0,0-1 0,0 2 0,0 2 86,-1-1 0,0 0 0,0 1 0,0-1 0,0 0 0,-4 5 0,-5 15 480,-24 46 585,6-12-362,12-17-487,2 0-1,2 2 1,-8 53-1,18-42-145,3-43-180,-1-10-5,0 1-1,0 0 0,1 0 0,-1 0 1,1 0-1,-1-1 0,0 1 1,1 0-1,-1 0 0,1-1 0,0 1 1,-1 0-1,1-1 0,-1 1 0,1-1 1,0 1-1,0-1 0,-1 1 0,1-1 1,0 1-1,0-1 0,0 0 0,-1 1 1,3-1-1,18 6-2,-20-6-1,8 0-24,-1 0 1,1-1-1,-1 1 1,1-2-1,-1 1 0,1-1 1,-1-1-1,0 1 1,0-1-1,11-6 1,39-19-222,-39 17 181,-14 8 48,0 0 1,0 0 0,0 0-1,-1 0 1,6-5-1,2-5-15,-4 5 12,0 0 0,0 0 0,-1-1 1,0 0-1,-1-1 0,11-19 0,-14 22 20,-1 1 1,1-1-1,-1 0 0,0 0 0,-1 0 1,0 0-1,0 0 0,0 0 0,-1-1 1,0 1-1,0 0 0,-1 0 0,0 0 1,0 0-1,-1 0 0,0 0 0,0 0 1,-1 0-1,0 1 0,0-1 0,0 1 1,-1 0-1,-7-11 0,5 9 8,-6-8-265,0 1 1,-20-20-1,-10-8-1906,40 42 1524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26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1 189 5581,'0'0'-419,"11"-11"-1076,-7 1 1372,-3 8 719,-1 1-572,0 1 1,0 0 0,-1-1 0,1 1-1,0 0 1,1-1 0,-1 1 0,0-1-1,0 1 1,0 0 0,0-1 0,0 1-1,0-1 1,0 1 0,1 0-1,-1-1 1,0 1 0,0 0 0,0-1-1,1 1 1,-1 0 0,0 0 0,0-1-1,1 1 1,-1 0 0,0 0 0,1-1-1,-1 1 1,0 0 0,1 0-1,-1 0 1,0-1 0,1 1 0,-1 0-1,1 0 1,-1 0 0,0 0 0,1 0-1,-1 0 1,1 0 0,-1 0 0,0 0-1,1 0 1,-1 0 0,0 0 0,1 0-1,-1 0 1,1 1 0,-1-1-1,0 0 1,1 0 0,-1 0 0,0 0-1,1 1 1,-1-1 0,1 1 0,18 12 890,-17-13-1185,-2 1 271,1-1 0,-1 1 0,1-1 0,-1 1 0,1-1 0,-1 1 1,1-1-1,0 0 0,-1 1 0,1-1 0,0 0 0,-1 1 0,1-1 0,0 0 0,-1 0 0,1 0 0,0 0 0,0 0 0,-1 0 0,1 0 0,0 0 0,-1 0 0,1 0 0,1 0 0,12-1 30,17 5-31,56 1-1,-40-5-111,138 0-506,-161-1 484,-1-2 0,1 0 0,35-10 1,-38 8 11,1 0 1,-1 2 0,32-2-1,-14 0-84,-8 3 105,-21 1 64,0 0-1,1 1 0,-1 0 0,0 0 1,17 3-1,-22-2 25,1 0 0,-1 0 0,1-1-1,0 0 1,-1 0 0,1-1 0,0 0 0,6-1 0,-2 0 5,43-7-82,-18 2 48,-29 6 32,0-1 0,0 0-1,1 0 1,-1-1 0,8-4 0,19-8-46,-27 14 36,0-1 1,-1 0 0,0-1 0,0 1-1,1-1 1,-2 0 0,1 0 0,0-1-1,5-4 1,-9 7 16,0 0-1,0 0 1,-1 0 0,1 1-1,0-1 1,0 0 0,0 1-1,0-1 1,0 1 0,0-1-1,0 1 1,0-1 0,0 1-1,0 0 1,0 0 0,2-1-1,0 0-4,49-27-160,-50 27 155,31-7-270,-29 7 215,6-9-1355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27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19 1892,'0'0'1831,"7"-3"-1571,28-13 927,-36 20-978,-9 35 460,-25 65 0,25-76-511,-11 46 0,3-6-28,16-60-116,-1 2-1,1-1 1,1 0-1,-1 15 1,3-22-13,-1 0 1,1-1 0,0 1 0,0-1-1,0 1 1,0-1 0,0 1 0,1-1-1,-1 0 1,0 0 0,1 1 0,-1-1-1,0 0 1,1 0 0,0 0 0,-1-1-1,2 2 1,-2-2-2,0 1 0,-1-1 1,1 0-1,0 1 0,-1-1 0,1 0 1,0 1-1,-1-1 0,1 0 0,0 0 0,-1 0 1,1 0-1,0 1 0,0-1 0,-1 0 1,1 0-1,0-1 0,-1 1 0,1 0 0,1 0 1,10-2-15,4 1-5,-1-1 0,1-1 0,0-1 1,-1 0-1,25-11 0,36-16-125,76-26-1746,-146 55 1392,0 0 1,1 0 0,-1-1-1,10-5 1,-13 5-266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27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 3192,'0'0'-131,"-4"2"39,1 0 116,2-1-10,0 0 0,0 0 0,0 0 0,0 0 1,-1-1-1,1 1 0,0 0 0,-1 0 0,1-1 0,-1 1 1,1-1-1,-3 1 0,4 1 27,0 0-1,0-1 1,0 1-1,-1 0 1,1 0-1,0 0 1,-1-1-1,1 1 1,-2 2 0,2-2 56,-1 1-18,0 0 0,0 0 1,1 0-1,-1 0 0,1 0 1,0-1-1,0 1 0,0 0 1,1 5-1,0 1 6,-11 64 364,0 92-1,4-99-2997,6-52 1499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28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9 104 3668,'0'0'-172,"-1"-3"52,-7-3 364,8 13 889,8 18 320,-8-22-1850,1-2 429,-1 1 0,1-1 1,0 1-1,-1-1 1,1 1-1,0-1 1,0 1-1,0-1 1,0 0-1,0 0 0,0 1 1,1-1-1,-1 0 1,0 0-1,3 1 1,-1 1-12,2 2 65,-2 0 0,1 0 0,0 1 1,-1-1-1,0 1 0,0 0 0,-1 0 1,4 12-1,-1-4 8,1-2-20,0 0 0,1-1 1,0 0-1,1 0 1,0-1-1,0 0 0,1-1 1,14 13-1,-19-19-56,1 0 0,-1-1 0,0 1 0,1-1 0,-1 0 0,7 3 0,0-1 28,-8-3-39,1 1-1,-1-1 1,1-1-1,-1 1 0,1 0 1,-1-1-1,1 0 1,0 0-1,5 0 1,1 0 5,9-2-39,0 0-1,0-1 0,0-1 0,-1-1 1,1 0-1,24-12 0,9-1-71,102-44-131,-86 32 85,121-59-333,-54 23 122,-98 50 246,29-14-264,-62 28 280,1 0 1,0 0 0,0 0 0,-1 0 0,7 0-1,-4 0 2,5-4-197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29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3132,'0'0'2905,"3"2"-2618,-2 0-220,1-1 1,-1 1-1,0 0 1,0 0-1,0 0 1,0-1-1,0 1 1,0 0-1,1 3 0,3 8 238,-4-12-295,-1-1 1,0 0-1,0 1 0,0-1 0,0 0 0,1 1 0,-1-1 0,0 1 1,0-1-1,0 0 0,0 1 0,0-1 0,0 1 0,0-1 0,0 0 1,0 1-1,0-1 0,0 1 0,0-1 0,-1 0 0,1 1 1,0-1-1,0 1 0,0-1 0,0 0 0,-1 1 0,1-1 0,-4 13 236,5-1-97,0-10-115,-1 1-1,1-1 0,-1 1 1,0 0-1,0-1 0,0 1 0,0-1 1,-1 1-1,0 4 0,0-4-17,1 1-1,0-1 0,-1 0 1,1 0-1,1 0 0,-1 0 0,0 0 1,1 0-1,-1 0 0,3 5 0,-2 0-13,0-4 2,10 10-4,-9-12-2,0-1-8,2 1 0,2 0 7,1 1-1,0-1 1,0 0 0,0-1 0,1 0-1,6 0 1,-11-1-2,1 1-4,53 7-41,-55-7 32,1 0 7,-2 0 9,6 3-4,1 1-1,-1-1 0,-1 1 0,11 10 0,-15-12 9,0 0-1,-1-1 0,1 1 0,-1 0 1,0 0-1,0 0 0,0 0 0,0 0 1,0 0-1,-1 0 0,1 0 0,-1 6 0,0-4-21,-1-1 0,1 1 0,-1 0-1,0 0 1,-1 0 0,1-1 0,-1 1-1,0-1 1,0 1 0,0-1 0,-1 0-1,1 0 1,-6 6 0,-4 4-137,-1 0 1,-19 14-1,13-11 59,16-15-21,0 1-1,0-1 1,0 0 0,-1 0-1,1 0 1,-7 3-1,7-4-18,2 0-327,-5-1-102,-15 0-275,16 0-579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29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4 100 4176,'-1'-1'-26,"0"-1"0,1 1 0,0-1-1,-1 1 1,1-1 0,0 1-1,0-1 1,0 1 0,0-1-1,0 1 1,0-1 0,0 1 0,0-1-1,0 1 1,2-3 0,-1 2 110,-2-1 17,0 3-69,1 0-1,0 0 1,0-1-1,0 1 0,0 0 1,0-1-1,0 1 1,-1 0-1,1-1 1,0 1-1,0 0 1,0 0-1,0-1 1,0 1-1,0 0 1,0-1-1,0 1 1,0 0-1,0-1 1,0 1-1,1 0 1,-1-1-1,0 1 1,0 0-1,0 0 1,0-1-1,0 1 1,1 0-1,-1-1 1,0 1-1,0 0 1,0 0-1,1 0 1,-1-1-1,0 1 1,1 0-1,11-2 1140,-9 3-1445,2-1 511,0 0-24,18-2 158,33-7 0,-5 0-300,26-4-856,-54 10-262,35-8 0,-32 6-382,-4 0 327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30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3772,'-1'4'-156,"-3"12"54,3-12 84,2-2 39,0 1 1,-1 0-1,1 0 1,0 0-1,1-1 1,-1 1-1,3 4 1,7 17 225,16 43 562,-26-64-747,0 1-1,0-1 0,0 1 1,1-1-1,0 0 0,-1 0 0,1 1 1,5 4-1,12 23 417,-15-22-422,1-1 0,-1 0 0,1 0 1,1-1-1,-1 1 0,1-1 0,1 0 0,-1-1 0,1 0 1,0 0-1,13 8 0,-7-7-48,0-1 0,1-1 0,-1 0 1,1 0-1,1-2 0,-1 0 0,0 0 0,1-1 1,-1-1-1,1-1 0,0 0 0,-1 0 0,25-5 1,65-13-474,-64 7 277,73-22-268,-32 9 247,-53 17 45,-1 0 0,44-21-1,-52 19-169,0 1-1,27-7 0,-43 14 220,1-1-140,-1 0-43,1 0 1,0 0-1,-1 0 1,1 1-1,6-2 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8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4312,'0'0'-96,"2"-2"208,7-6 36,-7 6 705,2 4-703,0 0-42,-1 0-1,0 0 1,0 0-1,0 0 1,0 1-1,0-1 1,-1 1-1,1 0 1,-1 0-1,1 0 1,-1 0-1,3 6 1,-4-7-6,8 20 234,-9-18-746,0 0-1,1 0 0,0 0 0,-1 0 0,1 0 1,1 0-1,-1 0 0,1 0 0,2 4 1,-3-6-942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31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356 1 2076,'0'0'789,"-11"3"-576,-31 10 14,41-13-206,0 0 1,0 0-1,-1 0 1,1 0-1,0 1 0,0-1 1,0 1-1,0-1 1,-1 0-1,1 1 0,0 0 1,0-1-1,0 1 1,0 0-1,0 0 0,1-1 1,-1 1-1,0 0 0,-1 1 1,-1 2 68,-14 11 344,1 0 0,1 1 1,0 1-1,1 0 0,1 1 0,-16 29 0,26-43-397,-21 34 277,-5 6-49,2 1 0,-24 55-1,44-83-239,4-12-28,1-1 0,0 1 1,0 0-1,0-1 0,0 1 0,1 0 1,0 0-1,0 0 0,0 0 0,1 0 1,0 0-1,0 0 0,0 0 1,0 1-1,1-1 0,1 6 0,-1-9-14,0-1 0,-1 1 0,1 0 0,0-1 1,0 1-1,0-1 0,0 1 0,0-1 0,0 1 0,0-1 0,0 0 0,1 0 0,-1 1 0,1-1 0,-1 0 0,1 0 0,-1 0 0,1-1 0,-1 1 0,1 0 0,0 0 0,-1-1 0,1 1 0,0-1 0,0 0 0,-1 1 0,4-1 0,9 0-88,-11 0 17,4-2 6,5-1 4,0 0-1,1-1 1,17-9-1,-25 10 57,0 0 1,0 0-1,-1-1 1,1 1-1,-1-1 1,0 0-1,0 0 0,0-1 1,-1 1-1,1-1 1,3-7-1,-5 8 12,0 0 0,0-1 0,0 1 0,-1 0 0,0-1 0,0 1 1,0-1-1,-1 1 0,1-1 0,-1 0 0,0 1 0,0-1 0,-1 1 0,-1-9 0,1 11-3,-11-14-111,-26-5-1644,35 20 1366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32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3268,'0'0'426,"3"4"-218,11 12 36,-13-15-152,0 1 0,0 0 1,0 0-1,0 0 0,0 0 0,-1 0 0,1 1 0,-1-1 0,0 0 0,1 0 0,-1 0 0,0 3 0,0-2-13,2 9 315,1 5 160,0 0 0,1-1 0,0 1 0,2-1 0,14 31 0,-16-40-476,0-1 0,1 1 0,-1-1 0,2 0 0,-1 0 0,0-1 0,1 1 0,0-1 0,1-1 0,10 8 0,-6-7-45,0 0 0,0 0 0,0-1 1,0 0-1,1-1 0,16 2 0,11-2-149,0-1 0,1-2-1,51-7 1,-44 3-23,242-34-1314,-193 23 623,-16-3-176,-77 17 852,0 0 1,-1 0-1,0-1 1,1 1 0,-1-1-1,0 1 1,0-1-1,0 0 1,0 0 0,0 0-1,3-4 1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5:32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3440,'0'0'-71,"-3"2"45,-8 5 14,11-7 118,0 0-1,-1 0 1,1 0 0,-1 1 0,1-1 0,-1 0-1,1 0 1,0 0 0,-1 1 0,1-1-1,0 0 1,-1 1 0,1-1 0,0 0 0,-1 1-1,1-1 1,0 0 0,0 1 0,-1-1 0,1 1-1,0-1 1,0 0 0,0 1 0,-1-1-1,1 1 1,0-1 0,0 1 0,0-1 0,0 1-1,0-1 1,0 0 0,0 1 0,0-1 0,0 1-1,3 1-64,0 0 48,-1-1 1,1 0-1,0 1 1,0-1-1,0 0 1,0-1 0,0 1-1,-1 0 1,2-1-1,-1 0 1,0 1-1,0-1 1,0 0 0,0-1-1,4 0 1,94-7 1078,-77 6-941,-2 4-75,-5-3-93,-4 1-25,0 0 1,-1 1-1,20 3 0,-27-3-30,-1 0 0,1 1 0,0-1 0,-1 1 0,1 0 0,-1 1-1,0-1 1,0 1 0,0 0 0,0 0 0,0 0 0,0 0 0,4 6 0,-6-6-2,-1-1 0,0 1 1,0 0-1,0-1 0,0 1 0,0 0 0,-1 0 1,1 0-1,-1-1 0,0 1 0,0 0 0,0 3 1,-3 36 57,-1-15 10,-1-1 1,-11 34-1,-10 35 63,22-82-110,1 1 0,-2 15 0,-6 27-663,8-34-256,2-5-3576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6:43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27 1292,'0'0'2979,"2"-5"-2732,1-3-234,2-6 3179,-27 112-2262,14-70-649,1 0 1,1 1-1,-3 53 0,2 78 261,7-133-468,11 253 557,5-139-385,6 48 55,6-11-66,40 296 332,-52-331-394,9 93 61,1 611 495,-14-524-489,-2 97 12,-10-223-154,-5 164 131,6-206-94,2-49-44,3 152 70,-2 112 16,-5-340-161,-29 579 254,26-557-241,-28 322 144,21-171-95,-4 116 53,10-178-87,1-26-2,-9 148 45,4-94-10,-3 29 8,-3 88-97,4-51 73,-26 385 259,23-459-219,-14 302 300,27-297-241,4 102 107,-1-7-30,3-39 13,-6 17 76,-2-91-149,1-37-75,5 119 57,7 12-20,-12-89-55,-28 206-1,12-189-65,16-141-12,-16 277-72,6-222 69,0-2-9,-8 84 10,3-31-21,13-89-43,-8 65-416,11-84 153,1-22-3927,-2-43-50,5-61-1,2 58 1145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6:45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53 6365,'0'-2'-491,"5"-46"-745,-5 46 1754,-1 11-313,-9 120 714,-1 202 948,15-196-1245,10 118 347,14 15-195,59 494 346,-63-544-925,-7-43-60,48 646 346,-46-515-351,44 539 134,-48-576-206,-9-145-28,-8 445 84,-2-460-92,-12 189 58,1-22 8,-10 193 70,24 103 230,27 86 17,-23-238-52,-5-221-171,44 486 462,-21-425-477,10 131 274,-19-79-216,-7-91-116,-1-32 30,-5-127-88,1 51 50,5-20-13,7 89 108,14 49 52,-15-111-152,-1 3-26,-5 5-67,-7-12-45,-1-40 54,-7 113 11,-1 1 147,6-25 109,0 40 150,4-174-338,-6 32 0,3-34-33,0 31 0,2-25-10,-6 38 1,3-37 8,-1 42-1,-4 30 4,4-47-61,5-39-76,-1 1 0,-8 32-1,5-34-243,2-1 0,-2 31 0,2-26-1163,48-237-7530,-34 135 6621,-1-6-396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6:46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32 166 6233,'-29'-13'-604,"26"12"722,8-3-58,2 1-25,-1 0 0,0 0-1,0 1 1,1 0 0,0 0-1,11-2 1,175-6 869,-69 6-503,307-36 333,-237 10-659,47-5-600,-66 25-1428,-122 15-864,-49-5 1804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6:47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 3632,'0'0'-94,"10"-1"244,1 0-91,33-2 276,88-7 894,-23 0-307,-26 5-396,80-3 222,162 3 72,338-22-2455,-613 24 1127,47-4-1588,-91 6 892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6:48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0 184 3780,'0'0'726,"5"1"-520,6-1 10,0 0 0,0 0 0,1-1 0,-1-1 0,0 0 1,0 0-1,21-8 0,33-7 580,4 6-249,219-30 749,689-39-1735,-719 62-996,-189 19 784,-18 2-13,-36-3 211,-1 0 1,0 2 0,24 4 0,-35-5-746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6:48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3676,'-2'1'-16,"1"0"0,-1 1 0,1-1 0,-1 1 0,1 0 0,-1-1 0,1 1 0,0 0 0,0 0 0,0 0 0,0 0 0,0 0 0,1 0 0,-2 4 1,2-5 30,0 0 0,0 0 1,0 0-1,0 1 1,1-1-1,-1 0 0,0 0 1,1 0-1,-1 1 1,1-1-1,-1 0 1,1 0-1,-1 0 0,1 0 1,0 0-1,0 0 1,-1 0-1,1 0 1,1 1-1,5 2 141,0 1 0,0-1 1,0 0-1,1 0 0,0-1 0,8 3 1,-10-3-84,24 7 538,1-1-1,0-1 0,50 5 0,99 0 744,-122-10-1123,203-4 393,-98-3-590,1-3-372,0 0-663,-45 2-515,-37-1-1805,-63 2 1757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6:49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81 4356,'-1'3'-213,"1"-2"206,-1 0 0,1 0 0,0 0 0,-1 0 0,1 0 0,0 0 0,0 0 0,0 0 0,0 0 0,0 0 0,0 0 0,0 0 0,0 0 0,1 0 0,-1 0 0,0 0 0,1 0 0,-1 0 0,0 0 0,1 0 1,-1 0-1,1 0 0,0 0 0,-1 0 0,1 0 0,0-1 0,-1 1 0,1 0 0,0 0 0,0-1 0,1 2 0,4 1 87,0 0 1,0 0-1,0-1 1,9 3-1,3 1 31,-3-2 61,1-1 0,0-1 0,0 0 0,0-1 0,28-2 0,-17 0 51,200-7 1677,345-58 1,-128 5-1361,-369 53-849,135 4 0,-126 5-145,-52-1-211,0 1-1,1 2 1,57 12-1,-88-15 457,0 1 0,0-1 0,0 1 0,-1 0 0,1 0 0,0 0 0,-1 0-1,1 0 1,-1 0 0,3 2 0,-3-2-100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9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4148,'-8'2'-46,"0"0"151,5-1 152,1 0 0,-1 0 0,0-1 0,0 1 0,1-1 0,-1 1 0,0-1 0,0 0 0,-4-1 0,6 1-215,1 0 0,0 0-1,-1 0 1,1 0 0,0 0-1,-1 0 1,1 1-1,0-1 1,-1 0 0,1 0-1,0 0 1,0 0 0,-1 0-1,1 0 1,0 1 0,0-1-1,-1 0 1,1 0 0,0 0-1,0 1 1,-1-1 0,1 0-1,0 0 1,0 1 0,0-1-1,0 0 1,-1 0-1,1 1 1,0-1 0,0 0-1,0 1 1,0-1 0,0 0-1,0 1 1,0-1 0,-1 17 1504,0-2-1017,-1-7-401,1 0 0,0 0-1,1 1 1,0-1-1,0 0 1,2 9 0,-1 19-1535,-4 2-3570,-1-22 1971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6:49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 4700,'-1'3'-261,"1"-1"259,-1 0-1,1 0 0,-1-1 1,1 1-1,-1 0 1,1 0-1,0 0 1,0 0-1,0 1 1,0-1-1,1 0 1,-1-1-1,0 1 1,1 0-1,-1 0 1,1 0-1,0 0 1,0 0-1,0 0 0,0-1 1,0 1-1,0 0 1,0-1-1,0 1 1,1 0-1,-1-1 1,0 0-1,1 1 1,0-1-1,-1 0 1,1 0-1,0 0 1,3 2-1,9 2 203,0 0 1,1-1-1,-1-1 0,1 0 1,0-1-1,0 0 0,16-1 0,116-9 962,-69 3-784,702-29 826,-392 6-2160,-290 20 409,41-2-2093,-135 10 1262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6:50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4104,'-1'2'16,"0"0"-1,0 0 0,0 0 0,0 0 1,0 0-1,1 0 0,-1 1 0,1-1 1,0 0-1,0 0 0,-1 1 0,1-1 0,1 0 1,-1 1-1,0-1 0,1 0 0,-1 0 1,1 0-1,-1 1 0,1-1 0,0 0 1,0 0-1,0 0 0,0 0 0,0 0 1,1 0-1,-1 0 0,1-1 0,-1 1 0,1 0 1,0-1-1,-1 1 0,3 1 0,7 3 226,-1 0 0,1 0-1,0-1 1,1 0 0,-1-1-1,1 0 1,16 2 0,90 10 1010,-89-13-964,229 7 1419,-107-7-1082,261-6 267,-372 2-842,291-13 291,256-5-1047,-563 19 274,-1 0 0,0 2 0,0 0 0,30 8-1,-52-10 367,0 0 0,1 1 0,-1-1 0,0 1 0,0-1-1,0 1 1,0-1 0,1 1 0,-1 0 0,0-1-1,0 1 1,0 0 0,-1 0 0,1 0 0,0 0 0,0 0-1,0 0 1,-1 0 0,1 0 0,0 0 0,-1 0-1,1 0 1,-1 0 0,1 1 0,0 1 0,-2-2-81,1 0 0,0 0 1,0 0-1,0 0 0,-1 0 1,1 0-1,-1 0 0,1 0 1,-1 0-1,1 0 0,-1 0 1,1-1-1,-1 1 0,0 0 1,-1 1-1,0 1-392,-8 8-1778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6:50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5324,'-7'7'-146,"0"-1"-1,0 1 0,1 1 1,0 0-1,-7 11 0,12-18 154,1 0-1,0 0 0,0 0 0,0 0 1,0 0-1,0 0 0,0 0 1,0 0-1,1 0 0,-1 0 0,0 0 1,0 0-1,1-1 0,-1 1 0,0 0 1,1 0-1,0 1 0,0 0 20,1 3 75,0 0-1,0-1 0,0 1 1,1 0-1,-1-1 1,1 0-1,1 0 1,-1 0-1,0 0 1,1 0-1,0 0 1,0-1-1,0 0 0,0 0 1,0 0-1,1 0 1,-1-1-1,1 0 1,0 0-1,6 2 1,19 10 565,-23-10-513,0-1 1,1 0-1,-1 0 1,0 0-1,1-1 0,-1-1 1,12 2-1,179 18 1864,229-27-333,-296 1-1463,-30-1-146,44-2-34,-17 1-72,-4 0-80,-46 6-36,-16 0-216,89 9 1,74 15-1213,-214-22 1356,2 1 13,0 0-1,-1 1 1,17 5 0,-27-8 99,0 1 0,0 0 1,0 0-1,0-1 1,0 1-1,0 0 0,-1 1 1,1-1-1,0 0 0,-1 0 1,1 1-1,0-1 1,-1 1-1,0 0 0,1-1 1,-1 1-1,0 0 1,0 0-1,0-1 0,0 1 1,0 0-1,0 0 0,-1 0 1,1 0-1,-1 0 1,1 5-1,-4-3-1849,-15 12-344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6:51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37 5625,'-1'3'-158,"0"-1"177,1-1 1,0 1 0,-1 0 0,1 0 0,0 0-1,0 0 1,0 0 0,0 0 0,1-1 0,-1 1-1,1 0 1,-1 0 0,1 0 0,-1 0 0,1-1-1,0 1 1,0 0 0,0-1 0,0 1 0,0-1-1,0 1 1,0-1 0,2 2 0,4 2 148,0-1-1,1 1 1,-1-2 0,1 1 0,0-1-1,0 0 1,13 2 0,0 2 82,-4-3 53,0-1-1,1-1 1,34 1-1,-25-2-79,213-2 1371,-91-2-978,97-11 42,-121 5-421,443-38 176,-452 37-416,214-18-563,-127 22-748,-172 2 878,15-1-945,-25 5 646,-20 0 613,-1 0 0,1 0 1,0 0-1,0 0 0,0 0 0,-1 0 0,1 0 0,0 0 0,0 0 1,-1 0-1,1-1 0,0 1 0,-1 0 0,1 0 0,0-1 0,0 1 1,-1-1-1,1 1 0,-1-1 0,1 1 0,0-1 0,0 0 1,0-1-523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05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458 37 4140,'-2'-3'-180,"1"2"304,0-1-1,0 1 1,0-1-1,0 1 0,1-1 1,-1 0-1,0 1 1,1-1-1,-1 0 0,1 0 1,0 0-1,0 1 0,-1-4 1,-7-2 109,-2 7 2377,-135 50-2087,98-28-428,-62 40 0,78-44-128,-37 16-1,65-33 11,-4 3 15,4 13-53,4-15 59,-1-1 0,0 0 1,0 0-1,1 1 0,-1-1 0,1 0 1,-1 0-1,1 1 0,0-1 1,-1 0-1,1 0 0,0 0 0,0 0 1,0 0-1,0 0 0,-1 0 0,1 0 1,1 0-1,-1-1 0,0 1 0,1 0 1,26 12-35,-22-10 26,10 5-31,0 0 0,-1 2 1,28 21-1,-39-27 25,0 0 0,1-1-1,-1 1 1,10 4 0,-12-7 8,0 1 0,0 0 0,0-1 0,-1 1 0,1 0 0,0 0 0,-1 0 1,0 0-1,1 0 0,-1 0 0,0 0 0,0 0 0,0 0 0,0 1 0,-1-1 0,1 0 0,0 1 0,-1-1 1,0 1-1,0-1 0,1 1 0,-1-1 0,-1 0 0,1 1 0,0-1 0,-1 1 0,1-1 0,-2 3 0,-1 1 5,-1-1-1,0 1 0,0-1 0,-1 0 0,1-1 0,-1 1 0,-9 6 0,-43 24-17,35-22 6,20-12 3,0 1-1,0-1 1,0 0-1,-1 0 1,1 0-1,0 0 1,0-1-1,0 1 1,-1-1-1,1 1 1,-3-1-1,-14 5-166,18-4-17,-5-4-665,1 2 742,4 0 77,-1 1 0,0-1-1,0 0 1,1 1 0,-1-1-1,0 0 1,1 0 0,-1 0-1,1 0 1,-1 0 0,1-1-1,0 1 1,0 0 0,-1-1-1,0-1 1,1 2-8,1-1 1,0 1-1,0 0 1,0 0-1,0 0 1,0 0-1,0-1 1,0 1-1,0 0 1,0 0-1,0 0 0,1 0 1,-1 0-1,0-1 1,2 0-1,-1-3-103,0-3-334,0 0 1,1-1-1,0 1 1,4-12-1,4 2-556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06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1 139 3624,'10'-87'23,"-10"85"50,1 0 0,-1 0 0,1 0 1,-1 0-1,1 0 0,0 0 0,-1 0 0,1 1 0,3-5 0,-3 5-35,0-2 197,2-6 506,2-4-145,-5 13-533,0 0-1,0 0 1,0-1-1,0 1 1,0 0-1,0 0 1,0 0 0,0 0-1,1 0 1,-1-1-1,0 1 1,0 0-1,0 0 1,0 0-1,0 0 1,1 0 0,-1 0-1,0 0 1,0 0-1,0-1 1,0 1-1,1 0 1,-1 0-1,0 0 1,0 0 0,0 0-1,0 0 1,1 0-1,-1 0 1,0 0-1,0 0 1,0 0-1,1 0 1,-1 0-1,0 0 1,0 0 0,0 1-1,0-1 1,1 0-1,-1 0 1,0 0-1,0 0 1,0 0-1,0 0 1,0 0 0,1 0-1,-1 1 1,0-1-1,0 0 1,0 0-1,0 0 1,21 24 154,-19-22-167,-1 0 1,0 0-1,0 0 1,0 1 0,0-1-1,-1 0 1,1 0 0,0 1-1,-1-1 1,0 0 0,1 5-1,-1-3-35,2 23 244,-1-1 0,-2 1 1,0-1-1,-6 27 0,2-16-97,-10 90 170,5-68-247,6-40-99,1 0-1,0 26 1,-8 87-1642,11-123 1349,1 24-995,2-9-2741,-2-18 1295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06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84 6109,'-1'-4'-314,"-2"-8"68,2 9 61,1-14-110,-6-9 1084,9 24-736,-1 1 1,0-1 0,1 1-1,-1 0 1,1 0 0,-1-1-1,1 2 1,0-1-1,-1 0 1,1 0 0,3 1-1,18-4 195,1 1-1,0 2 0,40 2 0,-26 0-113,-30 0-109,1 0 1,0 0-1,-1 1 1,11 4-1,-9-3-22,-10-3-3,0 0 0,0 1 0,0-1 0,0 1 0,0-1 0,0 1 0,0 0 0,0-1 0,-1 1 0,1 0 0,0 0 0,0-1 0,-1 1 0,1 0 0,0 0 1,-1 0-1,1 0 0,-1 0 0,1 0 0,-1 0 0,1 0 0,-1 0 0,0 0 0,0 0 0,1 1 0,-1-1 0,0 0 0,0 0 0,0 0 0,0 0 0,0 0 0,-1 0 0,1 0 0,0 1 0,0-1 0,-1 0 0,1 0 0,-1 0 0,1 0 0,-1 0 0,1 0 0,-1 0 0,1 0 0,-2 0 0,-8 11-12,-1 0-1,0-1 0,0 0 1,-24 17-1,2-2 5,-30 21-79,61-46 75,5 3-8,-1-2 21,0 0 0,0 0 0,0 0 0,1 0 0,-1 0-1,1 0 1,-1 0 0,6 1 0,-5-2 6,-2 0-6,0 0-1,0 0 1,0 0-1,1 0 1,-1-1 0,0 1-1,1 0 1,-1-1-1,0 1 1,1-1 0,-1 0-1,3 1 1,17 6 2,71 24-23,-87-31 21,-1 1 1,17 13-25,-20-14 25,0 1 1,1 0 0,-1 0-1,0 0 1,1 0 0,-1 0-1,0 1 1,0-1 0,0 0 0,0 0-1,0 1 1,0-1 0,0 1-1,-1-1 1,1 1 0,0-1-1,-1 1 1,1-1 0,-1 1-1,0-1 1,1 3 0,-2 0 15,0 0 0,0 0-1,0 0 1,0 0 0,-1 0 0,1-1 0,-1 1 0,-3 4 0,-5 8 250,-1 0 1,0 0-1,-18 17 1,-13 9-31,41-40-361,-2-1-286,2 0 285,0-1-1,1 0 0,-1 1 1,0-1-1,0 0 0,0 0 1,0 0-1,0 0 0,0 0 1,0 0-1,1 0 0,-1 0 0,0 0 1,0 0-1,0 0 0,0 0 1,0-1-1,0 1 0,1 0 1,-1 0-1,0-1 0,0 1 0,0-1 1,1 1-1,-1-1 0,0 1 1,1-1-1,-1 0 0,0 1 1,1-1-1,-1 0 0,1 1 1,-1-1-1,1 0 0,-1 0 0,1 1 1,-1-1-1,1 0 0,0 0 1,-1-1-1,1 1 37,0 0 0,-1 1 0,1-1 0,0 0 0,0 0 0,0 0 0,0 0 1,0 0-1,0 1 0,0-1 0,0 0 0,0 0 0,1 0 0,-1 0 0,0 1 0,0-1 0,1-1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07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48 4356,'16'-48'3652,"-15"55"-3297,1 1-184,0 1 1,-1 0 0,0 0-1,0 0 1,-1 0 0,0 0 0,-2 12-1,-11 89 903,-13 63-2738,22-122-2944,-1-39 1926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08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 13 5873,'13'-11'-1014,"-10"9"2551,-6 3-622,-15 8-332,-34 18-110,30-13-213,-71 38 307,73-36-491,19-14-83,0-1 0,0 1 0,0-1-1,-1 0 1,1 1 0,-1-1 0,1 0 0,-1 0 0,1 0 0,-1 0 0,0 0-1,0 0 1,-3 0 0,6-1 7,-1 0 0,1 0-1,-1 0 1,0 1 0,1-1 0,-1 0-1,1 0 1,-1 0 0,1 0 0,-1 0-1,1 1 1,-1-1 0,0 0 0,1 0-1,-1 0 1,1 1 0,-1-1 0,0 0-1,1 1 1,-1-1 0,0 0 0,1 1-1,-1-1 1,0 1 0,1 0-2,0 0 1,-1-1 0,1 1-1,0 0 1,-1 0 0,1-1-1,0 1 1,0-1 0,-1 1-1,1-1 1,0 1 0,0-1-1,0 1 1,2-1 0,30 9-27,-19-5 16,-7-2-2,11 1 1,-18-3 13,0 0 0,1 0-1,-1 0 1,1 0-1,-1 0 1,0 0-1,1 0 1,-1 0-1,0 0 1,1 0-1,-1 0 1,1 1 0,-1-1-1,0 0 1,1 0-1,-1 0 1,0 1-1,1-1 1,-1 0-1,0 0 1,0 1-1,1-1 1,-1 0 0,0 1-1,0-1 1,1 0-1,-1 1 1,0-1-1,0 0 1,0 1-1,0-1 1,1 1-1,-1 0 1,0-1 0,0 0-1,0 1 1,0-1 0,0 1-1,0-1 1,0 0 0,1 1-1,-1-1 1,0 0 0,0 1 0,0-1-1,1 0 1,-1 1 0,0-1-1,0 0 1,1 1 0,-1-1-1,0 0 1,1 0 0,-1 1-1,0-1 1,1 0 0,-1 0-1,1 1 1,0-1 0,0 0 0,0 1 0,0 0 0,0-1 0,0 1 0,0 0 1,0-1-1,-1 1 0,1 0 0,0 0 0,0 0 0,-1 0 0,1-1 0,0 1 0,-1 0 0,1 0 0,-1 0 0,0 0 0,1 1 0,-1-1 0,0 0 0,1 0 0,-1 0 0,0 0 0,0 1 0,0 2 1,0-1-1,-1 1 0,0-1 1,1 1-1,-1-1 0,0 1 1,0-1-1,-3 4 0,1 1 2,-1 0-1,-1-1 0,0 1 0,0-1 0,-11 12 0,-37 19 27,22-19-178,29-17 24,-16 2-287,15-4 138,2-1-843,0 0 1061,0 0 0,0-1 0,0 1 0,-1 0 0,1 0-1,0 0 1,-1 0 0,1 0 0,0 1 0,-1-1 0,-2-1-1,1 1-76,2-1-41,0 1 1,0-1 0,1 0-1,-1 1 1,1-1 0,-1 0-1,1 0 1,-1 1 0,1-1-1,0 0 1,0 0 0,0 0 0,0 1-1,0-1 1,0 0 0,1 0-1,0-1 1,-1-1-1023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08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13 3900,'7'-12'-81,"-6"12"124,-1 0 1,0 0-1,0 0 1,0 0-1,0 0 0,0 0 1,0 0-1,0 0 0,0 0 1,0 0-1,0 0 1,0 0-1,1 0 0,-1 0 1,0 0-1,0 0 0,0 0 1,0 0-1,0 0 1,0 0-1,0 0 0,0 0 1,0 0-1,1 0 0,-1 0 1,0 0-1,0 0 1,0 0-1,0 0 0,0 0 1,0 0-1,0 0 1,0 0-1,0 0 0,0 0 1,0 0-1,1 0 0,-1 0 1,0 0-1,0 0 1,0 0-1,0 1 0,0-1 1,0 0-1,0 0 0,0 0 1,0 0-1,0 0 1,0 0-1,0 0 0,0 0 1,0 0-1,0 0 0,0 1 1,0-1-1,0 0 1,0 0-1,0 0 0,0 0 1,0 0-1,1 13 1266,-4 29-820,0-3 323,0 43-121,-4-1-1,-20 102 0,19-132-643,-10 45-329,3-20-833,12-48-1734,0 31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10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12 6425,'0'0'-324,"-1"-2"-154,-5-5 554,4 5 1468,-4 4-1346,-3 0-116,6-2-24,-1 2-1,0-1 1,1 0-1,-1 1 1,1 0 0,-1-1-1,1 2 1,-5 2-1,-25 16 425,17-11-250,0 0-1,1 1 0,0 0 0,-15 16 1,20-16-124,0-1-32,1-1-1,0 2 1,1-1 0,0 1-1,0 1 1,-10 21 0,9-17-18,7-14-55,1 1 1,-1-1 0,1 0-1,0 1 1,0-1 0,0 1-1,0-1 1,0 1-1,0-1 1,1 1 0,-1-1-1,1 4 1,-1 14-35,0-15-39,1 0 1,-1 0-1,1-1 1,0 1 0,0 0-1,1 0 1,0-1-1,0 1 1,0 0 0,0-1-1,1 1 1,2 5 0,-2-9 26,-1 0 0,1 0 0,-1-1 0,1 1 0,0 0 0,0-1 0,-1 1 0,1-1 0,0 0 0,0 0 0,0 1 0,-1-1 0,1 0 0,0-1 0,0 1 0,2 0 0,0-1-118,9 0-44,-1-2 0,1 0 1,-1 0-1,17-7 0,-21 6 108,1 0 0,-1 0 0,0-1 0,-1 0 0,1 0 0,-1-1 0,0 1 0,0-2 0,-1 1 0,1-1 0,-2 0 0,1 0 0,-1-1 0,8-14 0,-13 21 96,1 1 1,-1-1-1,1 1 1,-1-1 0,0 0-1,0 1 1,1-1-1,-1 0 1,0 1 0,0-1-1,0 1 1,0-1-1,1 0 1,-1 1 0,0-1-1,0 0 1,0 1-1,-1-1 1,1 0 0,0 1-1,0-1 1,0 0-1,0 1 1,-1-1-1,1 0 1,0 1 0,0-1-1,-1 1 1,1-1-1,-1 1 1,1-1 0,-1 0-1,-4-5 19,2 2 8,0 0-1,0 1 1,-1 0-1,1-1 1,-1 1-1,0 1 1,0-1-1,0 1 0,0-1 1,-7-2-1,-4-3 40,8 5-30,0 1 0,0 0-1,0 1 1,-13-2 0,11 1-68,6 2-56,-1 0-72,-10 0-83,10 0-102,-14-4-3567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09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5224,'0'0'1536,"5"-1"-1283,0-2-177,-3 2-48,0 0 0,-1 1 0,1-1 1,0 0-1,0 1 0,0-1 0,-1 1 0,1 0 0,0 0 0,0-1 0,0 1 1,3 1-1,143-11 781,-123 10-851,-17 0 2,-1 0 1,0 1-1,0-1 1,12 4-1,-15-3 8,47 11-359,-51-11 378,1 0 0,-1 0 0,1-1 0,-1 1 0,0 0 0,1 0 0,-1 0 0,0-1 0,0 1 1,0 0-1,0 0 0,1 0 0,-1 0 0,0 0 0,-1 0 0,1 1 0,-1 9-69,1-9 69,-1 1 0,0-1 0,0 0 0,0 0 0,0 0 0,0 0 0,-1 0 0,1 0 0,-1-1 0,1 1 0,-1 0 0,-2 1 0,1 0-14,-7 7-20,0 0 0,-1-1 0,-1 0 0,-16 9 0,13-8-8,-25 20 1,31-23 37,0 1-1,-1-1 1,0-1 0,-13 7 0,23-13 18,-1 0-1,1 1 0,-1-1 1,1 0-1,0 0 1,-1 0-1,1 0 0,0 1 1,-1-1-1,1 0 1,0 0-1,-1 1 0,1-1 1,0 0-1,-1 1 0,1-1 1,0 0-1,0 1 1,-1-1-1,1 0 0,0 1 1,0-1-1,0 1 1,0-1-1,0 0 0,-1 1 1,1-1-1,0 1 0,0-1 1,0 1-1,9 10 25,17 3 11,17 3-46,-41-16 5,-2-1 7,1 0 0,0 1 0,-1-1 0,1 0 0,-1 1-1,1-1 1,-1 0 0,1 1 0,-1-1 0,1 0 0,-1 1 0,1-1 0,-1 1 0,1-1 0,-1 1 0,0-1 0,1 1 0,-1 0 0,0-1 0,1 1 0,-1-1 0,0 1 0,0 0 0,0-1 0,1 1 0,-1 0 0,0-1 0,0 1 0,0-1 0,0 1 0,0 0 0,0-1 0,0 1 0,-1 1 0,1 0 16,0 0 1,0 0-1,0 0 0,-1 1 1,1-1-1,-1 0 0,0 0 1,1 0-1,-1 0 1,-2 3-1,-9 15 134,8-13-69,0-1-1,-1 1 0,1-1 0,-1 0 1,-6 6-1,-36 22 476,25-20-395,9-4 10,8-6-159,0-1 0,-1 1 0,1-1 0,-11 4-1,14-6-147,4-8-3421,9-21 2010,-8 21 24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10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0 4256,'0'0'-197,"-5"2"52,-30 9 35,32-10 248,3 0-100,-1 0 0,1 0 0,-1-1 0,0 1 0,1 0 0,-1-1 0,0 1 0,0 0 0,1-1 0,-1 1 0,0-1 0,0 1 0,0-1 0,0 1 0,-1-1 0,-5 4 498,6-1 645,22 6-1045,-15-6-9,-2-3-12,40 4 186,-31-3-229,1 0 0,-1 0 0,1-1 0,24-3 0,22-1 78,-49 3-140,-1 1 6,-1-1 0,1 1 0,-1 1 1,1 0-1,-1 0 0,1 1 0,16 5 0,-25-6-7,1 0 0,0 0-1,-1 0 1,1 1-1,-1-1 1,1 1 0,-1-1-1,0 1 1,0-1-1,0 1 1,0 0 0,0-1-1,0 1 1,0 0-1,0 0 1,-1 0 0,1 0-1,0 0 1,-1 0-1,0 0 1,0 0 0,1 0-1,-1 0 1,-1 3-1,0 4 48,0 0 1,0-1-1,-1 1 0,-4 9 0,-8 24 649,-25 54 1,13-26-205,21-51-584,0 0 0,-3 31 1,5 6-3269,2-50 1279,-3 10-404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11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400 0 5649,'0'0'-295,"-7"4"450,-49 23 603,-190 74 2193,240-99-2904,-1 1 1,1-1 0,-1 2-1,1-1 1,0 1 0,-7 5 0,11-7-4,2-1-48,0 0 1,0 0-1,1 0 0,-1 0 1,0 0-1,0 0 0,1 0 0,-1 0 1,1 0-1,-1 0 0,1 0 0,0 0 1,-1 0-1,1 0 0,0 0 0,-1-1 1,1 1-1,0 0 0,0-1 1,0 1-1,0 0 0,0-1 0,0 1 1,0-1-1,0 1 0,2 0 0,39 9-132,-36-9 100,87 21-163,-91-22 203,-1 1-1,1-1 1,-1 1 0,1-1-1,-1 1 1,1 0 0,-1-1-1,0 1 1,1 0 0,-1 0-1,0 0 1,0 0 0,0 0-1,0 0 1,0 0 0,0 1-1,0-1 1,0 0 0,0 1-1,0-1 1,0 0 0,-1 1-1,1-1 1,-1 1 0,1-1-1,-1 1 1,0-1 0,1 1-1,-1-1 1,0 4-1,-1 1 41,0 0 0,0 0-1,0 0 1,-1 0-1,0-1 1,-3 8-1,2-5 15,3-7-50,-1 0 1,0 1 0,1-1-1,-1 0 1,0 0 0,0 0-1,1 0 1,-1 0 0,0 0-1,0 0 1,0 0 0,0 0 0,-1-1-1,1 1 1,-2 1 0,-1 1 17,-49 44 355,51-45-370,-1 0-1,1-1 1,-1 1-1,0-1 1,0 1-1,0-1 0,-5 2 1,-7 3-13,7-3-169,0 0 0,-1-1 1,1 0-1,0 0 0,-1-1 1,1 0-1,-11 0 0,16-1-273,1-3-43,1 2 296,0 0 20,-1-1 1,1 0 0,0 1 0,0-1-1,0 0 1,0 0 0,0 0-1,0 0 1,0 0 0,1 0-1,-1 0 1,1 0 0,-1 0-1,1 0 1,0 0 0,0 0-1,0 0 1,0 0 0,0 0 0,0-1-1,1 1 1,-1 0 0,2-2-1,11-24-1625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11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0 4776,'0'0'1205,"-4"7"-831,-14 18 14,16-22-283,0 1 0,0 0 0,0-1 0,1 1 0,-1 0-1,1 0 1,0 0 0,0 0 0,0 0 0,1 0 0,-1 6 0,-3 16 416,2-14-340,0 1 0,0-1 0,1 1-1,1-1 1,1 22 0,-1 29 235,-13 141-423,11-66-5678,2-124 3209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12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10 5589,'-21'0'-329,"16"0"58,1 0 104,-14 0 297,14 0 1511,17 1-1558,-5-1-65,14 1 65,0 0-1,40-5 0,-49 2-53,3-1 30,33-1 0,30 4-109,-78 0 46,0 0 1,0 0-1,0 0 1,0 0-1,0 0 1,0 1-1,0-1 1,0 0-1,0 0 1,0 1-1,0-1 1,0 1-1,2 0 1,-3-1 0,0 1 1,0-1-1,1 0 0,-1 0 1,0 1-1,0-1 1,0 0-1,0 1 0,0-1 1,0 0-1,1 0 1,-1 1-1,0-1 0,0 0 1,0 1-1,0-1 0,0 0 1,0 1-1,0-1 1,0 0-1,0 1 0,0-1 1,-1 0-1,1 1 1,0-1-1,0 0 0,0 1 1,-18 20-100,14-17 111,-2 2-17,0-1 1,-1 0-1,1 0 1,-1 0-1,-10 4 1,-22 16-26,21-12 34,11-10 8,1 1 0,0 1 0,0-1 0,-7 8 0,12-12-6,1 1 1,0-1 0,-1 0 0,1 0 0,0 1-1,-1-1 1,1 0 0,0 1 0,0-1-1,-1 0 1,1 1 0,0-1 0,0 1 0,0-1-1,-1 0 1,1 1 0,0-1 0,0 1-1,0-1 1,0 1 0,0-1 0,0 0 0,0 1-1,0-1 1,0 1 0,0 0 0,2 1-1,-1-1 0,1 0 0,0 1 1,-1-1-1,1 0 0,0 0 0,0 0 1,0 0-1,0 0 0,0 0 0,0 0 1,0-1-1,0 1 0,0-1 0,0 0 1,3 1-1,15 3 2,-16-3 1,0-1-6,2 0 1,25 9 0,-29-8-2,0-1 1,0 1 0,0 0-1,-1 0 1,1 0-1,0 0 1,-1 0 0,1 0-1,-1 1 1,1-1 0,-1 0-1,1 1 1,-1-1-1,0 1 1,0 0 0,0-1-1,0 1 1,0 0 0,0 0-1,0-1 1,-1 1 0,1 0-1,-1 0 1,1 0-1,-1 0 1,0 0 0,1 0-1,-1 2 1,-11 34 106,11-37-102,-1 0 0,1 0 1,0 0-1,-1-1 0,1 1 0,-1 0 1,1 0-1,-1 0 0,0 0 0,1-1 1,-1 1-1,0 0 0,0-1 0,1 1 1,-1 0-1,0-1 0,-1 1 0,0 1 10,-8 9 43,6-6-36,1-1-1,-1 1 1,0-1 0,0-1-1,-1 1 1,1-1 0,-6 4 0,-23 10-323,-58 19 0,88-35 20,-1-1-905,-14 0 464,14 0-661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13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3952,'0'0'-234,"-4"0"-37,-18 0 3751,34 2-3364,2 1-79,-6-2-2,0 1 0,0-1 1,0 0-1,13-1 0,-14 0 8,1 0 0,0 0-1,-1 1 1,1 1 0,0-1 0,7 3-1,-13-3 8,1-1-40,0 0 0,0 0 0,0 0 0,0 1 0,0-1 0,0 1 0,0 0 1,0-1-1,0 2 0,0-1 0,4 2 0,-6-2 3,0 0-1,0 0 1,0 0-1,0 0 1,0 1-1,0-1 1,0 0-1,0 0 1,0 1-1,-1-1 1,1 1-1,0-1 1,-1 1-1,1-1 1,-1 1-1,0-1 1,0 1-1,1-1 1,-1 1-1,0-1 1,-1 3-1,-1 32 249,2-35-259,-1 5 39,-1 0 1,1-1-1,-1 1 0,-1-1 0,1 1 1,-1-1-1,0 0 0,-4 6 0,-9 17 161,6-7-1,-16 26 1,16-31-119,1 0 0,1 1 0,-9 23 0,11-20-652,0 0 1,1 0 0,2 1 0,-3 31 0,9-39-1635,-2-11 1611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14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 16 4988,'0'0'-346,"13"-11"-583,-13 11 973,0 0 0,-1 0 1,1 0-1,0 0 0,0 0 0,0 0 1,0 0-1,0 0 0,0 0 0,0 0 1,-1 0-1,1 0 0,0-1 0,0 1 1,0 0-1,0 0 0,0 0 0,0 0 1,0 0-1,0 0 0,0 0 0,0-1 1,0 1-1,0 0 0,0 0 0,0 0 1,0 0-1,0 0 0,0 0 0,0-1 1,0 1-1,0 0 0,0 0 0,0 0 0,0 0 1,0 0-1,0 0 0,0-1 0,0 1 1,0 0-1,0 0 0,0 0 0,0 0 1,0 0-1,0 0 0,0 0 0,0 0 1,1-1-1,-1 1 0,0 0 0,0 0 1,-24 1 509,-31 9-283,12 0 176,23-5-171,-1 0 0,-28 13-1,15-8 77,30-10-320,-1 1 0,1 0 1,0 0-1,0 1 0,1-1 0,-1 1 0,-5 3 0,6-4 185,9 2-195,1 1-10,9 2 7,39 1-10,-43-5-13,1 0 1,-1 0-1,1 2 0,-1 0 1,0 0-1,12 6 0,-16 0 6,4 4 27,-10-12-18,0-1-1,-1 1 0,1-1 1,-1 1-1,1 0 0,-1-1 0,0 1 1,0 0-1,0 0 0,0 0 1,0 0-1,0 0 0,-1 0 1,1 0-1,-1 0 0,1 1 0,-1-1 1,0 0-1,0 0 0,0 0 1,0 0-1,0 1 0,-1 2 1,-3 6 79,0 0 1,-1-1 0,-12 18 0,5-6-3,7-16-52,-1 1-1,0 0 1,0-1 0,0 0 0,-1-1 0,0 1-1,-10 6 1,-15 11 67,29-20-108,0-1-1,0 0 0,0 0 1,-1 0-1,1 0 1,-7 1-1,-13 10-171,20-12 81,-1 1-1,1-1 1,0 0 0,0 1-1,-1-2 1,1 1 0,-1 0-1,1-1 1,-7 1-1,9-1 59,-2 1-355,-1-4-490,-10-6 380,13 8 416,0 0 0,0-1 1,1 1-1,-1 0 0,0-1 1,0 1-1,1-1 0,-1 1 1,1-1-1,-1 1 0,1-1 1,-1 1-1,1-1 0,0 1 1,0-1-1,0 0 0,0 1 1,0-1-1,0-1 0,1 1-271,-1-4-1201,5-14-31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14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36 4476,'-4'-27'-78,"4"18"4583,6 39-3681,-2 0 0,0 41 1,-24 250 841,-6-136-5072,19-149-1585,3-20 2202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17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41 5989,'0'0'-278,"-3"-1"-30,3 1 370,0 0 1,0 0-1,-1 0 0,1 0 0,0 0 1,-1 0-1,1 0 0,0 0 1,0 0-1,-1-1 0,1 1 0,0 0 1,-1 0-1,1 0 0,0 0 0,0-1 1,-1 1-1,1 0 0,0 0 0,0 0 1,0-1-1,-1 1 0,1 0 0,0 0 1,0-1-1,0 1 0,0 0 0,0 0 1,-1-1-1,1 1 0,0 0 1,0-1-1,0 1 0,0 0 0,0-1 1,0 1-1,10-10 585,-6 9-555,0-1 1,0 0-1,0 1 1,0 0 0,0 0-1,0 0 1,0 0-1,5 0 1,2 1 159,0-2 0,18-4 1,-25 5-211,-1 0 0,1 0 0,-1 1 1,1-1-1,-1 1 0,1 0 1,-1 0-1,7 1 0,18 1 231,-14-2-242,0 0 1,-1 1-1,1 1 1,0 0-1,0 1 1,22 7-1,-34-9-35,-1 0-1,1 0 1,-1 0 0,1 0 0,-1 0-1,0 1 1,1-1 0,-1 0 0,0 1-1,0-1 1,0 1 0,0 0 0,0-1-1,0 1 1,0-1 0,-1 1 0,1 0-1,0 0 1,-1 0 0,1 1 0,-2-1 1,1-1 1,0 0 0,-1 0-1,1 0 1,-1 0 0,0 0-1,1 0 1,-1 0 0,0 0 0,0 0-1,1 0 1,-1 0 0,0 0-1,0 0 1,-2 1 0,1-1-4,-12 17-28,-5 3-14,-19 6-19,-37 32-61,22-13-63,51-45 168,-2 3-2,4-4 25,0 0-1,0 0 0,-1 0 0,1 0 1,0 0-1,0 0 0,-1 0 0,1 1 1,0-1-1,0 0 0,-1 0 0,1 0 0,0 0 1,0 1-1,0-1 0,-1 0 0,1 0 1,0 0-1,0 1 0,0-1 0,0 0 0,-1 0 1,1 1-1,0-1 0,0 0 0,0 0 1,0 1-1,0-1 0,0 0 0,0 0 1,0 1-1,0-1 0,0 0 0,0 0 0,0 1 1,0-1-1,0 0 0,0 1 0,0-1 1,0 0-1,0 0 0,0 1 0,7 11-9,-5-8 1,7-3-2,-1 2 1,1-1-1,-1 1 1,0 1-1,12 5 1,-5-1 0,-7-6 9,-5-1 0,-1 0 0,1-1-1,-1 1 1,1 0 0,-1 1 0,1-1 0,-1 0-1,0 1 1,1-1 0,-1 1 0,0 0 0,0-1 0,0 1-1,0 0 1,-1 0 0,1 1 0,2 3 0,-3-3 12,0 0 0,-1 0 1,1 0-1,-1 0 0,1 0 1,-1-1-1,0 1 0,0 0 1,-1 0-1,1 0 0,-1 0 1,1 0-1,-1 0 0,0-1 1,0 1-1,0 0 0,0 0 1,-1-1-1,1 1 0,-1-1 1,-2 4-1,-3 2 46,0 0 1,-1 0-1,0 0 0,-15 10 1,-10 8 62,16-12-140,0 0 1,-2-2-1,1 0 0,-36 16 1,48-26-82,35-43-8522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17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368 15 5561,'0'0'-309,"1"-3"-79,3-9 2773,-11 18-1993,-74 55 1325,63-47-1288,2 1 0,-23 25 0,33-34-343,-60 77 593,21-24-409,34-43-206,0-1 1,2 2-1,0-1 0,-8 24 1,1-6 24,12-25-87,0 1 0,1-1-1,0 1 1,1 0 0,0 0 0,0 0-1,1 0 1,0 0 0,2 19-1,0-25-32,1 0-1,0 0 0,0 0 1,0 0-1,1 0 0,-1 0 1,1-1-1,0 1 0,0-1 1,0 0-1,1 1 0,-1-2 0,1 1 1,-1 0-1,1-1 0,6 4 1,-7-5-12,0 0 0,-1 0 0,1 0 0,0-1 0,0 1 0,0-1 0,0 1 0,0-1 0,0 0 0,0 0 0,0 0-1,3-1 1,30-7-345,-30 6 331,-1 1-1,0-2 1,0 1-1,0-1 1,0 1-1,0-1 1,0-1 0,-1 1-1,7-6 1,-8 5 32,1 1 0,-1-1 0,0 0 1,0 0-1,0-1 0,0 1 1,-1-1-1,1 1 0,-1-1 0,-1 0 1,1 1-1,-1-1 0,1 0 0,-1 0 1,-1 0-1,1-1 0,-1 1 1,0 0-1,0 0 0,0 0 0,-1 0 1,-1-9-1,1 12 22,0 1 0,1-1 1,-1 1-1,0 0 0,0-1 0,0 1 0,0-1 1,0 1-1,0 0 0,0 0 0,0 0 0,0 0 1,-1 0-1,1 0 0,-1 0 0,1 0 0,0 0 1,-1 1-1,-1-2 0,-30-8-52,25 9 43,7 0 9,-1 0 1,1 1-1,0-1 1,0 1-1,-1 0 1,1 0 0,0-1-1,-1 1 1,1 0-1,0 0 1,-1 0 0,1 0-1,0 0 1,-3 1-1,0 0-8,-1-1-44,-1 2-28,-46 9-514,50-10 538,0-1 0,1 1 0,-1-1 0,1 1 0,0-1 0,-1 1 0,1 0 0,-1 0-1,1 0 1,0 0 0,0 0 0,0 0 0,-2 2 0,-5 3-474,7-6 423,0 1-1,0-1 0,1 0 1,-1 1-1,0-1 1,1 0-1,-1 1 0,0-1 1,1 1-1,-1-1 0,1 1 1,-1-1-1,0 1 1,1 0-1,0-1 0,-1 2 1,-2 2-1560,-6 8-137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23.7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67 25 4888,'-5'-24'1453,"7"29"-1143,1 8 32,0 0 1,0 0 0,-1 0 0,-1 1 0,-1 22-1,-3 33 475,3-52-599,0 0 0,-6 35 0,-4 7 70,7-36-156,-7 30 0,-19 78-63,24-106-707,1 1-1,1 0 1,0 37-1,7-32-763,1-20-1579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10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 4272,'0'0'243,"0"-1"-194,0 1-1,0 0 1,0 0 0,0 0 0,0-1-1,-1 1 1,1 0 0,0 0-1,0 0 1,0 0 0,-1-1 0,1 1-1,0 0 1,0 0 0,0 0-1,-1 0 1,1 0 0,0 0 0,0 0-1,0-1 1,-1 1 0,1 0-1,0 0 1,0 0 0,-1 0-1,1 0 1,0 0 0,0 0 0,-1 0-1,1 0 1,0 1 0,0-1-1,-1 0 1,1 0 0,0 0 0,0 0-1,0 0 1,-1 0 0,1 0-1,0 0 1,0 1 0,0-1 0,-1 0-1,1 0 1,0 0 0,0 0-1,0 1 1,0-1 0,0 0-1,-1 0 1,1 0 0,0 1 0,0-1-1,-2 6 93,1 0-1,0-1 0,0 1 0,0 0 1,1 0-1,0-1 0,0 1 0,1 0 1,-1 0-1,1 0 0,0-1 1,3 8-1,-3-11-135,-1 1 0,1-1 1,0 1-1,-1 0 0,0-1 1,0 1-1,0 5 1,2 9-315,1-7-248,-2-7 6,0 0 0,0 0 0,0 0 0,0 0 0,1 0-1,3 5 1,2 2-1881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18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5 4776,'0'0'-181,"4"-1"44,6-2 724,-12 8 1043,-2-2-1391,0 0 0,0 0 1,0 0-1,0-1 0,-7 4 1,-34 12 751,23-10-549,1 1 1,0 2-1,-29 17 1,9-3-3,30-19-384,1 0 0,-1 1 0,-9 9 0,8-9-136,11-7 75,1 1 0,-1-1 1,1 0-1,-1 0 0,0 1 1,1-1-1,-1 1 0,1-1 0,-1 0 1,1 1-1,-1-1 0,1 1 1,0-1-1,-1 1 0,1-1 1,-1 1-1,1 0 0,0-1 0,0 1 1,-1-1-1,1 2 0,-1 0-41,1-2-2,1 0 45,-1 0 0,0 0 1,0 0-1,1 0 0,-1 0 0,0 0 0,1 1 0,-1-1 0,0 0 1,0 0-1,1 0 0,-1 0 0,0 0 0,1 1 0,-1-1 0,0 0 1,0 0-1,0 0 0,1 1 0,-1-1 0,0 0 0,0 0 0,0 1 1,1-1-1,-1 0 0,0 0 0,0 1 0,0-1 0,0 1 0,0-1-1,1 1 0,-1-1 0,0 1 0,1-1 0,-1 1 0,0 0 0,1-1 0,-1 1 0,1-1 0,-1 0 0,1 1 0,-1-1 0,1 1 0,-1-1 0,1 0-1,-1 1 1,1-1 0,-1 0 0,1 0 0,0 1 0,-1-1 0,1 0 0,0 0 0,35 5-235,-26-4 170,-1 0 0,1 0 1,8 4-1,15-1-177,-24-3 217,-6-1 12,0 1 0,0-1 0,0 1 0,0 0 0,0 0 0,0 0 0,0 1 0,0-1 0,0 1 0,-1-1 1,1 1-1,-1 0 0,1 0 0,2 3 0,-4-3 21,0 0 0,0 0-1,-1-1 1,1 1 0,-1 0 0,1 0 0,-1 0-1,0 0 1,0 0 0,1 0 0,-1 0 0,-1 0 0,1 0-1,0 0 1,0 0 0,-1 0 0,1-1 0,-1 1 0,0 0-1,-1 3 1,-1 3 57,-1 0 0,0-1 1,-1 1-1,0-1 0,0 0 0,0-1 0,-1 1 0,0-1 0,0 0 0,-1 0 1,0-1-1,0 0 0,0 0 0,-14 6 0,-40 19-106,57-28-141,0-2-106,-14 0-110,14 0-106,4 0 478,0-1 1,0 1 0,-1 0 0,1-1 0,0 1 0,0 0-1,-1 0 1,1-1 0,0 1 0,0 0 0,-1 0 0,1 0-1,0-1 1,0 1 0,-1 0 0,1 0 0,0 0 0,-1 0 0,1 0-1,0-1 1,-1 1 0,1 0 0,0 0 0,-1 0 0,1 0-1,0 0 1,-1 0 0,1 0 0,0 0 0,-1 0 0,0 0-22,1 1 1,-1-1 0,1 0-1,-1 0 1,1-1 0,-1 1 0,1 0-1,-1 0 1,0 0 0,1 0 0,-1 0-1,1-1 1,-1 1 0,1 0-1,-1 0 1,1-1 0,0 1 0,-1 0-1,1-1 1,-1 1 0,1 0 0,0-1-1,-1 1 1,1-1 0,0 1-1,-1 0 1,1-1 0,0 1 0,-1-2-1,-5-13-2292,9 0-641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1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53 6337,'0'0'-328,"0"-4"80,0-12 78,0 12 79,1 2 76,3-24 4231,-3 33-3796,0 0-294,0-4-72,0 0 0,-1 0 0,0 0 0,0 0 0,1 0 0,-2 0 0,1 1 0,0-1 0,-1 0-1,1 0 1,-2 3 0,2-5-18,-1 1 0,1-1 0,0 0 0,0 0 0,-1 1 0,1-1 0,0 0 0,0 0 0,0 1 0,1-1 0,-1 0 0,0 0 0,0 1 0,1-1 0,0 2 0,1 4 70,-4 33 664,-9 53-1,6-54-405,-2 52 1,6-50-214,-8 45 0,13-29-441,-6-39-490,0 0 0,2 0 0,0 0 0,4 30 0,-3-9-4748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20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0 0 6109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21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16 5392,'0'0'-58,"-4"1"260,-18 7 5689,33-10-5740,5-3-93,-7 2-9,0 0 0,0 1 0,0 0 0,14-1 0,66-1-29,-76 4-104,1 0 0,-1 1-1,0 0 1,24 6 0,-35-7 62,0 1 0,1 0 0,-1-1 0,0 1 1,0 0-1,1 0 0,-1 0 0,0 1 0,0-1 0,0 0 1,0 1-1,0-1 0,-1 1 0,1 0 0,0 0 0,-1-1 1,1 1-1,1 4 0,-2-5-53,-3 4 7,1-1 50,0-2 4,1 1 0,-1 0 0,0-1 0,0 1 0,0-1 0,0 1 0,-1-1 0,1 0 0,-1 1 0,1-1 0,-1 0 0,0 0 0,0 0 0,0 0 0,0-1 0,-4 4 0,-157 97-532,141-88 477,-13 12-49,34-24 95,-2-1-7,3-1 29,0 0-1,0 0 1,0 0 0,-1 0 0,1 0-1,0 0 1,0 0 0,0 0 0,0 0 0,-1 0-1,1 0 1,0 0 0,0 0 0,0 0-1,0 0 1,-1 0 0,1 0 0,0 0-1,0 1 1,0-1 0,0 0 0,-1 0-1,1 0 1,0 0 0,0 0 0,0 0-1,0 1 1,0-1 0,0 0 0,0 0-1,-1 0 1,1 0 0,0 0 0,0 1 0,0-1-1,0 0 1,0 0 0,0 0 0,0 0-1,0 1 1,0-1 0,0 0 0,0 0-1,0 0 1,0 1 0,0-1 0,0 0-1,0 0 1,0 0 0,0 0 0,0 1-1,0-1 1,1 0 0,13 10-12,-11-8-5,1-1 0,40 7-1,-1 3 0,42 16 0,-81-26 46,0 0 0,0 0 1,-1 1-1,1 0 0,-1 0 0,1 0 1,-1 0-1,0 1 0,1-1 0,-1 1 1,0 0-1,-1-1 0,1 2 0,0-1 1,-1 0-1,0 0 0,0 1 0,0-1 1,0 1-1,0 0 0,1 5 0,-3-6 7,0 0-1,-1 0 0,1 0 1,-1-1-1,1 1 0,-1 0 1,0 0-1,0-1 0,0 1 1,-1-1-1,1 1 0,-1-1 1,1 1-1,-1-1 0,0 0 1,-3 3-1,0 3 93,-2-1-22,0-1 0,0 0-1,-1 0 1,0 0 0,0-1 0,0 0 0,-1-1-1,-17 7 1,-13 5 135,8-3-317,-59 15 0,86-27-172,1-1-62,-15 0-2162,19-4 1759,3-12-390,0 10-1233,14-6-628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22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 6337,'0'0'-270,"-4"0"73,-17-6 2168,26 5-640,45 9-691,-25-1-322,29 11 0,-13 3-78,-38-20-224,0 0-1,1 1 1,-1-1 0,0 1 0,0 0 0,0 0 0,0 0 0,-1 0-1,1 0 1,0 1 0,-1-1 0,0 1 0,1 0 0,-1 0 0,0 0 0,0 0-1,-1 0 1,1 0 0,-1 0 0,3 7 0,-3-5 22,0-1 0,0 1 0,0 0 0,-1 0 0,1-1 0,-1 1 0,-1 0 0,1 0 0,0 0 0,-1-1 0,0 1 0,0 0-1,-1-1 1,-2 8 0,-8 12 227,0-1 0,-2 0 0,-22 28 0,-9 12 334,39-56-514,1 1 1,-1 0 0,2 0 0,-1 0 0,1 0 0,-3 11-1,-9 17 187,15-33-294,0-1 1,0 1 0,1 0 0,-1 0-1,0-1 1,1 1 0,0 0 0,0 0-1,0 0 1,0-1 0,0 1 0,1 0-1,-1 0 1,2 5 0,-4 12-1151,0-12 536,2-6-160,5 3-596,-1-3 60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28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578 1 5961,'2'0'-76,"-1"1"0,0-1 1,0 1-1,0 0 0,0 0 1,0-1-1,0 1 0,0 0 0,0 0 1,0 0-1,0 0 0,0 0 1,0 1-1,0 0 1392,-4 0-1146,2-1-129,0 0-20,0 0 0,0 0 0,0 0 0,0 0 0,0 0 0,0 0 0,-1 0 0,1-1 0,0 1 0,0-1 0,0 1 0,-3 0 144,-1-1-36,-91 5 470,80-4-561,0 2 1,0-1-1,-19 7 0,1-1-37,-2 0-2,0 1 1,-46 19 0,74-25-3,0 1 0,0 0 0,1 1 1,-1 0-1,1 0 0,0 0 0,1 1 0,-1 0 0,1 1 0,1-1 0,-1 1 1,-7 13-1,-2 5 23,9-16-18,0 1 0,1-1 0,0 1-1,-5 17 1,7-16-9,0 1 1,0 0-1,1-1 0,1 1 0,0 0 1,1 0-1,2 23 0,0-16-15,-1-8 2,0 0 0,1-1-1,0 1 1,1 0 0,0-1-1,5 13 1,0-7-31,0-1-1,0-1 1,19 25-1,6-2-140,16 19-205,-42-45 351,0 0-1,-1 1 1,0 0-1,-1 0 0,0 1 1,5 22-1,-7-19 19,2 6 12,-1 0 0,-1 0 1,-1 0-1,-1 0 0,-3 41 1,-2-25-3,4-28 23,-1 0 0,0 0 1,-4 16-1,-25 97 83,7-23-49,17-78-15,0 0-1,-2-1 0,-13 28 1,5-18-32,13-23 12,-1 1 1,-1-1-1,1 0 0,-1 0 1,-1-1-1,0 1 1,-9 9-1,-39 41-278,15-23-411,37-34 563,9-5-1095,21-15 1177,-21 14 8,18 3-21,-18 0 92,0 2 0,-1-1-1,1 1 1,0 0-1,8 1 1,-11 0-31,-1-1 22,-1 0-1,1 0 1,0 0 0,0 1 0,-1-1-1,1 1 1,-1 0 0,1 0 0,0 0-1,-1 0 1,0 0 0,1 0 0,-1 1-1,0-1 1,1 1 0,-1 0 0,0 0 0,0 0-1,-1 0 1,1 0 0,0 0 0,-1 0-1,1 0 1,-1 1 0,1-1 0,0 3-1,9 26 236,-7-21-147,-1 0 0,0 0 0,0 0 0,-1 0 0,3 20 0,0 37 306,0 78 534,-5-99-641,1-4 28,-6 60 1,5-27-46,-11 57 48,6-96-275,1-8-18,-9 33 0,-8 24 17,0-2-26,13-52-25,2-1 0,-4 48 1,4-27 18,4-22-28,2-22-8,-1 1-1,1 0 1,-4 11 0,1-2 6,0 1 1,-2 33-1,2-5-14,-1-2 15,5 70 1,1-39 11,-2 155 147,-2-189-121,1-23-3,3 33 0,-6 39 47,9 114 25,-5-129-79,-6 15 22,1 51 119,0 12-16,10 20-11,0-25 130,-4-90-112,8 68 1,-4-88-74,-2-11 55,11 45 0,-7-47-51,1 0 1,1-1-1,19 34 0,-19-40-53,-3-7-17,-1-1-1,2 0 0,14 18 0,-6-12-42,1 0 0,0-1 0,22 14 0,-27-21-344,0-1-1,0-1 1,0 1 0,1-2-1,0 0 1,22 6 0,-28-9-126,-1-1 0,0 0 1,1 0-1,-1 0 0,1-1 1,-1 0-1,1 0 0,-1-1 1,1 1-1,6-2 0,-9 1-2220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29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5801,'0'0'1255,"4"1"-906,13 7 352,-17 8-61,5 71 1048,-8-59-1489,3-24-173,-1 1-1,0-1 0,1 0 1,0 1-1,1 8 1,0-3-92,-1 1 0,0-1 0,0 0 0,-1 1 1,-4 16-1,-1 31-1024,7-28 278,0-19 50,-1 1 0,-2 21 0,3-16-1222,8-2-379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30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5304,'0'0'222,"5"4"94,13 7 419,0 0 1,36 14-1,10-10-136,-26-6-333,-3-2-92,-28-7-148,-1 1 0,1 0 1,-1 1-1,10 3 0,0 1 21,-4-2-8,0 1 1,0 0-1,13 8 1,-22-11-33,0 0 0,0 0 0,-1 0 0,1 1 1,0-1-1,-1 1 0,1 0 0,-1 0 0,0-1 1,0 1-1,0 1 0,0-1 0,-1 0 0,1 0 0,-1 1 1,2 4-1,-2 3 6,1 0-1,-1 1 1,-1-1 0,0 0 0,-1 1 0,-2 12 0,-16 69 35,16-81-36,-10 43 6,-11 41-217,21-83-122,0 1 0,-1 17 0,3-20-201,-1-1 1,0 1 0,-3 11 0,3-10-1693,3-10 1666,-1 1-1300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31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4772,'0'0'-308,"13"-11"-325,-4 7 562,-1 1 0,1-1 0,-1 1-1,14-2 1,1-2 385,-20 7-48,3 0-107,36 0 336,-26-1-264,0 1 0,0 1 0,22 3 0,-8 3 64,-22-5-176,1 0 1,-1 1-1,1 0 0,-1 0 1,9 5-1,-14-6-74,-1 0 0,1 0 0,-1 0 0,0 0 1,1 0-1,-1 1 0,0-1 0,0 1 0,0 0 0,-1-1 0,1 1 0,-1 0 0,0 0 0,1 0 0,-1 0 0,0 0 1,-1 0-1,2 4 0,1 13 189,-1 0-1,-1 0 1,-1 0 0,-2 27 0,-17 77 538,14-101-650,0 6-214,-3 0 0,0-1-1,-14 32 1,17-49-780,1 1-1,-1 0 1,2 0 0,0 0 0,-3 23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32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295 5 5188,'0'0'-222,"3"-1"-38,-3 1 294,0-1-1,0 1 1,0 0-1,1 0 1,-1-1-1,0 1 1,1 0 0,-1 0-1,0 0 1,0-1-1,1 1 1,-1 0-1,0 0 1,1 0-1,-1 0 1,0 0-1,1 0 1,-1 0-1,0 0 1,1 0-1,-1-1 1,0 2-1,1-1 1,-1 0-1,0 0 1,1 0-1,-1 0 1,0 0-1,1 0 1,-1 0-1,0 0 1,1 0-1,-1 1 1,0-1-1,0 0 1,1 0-1,-1 1 1,2 15 1508,-2-11-1661,-1-3 171,1-1 0,-1 0 0,0 1 0,0-1 0,0 0 0,0 0 0,1 0 0,-2 0 0,1 0 0,0 0 0,-2 2 0,1-1 47,-40 41 1075,17-18-472,-41 55 1,8-1-170,36-42-257,-28 64 0,46-87-225,0 1 1,-3 23-1,6-34-48,0 5-28,0 0 1,1 1-1,-1-1 0,2 1 0,-1-1 1,2 1-1,2 12 0,-3-19-10,0-1 1,1 1-1,-1 0 0,1-1 1,0 1-1,0-1 0,0 1 0,0-1 1,0 0-1,1 0 0,-1 0 1,0 0-1,1-1 0,0 1 0,-1-1 1,1 1-1,3 0 0,-4-1-93,3-1-4,39-4-255,-39 4 338,-1-1 0,1 0-1,-1 0 1,0 0 0,1-1 0,-1 0 0,0 0 0,0 0 0,0 0-1,4-4 1,4-4-122,-5 4 65,0-1-1,0 0 1,0 0 0,7-10-1,-12 13 85,0 1 0,0 0-1,0 0 1,-1 0 0,0-1-1,0 1 1,0-1 0,0 1 0,0-1-1,-1 1 1,1-1 0,-1 0-1,0 1 1,0-1 0,-1 1-1,0-6 1,1 6 20,-1 1 0,0-1 0,1 0-1,-1 1 1,0-1 0,0 1 0,0-1 0,-1 1-1,1-1 1,-1 1 0,1 0 0,-1 0 0,0-1-1,0 1 1,0 1 0,-2-3 0,-5-2 22,0 1 0,0 0 0,0 1-1,-1 0 1,0 0 0,1 1 0,-18-3 0,-19 1-14,36 5-29,4-1-59,1 3-49,1-1 78,1-1-91,0 0 1,0 1-1,0 0 0,0 0 1,0 0-1,0 0 0,1 0 1,-1 0-1,0 1 1,1-1-1,-1 1 0,1 0 1,-4 3-1,5-3-939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11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5805,'0'0'-174,"-1"2"124,0-1 107,0 0 1,1 0 0,-1 0-1,1 0 1,-1 0 0,1 1-1,0-1 1,-1 0 0,1 0-1,0 0 1,0 1 0,0-1-1,0 0 1,0 0 0,0 1-1,0-1 1,0 0 0,1 2 0,0 13 735,-1-9-441,0 9 524,0 1 0,5 27 0,11 15-3119,-15-57 1071,-1 0-1133,0 12-569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32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5052,'0'0'2156,"5"-3"-1757,12-3 185,1 0 1,0 0 0,23-2 0,71-5 625,-102 12-1127,0 0 0,0 1 0,-1 0 0,1 1 0,14 2 1,-7 0-7,-10-3-32,1 0 0,-1 1 0,0 0 0,0 1 0,1 0 0,-1 0 0,0 0 0,0 1 1,-1 0-1,1 0 0,-1 1 0,1 0 0,-1 0 0,0 1 0,10 9 0,-12-10-9,0 0 0,0 1 0,0-1 0,0 1 0,-1 0-1,0 0 1,0 0 0,0 0 0,-1 1 0,1-1 0,-1 1 0,-1-1 0,1 1 0,-1 0 0,0 0-1,0-1 1,-1 7 0,0 8 72,-2-1 0,0 0 0,-1 0 0,-2 0 0,-11 35 0,-2 8-676,16-59 277,-1 0-1,1 1 1,-1-1 0,0 0-1,0-1 1,-5 4-1,3-1-205,3-4-431,-1-1-301,-7 0 167,2 0-1837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33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5929,'0'0'3597,"0"6"-3390,0 19-22,0-19-19,-1-3-34,-6 12 378,5-4-6566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34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12 6029,'0'0'-368,"-1"-3"-381,-2-6 1343,3 12 1626,3 18 1210,-3-16-4548,1 2 946,-1 4-638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35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5573,'-6'12'-710,"1"30"1241,5-40-381,1 15 561,8 11 91,-8-25-679,9 18 476,-10-16-784,0-1-1,1 1 1,-1-1 0,1 1 0,0-1 0,0 1 0,0-1 0,4 8 0,-4-10-452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35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4140,'0'0'10,"-6"4"125,-19 12 40,24-15-122,0 0 0,0 0 1,1 1-1,-1-1 0,0 1 0,1-1 1,-1 0-1,1 1 0,-1-1 0,1 1 1,0 0-1,-1-1 0,1 1 1,0-1-1,0 1 0,0-1 0,0 1 1,1 0-1,-1-1 0,1 3 1,4 26 714,1-2-233,-6-26-526,0 1-39,1-1-126,6 12-58,-5-4-3419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36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3884,'0'0'1534,"0"6"-1165,0-2-247,0 1 1,0-1 0,0 0-1,0 0 1,1 1 0,0-1-1,0 0 1,0 0 0,0 0-1,1 0 1,0 0 0,0 0-1,0 0 1,4 6 0,-4-8-48,0 1 0,0-1 0,0 1 0,-1-1 1,1 1-1,-1 0 0,0 0 0,0 0 0,0 0 1,1 3-1,3 8 34,-4-12-149,8 12-775,-2-5-3185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36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4952,'0'0'183,"4"6"-38,-1-3-138,2 3 113,-1 0 0,1 0 1,-1 1-1,0-1 0,4 13 1,-3-5 155,-1-1 1,0 1 0,-1 0-1,2 27 1,1 19 24,1-31-813,-5-23 155,-1 0-1,1 0 1,-1 0-1,0 0 0,0 6 1,-1-1-1203,5-1-60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37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4524,'0'0'530,"12"11"-56,-3 12-3630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38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2936,'0'0'150,"-1"7"42,-4 29 306,6-32-328,0 0 0,0 0-1,0 1 1,0-1 0,1 0 0,-1 0-1,1 0 1,0 0 0,0-1-1,1 1 1,-1 0 0,4 3 0,-5-5-122,1-1 1,-1 1 0,0 0 0,0 0 0,0 0 0,0 0 0,0 0 0,-1 0-1,1 0 1,0 4 0,1 2 218,5 11-26,0-1 1,14 25 0,-15-13-627,4-8-895,-9-20 405,9 7-2241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39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4608,'0'0'1432,"3"7"-1119,30 70 1504,-28-55-1405,-5-17-406,10 30-1065,-8-13-2512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16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1412 16 6005,'0'0'-499,"-17"-4"-725,17 4 1223,-16 0 159,0 0 1,-18-4-1,23 1-114,8 2 0,-2 1 3,-30-4 76,29 5-88,-67 6 84,-41 17 103,82-16-161,1 1 0,-46 19 0,48-16-21,11-4 1,0 0 1,1 2-1,0 0 1,0 1-1,-22 20 1,14-9 91,1 2-1,-30 37 1,25-21 61,-43 80 0,26-40-43,-2 15 16,36-70-23,1 1 0,2 0 0,0 0 0,-7 44 0,-2 3 153,13-48-152,-5 37 1,2-6 35,-70 278 556,55-243-605,-12 41 58,22-84 52,-11 67 1,12-48-118,-8 74 39,5-26-75,2-15-35,9-57-26,-18 75-1,14-83-14,2 0-1,-2 42 1,-7 34 8,12-86-13,-2 30 0,4-32 0,-7 38 1,-5 47 9,-32 142 31,38-202-38,1 0 0,2 74 0,3-61 9,0-7-1,6 61 1,-3-92-16,-1-1 1,-4 36-1,1-38-1,1 0 0,1 1 0,3 27 0,2 24 14,1-24 5,-4-28-19,0 0 0,2 0 0,9 30 0,25 85 36,-19-77-24,-9-28-19,15 34 0,-18-50 3,13 27 14,16 50 0,-15-46-6,-3-6-6,6 7 20,-3-9 10,10 18-14,-26-44-5,1 0 1,1-1-1,0 0 1,1 0-1,0-1 1,0 1-1,1-2 0,0 0 1,0 0-1,16 10 1,24 21 35,-28-24-16,35 17-1,54 22 2,-96-48-28,-8-3-1,0-1 1,0 1-1,0 0 1,6 5-1,-7-5-1,-2-2-5,-1 0 1,1 0 0,0 0 0,0 0 0,0-1-1,0 1 1,0-1 0,3 1 0,3 4-8,0 1 2,0 0 1,0-1-1,0 0 1,13 4 0,-10-3 22,0 1-22,6 7 12,2-3 12,-18-10-27,24 11 16,-24-11-633,0 1 1,1-1 0,-1 0-1,0 1 1,0-1 0,1 0-1,-1 0 1,1-1 0,3 2-1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40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5052,'0'0'-228,"1"2"232,3 5 368,0 0 0,-1 1 1,0-1-1,0 0 0,2 11 1,13 29 958,-17-43-1243,1 0 0,-1 1 0,1-1 0,-2 1 0,1-1 0,0 8-1,2 6 65,12 54-645,-10-40-910,1-7-1992,0-15 1382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41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5096,'0'0'-173,"-3"1"88,-15 3 696,20-1-279,37 59 2240,-35-56-2329,0 1 0,-1-1 0,0 1 0,4 9 0,4 9 279,-6-13-371,0-1 1,-1 1 0,-1 0 0,0 0-1,0 0 1,-1 0 0,0 21 0,-5 0-1076,1-21-4561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7:42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6509,'-12'7'-622,"11"-6"673,0 0 0,1 0 1,-1-1-1,1 1 0,-1 0 0,1 0 0,-1 0 0,1 0 0,0 0 1,-1 0-1,1 0 0,0 0 0,0 0 0,0 0 0,0 0 0,0 0 1,0 0-1,0 0 0,0 0 0,0 0 0,0 0 0,1 2 0,0-1 664,1 1-329,16 30 1771,-17-31-1891,10 9 381,-6 9-185,-5-18-365,1 1-42,1 3-31,-1-4-82,0 1 0,0-1-1,0 1 1,0-1 0,-1 0 0,1 1 0,-1-1 0,1 1-1,-1 0 1,0-1 0,0 1 0,-1 3 0,0-3-199,0 1 0,1-1 0,-1 0 0,0 1 0,1-1 0,0 7 0,-4 17-4396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8:42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460 5 2500,'0'0'1650,"3"0"-1378,11-3 7,-10 2 414,-1 1-501,20 1 3878,-34 5-741,-10 3-3784,-77 41 870,-77 44-122,105-57-332,53-30-31,1 1-1,0 1 1,1 1-1,-17 13 1,31-23 59,0 1 1,0 0-1,0-1 1,0 1 0,0-1-1,0 1 1,0-1 0,0 1-1,0-1 1,0 0 0,0 0-1,0 1 1,-3-1-1,4 0 5,-1 0 0,0 0 0,0 0 0,0 0 0,0 0 0,1 1 0,-1-1 0,0 0-1,0 0 1,0 1 0,1-1 0,-1 1 0,0-1 0,1 1 0,-1-1 0,0 1-1,1-1 1,-1 1 0,0-1 0,1 1 0,-1 0 0,1-1 0,-1 1 0,0 1-1,1-2 1,0 1-1,0-1 0,0 0 1,0 1-1,0-1 0,0 0 1,0 1-1,0-1 0,0 0 1,0 1-1,0-1 0,0 0 0,0 1 1,0-1-1,0 0 0,0 1 1,0-1-1,0 0 0,0 1 1,1-1-1,-1 0 0,0 1 1,0-1-1,0 0 0,1 0 0,-1 1 1,0-1-1,0 0 0,1 0 1,-1 1-1,0-1 0,0 0 1,1 0-1,-1 0 0,0 0 1,1 1-1,-1-1 0,0 0 0,1 0 1,-1 0-1,0 0 0,1 0 1,16 4 28,-14-3-49,3 0 16,0 0 1,0 0 0,0-1-1,1 1 1,-1-1 0,9-2-1,18 2-22,8 4-11,-9-1 19,-1 0 0,1 2 0,-1 1 0,0 2 0,39 15 0,-66-21 28,1 1 0,0 0 0,-1 0 0,0 0 0,1 0 0,-1 1-1,0-1 1,-1 1 0,1 0 0,-1 0 0,0 1 0,0-1 0,3 5 0,-5-5 0,1 0 1,0-1-1,-1 1 1,0 0 0,1 0-1,-2 0 1,1 0 0,0 0-1,-1 0 1,0 0-1,0 0 1,0 0 0,0 0-1,0 0 1,-1 0 0,0 0-1,-1 4 1,1-6-1,0-1 0,1 1-1,-1 0 1,0-1 0,0 0 0,0 1 0,0-1 0,0 0 0,0 1 0,0-1-1,0 0 1,-2 1 0,-4 5 6,-2 3-1,-1 1 1,0-1-1,-1-1 0,0 1 1,-1-2-1,0 0 1,0 0-1,-1-1 0,-18 7 1,23-10-11,-6 1-35,0 0 0,0-1 0,0 0 0,-1-2 0,-23 3 0,-17 3-477,53-7 462,0-1 0,-1 1 0,1-1 0,-1 0 0,1 1 1,-1-1-1,1-1 0,-1 1 0,-2 0 0,-2-1-65,-4-2-294,9 2 398,-2 0-141,1 0 0,-1 0 0,1-1 0,0 0 0,0 0 0,0 0-1,0 0 1,0 0 0,0 0 0,0-1 0,1 0 0,-1 1 0,1-1 0,0 0 0,0 0-1,0 0 1,0 0 0,0-1 0,-2-6 0,3 7-155,1-1 0,-1 0-1,1 1 1,-1-1 0,1 0 0,0 0 0,1 1-1,0-6 1,-1 5-50,1-19-1955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8:42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87 5625,'0'-15'-146,"1"11"164,-1 0-1,0 0 1,0 0-1,0 0 1,-1 0-1,1 0 1,-1 0-1,0 0 1,-2-4 0,2 6 156,1-14 267,3 7-287,-3 9-99,0 0 0,1 0 0,-1 0 0,0 0 0,0 0 0,0 0 1,0 0-1,0 0 0,0 0 0,0 0 0,1 0 0,-1 0 0,0-1 0,0 1 0,0 0 0,0 0 0,0 0 0,0 0 0,1 0 0,-1 0 0,0 0 0,0 0 0,0 0 0,0 0 0,0 1 0,0-1 0,1 0 0,-1 0 0,0 0 0,0 0 0,0 0 0,0 0 0,0 0 0,0 0 0,0 0 0,0 0 0,1 0 0,-1 0 0,0 1 0,0-1 0,0 0 1,0 0-1,0 0 0,0 0 0,0 0 0,0 0 0,0 0 0,0 1 0,0-1 0,0 0 0,0 0 0,0 0 0,9 24 455,-2 0 0,-1 0 1,-1 0-1,2 27 0,0 208 937,-20 1-1018,10-216-414,-3 157-1416,11-115-1460,-5-85 2619,0 0 0,0 1 0,0-1 0,0 1 0,0-1 0,0 1 0,0-1 0,1 1 0,-1-1 0,1 0 0,-1 1 0,1-1 0,-1 0 0,1 1 1,0-1-1,0 0 0,0 0 0,-1 0 0,3 2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8:43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38 6049,'3'-22'-1133,"2"11"1671,3 6 4244,-10 12-4462,0 0-279,-1 4 212,0 0-1,1 0 1,-2 22-1,3-8 167,-5 26 0,2-23-245,-26 200 582,26-171-668,4-39-61,-1 1 1,-1-1-1,-1 0 0,-8 29 0,10-46-26,1 1 0,-1 0 0,1-1 0,0 1 0,-1 0 0,1-1 0,0 1-1,0 0 1,0-1 0,0 1 0,1 3 0,0 8 10,-1-11-10,-1 0 0,1-1 1,0 1-1,0 0 0,0 0 1,0-1-1,0 1 1,1 0-1,-1-1 0,0 1 1,1 0-1,-1 0 0,2 1 1,-1 0 2,0-2-2,-1 0-1,1 0 1,-1 1 0,1-1 0,-1-1-1,1 1 1,-1 0 0,1 0-1,0 0 1,-1 0 0,1 0 0,0 0-1,0-1 1,0 1 0,0 0 0,0-1-1,2 2 1,4 3 24,-5-3-23,1 0 0,0 0-1,0 0 1,0 0 0,0 0 0,1-1-1,-1 1 1,0-1 0,1 0-1,-1 0 1,1 0 0,5 0 0,27 4 11,-25-7-15,-2-1 0,14 0-22,0-1 0,0-1 0,-1-1 0,0-2 0,38-16 0,-19 7-61,-13 7-11,28-13-269,21-9-828,-15 8-1435,-60 23 2016,2 1-18,14 0-23,-14 0-20,13-4-2070,-13 3 655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8:4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53 5384,'-1'-3'-26,"-18"-44"1785,18 45-105,-2 9-1289,-3 7-106,1 1 0,1 0 0,0 0 0,1 0 0,0 0-1,0 21 1,-2 55 491,-7 102-582,9-108-877,3-53-308,-6 44 1,6-73 922,0 0 1,0 0 0,0-1-1,0 1 1,0 0 0,1 0 0,0 5-1,0-5-441,0 1 0,-1-1 0,1 0 0,-1 0 0,0 1 0,0-1 0,0 4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8:44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5505,'0'0'312,"-1"6"-75,-13 75 1363,-1 64 267,13-134-1760,1 1 0,1 18 0,-3 21 143,2-11-65,1-27-147,0-12-34,0 0 0,0 0 0,0 1 0,1-1 0,-1 0 0,0 1 0,0-1 0,1 0-1,-1 0 1,1 0 0,-1 1 0,1-1 0,-1 0 0,1 0 0,0 0 0,0 0 0,-1 0 0,1 0 0,0 0 0,0 0 0,0 0 0,0-1 0,0 1 0,2 1 0,0-1 12,1 1 0,0-1 1,0 1-1,0-1 0,8 1 1,-7-2-15,26 5-1,-22-7 1,-8 1-2,0 1 0,0-1 0,0 1 0,1-1 0,-1 1 0,0 0 0,0 0 0,1-1 0,-1 1 0,0 0 0,1 0-1,-1 0 1,2 1 0,54-4-14,-33 1 5,1 1 0,-1 1 0,37 5 0,-23-1-33,1-2 24,-38-2 18,9 2 1,1 0 1,-1 0-1,18 7 1,-24-8 5,0 1 0,-1 0 0,1 0 0,-1 0 0,0 0 1,0 1-1,0-1 0,0 1 0,0-1 0,0 1 0,-1 0 0,1 1 0,-1-1 0,0 0 1,3 7-1,-3-4 12,0 0 1,-1 0-1,1 0 1,-1 1-1,-1-1 1,1 0-1,-1 1 0,0-1 1,-1 0-1,1 1 1,-3 7-1,-1 3 35,0 0 0,-13 30-1,8-26-13,-1-1 0,-1 0 0,-1-1-1,-1 0 1,0-1 0,-2-1 0,-29 29-1,34-37-137,-1 0-1,0-1 1,0-1-1,0 0 0,-1 0 1,0-1-1,-1 0 1,-20 5-1,28-10-50,-1 0 0,0-1-1,0 1 1,1-1 0,-1-1 0,0 1 0,0-1-1,-9-2 1,9 1 72,-1 0-287,1 0-1,-1 0 1,1-1 0,0 0 0,0 0 0,0-1 0,0 0-1,0 0 1,1 0 0,0-1 0,-1 0 0,-4-6-1,-6-8-1975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8:44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0 208 5505,'2'-5'-33,"-1"0"0,0 0 0,0-1 0,0 1 1,-1 0-1,0-1 0,0-5 0,-1 1 52,1 9 16,1 0 0,-1 0 0,0-1-1,0 1 1,1 0 0,-1 0 0,1 0 0,-1 0-1,1 0 1,-1 0 0,1 0 0,0 0 0,-1 0-1,1 0 1,0 0 0,0 0 0,0 1 0,0-1-1,0 0 1,0 1 0,0-1 0,0 0 0,2 0-1,17-6 355,-20 7-397,4-1 159,0 0 0,1 0 0,-1 0 0,0 1 0,0-1-1,7 1 1,-4 0-11,171-29 1725,-140 21-2060,0-2 0,38-14 0,-47 14-586,31-5-1,-23 6-190,-10 3-1716,3 2 814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8:45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316 4 4836,'0'0'-254,"0"-4"1931,-4 8-451,-13 14-418,-20 21 105,17-18-555,1 0-1,1 2 0,1 0 1,1 1-1,1 0 0,-22 50 1,11-14 90,-31 115 0,25-17-420,32-156-33,0 1-22,0 1 0,0 0 0,1-1-1,-1 1 1,1 0 0,0-1 0,0 1 0,0-1 0,0 1-1,1-1 1,-1 1 0,4 4 0,-4-7-75,30-5-117,-21 1 112,4-9 17,0 1-1,-1-2 0,0 0 0,19-25 0,39-68-179,-33 47 204,-37 57 74,-1 0 0,1 0-1,0 0 1,0 0 0,-1 0-1,0 0 1,1 0-1,-1 0 1,0 0 0,0 0-1,0 0 1,0-1 0,0 1-1,0 0 1,-1 0 0,1 0-1,-1 0 1,0 0-1,1 0 1,-1 0 0,0 0-1,0 0 1,-2-2 0,2 2 5,-1 1 1,0-1 0,0 1 0,1 0-1,-1 0 1,0 0 0,0 0-1,0 0 1,0 0 0,0 0-1,0 1 1,0-1 0,-1 1 0,1-1-1,-2 1 1,3 0-10,-23-3 64,2 5-12,-49 4-77,63-6-10,-52 9-1162,54-7 1557,4-1-1360,50-9-6858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9:16.0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33 2212,'0'0'1302,"15"4"709,21 4 3598,51-5-4685,-87-3-882,150-4 481,92-3-237,-131 2-226,50-2 16,167-5 36,232 4 40,-248 4-97,-149 8-60,-155-4 7,91 11-1,-94-10-1,-1 0 0,1-1 0,-1 0 1,1 0-1,0 0 0,4 0 0,30-1-2,-31 3 5,37 0 6,3 1 2,21 2-5,52 3 9,-99-4-20,15-1-1,26 5 9,-45-8 3,-14 0 12,14 7 17,-43-6-5430,19-1 4199,3-2-1050,-12-12-517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8:45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0 5120,'0'0'-178,"-3"1"50,-3 0 227,1 1 0,0 0 1,0 0-1,1 0 0,-1 0 0,0 0 1,1 1-1,-1 0 0,-4 4 1,7-5 850,2-2-916,1 0 0,-1 0 0,0 0 0,0 0 0,1 0 0,-1 0 0,0 1 0,0-1 0,1 0 0,-1 0-1,0 0 1,0 0 0,0 1 0,1-1 0,-1 0 0,0 0 0,0 0 0,0 1 0,0-1 0,1 0 0,-1 0 0,0 1 0,0-1-1,0 0 1,0 0 0,0 1 0,0-1 0,0 0 0,0 0 0,0 1 0,0-1 0,0 0 0,0 0 0,0 1 0,0-1 0,0 0-1,0 0 1,0 1 0,0-1 0,0 0 0,0 0 0,0 1 0,-1-1 0,1 0 0,0 0 0,0 1 0,0-1 0,0 0 0,-1 0-1,1 0 1,0 0 0,0 1 0,0-1 0,-1 0 0,1 0 0,0 0 0,0 0 0,-1 0 0,1 1 0,0-1 0,0 0-1,-1 0 1,1 0 0,-1 0 0,24 5 1129,-21-5-1436,4 1 337,1 0 0,0-1 0,-1 0 0,1 0 0,0 0 0,-1-1 0,10-2 0,-6 1 35,1 0-1,21 0 1,62 6 173,-88-3-254,1-1 0,-1 1 0,0 1 0,0-1 1,0 1-1,0 0 0,0 0 0,-1 1 0,1 0 0,-1 0 1,1 0-1,-1 1 0,8 6 0,-10-7 1,0 1 0,0-1 0,0 0 0,-1 1 0,0-1 0,1 1 0,-1 0 0,-1 0 0,1 0 0,-1 0 0,1 0 0,-1 0 0,0 0 0,0 0 0,-1 0 0,0 1 0,1-1 0,-1 0 0,0 1 0,-2 4 0,-61 298 1645,55-270-1469,-25 101 440,26-74-386,6-52-207,0 1-1,0 0 1,-1-1-1,-6 19 1,8-28-95,-1 1 0,1 0-1,0-1 1,0 1 0,0 0 0,1-1 0,0 1 0,-1 0-1,1-1 1,0 1 0,1-1 0,2 6 0,-3-7-157,2 5 505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8:48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 5577,'0'0'498,"-4"0"-218,-18 0 4075,33 0-4141,2-1-149,-6 0-16,-1 1 0,0 0 0,1 0 0,-1 1-1,11 1 1,21 4 174,-1-2 0,1-1-1,43-3 1,27-4-263,-64 2-177,32-5-823,-69 6 650,0 0-1,1 1 1,-1 0 0,9 1-1,-10-1 351,-1 0-467,0 1-21,0 0 261,3 1 92,1-1-3631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8:48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22 4708,'0'0'-108,"0"-3"110,-6-16 1862,12 30 353,15 32-1380,-18-38-869,-1 0 0,-1 0 0,1 1 0,1 9 0,-3-14 23,0-1 0,0 0 0,0 0 0,0 1 0,0-1 0,0 0 0,0 0 0,0 0 0,0 1 0,-1-1 0,1 0 0,0 0 0,0 0 0,0 1 0,0-1 0,0 0 0,0 0 0,-1 0 0,1 0 0,0 1 0,0-1 0,0 0 0,-1 0 0,1 0 0,0 0 0,0 0 0,0 0 0,-1 1 0,1-1 0,0 0 0,0 0 0,0 0 0,-1 0 0,1 0 0,0 0 0,0 0 0,-1 0 0,1 0 0,0 0 0,0 0 0,-1 0 0,1 0 0,0 0 0,0-1 0,0 1 0,-1 0 0,1 0 0,0 0 0,0 0 0,-21-10-41,-25-26 368,24 20-156,19 14-137,-6-10 184,8 12-323,1 0 1,0 0-1,-1 0 1,1 0-1,0 0 1,0 0-1,-1 0 1,1-1-1,0 1 1,0 0-1,-1 0 1,1 0-1,0-1 1,0 1-1,0 0 1,-1 0-1,1 0 1,0-1 0,0 1-1,0 0 1,0 0-1,0-1 1,0 1-1,-1 0 1,1 0-1,0-1 1,0 1-1,0 0 1,0-1-1,0 1 1,0 0-1,0 0 1,0-1-1,0 1 1,25-4-1675,-19 4-170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8:49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4804,'0'0'-300,"0"-1"240,0 0 0,0 0 0,0-1 0,0 1 0,0 0 0,0 0 0,0 0 0,1 0 0,-1 0 0,0-1 0,1-1 0,21-9 316,-19 12 163,1 0-268,1 0 55,4-1-79,0 1 0,0 1 0,0-1 0,0 1 0,-1 1 0,1 0 1,0 0-1,-1 1 0,12 5 0,-18-7-102,-1 0 0,1 0 0,-1 0 0,0 0 0,0 0 1,0 0-1,1 1 0,-1-1 0,0 0 0,0 1 0,-1-1 1,1 1-1,0-1 0,0 1 0,-1-1 0,1 4 1,4 25 362,-5-26-346,-1-1 0,1 1 0,-1-1 0,0 1 0,0-1-1,0 0 1,0 1 0,-1-1 0,1 0 0,-1 0 0,0 0 0,0 0-1,0 0 1,-4 4 0,-1 1 39,6-7-71,0 0 0,0 0 0,0 0 0,0-1 0,-1 1 0,1 0 0,0-1 0,-1 1 0,1-1 0,0 0 0,-1 1 0,1-1 0,-1 0 0,1 0 0,0 0 0,-1 0 0,1 0 0,-1 0-1,-1-1 1,-17-2 18,17 2-40,0 0 0,0 0-1,0-1 1,0 1 0,0 0-1,0-1 1,0 0-1,0 0 1,1 0 0,-1 0-1,1 0 1,0 0 0,-1-1-1,1 1 1,0-1 0,-2-4-1,-6-4-82,8 8-12,0 1 0,0-1 0,1 0 0,-1 0 0,0-1 0,1 1 0,0 0 0,0 0 0,0-1 0,0 1 0,1 0 0,-1-1 1,1-6-1,0 8-151,0 0 1,1 0 0,-1 0 0,1 0 0,-1 0 0,1 0-1,0 0 1,0 0 0,0 1 0,1-4 0,0 3-1095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9:02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6337,'7'-11'-437,"10"-5"1294,-15 15 549,2 0-1078,10-2 14,-11 2 1600,-3 0-1873,1 0 0,-1 0-1,0 0 1,0 0 0,1 0 0,-1 1 0,1-1 0,-1 0-1,1 0 1,-1 0 0,1 1 0,0-1 0,-1 0-1,1 1 1,0-1 0,-1 0 0,1 1 0,0-1-1,0 1 1,0-1 0,0 1 0,-1 0 0,1-1 0,0 1-1,0 0 1,0-1 0,0 1 0,0 0 0,2 0-1,-2 0-251,2-1 253,2 1-59,12 0-24,-12 0-27,0 1-54,45 20-200,-48-19 208,10 9-216,-12-10 287,1 0-1,-1 0 0,1 0 1,-1 0-1,0 0 0,1 1 1,-1-1-1,0 0 0,0 0 1,0 0-1,0 1 1,0-1-1,0 0 0,0 0 1,-1 0-1,1 1 0,0-1 1,-1 0-1,1 0 0,0 0 1,-1 0-1,0 0 0,1 0 1,-1 0-1,0 0 0,1 0 1,-1 0-1,0 0 0,0 0 1,0 0-1,0-1 0,0 1 1,0 0-1,0-1 0,0 1 1,0 0-1,0-1 0,0 1 1,0-1-1,-2 1 0,0 0-10,-1-1 0,0 1 2,0 0 0,0-1 0,0 1 0,0-1 0,-1 0 0,1-1 0,0 1 1,0-1-1,0 0 0,0 0 0,0 0 0,0 0 0,-4-3 0,-14-3-232,21 6 183,-1 0 1,0 0-1,1 0 0,-1 0 0,1 0 1,-1 0-1,1-1 0,-1 1 1,1 0-1,0-1 0,0 1 1,0-1-1,-2-3 0,2 4 79,0-1-344,1 1-124,1 1 433,-1 0 1,0 0-1,1 0 1,-1-1 0,0 1-1,1 0 1,-1 0-1,0-1 1,0 1 0,1 0-1,-1-1 1,0 1-1,0 0 1,0-1 0,1 1-1,-1 0 1,0-1-1,0 1 1,0-1 0,0 1-1,0 0 1,0-2-1,0 2-26,0-1 1,1 0-1,-1 0 0,0 1 0,0-1 0,1 0 0,-1 0 0,0 1 0,1-1 0,-1 0 0,0 1 1,1-1-1,-1 1 0,1-1 0,0 0 0,0 0 0,10-8-2925,2 1 592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9:02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37 5525,'0'0'-219,"-9"-2"-130,-26-7 394,27 6 2351,16 1-2355,4-1-26,-5 2 0,0-1-1,0 0 1,13-6 0,-19 8-13,-1-1 0,1 1 0,-1 0 0,1-1 0,0 1 1,-1 0-1,1 0 0,0 0 0,0-1 0,-1 1 0,1 0 0,0 0 1,-1 0-1,1 0 0,0 0 0,0 0 0,-1 0 0,1 1 0,0-1 1,18 1 25,2-5-17,-11 4-6,7 4-2,-16-4-2,0 0 1,0 0 0,-1 0 0,1 0-1,0 0 1,-1 0 0,1 0 0,0 1-1,-1-1 1,1 0 0,0 0 0,-1 1-1,1-1 1,-1 1 0,1-1 0,-1 0-1,1 1 1,-1-1 0,1 1 0,-1-1-1,1 1 1,-1 0 0,1-1 0,-1 1-1,0-1 1,1 1 0,-1 0 0,0-1-1,0 1 1,1 0 0,-1-1 0,0 1-1,0 0 1,0-1 0,0 1 0,0 0-1,0 0 1,0-1 0,0 1 0,0 0-1,-1 0 1,-7 18 45,7-19-50,-13 16 77,6-10-21,7-6-50,1 1 1,0-1-1,-1 0 0,1 1 1,0-1-1,-1 0 0,1 0 1,0 1-1,-1-1 1,1 0-1,-1 0 0,1 0 1,0 1-1,-1-1 1,1 0-1,-1 0 0,1 0 1,-1 0-1,1 0 1,-1 0-1,1 0 0,-1 0 1,1 0-1,-1 0 1,0 0 1,1 0 1,-1 0 0,0 0 0,0 0 0,1 0 0,-1 0 0,0 0 0,0 0 0,1 0-1,-1 0 1,0 0 0,0 1 0,1-1 0,-1 0 0,0 1 0,1-1 0,-2 1-1,-7 3 115,-1 0 0,1-1 0,-1 0 0,-16 3-1,17-5-36,6 0 59,-1 0 1,-14 2-4,14-2 117,-2-3-142,-15-4-21,16 4 28,4 2-145,0 0-1,0 0 1,0 0 0,0 0 0,0-1-1,0 1 1,0 0 0,-1-1-1,2 1 1,-1-1 0,0 1 0,0-1-1,0 0 1,-2-1 0,3 1-144,0 0 0,0-1 1,0 1-1,0 0 0,0-1 1,0 1-1,0-1 0,0 1 0,0 0 1,1-1-1,-1 1 0,1 0 1,-1 0-1,1-1 0,-1 1 0,1 0 1,0 0-1,-1 0 0,1-1 1,0 1-1,0 0 0,0 0 0,0 0 1,0 0-1,0 1 0,0-1 1,0 0-1,0 0 0,0 1 0,3-2 1,9-2-2141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9:03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5332,'0'0'-362,"-3"2"61,2-1 156,-18 10 90,10-2 3329,21-12-3265,-6 1-3,0 1 0,-1 0 0,1 0 0,12 1 0,-15 1-2,1 0 1,0 0-1,-1 1 0,1 0 1,-1-1-1,1 1 0,-1 1 1,6 3-1,10 7 9,-17-12-11,-1 1 0,1-1 1,0 0-1,-1 1 0,1 0 0,-1-1 1,1 1-1,-1 0 0,0 0 0,3 4 0,4 5 9,-6-8-3,-1 1-6,1 1 20,0 0-1,0 0 0,0 1 0,-1-1 1,0 0-1,1 7 0,-2-10-11,-1-1-1,1 1 1,-1 0-1,0-1 1,0 1-1,1-1 1,-1 1-1,0-1 1,0 1-1,0-1 1,-1 0 0,1 1-1,0-1 1,0 0-1,-1 0 1,-1 1-1,1 0 14,-11 9 26,11-8-84,1-3 23,1 1-1,0-1 1,-1 1 0,1-1-1,-1 0 1,1 0-1,0 1 1,-1-1-1,1 0 1,-1 0 0,1 1-1,-1-1 1,1 0-1,-1 0 1,1 0 0,-1 0-1,1 1 1,-1-1-1,1 0 1,-1 0-1,1 0 1,-1 0 0,1 0-1,-1-1 1,1 1-1,-1 0 1,1 0 0,-1 0-1,1 0 1,-1 0-1,1-1 1,0 1 0,-1 0-1,0-1 1,-23-8-192,17 6-51,5-3-604,2 4 618,-1 1-1,0-1 0,1 1 0,0-1 0,-1 1 1,1-1-1,0 1 0,0-1 0,0 0 1,0 1-1,0-1 0,0-1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9:06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4348,'0'0'8086,"4"5"-8000,14 14-5,-18-18-76,1-1-1,-1 1 0,1 0 1,-1-1-1,1 1 0,0-1 1,-1 1-1,1 0 1,-1-1-1,1 0 0,0 1 1,0-1-1,-1 1 0,1-1 1,0 0-1,0 1 1,-1-1-1,1 0 0,0 0 1,0 0-1,0 0 0,-1 0 1,3 0-1,8 1 84,51 7 85,-60-7-171,-1-1 0,1 1 0,-1-1-1,1 1 1,-1-1 0,1 0 0,-1 0-1,1 1 1,0-1 0,-1 0 0,1-1 0,2 1-1,19-2-14,133 7-396,-150-5 382,-1 0 0,0 0 0,1 1-1,-1-1 1,0 1 0,0 1-1,1-1 1,-1 1 0,9 4-1,-12-5 30,0 1 0,-1-1-1,1 0 1,-1 0 0,1 1-1,-1-1 1,1 1-1,-1 0 1,0-1 0,0 1-1,0 0 1,0 0 0,0 0-1,0-1 1,0 1-1,-1 0 1,1 0 0,-1 0-1,1 0 1,-1 1 0,0-1-1,0 0 1,0 0-1,0 0 1,0 0 0,0 0-1,0 0 1,-1 2-1,-3 18 54,0-2 33,0 0 0,-9 26-1,-14 52 135,-3-7-56,13-34-77,10-32-45,1 0 0,-3 29 1,7-44-42,-6 72-377,11-40-1052,-1-8-3186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9:10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358 1 5777,'0'0'-453,"1"2"-543,-1-1 1165,0-1-1,0 1 1,0 0-1,0 0 1,0 0-1,0-1 1,0 1-1,0 0 1,0-1 0,0 1-1,-1 0 1,1 0-1,0-1 1,-1 1-1,1 0 1,0-1-1,-1 1 1,1 0-1,-1-1 1,1 1-1,-1-1 1,1 1-1,-1-1 1,1 1-1,-1-1 1,0 1-1,1-1 1,-2 1-1,-28 15-650,11-6 833,-37 23-124,-81 52 15,127-77-261,0-1 0,0-1 0,-21 10 1,29-15 13,1-1 1,0 0-1,0 1 1,0-1 0,0 1-1,0-1 1,0 1-1,0 0 1,0 0-1,0-1 1,0 1 0,0 0-1,0 0 1,1 0-1,-2 1 1,-4 5-45,5-6 9,-17 10-69,18-11 106,0 0 1,0 0 0,0 0-1,0 0 1,0 0 0,-1 1-1,1-1 1,0 0-1,0 0 1,0 0 0,0 0-1,0 0 1,0 0 0,0 0-1,0 1 1,-1-1-1,1 0 1,0 0 0,0 0-1,0 0 1,0 0 0,0 1-1,0-1 1,0 0-1,0 0 1,0 0 0,0 0-1,0 1 1,0-1 0,0 0-1,0 0 1,0 0-1,0 0 1,0 0 0,0 1-1,0-1 1,1 0 0,-1 0-1,0 0 1,0 0-1,0 0 1,0 0 0,0 1-1,0-1 1,0 0 0,0 0-1,0 0 1,1 0-1,-1 0 1,0 0 0,0 0-1,0 0 1,0 0-1,0 1 1,1-1 0,-1 0-1,0 0 1,0 0 0,0 0-1,0 0 1,0 0-1,1 0 1,-1 0 0,0 0-1,0 0 1,1 0 0,19 1-35,22-5 11,-15 2-15,1 0 1,-1 3 0,49 5-1,-73-6 39,115 19-99,-108-17 92,0 0 0,0 1 0,0 1 0,-1 0 0,1 0 0,-1 1 0,0 0 0,0 0 0,8 7 0,-15-9 16,1 0 0,-1-1 0,0 1-1,0 0 1,0 0 0,-1 0 0,1 0 0,-1 0-1,1 1 1,-1-1 0,0 0 0,-1 1 0,1-1 0,0 0-1,-1 1 1,0-1 0,0 1 0,0-1 0,0 1-1,0-1 1,-1 1 0,0-1 0,1 0 0,-1 1 0,0-1-1,-1 0 1,1 0 0,-1 1 0,1-1 0,-1 0-1,0-1 1,0 1 0,0 0 0,-1 0 0,-2 2-1,-14 16 72,5-5-40,1-1 0,-2-1 1,0-1-1,-1 0 0,-19 13 0,10-12-73,0-1 1,-1-1 0,0-2-1,-1 0 1,-29 6-1,35-14-169,1-4-86,13 3 159,5-1 49,-1 0 0,0 1 1,0-1-1,0 0 0,0-1 1,0 1-1,0 0 0,0-1 1,0 0-1,0 1 0,0-1 1,1 0-1,-1-1 0,0 1 0,1 0 1,-1-1-1,0 0 0,1 1 1,-3-4-1,1 1-354,1-1-1,-1 0 1,1 1 0,1-1-1,-1-1 1,-2-5 0,0-7-1372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9:10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4640,'0'0'-264,"1"-2"54,0-4-8,-1 6 252,0 0 0,0 0 0,0-1 1,1 1-1,-1 0 0,0 0 0,0 0 0,0 0 0,0-1 0,1 1 0,-1 0 0,0 0 1,0 0-1,0 0 0,1 0 0,-1-1 0,0 1 0,0 0 0,1 0 0,-1 0 0,0 0 1,0 0-1,1 0 0,-1 0 0,0 0 0,0 0 0,1 0 0,-1 0 0,0 0 0,0 0 0,1 0 1,-1 0-1,0 0 0,0 0 0,1 1 0,-1-1 0,0 0 0,0 0 0,1 0 0,-1 0 1,0 0-1,0 1 0,0-1 0,0 0 0,1 0 0,-1 1 0,29 22 312,-27-21-282,0 0 0,0 0 0,0 0 0,0 1 1,0-1-1,-1 0 0,1 1 0,-1-1 0,1 1 1,0 2-1,5 9 226,0-3-73,0 0-1,-1 0 0,-1 0 1,0 1-1,0 0 0,4 19 1,12 80 737,-18-88-797,2 19 154,-1 49 0,3 35 110,4-15-199,-7-60-566,13 66 0,5 10-3607,-19-118 1976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9:19.5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45 6009,'-6'-14'-1010,"5"13"1212,-1-1 1,1 1-1,0-1 1,0 0-1,0 0 0,0 1 1,0-1-1,1 0 0,-1 0 1,1 0-1,-1 0 0,1 0 1,-1-5 3770,3 12-3752,7 16-9,-9-20-200,1 0 1,-1 0 0,0-1-1,1 1 1,-1 0 0,1-1-1,-1 1 1,1 0 0,-1-1-1,1 1 1,-1-1-1,1 1 1,0-1 0,-1 1-1,1-1 1,0 0 0,-1 1-1,1-1 1,0 0 0,0 1-1,-1-1 1,1 0-1,0 0 1,0 0 0,1 1-1,0-1 38,16 8 270,1 0 1,38 8-1,102 24-7,-47-9-455,-72-15 40,-38-15 77,4 4 4,-5-5 20,0 0 0,-1 0 0,1 0 1,0 1-1,-1-1 0,1 0 0,-1 1 0,1-1 0,-1 1 0,1-1 0,0 1 0,-1-1 0,0 1 0,1-1 1,-1 1-1,1-1 0,-1 1 0,0 0 0,1-1 0,-1 1 0,0-1 0,1 1 0,-1 0 0,0-1 0,0 2 1,0 0 2,0 0 1,-1 0 0,1 0 0,-1-1-1,0 1 1,1 0 0,-1 0 0,0 0-1,0-1 1,0 1 0,0 0 0,0-1 0,0 1-1,-2 1 1,-25 23 74,7-7-38,-51 51 60,60-60-88,-27 22 10,22-19-4,-25 25 1,31-26-10,-2-2 1,-18 14-1,19-16-2,0 1-1,1 1 1,-16 17-1,-8 3-3,34-28 7,-2-2-16,-5 3 12,5-2 218,3-2-221,0-42 107,8-68 1,6-25-63,-13 111-51,20-72-138,-20 83 125,7-15 22,-8 27-5,0-3-48,0-7-86,0 9 77,-1 5 31,-8 35 5,1 0 0,3 0 0,-3 57 1,6-66-12,1-21 1,1 0 0,-1 0 1,1 0-1,0 0 1,1 0-1,2 13 1,-3-18-7,0-2 1,0 0 30,0 0 0,0 0 0,0 1 0,0-1 0,0 0 1,0 0-1,0 1 0,0-1 0,0 0 0,0 0 0,0 0 0,0 1 0,0-1 0,0 0 0,1 0 0,-1 0 1,0 1-1,0-1 0,0 0 0,0 0 0,0 0 0,0 0 0,0 1 0,1-1 0,-1 0 0,0 0 0,0 0 1,0 0-1,0 0 0,1 0 0,-1 1 0,0-1 0,0 0 0,0 0 0,1 0 0,-1 0 0,0 0 0,0 0 0,0 0 1,1 0-1,-1 0 0,0 0 0,0 0 0,1 0 0,-1 0 0,0 0 0,0 0 0,0 0 0,1 0 0,-1 0 1,0 0-1,0 0 0,0 0 0,1-1 0,-1 1 0,0 0 0,0 0 0,0 0 0,0 0 0,1 0 0,-1-1 1,0 1-1,0 0 0,0 0 0,4-4-28,0 1 1,0-1-1,-1 0 0,0 0 1,0 0-1,0-1 0,3-5 1,-4 7 3,0 0 1,0 0 0,-1 0-1,2 1 1,-1-1 0,0 1-1,3-3 1,4-5-69,12-20-110,-16 23 166,-1-1-1,1 1 1,11-11-1,-4 2-137,-17 24 179,0-1-2,1 1 0,0 1 0,0-1 1,0 0-1,-2 10 0,-20 59-31,21-60-63,6-22-122,5-20 94,11-16 20,-13 35 88,-1 0 0,-1 0 0,1 0 0,-1-1 0,0 1 0,-1-1 0,2-10 0,-3 17 3,0-1 0,0 0-1,1 0 1,-1 0 0,0 0-1,1 1 1,-1-1-1,0 0 1,1 0 0,-1 1-1,1-1 1,-1 0 0,1 1-1,0-1 1,-1 0 0,1 1-1,0-1 1,-1 1-1,1-1 1,0 1 0,0 0-1,-1-1 1,2 1 0,-2 23 7,0-17-8,-1-3-7,1-2-12,-2 20-34,2-11-191,0-10 249,0 0 1,0 0-1,0 0 0,0 0 0,0 0 0,0 0 0,0 0 0,0 0 0,0 0 0,0 0 0,0 1 1,0-1-1,1 0 0,-1 0 0,0 0 0,0 0 0,0 0 0,0 0 0,0 0 0,0 0 0,0 0 1,0 0-1,0 0 0,0 0 0,0 0 0,0 0 0,0 0 0,1 0 0,-1 0 0,0 0 1,0 0-1,0 0 0,0 0 0,0 0 0,0 0 0,0 0 0,0 0 0,0 0 0,0 0 0,1 0 1,-1 0-1,0 0 0,0 0 0,0 0 0,0 0 0,0 0 0,0 0 0,0 0 0,0 0 1,0 0-1,0 0 0,0 0 0,1 0 0,-1 0 0,0 0 0,0 0 0,0 0 0,0 0 0,0-1 1,11-8-19,-4 4-24,0 0 0,0-1 0,-1 0 0,0 0 0,10-14 0,6-10 194,-14 21-135,-6 7-11,-2 3-79,0 0 84,1 1-1,-1-1 1,1 0 0,-1 1-1,1-1 1,-1 0-1,1 0 1,0 0 0,0 1-1,0-1 1,1 2-1,0-1 2,0 2 5,4 6 91,0-3-88,-5-5 88,0-2-98,-1 0 0,0 0 1,1 0-1,-1-1 0,1 1 1,-1 0-1,0 0 0,1 0 1,-1 0-1,0 0 0,1 0 1,-1 0-1,1 0 0,-1 0 1,1 0-1,-1 0 0,0 0 1,1 0-1,-1 0 0,1 0 1,-1 0-1,0 0 1,1 0-1,-1 1 0,0-1 1,1 0-1,0 1-6,-1-1 0,0 0 0,1 0 1,-1 0-1,1 1 0,-1-1 0,0 0 0,1 0 1,-1 0-1,1 0 0,-1 0 0,0 0 0,1 0 1,-1 0-1,1 0 0,-1 0 0,0 0 0,1 0 1,-1 0-1,1 0 0,-1 0 0,0 0 0,1-1 1,-1 1-1,1 0 0,-1-1 0,1 1 5,-1 0 1,0 0-1,0 0 0,0 0 1,0 0-1,0 0 0,0 0 0,0 0 1,0 0-1,0 0 0,0 0 1,0 0-1,0 0 0,1 0 0,-1 0 1,0 0-1,0 0 0,0 1 0,0-1 1,0 0-1,0 0 0,0 0 1,0 0-1,0 0 0,0 0 0,0 0 1,0 0-1,0 0 0,0 0 0,0 0 1,1 0-1,-1 0 0,0 0 1,0 0-1,0 0 0,0 0 0,0 1 1,0-1-1,0 0 0,0 0 1,0 0-1,0 0 0,0 0 0,0 0 1,0 0-1,0 0 0,0 0 0,0 0 1,0 0-1,0 0 0,0 1 1,0-1-1,0 0 0,0 0 1,0 0 0,0 0 0,0 0 0,0-1 0,0 1 0,1 0 0,-1 0 0,0 0 0,0 0-1,0 0 1,0 0 0,1 0 0,-1 0 0,0 0 0,0 0 0,0 0 0,0 0 0,0 0 0,1 0 0,-1 0 0,0 0 0,0 1 0,0-1 0,0 0 0,0 0-1,1 0 1,-1 0 0,0 0 0,0 0 0,0 0 0,0 0 0,0 1 0,0-1 0,1 0 0,-1 0 0,0 0 0,0 0 0,0 0 0,0 0 0,0 1 0,0-1-1,0 0 1,0 0 0,-19 22-55,-5-6 89,22-15-27,0 0 0,0 0 0,0 0-1,0 0 1,0 1 0,0-1 0,1 0-1,-1 1 1,-2 3 0,3-4-2,-1 0 0,1 0-1,0 0 1,0 0 0,-1 0 0,1 0 0,0 0 0,-1 0 0,1 0 0,-4 0-1,-3 4 15,-18 10 52,25-14-85,-1 0 0,0 0 0,0 0 0,1 0 0,-1 0 0,0-1 0,0 1 0,0-1 0,0 1 0,0-1 0,0 1 0,0-1 0,0 0 0,0 0 0,0 0 0,0 0 0,0-1 0,1 1 0,-1 0 1,0-1-1,0 1 0,0-1 0,-2-1 0,1 1 49,1 0-46,0 0-1,0 0 1,0-1-1,0 1 0,0-1 1,1 1-1,-1-1 1,0 0-1,1 0 1,-1 1-1,1-1 0,0 0 1,0 0-1,-2-3 1,-5-8-48,-6-6 31,13 17 25,1 1 2,0 0 0,-1 0 0,1 0 0,0 1 0,0-1 0,-1 0 0,1 0 0,-1 0 0,1 0 0,-1 0 0,1 1-1,-1-1 1,1 0 0,-1 0 0,0 1 0,1-1 0,-2 0 0,1 0 0,1 1 0,-1-1 0,0 0 0,1 0 0,-1 1 0,0-1 0,1 0 0,-1 0 0,1 0 0,-1 0 0,1 0 0,0 0 0,-1 1 0,1-1 0,0 0 0,-1 0 0,1-2 0,-12-14-21,11 15 8,-3-24-516,24 1 318,-18 24 194,0 0-3,7-4-19,0 0 1,1 1-1,-1 0 0,20-4 1,-27 7 33,0 0 9,7-1-8,-7 1 4,-1 1 1,0 0 0,0 0-1,0 0 1,1-1 0,-1 1-1,0 0 1,0 0 0,1 1-1,-1-1 1,0 0 0,0 0-1,0 1 1,1-1 0,0 1-1,2 0 1,0 0-6,14 3 10,-15-3 0,36 25 46,-37-25-50,8 8-26,-8-8 25,7 11 10,-8-10-2,1-1-18,7 4 11,-7-3 33,1 0-8,-3-2-22,0 0 0,0 0 0,0 0 0,1 0 0,-1 0 0,0 0-1,0 0 1,0 1 0,1-1 0,-1 0 0,0 0 0,0 0 0,0 0 0,0 0 0,1 1 0,-1-1 0,0 0 0,0 0 0,0 0 0,0 0 0,0 1 0,0-1 0,1 0 0,-1 0 0,0 0 0,0 1 0,0-1 0,0 0 0,0 0 0,0 0 0,0 1 0,0-1 0,0 0-1,0 0 1,0 1 0,0-1 0,0 0 0,0 0 0,0 0 0,0 1 0,0-1 0,-1 0 0,1 0 0,0 1 0,-42 23 94,-66 28 0,78-32-206,28-19 94,-14 12-135,-7 4 73,22-15 85,-8 18 251,4-7-192,-2 2 122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8:54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15 4812,'-4'-1'-145,"-10"-2"72,5-1 7759,91 16-7347,30-11-156,-64-1-273,193-14-1858,-212 14 1291,11-1-534,-35 0 1004,-1 0-1,1 1 1,-1 0-1,1 0 1,-1 0-1,9 2 1,-12-2 53,-1 0-1,1 0 1,0 0 0,0 1 0,0-1-1,0 0 1,0 0 0,0 0-1,0 0 1,0-1 0,0 1-1,0 0 1,0 0 0,-1-1 0,1 1-1,0 0 1,0-1 0,1 0-1,0 0-467,1 1-1992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8:55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5857,'-3'1'-194,"-8"4"121,8-3 185,-1-1 0,1 0 0,0 1 1,0 0-1,-1-1 0,1 1 0,1 0 0,-1 1 1,0-1-1,-4 5 0,6-5 1137,5 0-937,17 9 514,38 14-1,-23-15-421,1-2 0,67 6 0,76-8-395,-112-9-398,-32 2-942,2 0-3374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9:13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484 27 5356,'0'0'-300,"-1"-2"-150,-2-8 286,2 8 32,2-6-589,-1 8 773,0 0 0,0-1 0,0 1 0,0 0 0,0 0 0,0 0 0,0 0 0,0-1 1,0 1-1,0 0 0,0 0 0,0 0 0,0 0 0,0-1 0,0 1 0,0 0 0,0 0 1,0 0-1,0 0 0,-1 0 0,1-1 0,0 1 0,0 0 0,0 0 0,0 0 0,0 0 1,-1 0-1,1 0 0,0 0 0,0 0 0,0 0 0,0-1 0,-1 1 0,1 0 0,0 0 1,0 0-1,0 0 0,0 0 0,-1 0 0,1 0 0,0 0 0,0 0 0,0 0 0,0 0 1,-1 0-1,1 0 0,0 1 0,0-1 0,0 0 0,0 0 0,-1 0 0,1 0 1,0 0-1,0 0 0,0 0 0,0 0 0,0 0 0,-1 1 0,1-1 0,0 0 0,0 0 1,0 0-1,0 0 0,0 0 0,0 1 0,-52 37 770,-111 104 1122,143-124-1817,7-8-51,1 1-1,1 0 1,-12 15 0,-8 7 28,24-27-111,1 0 0,1 0 0,-1 1 0,-6 9 1,-4 8-32,16-22 38,0-1-1,0 1 1,0 0-1,0-1 1,1 1-1,-1 0 1,0 0-1,1-1 1,0 1-1,-1 0 1,1-1-1,0 1 0,0-1 1,1 3-1,-1-3 3,0 1 3,2-1-6,11 5-30,1-1 1,-1-1-1,21 4 0,18 5-46,-5-7-14,-43-5 87,27 7-72,-30-7 71,0-1 0,0 1 0,0 0 0,0 0 0,0-1 0,0 2 0,0-1 0,-1 0 0,1 0 0,-1 0-1,1 1 1,0-1 0,1 3 0,-3-4 5,0 1-1,0-1 1,1 0 0,-1 0-1,0 1 1,0-1-1,0 0 1,1 0 0,-1 1-1,0-1 1,0 0-1,1 0 1,-1 0-1,0 0 1,0 1 0,1-1-1,-1 0 1,0 0-1,1 0 1,-1 0 0,0 0-1,1 0 1,-1 0-1,0 0 1,1 0-1,-1 0 1,0 0 0,1 0-1,-1 0 1,1 0-1,-1 0 1,0 0-1,1 0 0,-1 0 0,0 0 1,0 0-1,1-1 0,-1 1 1,0 1-1,1-1 0,-1 0 0,0 0 1,0 0-1,1 0 0,-1 0 0,0 0 1,1 0-1,-1 0 0,0 0 0,0 0 1,1 1-1,-1-1 0,0 0 1,0 0-1,0 0 0,1 1 0,-1-1 1,0 0-1,0 0 0,0 0 0,1 1 1,-1-1-1,0 0 0,0 0 0,0 1 1,0-1-1,0 1 0,1 2 3,0 1 0,0-1 0,-1 1 0,1 0 0,-1-1-1,0 1 1,0 0 0,-1-1 0,1 1 0,-1-1 0,1 1 0,-1 0 0,-1-1 0,1 0-1,0 1 1,-1-1 0,1 0 0,-1 1 0,0-1 0,0 0 0,0 0 0,-1-1-1,-2 4 1,-9 8 38,0-1 1,0 0-1,-20 13 0,21-17-36,-4 1-48,0 0 1,0-1-1,-1-1 1,0 0-1,-29 7 1,43-14-19,0-1 1,0 1-1,-1-1 1,1 0-1,0 0 1,0-1-1,0 1 1,0-1 0,0 0-1,-1 0 1,1 0-1,-4-2 1,3 1 10,2 1-41,0 0 0,0 0 1,0-1-1,0 1 0,0-1 1,0 0-1,1 1 0,-1-1 1,0-1-1,1 1 0,0 0 0,-1-1 1,1 1-1,0-1 0,0 1 1,1-1-1,-1 0 0,-2-5 1,2 1-368,-1 1 0,2-1 0,-1 0 0,1 0 0,0-1 0,0 1 0,1-10 0,0-1-1142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9:13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4444,'0'0'-182,"0"-3"-7,0 2 310,0-1 1,0 1-1,0 0 0,0-1 0,0 1 1,0 0-1,1-1 0,-1 1 1,1 0-1,-1-1 0,1 1 0,0-3 1,0 4-55,-1 0 0,0 0 0,1-1 1,-1 1-1,0 0 0,0 0 0,1 0 1,-1-1-1,0 1 0,1 0 0,-1 0 1,1 0-1,-1 0 0,0 0 0,1 0 1,-1 0-1,0 0 0,1 0 0,-1 0 1,1 0-1,-1 0 0,0 0 0,1 0 1,-1 0-1,0 0 0,1 0 0,-1 0 1,0 1-1,1-1 0,0 0 0,2 3 124,1-1-1,-1 1 0,0 0 0,0 0 0,0 0 0,0 0 0,-1 1 0,4 5 1,-2-1-8,-1-1 0,0 1 0,0 0 0,-1 0 0,0 0 0,-1 0 0,1 1 0,-1 15 0,1 3 100,23 195 685,-19-132-805,10 65-3,10 54-60,-5-82-373,-4 2-806,-11-95 45,-3-12-4294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9:35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0 135 248,'0'0'293,"1"-3"-250,0 1 29,-1 0 0,1 0 0,0 1 1,0-1-1,0 0 0,0 1 0,0-1 0,0 1 0,0-1 0,0 1 1,1-1-1,-1 1 0,1 0 0,-1 0 0,1 0 0,-1 0 0,1 0 0,0 0 1,-1 0-1,3-1 0,-1 2 279,48-41 1805,-50 39-1894,0 2-246,-1 0-1,1 0 0,-1 1 0,1-1 1,-1 0-1,0 0 0,1 0 0,-1 0 1,1 0-1,-1 0 0,1 0 0,-1-1 1,1 1-1,-1 0 0,1 0 0,-1 0 1,0 0-1,1 0 0,-1-1 1,1 1-1,-1 0 0,0 0 0,1-1 1,-1 1-1,0 0 0,1-1 0,-1 1 1,0 0-1,1-1 0,-1 1 0,0-1 1,0 1-1,0 0 0,1-1 0,10-8 2022,-8 8-1727,0 0-1,0 0 0,0 0 0,0 0 1,0-1-1,5-3 0,-6 4 1031,-2 5-1268,-1 14 53,0 1 1,-7 32 0,7-48-119,1 1 1,-1-1-1,1 1 1,0 0-1,0-1 0,0 1 1,0-1-1,2 7 0,-1 7 15,13 108 97,-13-117-120,0 1 0,0 0 0,1-1 0,0 1 0,1-1 0,0 0 0,0 0 0,1 0 0,0 0 0,0-1 0,8 11 0,-9-15-6,0 0 0,0-1 1,0 0-1,0 1 0,0-1 0,1 0 1,-1-1-1,0 1 0,5 1 0,-3-1 3,-2-1-14,2-1 0,12 0-5,-12 0-1,0-1-1,9-4-15,-1 0 0,1-1 0,18-10 0,-12-5-28,-17 19 63,1-1-1,-1 1 0,0-1 0,1 0 1,-1 0-1,-1 0 0,1-1 0,0 1 1,-1-1-1,0 1 0,1-1 0,2-8 1,-2 6 2,0 0-5,-1 1 1,0-1 0,0 1 0,0-1 0,0 0-1,-1 0 1,0 0 0,0-8 0,0 4 3,0 5 2,-1 0-1,0 0 1,0 0-1,0 0 1,0 0-1,-1 0 1,0 1-1,0-1 1,-3-9-1,-1-2 5,-10-27 16,7 33 9,0 1-1,-1 0 1,-17-14 0,19 16-21,-66-48 171,72 53-165,-2 0 4,-39-18 41,39 18-59,-2 2-2,0-1 4,1 1-1,-1 0 0,0 0 1,0 0-1,0 1 0,0 0 1,-7 2-1,11-3 1,-5 1-4,-11 10-7,11-8-5,4-2-9,-1 0 0,1 0-1,0 1 1,0-1 0,0 0 0,0 1 0,0-1 0,0 1 0,0-1 0,0 1 0,1 0 0,-1 0-1,-1 3 1,-19 8-1109,7-7-4836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9:36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273 15 5008,'0'0'-263,"-1"-3"-80,-2-6 258,2 7 1419,-4 7-1081,-73 98 2699,61-82-2639,1 1 0,2 0-1,0 1 1,1 1 0,-10 25-1,7-12-138,8-19-107,0 1 0,1 0 0,0 0 0,2 0 0,-5 29 0,0 18 51,5-43-72,2 0 0,-1 26 0,2 0 3,1-34-44,0 1 0,1-1 0,3 28 0,0-30-13,7 32-80,-10-43 82,1 0 0,0 0-1,0 0 1,-1 0 0,1 0 0,1 0-1,-1 0 1,0 0 0,0-1 0,1 1 0,-1-1-1,1 1 1,-1-1 0,1 1 0,0-1-1,2 2 1,9 7-67,-12-8 62,1-1 0,-1 0 0,0 1 0,1-1 0,-1 0 0,0 0 0,1 0 0,-1 0 0,1 0 0,0-1 0,-1 1 0,1 0-1,-1-1 1,3 1 0,10 2-51,-10-2-11,2-2-6,64-16-297,-63 14 344,-1 1 0,1-1 0,-1-1-1,1 1 1,-1-1 0,0-1 0,0 1 0,-1-1 0,1 0 0,-1 0 0,0 0 0,0-1 0,-1 0 0,0 0 0,0 0 0,4-8 0,-3 3 8,-4 7 19,1 0-1,-1 0 0,1 0 0,-1-1 0,0 1 1,-1 0-1,1 0 0,-1-1 0,0 1 0,0 0 1,0-1-1,-1 1 0,-1-7 0,1 1 10,1 5 10,0 1 0,-1-1 0,0 0 0,0 0 0,0 0 0,0 0 0,-1 1 0,0-1 0,0 0 0,0 1 0,-5-8 0,7 12-9,-1-1 0,1 1 0,-1-1 0,1 1 0,-1-1 0,1 0 0,0 1 0,-1-1-1,1 0 1,0 0 0,0 1 0,-1-1 0,1 0 0,0 1 0,0-1 0,0 0 0,0-1 0,0 1 4,0 0-1,0 0 0,0 0 0,-1 0 0,1 0 1,0 0-1,0 0 0,-1 0 0,1 1 0,0-1 0,-1 0 1,1 0-1,-1 0 0,1 0 0,-1 1 0,0-1 1,1 0-1,-2 0 0,-7-7 122,0 1 1,-1 1-1,-14-8 0,20 12-94,1 2 0,-24-1 67,21 1-90,0 0-1,0 0 1,0 0-1,-1 0 1,1 1 0,0 0-1,-8 2 1,12-2-29,-2 1-16,2-1 46,-6 2-267,-1 1 0,1 1-1,0-1 1,-9 9 0,15-12-103,-12 25-3263,11-22 1708,-1 4-213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9:38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5044,'1'-4'-135,"-1"0"0,1 0 0,-1 0 0,0 0 0,-1-9-1,0-1 549,9 2 75,-8 12-357,0 0 0,0 0 0,0-1 0,0 1 0,0 0 0,0 0 1,0 0-1,0-1 0,0 1 0,1 0 0,-1 0 0,0 0 0,0-1 0,0 1 1,0 0-1,1 0 0,-1 0 0,0-1 0,0 1 0,0 0 0,1 0 0,-1 0 1,0 0-1,0 0 0,0 0 0,1 0 0,-1 0 0,0-1 0,0 1 0,1 0 1,-1 0-1,0 0 0,0 0 0,1 0 0,-1 0 0,0 0 0,0 0 0,1 1 1,-5 35 336,2 0 1,3 36-1,-1 34-5,2-5-198,1 4-58,2-26-114,6 41-261,-10-96 10,-1-19 81,0 0 1,0 0-1,1 0 0,2 10 1,2 23-930,0-51-4707,-5 6 4752,1 1-1475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9:38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35 331 5464,'-12'-50'-1080,"3"9"1651,3 9 1550,4 27-1785,1 4-212,1 0 1,-1 0 0,0 0 0,1 0 0,-1 0 0,1 0 0,-1 0 0,1-1 0,0 1 0,0 0 0,-1 0 0,1 0 0,0-1 0,0 1 0,0 0 0,0-2 0,9-2 179,0 0 0,0 0 1,0 0-1,18-5 1,-4 4 15,-2 0-59,1-1 0,26-13-1,14-14 43,-34 19-308,0 0 0,51-19 0,-43 21-859,-33 11 554,-8 8-4359,-43 40 1591,38-36 1407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9:39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71 4424,'-3'3'-296,"-44"35"-432,42-34 929,0 1-1,0 0 1,1 0-1,-7 8 0,11-13-157,0 0 0,0 0-1,0 1 1,0-1 0,0 0-1,0 0 1,-1 1-1,1-1 1,0 0 0,0 0-1,0 0 1,0 1 0,0-1-1,0 0 1,0 0 0,0 1-1,0-1 1,0 0-1,0 0 1,0 1 0,0-1-1,0 0 1,0 0 0,1 1-1,-1-1 1,0 0 0,0 0-1,0 1 1,0-1-1,0 0 1,1 0 0,-1 0-1,0 1 1,0-1 0,0 0-1,0 0 1,1 0 0,-1 0-1,0 0 1,0 1-1,1-1 1,-1 0 0,0 0-1,0 0 1,1 0 0,13 2 2207,-10-1-2758,2-1 982,1-2-21,66-27 799,-36 13-387,50-14 1,-46 16-582,-28 10-211,0-1 0,26-4-1,-2 1-458,46-15-1,-64 18-270,-17 4 294,3 1-1008,12 0 802,-12 0-62,5-10-5667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9:40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26 5765,'0'0'-214,"-1"-3"55,1 1 265,-1 0 0,0 1 0,0-1 0,1 0 0,-1 0 1,0 0-1,0 1 0,0-1 0,-1 1 0,0-3 0,1 4 28,0 0 0,0-1 0,0 1 0,1 0 0,-1 0 0,0-1 0,0 1 0,0 0-1,0 0 1,0 0 0,0 0 0,1 0 0,-1 0 0,0 0 0,-1 1 0,-13 0-39,12 2 167,-42 61 1365,23-32-982,-19 43 0,22-40-420,12-23-129,1 1 1,-9 22 0,9-14-19,-4 5-11,2 0-1,1 1 1,1-1-1,2 2 1,-2 32 0,4-23-24,1-27-33,0 1-1,1-1 1,1 1-1,-1-1 1,4 13-1,-4-22-8,1 4 1,0 0 1,0 1 0,1-1 0,0 0 0,0 0-1,0-1 1,4 8 0,-3-9-4,-1 0 1,1 0-1,0-1 0,0 1 0,0-1 0,1 0 1,-1 0-1,0 0 0,1 0 0,-1 0 1,1-1-1,0 0 0,0 1 0,5 0 1,0 0-38,1 0 0,0-1 0,0 0 0,0 0 0,1-1 1,-1 0-1,0-1 0,0 0 0,0-1 0,0 0 0,17-6 0,-17 3-9,-3 3 3,0-2-1,0 1 1,0-1 0,-1 0 0,1 0 0,-1 0-1,10-10 1,-15 13 39,9-8-32,-1-1 0,0-1 0,0 0 1,-1 0-1,0 0 0,-1-1 0,0 0 0,-1-1 0,5-13 0,0-6-4,-8 23 27,0 1 1,0-1-1,2-14 1,0-12-11,0 4 14,2-50 0,-12-34 74,5 111-54,0 0 0,-1 1 0,1-1 0,-1 0 0,1 1 0,-1-1 0,0 0 0,0 1 0,-1-1 0,1 1 0,-1 0 0,0 0 0,0-1 0,0 1 0,0 0-1,0 0 1,-1 1 0,1-1 0,-1 0 0,0 1 0,-5-4 0,2 2 6,-1 1 0,1 0 0,0 1 0,-1-1-1,0 1 1,1 1 0,-1-1 0,0 1 0,0 0 0,-14 1 0,-3 1-88,-1 2 1,1 1-1,-38 11 1,60-15-187,-10 4-233,-6 1-1480,9 3-2265,0 4 1164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49:33.4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5465 908,'0'0'489,"-14"5"532,14-4-951,0-1 0,0 0 0,0 0-1,0 0 1,0 1 0,0-1 0,0 0-1,0 0 1,0 1 0,0-1 0,0 0-1,0 0 1,0 1 0,0-1 0,0 0-1,0 0 1,0 0 0,0 1 0,0-1 0,0 0-1,1 0 1,-1 0 0,0 1 0,0-1-1,0 0 1,0 0 0,0 0 0,1 0-1,-1 1 1,0-1 0,0 0 0,0 0-1,1 0 1,-1 0 0,0 0 0,0 0 0,0 0-1,1 1 1,-1-1 0,0 0 0,0 0-1,1 0 1,-1 0 0,0 0 0,18 3 4681,0 1-1703,-4-14-2819,54-33 203,2 3 0,78-32 0,152-47-404,-263 105 20,81-29-33,86-34-19,227-86-25,-121 48 0,248-123-20,-158 63 30,-242 109-36,272-111-231,-189 78 120,84-32-10,201-62 39,-63 5 67,-404 162 68,389-155 3,-137 57 4,-298 119-1,394-173 8,-312 139-15,-31 14-7,152-54 32,119-48-29,-202 75-4,12 0-4,134-47 14,-37 11 18,-42 12-9,211-74 4,-8 29-7,-312 95-12,39-8 1,75-24-4,28-7 19,-115 34-10,74-10 5,-32 7-28,85-16 13,22-7 2,-21 0-7,-94 23 32,980-170-62,-462 101 44,87-62-11,-435 97-9,-114 26 28,-63 15-18,78-15 19,83-18-24,-81 10 4,245-64 27,-6-36-76,-315 98 72,223-83-20,-310 114 6,295-93 28,-149 54-25,-106 36 0,-41 11-5,133-23-43,-6 7-160,-61 11 74,-92 13 107,44-9-53,-49 7-5,51-4 1,2 0-69,-53 6 61,52-1 0,-13 2 12,46-5-15,-89 4 68,-17 4 24,0 0-1,0 0 0,0 1 1,11 0-1,-6 1 1,-8-1 1,0 1 0,-1-1 0,1-1 0,-1 1 0,1-1 0,9-2-1,-11 2 4,-1 1-1,1-1 0,0 1 0,0-1 0,0 1 0,0 1 0,0-1 0,5 1 0,-7-1-2,13 2-7,21 0 1,93 2-20,-121-5 29,24 3-15,74 6 29,-99-6-16,26-1 13,65 3-16,-79-1 9,-16-1-4,1-1-1,-1 0 1,1-1 0,-1 1 0,0-1 0,1 1-1,-1-1 1,1 0 0,3-1 0,-3 1-6,3 1 11,-4-3-4,25 4-13,-15 1 12,-8-1 6,21 8-3,-23-10-4,30 5 23,-28-5-20,33 10 10,-26-8-7,14 8 6,4 2-12,-9-4 2,29 6 0,19 4-1,-38-10-2,-29-7 4,2-1-6,17 4 5,55 8-9,-65-11 9,28 5-8,19-2 8,-55-4-3,14 4-4,-14-3 4,9 2-2,-7-2-1,4 2-5,-4-2 2,7 2 6,-9-3-4,2 1 1,-1-1 0,1 1 1,0 0-1,-1 0 0,1 0 0,-1 1 1,1-1-1,-1 1 0,0 0 1,1 0-1,-1 1 0,7 5 0,46 30 9,-30-14 20,-25-22-27,1 3-1,-1-2 1,4 2 1,33 27-16,-36-29 24,-2-1-5,0-1 0,1 1-1,-1 0 1,0-1 0,1 1 0,-1-1 0,1 0 0,0 1 0,-1-1 0,1 0-1,0 0 1,0 0 0,0 0 0,0-1 0,0 1 0,3 0 0,10 7-12,-13-7 17,0 1-6,29 15 12,-29-16-14,0 0-7,0 0 0,-1 0 0,1-1 0,0 1 0,-1 0-1,1 1 1,-1-1 0,1 0 0,-1 0 0,2 3 0,11 7-134,-8-8-102,8 5-168,-5-4-7012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8:50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 4420,'-3'-6'-195,"1"4"764,1 9 2959,-3 146-234,-1-32-1978,0-7-896,2-87-584,2 0 1,3 43-1,-3-18-618,0-42 300,1 0 1,0 1-1,2 20 0,-1 10-4720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8:51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24 6325,'-21'-19'-533,"15"23"832,-18 12 15,-1 5 1036,23-19-1224,-1 0 0,1 1 1,0-1-1,-1 0 0,1 1 0,0 0 0,1-1 0,-1 1 0,0 0 0,-1 6 0,-6 6 186,-7 7 59,0 0 0,2 1 0,-12 27 0,2-6-111,18-32-186,1 1-1,0 0 0,1 0 0,-5 19 1,2-2 13,3-19-67,2-1 0,-1 1 0,1-1 1,1 1-1,0 0 0,1 0 0,0 0 1,1 11-1,0-10-6,-2-8-11,1 0 0,-1 1 0,2-1-1,-1 1 1,0-1 0,2 7 0,1 0-23,0 0 1,1 0-1,0-1 1,1 1-1,10 15 1,-14-23 8,1-1 0,0 0-1,0-1 1,0 1 0,0 0 0,0-1 0,0 0-1,0 1 1,0-1 0,1 0 0,2 1-1,-1 0-12,-2-1 13,0 0-1,0-1 0,0 1 0,1 0 1,-1-1-1,0 0 0,0 1 0,1-1 0,-1 0 1,2 0-1,7 0-38,-10 1 43,1-1-1,-1 0 1,0 1-1,1-1 1,-1 0 0,1 0-1,-1 0 1,1 0 0,-1 0-1,1-1 1,-1 1-1,1 0 1,-1-1 0,0 1-1,3-2 1,0 1-16,5 0-36,12-2-140,31-8 0,-45 8 141,1 0 0,0 0 0,-1-1 0,0 0 0,0 0 0,8-7 1,8-6-122,0 1 12,0-2-1,0-1 1,-2-1 0,25-29-1,-38 39 157,0-1 0,-1-1 0,-1 1 1,0-1-1,0 0 0,-1-1 0,-1 1 0,0-1 0,-1 0 0,3-18 0,-2 2 13,-1 18 1,-2-1 0,0 1 0,0-1-1,-1 1 1,-1-16 0,-4-3 17,1 11-14,-2-35-1,6 53-6,-1 0-1,1 0 1,0 0-1,-1 0 1,1 0 0,-1 0-1,1 0 1,-1 0-1,1 0 1,-1 0-1,0 0 1,1 0 0,-1 0-1,0 1 1,0-1-1,0 0 1,-1 0-1,0-1-2,-1-2-12,0 0 1,-1 0-1,1 1 1,-1 0-1,0-1 1,0 2-1,0-1 1,0 0-1,-1 1 1,1-1-1,-7-1 1,10 3-59,-6 0-68,1 0 0,0-1 0,0 0 0,-7-4 0,-4 0-439,14 5 173,-3 2-666,-1-1 808,5 0 88,0 0-1,0 0 1,0 0-1,0 0 1,0 0-1,0 1 1,0-1-1,0 1 1,0-1-1,0 1 0,0 0 1,-1 1-1,-15 6-1639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8:53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4 5076,'0'0'9,"-3"-1"82,-2-1-252,4 2 223,1 0 0,0 0 0,0 0-1,0 0 1,-1 0 0,1 0 0,0-1 0,0 1-1,-1 0 1,1 0 0,0 1 0,0-1 0,0 0-1,-1 0 1,1 0 0,0 0 0,0 0 0,-1 0-1,1 0 1,0 0 0,0 0 0,0 0 0,-1 0-1,1 1 1,0-1 0,0 0 0,0 0 0,0 0-1,-1 0 1,1 1 0,0-1 0,0 0 0,0 0-1,0 0 1,0 1 0,0-1 0,-1 0 0,1 0-1,0 1 1,0-1 0,0 0 0,0 0 0,0 0-1,0 1 1,0-1 0,0 16 90,1 9 568,-2 0 0,-3 25 0,2-38-483,1 1-1,1 19 1,1-19-88,-2-1 0,-1 20-1,-4 29 80,2-6-318,4-46-92,0 0-1,-1 0 0,0-1 0,-3 13 0,4-21 172,-1 0 0,1 1 0,0-1 0,0 0 0,0 1 0,0-1 0,0 0 0,0 1 1,0-1-1,0 0 0,0 1 0,0-1 0,0 0 0,0 1 0,0-1 0,0 0 0,0 1 0,0-1 0,0 0 0,0 1 0,1-1 0,-1 0 0,0 1 0,0-1 0,0 0 0,0 1 0,1-1 0,-1 0 0,0 0 0,1 1 0,-1-1-8,0 0 0,1 1 1,-1-1-1,0 0 0,0 0 0,0 0 1,0 1-1,1-1 0,-1 0 0,0 0 1,0 1-1,0-1 0,0 0 0,0 1 0,0-1 1,0 0-1,1 0 0,-1 1 0,0-1 1,0 0-1,0 0 0,0 1 0,0-1 0,0 0 1,-1 1-1,1-1 0,0 0 0,0 0 1,0 1-1,0-1 0,0 0 0,0 0 0,0 1 1,-1-1-1,1 1-37,0 0 0,0-1 1,0 1-1,0-1 0,0 1 0,0 0 0,-1-1 1,1 1-1,0-1 0,0 1 0,-1 0 0,1-1 1,0 1-1,-1-1 0,1 1 0,0-1 0,-1 1 1,1-1-1,-1 0 0,1 1 0,-1-1 1,1 1-1,-1-1 0,1 0 0,-1 0 0,1 1 1,-1-1-1,0 0 0,1 0 0,-1 0 0,0 1 1,-10-13-896,7 7 1163,1 0-361,2 1 14,-2-3 24,0-1 0,0 1 1,-7-11-1,10 16 105,-1 1-62,-1-2 20,-32-45-7,33 47 151,-14-5 42,12 4-111,0 0 776,-5 5-637,-24 6 0,30-8-108,-1 1 1,1-1 0,-1 0 0,1 1 0,0 0-1,0-1 1,-1 1 0,1 0 0,0 0 0,1 0-1,-1 0 1,0 1 0,0-1 0,1 0 0,0 1-1,-1-1 1,1 1 0,-1 4 0,0-3 7,-4 11 239,1 0-1,1 1 1,0 0-1,-3 28 1,7-42-210,0 2-13,0 4-29,0-5-21,1 1 0,-1-1 0,0 1 0,-1-1 0,1 0 0,-1 1 0,1-1 0,-1 1 0,-2 3 0,2-5 15,3 0-5,11 18 4,-12-18-56,2-2-13,4 1-63,-1-1 0,1 0-1,0-1 1,-1 1 0,1-1 0,7-2 0,-3-1-391,0 0 1,0 0 0,-1-1 0,1 0 0,14-11 0,-11 7-690,-11 8 271,7-4-2607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9:48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435 11 712,'0'0'7201,"-8"-2"-7134,-24-4-6,31 5-56,0 1 0,-1 0 0,1-1-1,0 1 1,-1 0 0,1-1 0,-1 1-1,1 0 1,0 0 0,-1 0 0,1 0-1,0 1 1,-1-1 0,1 0 0,0 0-1,-3 2 1,-9 2 61,-57 5 91,-22 6-57,77-12-102,-30 2-1,45-5 2,-1 0-1,1 0 1,-1 0-1,1 0 1,0 0-1,-1 0 1,1 0-1,-1 0 1,1 0-1,0 0 1,-1 1-1,1-1 1,0 0-1,-1 0 1,1 0-1,0 0 1,-1 1 0,1-1-1,0 0 1,-1 0-1,1 0 1,0 1-1,-1-1 1,1 0-1,0 1 1,0-1-1,-1 0 1,1 1-1,0-1 1,0 0-1,0 1 1,0-1-1,-1 0 1,1 1-1,0-1 1,0 1-1,0-1 1,0 0 0,0 1-1,0-1 1,0 1-1,0-1 1,0 0-1,0 1 1,0-1-1,0 1 1,1-1-1,-1 0 1,0 1-1,0-1 1,0 0-1,0 1 1,1-1-1,-1 0 1,0 1-1,1 1 1,0-1 1,0 1-1,0-1 0,0 0 0,0 1 0,0-1 0,1 0 0,-1 0 0,0 0 0,0 0 0,1 0 0,-1 0 0,1 0 0,-1 0 0,3 0 0,48 13-20,-28-6 19,-20-5-2,1 0-2,30 5 2,-27-5 3,-1-1 0,0 1 0,1 1-1,-1-1 1,0 1 0,-1 1 0,1-1 0,-1 1 0,6 6 0,-10-10 1,-1-1-1,0 1 1,0 0 0,1 0-1,-1 0 1,0 0 0,0 1-1,0-1 1,0 0 0,0 0-1,-1 1 1,1-1-1,1 2 1,1 5-2,-2-6 3,0-1-1,-1 1 0,1-1 1,0 1-1,-1 0 0,1 0 1,-1-1-1,1 1 0,-1 0 1,0 0-1,0 0 0,1-1 1,-2 1-1,1 0 0,0 0 1,-1 2-1,1-2 1,-1 0 0,-1 1-1,1-1 1,0 0 0,0 0 0,-1 0 0,1 0 0,-1 0-1,0 0 1,0-1 0,1 1 0,-1 0 0,0-1 0,-3 2-1,-2 3 7,3-3-3,-1 0 0,1 0-1,-1 0 1,0 0-1,0-1 1,0 0 0,0 0-1,0 0 1,-8 1 0,-142 38 0,154-41-6,0 0 0,0 1 0,0-1 0,0 0-1,0 0 1,0 0 0,0 0 0,0 0 0,0 0-1,0 0 1,1 0 0,-1 0 0,0 0-1,0 0 1,0-1 0,0 1 0,-1-1 0,-15-2-62,11 3-11,1-1 1,0 0-1,-1 0 0,1 0 0,0 0 1,0-1-1,0 0 0,0 0 1,0 0-1,0-1 0,1 0 0,-7-4 1,8 4-145,2 3 165,0-1 1,0 1-1,0-1 0,1 0 0,-1 1 1,0-1-1,0 0 0,1 0 1,-1 0-1,0 1 0,1-1 0,-1 0 1,1 0-1,-1 0 0,1 0 1,-1 0-1,1 0 0,0 0 0,-1 0 1,1 0-1,0-1 0,0 1 1,0 0-1,0 0 0,0 0 1,0-1-1,7-27-1821,-4 25 785,5-4 301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9:48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0 0 3468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9:4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43 2984,'0'0'-153,"-2"-16"-154,-15-8 1012,15 22 991,2 2-1545,-1 0 0,0 0 0,1 0 0,-1 0 0,1 1 0,-1-1 1,1 0-1,-1 1 0,1-1 0,-1 0 0,1 1 0,-1-1 0,1 1 0,0-1 0,-1 1 0,1-1 0,0 0 0,-1 1 0,1 0 0,0-1 0,-1 1 0,1-1 0,0 1 0,-11 27-458,4-9 962,-24 52-70,-50 83 0,75-142-556,-42 94 182,37-77-373,-2 0 0,-26 42 0,23-35-881,6-11-759,9-23 1122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9:49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284 38 4440,'0'-16'-1835,"-5"4"4957,1 17-2866,3-4-259,-4 6 173,0 0-1,0 0 1,-6 13-1,-15 22 462,-27 53-55,33-62-469,-2-1 1,0-1-1,-30 30 1,1 3-95,50-62-33,7-6-327,13-11 221,-1-1 0,0-1 1,-2 0-1,0-2 0,22-31 0,31-35-129,-46 58 189,28-44 0,-42 60 71,1 1-1,1 0 1,0 1-1,0 0 1,1 1-1,21-12 1,-29 17 3,27-11 132,-27 12 34,27 12 17,-30-10-175,0 1 1,1 0-1,-1-1 0,0 1 0,0 0 1,0 0-1,0 0 0,0-1 1,0 1-1,0 0 0,-1 0 1,1 1-1,0-1 0,0 0 0,-1 0 1,1 0-1,-1 0 0,1 1 1,-1-1-1,1 0 0,-1 0 0,0 1 1,1 1-1,1 35 335,-2-35-335,-2 15 138,0 0-1,-2 0 1,0-1 0,-1 1 0,-10 24-1,0 2 41,-2 20 20,1-25-86,12-21-153,-1 0-1,-13 29 0,5-14-524,8-12-899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19:50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10 4092,'0'0'-288,"-2"-2"41,-3-6 194,9 10 414,11 13 313,-11-12-845,1 1 743,18 14 230,-20-17-683,10 10 424,20 14 61,-32-24-571,1 1 0,-1-1-1,1 1 1,0-1 0,-1 0 0,1 1-1,0-1 1,0 0 0,0-1 0,4 3 0,2 0 65,29 18 70,-35-20-139,36 8-30,-34-8-60,0-1-116,57 3-1523,-58-2 1538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01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71 424,'8'-16'959,"-6"13"-583,-1 0 0,1 0 0,0 0 0,0 0 0,0 0 0,0 0 0,1 1-1,3-4 1,-4 4 406,6-5-19,-8 6-603,1 0-1,0 0 0,-1 0 1,1 1-1,0-1 0,0 0 1,0 0-1,-1 0 0,1 1 1,0-1-1,0 0 0,0 1 1,0-1-1,0 1 0,0-1 1,2 0-1,15-3 3317,-19 10-3405,-3 9-15,0 0 1,-1-1-1,-1 0 0,-11 23 1,-10 24 42,-9 15-26,23-53-45,-15 43 0,15-28-53,3 2 0,-9 61 0,18-91-1,0 0 0,1 0 0,1 0 0,0 0 0,0 0 0,1 0-1,0 0 1,1 0 0,0-1 0,1 1 0,-1-1 0,10 15 0,-11-20 9,1 0 0,0-1 0,-1 1 0,1-1 0,0 0 0,1 0 1,-1 0-1,0-1 0,1 1 0,-1-1 0,1 1 0,0-1 0,0 0 0,0-1 0,0 1 0,0-1 0,1 0 0,5 1 0,-7-1-3,0 0 0,0-1 0,0 1 0,0-1 0,0 0 0,1 0 0,-1 0 0,6-1-1,-1-1-13,-6 2 21,0 0 0,0 0 0,0 0-1,0-1 1,0 1 0,0-1 0,0 0 0,0 1 0,0-1 0,0 0 0,0 0 0,3-2 0,1-2-22,4 0-30,-1-1-1,0 0 0,0 0 1,-1-1-1,1-1 1,-1 1-1,-1-1 1,0 0-1,9-13 1,2-8-189,24-50 0,-39 74 235,9-22-70,-2-1 0,7-28 0,-3 11 95,-12 33 46,0-1 0,-1 1 0,0 0 1,-2-19-1,1 14-12,-1 13-32,0 1-1,0 0 1,0 0 0,0 0 0,0 0-1,-1 0 1,0 0 0,1 0 0,-1 0-1,-3-3 1,-4-8-18,7 12-2,1 1-1,-1-1 1,0 0 0,1 1 0,-1-1 0,0 1 0,0 0 0,0 0-1,0-1 1,0 1 0,-1 0 0,1 1 0,0-1 0,0 0 0,-4 0-1,2 0-15,2 0-28,-3 0-8,1-1 23,-1 1-1,0 0 1,1 1 0,-1-1-1,0 1 1,1 0 0,-8 1-1,8-1-40,3 0 77,1 0 0,-1-1 0,0 1 1,1 0-1,-1 0 0,0-1 0,0 1 1,1 0-1,-1 0 0,0 0 0,0 0 1,0 0-1,1 0 0,-1 0 0,0 0 1,-1 1-1,-16 0-602,-3-1 376,16 0-72,2 1-942,-10 1 936,8 0-3188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01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33 4932,'7'-11'-521,"22"-11"6357,-54 43-5324,1 1-1,-42 49 1,45-43-343,0 1 1,3 1 0,-22 44-1,7 9-45,-33 122-1,57-163-224,2 0 0,1 1 0,3 0 0,1 51 0,2-89 72,1-1-1,-1 1 0,1-1 0,0 1 0,1-1 0,-1 1 0,1-1 0,-1 0 1,5 7-1,-5-10 20,-1 0 1,1 0-1,0 0 1,-1 0-1,1 0 1,0 0-1,0 0 1,-1-1-1,1 1 1,0 0-1,0-1 1,0 1 0,0 0-1,0-1 1,2 1-1,8 6-132,-10-6 124,0-1-1,0 0 1,1 1-1,-1-1 0,0 0 1,0 0-1,0 0 0,0 0 1,0 0-1,0 0 1,0 0-1,0 0 0,1 0 1,1-1-1,0 1-144,4-2-3,-1 0 120,0-1 0,-1 1 0,0-1 0,1 1 0,-1-2 0,0 1 0,0 0 0,0-1 0,-1 0 0,0 0 0,1-1 0,-1 1 0,-1-1 0,5-7 0,-4 6 4,0 0 0,-1-1 0,0 1 0,0-1 0,-1 0 0,0 0 0,0 0 0,0 0 0,-1 0 0,0 0 0,0-8 0,0-5-33,-1 14 45,0 1 1,0-1 0,0 0-1,0 1 1,-2-9 0,0 6 11,2 2-9,-1 1-1,0 0 1,-1 0 0,1-1 0,-1 1 0,0 0 0,0 0-1,-5-6 1,6 9 7,-1 0-1,1-1 0,-1 1 1,0 0-1,0 0 1,0 0-1,-1 0 1,1 1-1,0-1 1,-1 1-1,1-1 0,-1 1 1,-3-2-1,5 3 19,-2-2-73,-2 2-25,-12 0-29,13 0-44,-2 2-284,-15 4 170,16-4-51,-3 0-311,0 0-3263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49:34.5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247 1 5240,'0'0'-326,"-3"1"-120,-1 0 117,2 0 491,0 0 0,-1-1 0,1 1 0,0 0 0,0 0 0,0 0 0,0 0 0,0 1 0,0-1 0,0 0 0,0 1 0,-5 7 6718,14-2-6553,0 3-52,0-2-109,-2 0 1,1 0 0,-1 1-1,-1 0 1,1 0 0,-1 0-1,4 15 1,-4-14-100,57 169 491,-44-129-519,-6-23-35,-7-9-5,-5-12 6,2-5-6,-1 0 1,0 0-1,0-1 0,0 1 0,0 0 1,0 0-1,0 0 0,0-1 0,0 1 1,0 0-1,0 0 0,-1 0 0,1-1 1,0 1-1,0 0 0,-1 0 0,1-1 1,0 1-1,-1 0 0,1-1 0,-1 1 1,1 0-1,-1-1 0,1 1 0,-1-1 1,0 2-1,-3 0-11,2 1 11,0-2-2,1 1 0,-1 0-1,0 0 1,0-1 0,0 1-1,0-1 1,0 0 0,0 1 0,0-1-1,0 0 1,0 0 0,-1 0-1,-3 0 1,-25 9-4,-128 30-9,114-30-3,9-6-22,33-3 26,-7 3-8,-3 0-927,-8 0-8582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02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13 3828,'-2'-4'-28,"-3"-4"210,5 9 627,7 16 613,-5-11-1716,0-3 404,-1 0 1,-1 0-1,1 0 1,0 0-1,-1 0 1,0 0-1,1 0 1,-1 0-1,0 0 1,-1 0 0,0 4-1,0 11 522,-4 115 1367,3-62-1388,0-30-258,5 50 0,2-23-130,-4-33-188,10 48 1,-7-54-304,-1 0 0,0 43-1,2-16-865,-2-38-461,-3-18 1554,0 0 0,0 1-1,0-1 1,1 0 0,-1 0 0,0 0 0,0 0 0,0 0 0,0 0 0,1 0 0,-1 0-1,0 0 1,0 0 0,0 0 0,0 0 0,1 0 0,-1 0 0,0 0 0,0-1 0,0 1-1,0 0 1,0 0 0,1 0 0,-1 0 0,0 0 0,0 0 0,0 0 0,0 0 0,0 0-1,0-1 1,1 1 0,-1 0 0,0 0 0,0 0 0,0 0 0,0 0 0,0-1 0,0 1 0,0 0-1,0 0 1,0 0 0,0 0 0,0-1 0,0 1 0,11-27-1606,-10 26 1818,5-22-1580,-5 4 47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02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43 270 4112,'-36'-102'476,"34"95"85,1 0 0,0 0 0,0 0-1,0-10 1,17 8 208,-12 8-529,218-50 1406,-102 22-1893,-30 10-804,-49 12 72,-24 4-399,31-1-1,-44 4-176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03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4432,'-12'8'-139,"10"-6"147,0 0 1,-1-1-1,1 1 1,0 0-1,0 0 1,0 0-1,-2 3 0,3-3 158,0 0 78,1-1-190,0 0 0,0-1 0,-1 1 0,1 0 0,0 0-1,0-1 1,0 1 0,0 0 0,0 0 0,0 0 0,0-1 0,0 1 0,0 0 0,0 0 0,0-1 0,0 1 0,1 0 0,-1 0 0,0-1 0,1 1 0,-1 0 0,0-1 0,1 1 0,-1 0-1,1-1 1,-1 1 0,1-1 0,-1 1 0,2 0 0,0 1 96,1-1 0,-1 0 0,1 1 0,0-1 0,-1 0 0,1 0 0,0-1 0,4 2-1,9 0 305,-1-1 0,21-1 0,-29 0-468,7 0 197,1 0-1,17-4 1,-17 2-78,60-7-157,17-5-1485,-80 11 693,0 1 0,-1-2 0,18-6-1,-21 7-91,-4 2-1044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04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48 4828,'0'0'1010,"-5"5"-767,-7 8-67,-5 4 495,-28 37 0,-40 74 794,52-75-1067,3 1 1,2 0-1,-21 64 0,46-111-390,2 0 0,-1 1-1,1-1 1,0 1 0,0 13 0,1-18-13,0-1 0,0 1 1,0 0-1,0-1 0,0 1 0,1 0 1,0 0-1,-1-1 0,1 1 0,0-1 1,0 1-1,0-1 0,1 1 0,-1-1 1,1 0-1,-1 0 0,1 1 0,2 2 1,2-2-67,0-1 1,0 1 0,0-1-1,0 0 1,1 0 0,-1-1 0,1 1-1,-1-1 1,1-1 0,-1 0-1,1 1 1,-1-2 0,1 1-1,-1-1 1,1 0 0,8-3 0,8-2-206,-1-1 1,1-1-1,30-17 1,-33 15 114,0-1 0,-1-1 0,0-1 0,0-1 0,30-30 0,-35 30 99,-1-1 0,-1 0 0,0-2 1,-2 1-1,1-1 0,-2 0 0,0-1 1,-1 0-1,-1-1 0,-1 0 0,-1 0 1,4-22-1,-6 12 137,-2 0-1,-1 0 1,-2 0 0,-5-35-1,6 59-69,-1 0-1,0 0 1,0 0-1,0 0 1,0 1-1,-1-1 1,1 1-1,-1-1 1,0 1 0,-1 0-1,1 0 1,-1 0-1,0 1 1,0 0-1,0-1 1,0 1-1,0 0 1,-1 1-1,1-1 1,-1 1-1,0 0 1,-9-3-1,11 5-128,0 0-50,-7 0 84,2 0-3715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04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59 129 3552,'-3'-1'-139,"-28"-7"142,28 7 765,-1 0-528,-13-3 3902,28 5-3827,2 0-205,0 0 60,0-1-1,1 0 0,19-3 0,116-25 703,-34 4-628,-23 3-463,-68 14-292,1 1 0,-1 1 0,46-3 0,-57 7-528,1-1-1,23-6 0,-28 6 449,-6 1-888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05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42 4356,'-45'-36'1046,"43"35"275,-9-3 2756,7 26-3809,3-17-26,6 11 150,-4-13-273,-1 56-2028,-6-30-1525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05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5657,'0'77'114,"0"-74"27,1 0 1,-1 0 0,1 0-1,0-1 1,0 1 0,0 0-1,0-1 1,1 1 0,-1-1-1,1 1 1,-1-1 0,1 0-1,3 4 1,-3-5 247,-1 4-173,1-1-1,0 0 1,0 0 0,0 0 0,0 0 0,1 0 0,0 0 0,0-1-1,0 1 1,0-1 0,6 5 0,-9-8-185,1 1 1,0 0 0,-1 0-1,1 0 1,0-1-1,-1 1 1,1 0-1,-1 0 1,1 0-1,-1 0 1,0 0-1,1 0 1,-1 0-1,0 0 1,0 0-1,0 1 1,0-1-16,1 0 1,-1 0 0,0 0 0,0 0 0,0 0 0,1 0 0,-1 0 0,0 0 0,1 0-1,-1 0 1,1-1 0,-1 1 0,1 0 0,-1 0 0,1-1 0,1 2 0,2 3-189,0 0 0,0 0 1,0 0-1,-1 0 0,1 1 1,-1-1-1,4 11 0,-6-14-408,-1 2-117,0 8-163,0-9-421,5 7-3627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06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436 0 5937,'0'0'-228,"-7"3"64,-52 20 820,11 1 692,-68 46-1,109-66-1256,-80 59 568,34-23-440,-4 6-594,55-44 323,3-1 0,-1 0 46,0 0 0,0 0 0,1 0 1,-1 0-1,1 0 0,-1 0 0,1 0 0,-1 0 0,1 0 0,0 0 0,1 1 0,-1 0-5,1 1-22,4-3-4,39-1-100,78-12 0,-93 10 64,44 1 0,-68 2 65,-4-1 13,1 1-1,0 0 1,0 0-1,0 0 1,0 1 0,-1-1-1,1 1 1,0-1-1,0 1 1,-1 0-1,1 0 1,0 0-1,-1 0 1,1 1 0,-1-1-1,0 1 1,1-1-1,-1 1 1,0 0-1,0 0 1,0 0 0,0 0-1,0 0 1,-1 1-1,1-1 1,-1 0-1,1 1 1,-1-1 0,0 1-1,0 0 1,0-1-1,0 1 1,0 0-1,-1-1 1,1 1-1,-1 0 1,0 0 0,0 4-1,0-6 2,0 0-1,0 0 1,-1 0-1,1 0 1,-1 0-1,1 0 1,-1 0-1,1 0 1,-1 0-1,1 0 1,-1 0-1,0 0 1,1-1-1,-1 1 1,0 0-1,0 0 1,0-1-1,0 1 1,-1 0-1,0 1 14,-8 9 25,-1 0 0,-1-1 1,0 0-1,0-1 0,-1-1 1,0 0-1,-1 0 0,1-2 1,-2 1-1,-20 5 0,27-8-204,0-1-1,0-1 1,-1 1-1,1-1 1,-1-1-1,0 0 1,1 0-1,-1 0 1,0-1-1,1-1 1,-1 1-1,0-1 1,-13-4-1,19 4 10,1 1 0,0-1 0,-1-1-1,1 1 1,0 0 0,0 0-1,-1-1 1,1 1 0,0-1 0,1 0-1,-1 0 1,0 0 0,0 1 0,1-2-1,-1 1 1,1 0 0,0 0 0,-1 0-1,1-1 1,0 1 0,0 0-1,1-1 1,-1 1 0,0-4 0,-1-13-1565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07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4568,'1'-16'-340,"-1"15"450,0 0 0,0 0-1,0 0 1,1 0-1,-1 0 1,1 0 0,-1 0-1,1 0 1,-1 0 0,1 0-1,-1 0 1,1 0-1,0 0 1,-1 1 0,3-2-1,2 15 2015,-2-2-2521,-1-4 606,-1-1 0,0 1 0,0 0 0,0 0 0,-1 9 0,1 10 380,11 371 2605,-13-289-3035,1-86-218,0 5-490,5 46 0,-3-52-129,-2-18 482,0 0-1,1 1 0,-1-1 0,1 0 1,-1 0-1,1 0 0,0 1 0,1-1 1,0 3-1,1 4-1255,-3-9 1340,0-1 0,0 1 0,0-1 0,0 1 0,0-1 0,0 1 0,0-1 0,0 1 0,0-1 0,0 1 0,0-1-1,1 0 1,-1 1 0,0-1 0,0 1 0,1-1 0,-1 1 0,0-1 0,1 0 0,-1 1 0,0-1 0,1 0 0,-1 1-1,0-1 1,1 0 0,-1 0 0,1 1 0,12 7-2545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07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100 142 5881,'-13'-10'-929,"0"6"3396,12 9-2067,-45 278 3413,31-163-3269,10-64-442,-1 67-1168,6-124 1047,0 1-1,0 0 0,0 0 0,0-1 0,0 1 1,0 0-1,0 0 0,1 0 0,-1-1 0,0 1 1,0 0-1,0 0 0,0 0 0,0 0 0,1-1 1,-1 1-1,0 0 0,0 0 0,0 0 0,1 0 0,-1 0 1,0 0-1,0 0 0,1 0 0,-1-1 0,0 1 1,0 0-1,0 0 0,1 0 0,-1 0 0,0 0 1,0 0-1,1 0 0,-1 0 0,0 1 0,0-1 1,0 0-1,1 0 0,-1 0 0,0 0 0,0 0 1,1 0-1,-1 0 0,0 0 0,0 1 0,0-1 1,0 0-1,1 0 0,-1 0 0,0 0 0,0 1 1,0-1-1,0 0 0,0 0 0,1 0 0,-1 1 1,0-1-1,0 0 0,0 0 0,0 0 0,0 1 1,0-1-1,0 0 0,0 0 0,0 1 0,0-1 1,8-11-101,-1-1 1,0 0 0,-1-1-1,-1 0 1,5-14 0,29-125-698,11-39 307,-28 90 548,3-6 388,-5 37 194,-19 68-466,2 1 1,15-3 163,-12 11-231,-1-1 0,0 1 1,0 0-1,-1 0 0,1 0 1,-1 1-1,-1 0 0,0 0 1,4 13-1,0 8 286,4 42 0,-3-15-40,-4-27-113,1 37-1,2 22 77,4 3-79,-8-58-288,1-1 0,10 40 0,6 16-1470,-19-78 785,1 6 369,-2-15 222,0-1 0,0 1-1,0-1 1,1 0 0,-1 1 0,0-1 0,0 0 0,0 1 0,0-1 0,1 1 0,-1-1 0,0 0 0,0 1 0,1-1 0,-1 0-1,0 0 1,0 1 0,1-1 0,-1 0 0,0 1 0,1-1 0,-1 0 0,0 0 0,1 0 0,-1 0 0,1 1 0,-1-1 0,0 0 0,1 0-1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48.2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223 25 836,'-9'-12'2948,"13"5"-2880,-4 7-10,0 0 0,0 0 0,0 0-1,0 0 1,0 0 0,0-1 0,0 1-1,0 0 1,1 0 0,-1 0 0,0 0-1,0-1 1,-1 1 0,1 0-1,0 0 1,0 0 0,0 0 0,0-1-1,0 1 1,0 0 0,0 0 0,0 0-1,0 0 1,0 0 0,0-1 0,0 1-1,0 0 1,-1 0 0,1 0 0,0 0-1,0 0 1,0 0 0,0 0-1,0-1 1,0 1 0,-1 0 0,1 0-1,0 0 1,0 0 0,0 0 0,0 0-1,-1 0 1,1 0 0,0 0 0,0 0-1,0 0 1,0 0 0,-1 0 0,1 0-1,0 0 1,0 0 0,0 0 0,0 0-1,0 0 1,-1 0 0,1 0-1,0 0 1,0 0 0,0 1 0,0-1-1,0 0 1,-1 0 0,1 0 0,0 0-1,-27 5 17,25-4-66,0-1 0,1 1-1,-1-1 1,0 1 0,0 0 0,0 0 0,0 0 0,0 0 0,1 0 0,-1 0 0,0 0 0,-1 2 0,-10 5 21,-5 0-18,1 1 1,-22 15-1,14-9-57,-13 7-108,29-12-29,10-5 29,3-4 143,-1 0 1,0-1-1,0 1 0,0-1 1,1 0-1,6 0 0,96 5-147,-93-3 103,0 0-1,0 1 1,0 0 0,0 1 0,-1 1 0,17 8 0,-22-10 11,-1 0 0,-1 1 0,1 0 0,0 0 0,-1 1 1,7 7-1,-10-10 38,0 1 0,0-1 0,-1 0 0,1 1 0,-1-1-1,0 1 1,0 0 0,0-1 0,0 1 0,0 0 0,0-1 0,-1 1 0,1 0 0,-1 0 0,0 0 0,0 0 0,0-1 0,0 1 0,-2 6 0,1-3 13,-1 0 0,0-1 0,0 1 0,0 0 0,-1-1 0,0 1 0,0-1 1,0 0-1,-1 0 0,1 0 0,-1 0 0,-7 6 0,8-8 3,-1 0-7,1 1 0,-1-1 0,0 0 0,0 0 0,0 0 0,-1-1 1,1 1-1,0-1 0,-1 0 0,0 0 0,-7 1 0,-18 4-27,23-6-17,0-1 0,-1-1-57,0 1 1,1-1-1,-1 0 1,0-1-1,1 0 0,0 0 1,-14-6-1,18 7-1,-1-1 1,1 0-1,0 0 0,0 0 1,0 0-1,0-1 0,0 1 0,0-1 1,0 0-1,1 0 0,-1 0 1,1 0-1,0 0 0,0 0 1,0-1-1,1 1 0,-1-1 0,1 1 1,-1-1-1,0-4 0,-4-24-1211,9 20 1036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08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48 114 6185,'-24'-12'-441,"21"10"452,1 0 27,-16-13 133,17 13 204,6-1-203,9-5 126,1 0 0,1 1 0,0 1 1,0 1-1,30-7 0,-3 0-11,-40 12-203,3-1-12,-2 0-62,86-7-368,-71 6-65,-16 0 317,1 1-272,1 2-77,21 3-981,-21-5-328,17-7-213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08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4984,'0'0'-92,"4"3"280,8 3 196,0-1-1,0 0 0,25 7 0,-30-10-309,20 4 443,1-1 1,-1-1-1,51 0 1,-13 0-161,-25-3-369,0-2 1,43-5-1,32-2-926,-93 8 648,-7 1-188,0-1 0,31-5 0,-23 3-390,-1 4-1224,4-2 491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09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8 4612,'-1'0'91,"-1"0"-10,0 0 0,1 1-1,-1-1 1,1 1 0,-1-1-1,1 1 1,-1 0-1,1-1 1,-1 1 0,1 0-1,-1 0 1,1 0-1,0 0 1,0 0 0,-2 3-1,10-3 296,0 0-255,-4 0-66,-1 0 0,1-1 0,0 1 0,-1-1 0,1 0 0,0 0 0,0 0 0,-1 0 0,1 0 0,4-1 0,0-1 54,22 0 393,106-8 501,-103 3-1255,-28 6 183,1 0-1,-1 0 0,1 0 1,-1 1-1,0 0 0,1 0 0,-1 0 1,1 0-1,-1 1 0,5 1 1,96 2-4253,-78-4 2809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09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436 0 4372,'0'0'3425,"-6"6"-3031,-22 16 653,-62 37-1,56-39-532,1 3-1,-33 27 0,-59 53-85,124-103-434,0 1 0,1-1-1,-1 1 1,0-1-1,1 1 1,-1-1-1,1 1 1,-1-1 0,1 1-1,-1-1 1,1 1-1,-1 0 1,1-1-1,0 1 1,-1 0 0,1-1-1,0 1 1,0 0-1,0 0 1,-1-1-1,1 1 1,0 0 0,0 0-1,0-1 1,0 1-1,0 0 1,0 0-1,0-1 1,1 1-1,-1 0 1,0 0 0,0-1-1,0 1 1,1 0-1,-1-1 1,0 1-1,1 0 1,-1-1 0,1 1-1,-1 0 1,1-1-1,-1 1 1,1-1-1,-1 1 1,1-1 0,-1 1-1,1-1 1,1 1-1,25 11-100,-14-10 57,-1 0 1,22 1-1,-26-3 30,1 0 1,-1 1-1,0 0 0,11 4 0,15 4-32,-18-5 21,-1 0 0,0 1 0,28 14 0,-39-16 30,0 0 1,0 0-1,0 1 0,0-1 1,-1 1-1,1 0 1,-1 0-1,0 0 0,0 1 1,-1-1-1,1 1 1,-1-1-1,0 1 0,0 0 1,0 0-1,1 9 1,-3-10 19,0 0-1,0 0 1,-1 0 0,1 0 0,-1 0 0,0 0 0,-3 7 0,2-6-16,-1 3 35,0 1 1,-1-1 0,0 0 0,0 0-1,-1 0 1,0 0 0,-1-1 0,0 0-1,-8 8 1,0-1 30,-2-1 0,-33 22 0,35-26-155,-1-1-1,-1-1 0,1 0 0,-1-1 1,-19 4-1,25-9-208,0 0 1,0-1 0,0 0-1,1-1 1,-20-3 0,27 3 33,-1 0 0,1 0 1,0 0-1,0 0 0,0-1 1,0 1-1,0-1 1,0 1-1,0-1 0,0 0 1,0 0-1,1 0 0,-1 0 1,1 0-1,-1 0 1,1 0-1,0 0 0,0-1 1,-1-2-1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10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14 6101,'-9'-14'1634,"9"24"-506,1 29-551,1 2 305,6 110 1233,0 1-857,9 145-302,-11-241-1168,-2-27-491,1 33 0,5 8-2421,-8-56 1520,-2-14 1393,0 1-1,0 0 0,1 0 0,-1 0 0,0-1 0,0 1 1,0 0-1,0 0 0,0 0 0,0-1 0,0 1 1,-1 0-1,1 0 0,0-1 0,0 1 0,-1 1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11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5 5961,'0'0'-438,"-4"-1"69,-39-3 8853,42 8-9315,0-1 824,1-1 1,0 0 1,-1 0 0,1 0 0,-1 0 0,0 0-1,1-1 1,-1 1 0,0 0 0,0 0-1,0-1 1,0 1 0,0-1 0,0 1 0,-1-1-1,1 1 1,0-1 0,-1 0 0,1 0 0,-1 1-1,1-1 1,-1 0 0,0 0 0,-2 1-1,0 0-138,-17 11 294,20-12-262,0 0 0,-1-1 0,1 1 0,0-1 0,0 1 0,0-1 1,0 0-1,0 1 0,-1-1 0,1 0 0,0 0 0,0 0 1,-1 0-1,1 0 0,0 0 0,0 0 0,-2-1 0,-15-8-317,14 6-52,5 0-66,0 1 275,0-1 1,0 1 0,0-1-1,1 1 1,-1 0-1,1 0 1,-1-1-1,1 1 1,0 0 0,0 0-1,0 1 1,4-4-1,5-4-1288,-5 0-704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12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5256,'5'-3'-253,"0"1"348,0 0 0,0 0 0,0-1 0,0 0 0,5-4 0,-8 5 203,6-5 31,-7 6-273,0 0-1,-1 0 1,1 0-1,0 0 1,0 0-1,0 0 1,0 0-1,0 1 1,0-1-1,0 0 1,0 0-1,0 1 1,2-1-1,28-7 518,-27 7-482,-3 0-68,0 1-1,0-1 1,0 0-1,1 1 1,-1-1-1,0 1 1,1 0-1,-1 0 1,0-1-1,1 1 1,-1 0-1,0 0 0,3 0 1,13 0 59,-12 0-5,7 6-28,-10-6-42,0 1 0,0 0 0,0 0 1,0 0-1,0 0 0,0 1 0,0-1 0,0 0 1,0 1-1,0-1 0,-1 1 0,1 0 1,2 3-1,-3-3 21,-3 15 227,0-14-198,0 0 1,-1 0-1,1-1 0,-1 1 1,0 0-1,0-1 0,0 0 1,0 0-1,0 1 1,-7 2-1,9-5-45,-46 22 381,44-22-331,2 1-1,0-1-64,1 1 0,-1-1 0,0 1 0,1-1 0,-1 0 0,0 0 0,0 1 1,1-1-1,-1 0 0,0 0 0,1 0 0,-1 0 0,0 0 0,0 0 0,1 0 0,-1 0 0,0 0 0,0 0 0,1 0 1,-1-1-1,0 1 0,1 0 0,-2-1 0,-12-12-164,11 10-51,7-1-875,13-11 582,-12 11-79,-3 2-117,14-7-1995,-3 5 909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13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4680,'0'0'-182,"3"0"64,43-22 3858,-43 21-3655,1 0-13,66-12 288,-67 12-357,1 1 1,-1 0-1,1 0 0,-1 1 0,1-1 0,-1 1 0,0-1 0,1 1 0,-1 0 0,6 3 0,-5-2-13,-1 0-3,1 0 5,-3-2 8,0 1-1,-1-1 0,1 0 0,0 1 0,-1-1 1,1 1-1,0-1 0,-1 1 0,1-1 0,-1 1 1,1-1-1,-1 1 0,1 0 0,-1-1 1,1 1-1,-1 0 0,1 3-4,0 0 0,0-1 0,0 1 0,-1 0 1,0 0-1,0 5 0,0-7 19,-1 1 0,1 0 0,-1-1 0,1 1 0,-1-1 0,0 1 0,0-1 0,0 0 0,-2 4 1,2-5-4,0 1 68,-1-1 14,-4 1-19,0 0 0,0 0 0,0-1-1,0 0 1,0 0 0,0-1-1,0 1 1,0-1 0,0-1-1,0 1 1,0-1 0,-8-2 0,8 2-108,1 0 13,1 0-42,2 0-71,1 1 0,-1-1 0,1 0 0,-1 1 0,1-1 0,-1 0 0,1 0 0,-1 0 0,1 0 0,0 0-1,0 0 1,-1 0 0,1-1 0,0 1 0,0 0 0,0-1 0,0 1 0,1-1 0,-1 1 0,0-1 0,0 1 0,0-4 0,1 2-847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14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563 13 5076,'13'-11'10,"-10"10"1975,-6 3-759,-13 13-319,-35 32 39,-8 7 2,9-9-444,-42 43 93,40-39-333,2 1 1,-45 61-1,83-96-225,2-1 0,0 1 0,1 1 0,0 0 0,-10 27 0,19-42-38,-31 105 150,28-93-150,0 1 0,2-1 1,0 1-1,0 0 0,1-1 0,3 16 1,-2-17-20,0-3-26,0 1 1,1-1-1,0 1 1,1-1-1,-1 0 1,2 0-1,6 13 1,-9-20 33,4 8-115,0-1 0,1 0 0,13 14 0,-17-20 84,1-1 1,-1 1-1,1-1 0,0 0 0,0 0 0,0 0 1,0 0-1,0 0 0,0-1 0,0 0 1,1 1-1,-1-1 0,0 0 0,1-1 0,-1 1 1,1-1-1,3 1 0,3-1-60,0-1 1,-1 1-1,1-2 0,-1 1 0,1-1 1,-1-1-1,14-5 0,-17 5 56,1-1-1,-1 0 1,1 0-1,-1-1 1,-1 1 0,1-1-1,-1-1 1,1 1-1,-1-1 1,-1 0 0,7-10-1,-5 3 23,-1 0-1,0-1 1,-1 1-1,-1-1 1,0 0-1,0 1 1,-2-1-1,0-1 0,-1-25 1,-1 36 31,0 1 0,0 0 0,0 0 0,0 0 0,0 0 1,-1 0-1,1 0 0,-1 0 0,0 0 0,0 0 0,0 1 0,0-1 0,-4-2 0,-25-14 58,30 19-64,0-1 0,0 0 0,0 1 0,0-1 0,0 1-1,0-1 1,-1 1 0,1-1 0,0 1 0,0 0 0,0 0 0,0-1 0,0 1-1,-1 0 1,1 0 0,0 0 0,-2 1 0,1-1 4,-8-1 8,0 1 0,0 0 1,0 0-1,0 1 0,0 1 1,0 0-1,-10 3 0,6-1-176,-1 0-1,2 1 0,-1 1 1,0 0-1,1 1 0,0 0 1,1 1-1,-19 15 0,25-15-567,0-1-3168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28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2 1092,'0'0'3510,"-3"-1"-3160,-1 0 357,0 1 0,0 0 1,1 0-1,-1 0 0,0 1 0,0 0 0,0-1 1,1 1-1,-1 0 0,-6 4 0,-10 1-1620,13-3 942,1 1 0,-1 0 0,0 0 0,1 0-1,0 1 1,0 0 0,0 0 0,1 1 0,0 0 0,0 0-1,0 0 1,0 0 0,-4 11 0,0-2-23,1 1 1,1 0-1,1 0 1,-6 20-1,10-26-45,0 1 1,1-1-1,0 1 0,0-1 1,1 1-1,1 0 0,3 19 0,-4-25 17,10 30-162,-9-33 160,-1 0 1,1 0-1,0 0 0,0 0 0,1-1 0,-1 1 1,0 0-1,0-1 0,1 1 0,-1-1 0,1 0 1,0 1-1,-1-1 0,1 0 0,0 0 0,-1 0 1,4 1-1,-1 1-40,-1-2 27,-1 1 0,0-1 0,1 0 0,-1 0 0,1 0 0,-1-1 0,1 1 0,0 0 0,-1-1 0,1 0 0,0 0 0,-1 1 0,6-2 0,4-1-62,0 0 1,0-1-1,-1 0 1,1-1-1,-1-1 1,0 0-1,0 0 1,-1-1-1,1 0 1,15-14-1,-17 13 70,-1-2 0,0 1 1,-1-1-1,0 0 0,0 0 0,-1-1 0,-1 0 0,1 0 0,-1-1 0,-1 1 0,0-1 1,-1 0-1,0 0 0,0 0 0,-1-1 0,-1 1 0,1-18 0,-3 25 53,1 0-1,-1 0 1,0 1-1,0-1 0,0 0 1,0 0-1,-1 1 1,1-1-1,-1 1 1,0 0-1,0-1 1,0 1-1,0 0 0,-1 0 1,1 0-1,-1 1 1,0-1-1,0 1 1,0-1-1,0 1 1,0 0-1,-5-2 1,5 2 13,-3-1 15,5 3-50,1-1 0,-1 1 0,1-1 0,-1 1 0,1-1 0,-1 1 0,1-1 0,-1 1-1,0 0 1,1-1 0,-1 1 0,0 0 0,1-1 0,-1 1 0,0 0 0,1 0 0,-1 0 0,-1 0 0,-38 0-386,36 0 202,1 1-317,-11 5 190,10-4-31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48.9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2564,'0'0'-100,"5"0"62,40 10 736,-42-8-544,-2-2-96,1 0 0,-1 0 0,0 1-1,0-1 1,0 1 0,0-1 0,0 1-1,0-1 1,0 1 0,0-1-1,0 1 1,0 0 0,0 0 0,0 0-1,0-1 1,0 1 0,-1 0 0,1 0-1,0 0 1,-1 0 0,1 0 0,0 2-1,13 30 1297,-6-12-783,-3-9-305,0 0-1,-2-1 1,1 2 0,-1-1-1,-1 0 1,1 22 0,0-12-39,-1-2-66,4 39 221,-5-31-185,7 35 1,-4-35-70,0 36 1,1 102-48,-5-158-104,0 0-186,0-1 1,0 0 0,0 0 0,-4 15 0,4-21 98,-1 1-1,1 0 1,0-1-1,0 1 1,0 0-1,0 0 1,0-1-1,1 1 1,-1 0-1,0 0 1,2 2-1,0 10-4031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28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62 4568,'2'-2'2236,"-4"2"-963,-9 8-659,5-3-566,1-1 1,0 1-1,1-1 0,-8 11 0,-12 17 502,16-23-410,1 1-1,0 0 0,0 0 1,1 1-1,-8 19 0,1 2 70,8-21-127,1 0 1,-6 23-1,9-30-66,1-1-1,-1 1 1,1-1-1,0 1 1,0-1-1,0 1 1,0 0-1,1-1 1,0 1-1,-1-1 0,1 1 1,1-1-1,-1 1 1,3 3-1,-2-2-8,-1-3-6,0 1 1,1-1-1,-1 0 0,0 0 1,1 1-1,0-1 1,-1 0-1,1 0 1,0-1-1,0 1 0,0 0 1,0-1-1,0 1 1,1-1-1,-1 0 0,0 1 1,1-1-1,3 1 1,2 0-36,0 0-1,0 0 1,0-1 0,0 0 0,0-1 0,1 0 0,-1 0-1,0-1 1,11-2 0,13-3-190,33-12 0,-54 15 184,-1-1-1,1 0 0,-1-1 1,0-1-1,0 1 0,0-1 1,-1-1-1,0 0 0,0 0 1,-1-1-1,0 0 0,0 0 1,-1-1-1,0 0 0,-1 0 1,0-1-1,0 0 0,6-15 1,-10 19 41,0 1 0,-1-1 0,1 0 0,-1 1 1,-1-1-1,1 0 0,-1 0 0,0 1 1,0-1-1,-1 0 0,0 0 0,-1-6 1,1 5 18,-1 0 1,1 0 0,-1 0 0,0 1 0,-1-1 0,0 0 0,0 1 0,0 0 0,-7-9 0,-32-27-534,41 41 250,1 0-116,0 1 360,0-1-1,-1 1 1,1 0 0,0-1 0,0 1 0,0 0 0,-1-1-1,1 1 1,0 0 0,0 0 0,-1-1 0,1 1 0,0 0 0,-1 0-1,1-1 1,0 1 0,-1 0 0,1 0 0,0 0 0,-1-1-1,1 1 1,0 0 0,-1 0 0,0 0 0,1 0-69,-1 0 0,1 0-1,0 0 1,-1-1 0,1 1 0,-1 0 0,1 0 0,0 0 0,-1 0 0,1-1 0,0 1-1,-1 0 1,1 0 0,0-1 0,0 1 0,-1 0 0,1 0 0,0-1 0,0 1 0,-1 0-1,1-1 1,0 1 0,0 0 0,0-1 0,0 1 0,-1-1 0,5-2-1707,13-8-244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30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4 5104,'0'0'-174,"-2"-1"52,0 0 200,1 1 0,-1-1 0,0 1-1,1 0 1,-1 0 0,1-1-1,-1 1 1,0 0 0,1 1 0,-1-1-1,0 0 1,1 0 0,-1 1-1,1-1 1,-1 1 0,0-1 0,1 1-1,0 0 1,-1-1 0,1 1 0,-1 0-1,-1 2 1,1-2-219,1 0 220,0 0 0,-1 1 0,1-1 0,0 1 0,0 0 1,0-1-1,0 1 0,0 0 0,0 0 0,1 0 0,-1-1 1,1 1-1,-1 0 0,1 0 0,0 0 0,-1 0 0,1 0 1,0 3-1,-1 9 217,-2-5-124,1 0 0,1 0 0,0 0 0,0 0 0,0 0 0,2 1 0,0 10-1,-1 34 301,-1-8-132,1 0 0,13 86 1,-7-82-234,-1-7-464,14 57 0,-18-97 132,-1-5-911,0 0 1089,0-1 1,0 1-1,1 0 1,-1 0-1,0-1 0,1 1 1,0 0-1,1-4 1,-1 3 10,0 1 0,0-1 0,0 0 0,0 0 0,-1 0 0,0 0 0,1 0 0,-1-5 0,-2-23-428,-9-52 0,2 18 319,-3 4 258,8 43 94,1 1 0,0-1 0,0-24 0,0 15 46,2 20-166,0 0 0,0 1 0,0-1 0,1 0 0,0 0 0,1 0 0,-1 1 0,1-1 0,3-8 1,-3 13-67,1-1 0,0 0 1,1 1-1,-1 0 0,0 0 1,1 0-1,-1 0 1,1 0-1,-1 0 0,1 0 1,5-2-1,36-11 133,-42 14-148,56-16 138,-55 16-140,1 0 1,-1 0-1,0 1 0,1-1 0,-1 1 0,0 0 0,1 0 0,-1 0 1,5 1-1,4 0 8,-9-1-9,1 0 0,-1 1 0,0-1 0,1 1 0,-1 0 0,0 0 0,0 0 1,5 2-1,8 3 6,-12-4-8,0-1 0,0 1 1,0 0-1,0 0 0,-1 0 0,1 1 0,0-1 1,-1 1-1,0 0 0,0 0 0,0 0 1,0 0-1,0 1 0,-1-1 0,1 1 0,-1-1 1,0 1-1,0 0 0,0 0 0,-1 0 1,1 0-1,-1 0 0,0 1 0,0-1 0,-1 0 1,1 0-1,-1 1 0,0-1 0,0 0 1,0 1-1,-1-1 0,1 0 0,-1 1 0,0-1 1,-1 0-1,1 0 0,-1 0 0,1 0 0,-1 0 1,-4 6-1,-32 39-4,24-33-19,-17 27 0,22-32-7,9-11 28,-1 0 0,1 1 0,-1-1 0,1 1 0,-1-1 0,1 1 0,-1-1 0,1 1 0,-1-1 0,1 1 0,0-1 0,-1 1 0,1-1 0,0 1 0,0 0 0,-1-1 0,1 1 0,0 0 0,0-1 0,0 1 0,0 0 0,0-1 0,0 2 0,-2 0-15,-3 3 15,5-5 1,0 0-1,0 0 0,0 0 1,0 0-1,0 1 0,0-1 1,0 0-1,0 0 0,0 0 1,0 0-1,0 0 0,0 0 1,0 0-1,0 1 0,0-1 1,0 0-1,0 0 0,0 0 1,0 0-1,0 0 0,0 0 0,0 0 1,0 0-1,1 0 0,-1 1 1,0-1-1,0 0 0,0 0 1,0 0-1,0 0 0,0 0 1,0 0-1,0 0 0,1 0 1,-1 0-1,0 0 0,0 0 1,0 0-1,0 0 0,0 0 0,0 0 1,0 0-1,1 0 0,-1 0 1,0 0-1,0 0 0,0 0 1,0 0-1,0 0 0,0 0 1,1 0-1,-1 0 0,0 0 1,0 0-1,0 0 0,32 0-1,-18-1-4,43-5 0,-39 7-1,-8 1 6,2-1-2,0 2 0,0-1 0,14 7 0,-22-8 2,-1 0 0,1 0 0,-1 1 0,1 0 0,-1-1 0,0 1 0,0 0 0,0 1 0,0-1 0,0 1 0,0-1 0,3 5 1,-5-5 1,0-1 0,-1 0 0,1 0 0,0 0 0,0 0 0,0 0 0,0 0 1,0 0-1,0-1 0,0 1 0,0 0 0,2 0 0,11 13 22,-11-10 3,-1 1 1,0 0-1,0 0 0,-1 0 1,1 0-1,-1 0 1,-1 0-1,1 0 0,0 0 1,-1 0-1,0 1 0,0-1 1,-1 0-1,0 0 1,0 0-1,0 0 0,0 0 1,-1 0-1,0 0 0,0 0 1,0 0-1,0-1 0,-1 1 1,0-1-1,0 1 1,-3 3-1,-6 5 107,4-4 13,0-1-1,-18 15 1,6-9 42,0 0 0,-1-2 0,-28 13-1,37-19-146,0-1 0,0 0 0,-1-1-1,1-1 1,-1 0 0,0 0-1,0-1 1,0-1 0,0 0 0,0-1-1,-1 0 1,1-1 0,-15-3-1,20 2-145,0 0-1,0-1 1,0 0-1,1 0 1,-15-9-1,20 11-15,-1-1 1,1 0-1,0 0 0,0 1 1,0-2-1,1 1 0,-1 0 1,0 0-1,1 0 0,-1-1 1,1 1-1,0-1 1,0 1-1,0-1 0,0 1 1,0-1-1,0-3 0,1 3-360,-1-1 1,1 1-1,0 0 0,0 0 0,0 0 0,1 0 1,-1-1-1,1 1 0,-1 0 0,2-3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30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5745,'0'0'-313,"-3"0"-55,-15 0 1928,17 4-1191,-6 12 23,5-12 4,-1-1-99,1 1-1,0 0 1,1 0-1,-1 0 1,0 0-1,0 5 1,-1-1 170,-1 9-132,1 1 0,0-1 1,1 1-1,1 0 1,1 0-1,2 23 1,0 8-36,1 30 20,19 116 0,-16-135-837,-7-44-463,1-4 76,1-10 65,7 2-1208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34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458 0 6461,'0'0'-536,"4"5"-1206,14 14 1779,-14-14 3192,-10-4-3052,-10 4-42,0 1 0,0 1 0,0 0 0,-19 13 0,-64 45 218,41-25-262,-73 59 112,73-60-119,34-22-67,20-14-12,1 7 6,2-8 6,11-5-20,32-9 5,-39 11-2,-1 0 0,0 0 0,1 0 0,-1 0 0,1 1 0,-1-1 1,1 1-1,-1 0 0,1 0 0,-1 0 0,6 1 0,2 0-1,29-4-65,1 2 0,53 6 0,-16 14-54,-68-17 109,0 0 1,1 0-1,-1 1 1,0 1-1,0-1 0,-1 1 1,1 1-1,-1 0 1,0 0-1,0 0 1,-1 1-1,1 0 1,-1 1-1,0-1 0,-1 1 1,0 1-1,10 15 1,-14-20 8,0 1 0,0 0 1,0 0-1,-1 0 0,1 0 1,-1 0-1,0 0 0,0 0 1,-1 0-1,1 0 0,-1 1 1,0-1-1,0 0 0,0 0 1,-1 1-1,1-1 0,-1 0 1,0 0-1,0 0 0,-3 5 1,1-3-1,1 0 0,-2 0 1,1 0-1,-1-1 0,0 1 0,0-1 1,0 0-1,-1 0 0,0-1 0,0 1 1,-11 6-1,6-4-31,-1-1-1,1 0 1,-1-1 0,-1 0 0,1-1 0,-15 4 0,18-7-20,1 1 0,-1-2 1,0 1-1,1-1 1,-1 0-1,0-1 0,1 1 1,-1-2-1,1 1 1,-1-1-1,-7-3 0,-5-2-211,1-1-1,-1-1 1,-19-13-1,31 17 104,0 0 1,1-1-1,0 0 0,0-1 0,0 1 1,0-1-1,1-1 0,1 1 1,-8-13-1,-7-19-1811,14 12 812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35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12 3816,'0'0'-165,"-1"-8"-151,2 4 562,5 7 1304,-2 2-1453,0 0-1,-1 0 1,1 0-1,-1 0 1,0 1 0,0-1-1,-1 1 1,1 0-1,-1 0 1,0 0 0,-1 0-1,0 0 1,1 8-1,16 89 1053,-8-55-734,2 52 0,13 163 333,-12-144-529,8 33-98,1 12-731,-21-150 277,9 58-418,-9-65-13,1 0-1,0-1 1,1 1 0,4 10-1,-2-9-1413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36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140 138 5260,'0'0'358,"-3"3"-171,0 0-156,-7 5 210,0 1-1,1 1 1,0 0 0,-9 13-1,3 5 147,0 0 0,-16 48-1,27-62-321,1 1 0,0-1-1,0 0 1,1 1-1,1 0 1,1 0 0,2 26-1,-1-33-40,0 0 1,1 1-1,0-1 0,1 0 0,6 14 0,-8-19-25,1 0 1,-1 0-1,1 0 0,0 0 0,0 0 0,0-1 0,1 1 0,-1-1 0,1 1 0,-1-1 0,1 0 0,0 0 0,0 0 0,0 0 0,0 0 0,6 2 0,20 5-166,-29-9 163,0 0-1,0 1 1,1-1 0,-1 0 0,0 0-1,1 0 1,-1 0 0,0 0-1,1 0 1,-1 0 0,0 0-1,0 0 1,1 0 0,-1 0-1,0 0 1,1 0 0,-1 0-1,0 0 1,1 0 0,-1 0-1,0 0 1,1 0 0,-1-1-1,0 1 1,0 0 0,1 0-1,-1 0 1,0-1 0,9-2-29,-1 0-41,0 1 0,0-2 1,-1 1-1,0-1 0,0 0 1,0-1-1,0 1 0,9-9 1,-7 2-10,0 0 0,-1 0 0,0-1 0,0 0 0,-2 0 0,1 0-1,-2-1 1,9-27 0,-8 17 34,-1 0-1,-1-1 0,-1 0 0,-1-36 0,-3 34 30,-1 1 0,-7-30 0,-1-4 41,9 51-27,-1 1 1,0-1-1,-1 1 1,-3-10-1,-4-9-133,9 24 79,0 1-1,0-1 1,0 1-1,0-1 1,-1 1 0,1 0-1,0-1 1,-1 1 0,1 0-1,-1 0 1,1 0-1,-1 0 1,1 0 0,-1 0-1,-2 0 1,3 0 97,-1 0-315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37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48 3212,'0'0'-233,"-2"16"4470,1-16-4139,0 1 0,0 0 1,1 0-1,-1 0 0,0 0 0,1 0 0,-1 0 1,1 0-1,-1 0 0,1 0 0,-1 0 0,1 0 1,0 0-1,-1 0 0,1 0 0,0 0 0,0 2 0,0 0 18,-10 23 129,2-5-185,1 0-1,1 1 1,0 0-1,2 0 1,0 0-1,2 1 0,1-1 1,0 1-1,4 27 1,-1-35-54,0 0 1,2-1-1,0 1 0,1-1 1,7 18-1,-7-23-13,-2-1-15,1 0-1,0-1 1,10 14 0,-12-18 12,0-1 0,0 0 0,0 0 0,1 0 1,-1 0-1,0 0 0,1-1 0,0 1 0,-1-1 1,1 0-1,0 0 0,-1 0 0,1 0 0,0 0 0,6 1 1,-1-2-49,0 0 1,0 0 0,0-1 0,0 1 0,-1-2 0,1 1 0,0-1 0,0-1 0,-1 1-1,1-1 1,-1 0 0,0-1 0,0 0 0,0 0 0,-1-1 0,1 1 0,-1-1-1,11-12 1,-3 3-31,-1-2-1,0 0 0,-1-1 0,0 0 0,-2-1 1,11-22-1,-13 20 25,-1 0 0,-1 0 0,-1-1 1,-1 0-1,3-37 0,-7 57 64,0-13 11,-1 0 0,0 0 0,0 1 0,-2-1 0,1 0 0,-2 1 0,0 0 0,-6-14 0,9 24-5,-1 0 0,0 0-1,0 0 1,-1 0 0,1 0-1,0 0 1,-1 0 0,0 1-1,0-1 1,-5-3 0,-1-1-7,8 6-1,1 1-1,-1-1 0,0 1 1,0-1-1,0 1 0,1-1 0,-1 1 1,0 0-1,0-1 0,0 1 1,0 0-1,0 0 0,0-1 1,0 1-1,0 0 0,0 0 0,-1 0 1,0 0-11,-2 0-61,-1 0-31,-16 4-37,16-4-46,1 2-45,-47 18-1903,48-18 1468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38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48 3912,'0'0'497,"-5"6"-239,-16 16 40,19-20-209,1 0-1,-1 0 1,1 0 0,-1 0 0,1 0-1,0 1 1,0-1 0,0 1-1,0-1 1,1 0 0,-1 1-1,0-1 1,1 1 0,0 0-1,0-1 1,0 4 0,-2 8 232,-2 19 256,1 0-1,1 39 1,22 210 58,-18-258-889,-1-12-91,0 1 1,1-1 0,1 0 0,4 13 0,-7-22-40,-15-171-2777,-1-23 2568,13 139 760,1 33 74,1 0 0,2-33 1,0 47-185,0-1 0,0 1 0,0 0 0,0 0 0,1 0 0,0 1 0,0-1 0,0 0 0,1 1 1,-1-1-1,1 1 0,0 0 0,0-1 0,7-5 0,-1 2 10,0 0 0,1 1 0,0 0 0,0 1 0,0 0 0,1 1 0,0 0 0,0 0 0,0 1 0,1 1 0,20-4 0,27 3 138,-47 4-165,-6 1-24,0 0 0,0 0 0,0 1 0,0 0 0,0 0 1,0 1-1,-1-1 0,1 1 0,-1 0 0,6 5 0,6 3 39,-14-10-51,-1 1 0,-1-1 0,1 1 1,0 0-1,0 0 0,-1 0 0,1 0 0,-1 0 1,1 0-1,-1 0 0,0 1 0,0-1 0,0 0 1,0 1-1,0-1 0,-1 1 0,1-1 0,-1 1 1,1-1-1,-1 1 0,0 2 0,0 8 14,0-1 0,-1 0 0,-3 14 0,2-16-19,-1 0 0,0-1 0,-6 14 0,-4 9-14,10-24 6,0-1 0,-1 1-1,1 0 1,-2-1 0,1 0 0,-1 0-1,0 0 1,-9 9 0,13-15 4,0 0 0,0 0 0,1 0 0,-1 1-1,0-1 1,0 1 0,1-1 0,-1 0 0,1 1 0,-1-1 0,1 1 0,-1 1 0,-1 6-26,1-8 5,1 0 20,0 0 0,-1 0 0,1 0 1,0-1-1,0 1 0,0 0 1,0 0-1,0 0 0,0-1 0,1 1 1,-1 0-1,0 0 0,0 0 0,1-1 1,-1 1-1,0 0 0,1 0 1,0 0-1,1 2-1,22 6-49,-21-8 50,0-1 0,-1 1 1,1-1-1,0 0 1,0 0-1,0 0 1,0 0-1,4-1 1,-3 1-1,1-1 0,0 1 1,-1 0-1,1 0 0,7 2 1,73 12-10,-81-13 18,0 0 0,1 0 1,-1 1-1,0-1 0,0 1 0,0 0 1,0 0-1,0 1 0,0-1 0,4 5 1,32 34 12,-35-35-8,-1-1 5,0 0 0,-1 1 0,0-1 0,0 1 0,0 0 1,0 0-1,-1 0 0,0 0 0,-1 0 0,1 1 0,-1-1 0,0 1 0,-1-1 0,0 12 1,0-8 57,-1 0 1,0 0 0,-1 0-1,0 0 1,-1 0 0,1-1 0,-2 1-1,-7 16 1,4-14 9,0 0 0,0 0-1,-1-1 1,0 0 0,-1 0 0,0-1 0,-1 0 0,0-1-1,-1 0 1,0 0 0,0-1 0,-14 7 0,19-12-97,-1 0 0,0 0 1,0 0-1,0-1 1,0 0-1,-13 1 0,2 0-120,14-2-47,-1-3-42,4 2 228,-27-12-502,27 11 436,0 1 0,0-1 0,0 0 0,0 1 0,-1-1-1,1 0 1,0 0 0,0 0 0,1 0 0,-1 0 0,0 0 0,0 0-1,0-1 1,1 1 0,-1 0 0,1 0 0,-1 0 0,1-1-1,-1 1 1,1 0 0,0-1 0,-1 1 0,1 0 0,0-1 0,0 1-1,0 0 1,0-3 0,1 0-144,4-15-1505,4-1 710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38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33 3724,'0'-17'1353,"0"1"1873,-2 24-2772,-2 14 84,0-1 1,-2 39-1,1 212 1662,15 2-1416,-7-213-772,-2-36-335,0 0 0,2 0 0,6 27 0,-6-47 545,30-27-10664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39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24 5184,'-11'-12'-224,"9"0"6113,15 26-5962,-12-13-113,1 1-1,-1-1 1,0 0 0,0 1-1,0-1 1,0 1-1,0-1 1,0 1-1,0 0 1,-1-1 0,1 1-1,0 0 1,0 3-1,4 7-3613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51.2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16 4232,'-22'-16'4692,"29"16"-4497,119 4 816,-81-4-939,-30 0-162,0 1 0,0 0 0,0 2-1,0-1 1,17 6 0,-31-7 79,0-1 0,0 0 0,0 0 1,0 1-1,1-1 0,-1 0 0,0 1 0,0-1 0,0 1 0,0 0 1,0-1-1,0 1 0,-1 0 0,1 0 0,0-1 0,0 1 1,0 0-1,-1 0 0,1 0 0,0 0 0,-1 0 0,1 0 0,-1 0 1,1 0-1,-1 0 0,0 0 0,1 0 0,-1 0 0,0 1 1,0-1-1,1 0 0,-1 0 0,0 0 0,0 0 0,-1 0 0,1 1 1,0-1-1,0 0 0,0 0 0,-1 0 0,1 0 0,-1 0 1,1 0-1,-1 0 0,0 2 0,-4 5-34,0-1 0,0 0-1,0 0 1,-11 10 0,12-12 8,-20 18-222,-33 26 1,6-6-192,45-37 373,-18 18-225,24-22 257,0 1-63,-1-3 105,1 0 1,0 0-1,0 1 1,0-1 0,0 0-1,0 1 1,0-1 0,0 0-1,0 1 1,0-1-1,0 0 1,0 1 0,0-1-1,0 0 1,0 0-1,0 1 1,0-1 0,0 0-1,0 1 1,0-1 0,1 0-1,-1 0 1,0 1-1,0-1 1,0 0 0,0 1-1,1-1 1,-1 0 0,0 0-1,0 0 1,1 1-1,-1-1 1,0 0 0,12 3-17,-9-2 2,1-1 7,20 5-28,0 1 1,0 1-1,22 10 0,-44-16 37,0 0 0,0 0 0,-1 0 0,1 0 0,-1 1 0,1-1 0,-1 0 0,1 1 0,-1 0 0,0-1 0,0 1 0,0 0 0,0-1 0,0 1 0,0 0 0,0 0 0,-1 0 0,1 0 0,-1 0 0,1 0 1,-1 3-1,1 4 9,-1-1 1,0 1 0,-1 12 0,0-8 33,-1-9-24,1 0 0,-1 0 1,0 0-1,0-1 0,-1 1 0,1 0 0,-1-1 1,0 0-1,-5 5 0,5-4 5,-4 3 6,-1 0 0,1-1 0,-1 0 1,-1 0-1,1-1 0,-1 0 0,0-1 0,-10 5 0,-5 0 50,-46 10 0,47-15-91,-31 2 1,-2 0-961,53-5 551,0-1-83,-12 0-283,11 0-789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39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37 6349,'-8'2'-337,"0"0"0,0 1 0,-14 6 0,17-7 264,3-1-153,-1-1 194,0 0 0,-1 1 0,1 0 0,0-1 0,0 1 0,0 0 0,0 0 0,0 1 0,0-1 0,-5 4 0,5-4 114,1 1 56,-20 10 586,20-12-435,-10 11 1500,12-10-1758,-1-1 1,1 0-1,0 0 0,0 0 0,0 0 1,-1 0-1,1 1 0,0-1 0,0 0 1,0 0-1,0 0 0,-1 0 1,1 1-1,0-1 0,0 0 0,0 0 1,0 1-1,0-1 0,0 0 0,0 0 1,0 0-1,0 1 0,0-1 0,0 0 1,0 0-1,0 1 0,0-1 1,0 0-1,0 0 0,0 1 0,0-1 1,0 0-1,0 0 0,0 1 0,0-1 1,0 0-1,0 0 0,0 0 1,1 1-1,-1-1 0,0 0 0,0 0 1,0 0-1,0 0 0,1 1 0,-1-1 1,0 0-1,0 0 0,0 0 0,1 0 1,-1 0-1,0 0 0,0 1 1,0-1-1,1 0 0,-1 0 0,24 5 597,21-3-352,-44-2-212,14-1 41,1-1 0,-1 0 0,0-1 0,1-1 1,18-7-1,-21 7-147,0 0-1,0 0 1,1 1 0,-1 1-1,16-1 1,-27 3 16,0 0 0,-1 0 0,1 0-1,0-1 1,-1 1 0,1-1 0,0 1 0,-1-1 0,1 1-1,-1-1 1,1 0 0,-1 0 0,1 0 0,1-1 0,2-1-62,59-31-2592,-62 33 2420,0 0 1,0 0-1,0-1 0,0 1 0,-1-1 0,1 1 0,0-1 0,-1 0 1,1 0-1,-1 0 0,0 0 0,2-2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40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5625,'1'17'-198,"1"0"0,1 0 1,7 27-1,-3-23 484,1 0 0,17 31 0,-2-5 790,29 46 1676,-19-52-2693,-9-15-2589,-23-25 1458,10 9-3049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41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370 0 5432,'-17'5'22,"0"1"-1,1 1 0,-1 0 0,2 1 0,-1 1 0,1 0 0,1 1 0,-16 14 1,-66 55 1569,96-79-1567,0 1-1,-1-1 1,1 0 0,-1 0-1,1 1 1,0-1 0,-1 0-1,1 1 1,0-1 0,0 0-1,-1 1 1,1-1 0,0 1-1,0-1 1,-1 0 0,1 1-1,0-1 1,0 1 0,0-1-1,0 1 1,0-1 0,0 1-1,0-1 1,-1 0 0,1 1-1,1-1 1,-1 1 0,0-1-1,0 1 1,0-1 0,0 1-1,0-1 1,0 0 0,0 1-1,1-1 1,-1 1 0,0-1-1,0 1 1,1-1 0,-1 0-1,0 1 1,0-1 0,1 0-1,-1 1 1,0-1 0,1 0-1,-1 0 1,1 1 0,2 2-153,-3-2 132,0-1 1,0 0 0,1 0-1,-1 0 1,0 1 0,0-1-1,0 0 1,1 0-1,-1 0 1,0 1 0,0-1-1,0 0 1,1 0 0,-1 0-1,0 0 1,0 0 0,1 0-1,-1 0 1,0 0-1,0 1 1,1-1 0,-1 0-1,0 0 1,0 0 0,1 0-1,-1 0 1,0 0-1,1-1 1,85-9 360,-72 8-359,1 1 0,-1 1 0,1 0 0,-1 0 0,1 2 0,-1-1 0,0 2 0,16 4 0,-26-5-3,-1 0 0,1 0 0,-1 0 0,0 0 0,0 1 0,0-1 0,4 6 0,-6-7 1,0 1 0,0-1-1,0 1 1,0-1-1,0 1 1,0 0-1,-1 0 1,1 0 0,-1-1-1,1 1 1,-1 0-1,0 0 1,1 0-1,-1 0 1,0 0 0,0 0-1,0-1 1,-1 4-1,-10 33 123,10-34-107,-4 7 41,0 0-1,-1 0 0,0 0 0,-1 0 1,0-1-1,-12 13 0,-56 50 304,21-23-119,26-24-79,-38 28 0,60-50-237,0-1 0,0 0 0,0-1 0,0 1 0,0-1 0,-1-1 0,1 1 0,-11 1 0,8-2-72,9-1 117,-1 0 0,0 0 0,0 0 1,0-1-1,0 1 0,1 0 0,-1 0 1,0-1-1,0 1 0,1 0 0,-1-1 1,0 1-1,0-1 0,1 1 0,-1-1 0,0 1 1,1-1-1,-1 1 0,1-1 0,-1 0 1,1 1-1,-1-1 0,1 0 0,-1 0 1,0-1-1,1 1-56,-2-1-62,0-1-1,1-1 0,-1 1 1,1 0-1,0 0 1,0 0-1,0-1 1,0 1-1,1-1 1,-1 1-1,1-1 1,0-5-1,6-40-2599,-6 47 2625,5-26-1951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42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5204,'5'-31'1933,"0"530"2803,-1-437-4613,-2-40-131,-2 41 0,-2-30-614,2 1 1,1 0-1,6 34 1,-7-65 279,1-1 1,0 1 0,-1-1-1,1 1 1,1-1 0,-1 0 0,0 1-1,0-1 1,1 0 0,-1 0 0,1 0-1,3 3 1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42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116 157 6545,'-1'-16'-971,"-3"6"1048,3 8 1153,0 9-965,-3 7-161,-12 60 811,-5-4-270,-15 124 231,30-157-771,-3 12 12,-3 88-1,10-109-204,1-24 53,0 1 0,1-1 0,0 1 0,0-1 0,0 1 0,0-1 0,1 1 0,-1-1 0,2 6 0,-1-8-55,4-8-117,-2 2 177,0-1 0,1 0 1,-2 0-1,1 0 0,-1 0 1,1-1-1,-2 1 0,1-1 0,0 1 1,-1-1-1,1-8 0,1-5-114,9-34 0,3-16-68,55-302 14,-63 341 290,22-98 522,-27 124-564,-1-1 1,1 0-1,0 0 0,1 1 0,3-7 0,-3 6-27,-2 1 90,4 5 54,-4-1-157,-1-1 0,1 1-1,-1 0 1,1 0 0,-1 0-1,1 0 1,-1 0 0,1-1 0,-1 1-1,1 0 1,-1 0 0,1 0-1,-1 0 1,1 0 0,-1 1-1,1-1 1,-1 0 0,0 0 0,1 0-1,-1 0 1,1 0 0,-1 1-1,1-1 1,-1 0 0,1 0 0,-1 1-1,0-1 1,1 0 0,-1 1-1,0-1 1,1 1 0,-1-1 0,1 1-1,10 13 134,1 1 1,-2 1-1,0 0 0,-1 0 0,14 35 1,29 100 337,-38-105-385,12 55 82,1 3-323,7 19-1852,-27-108 1297,2-6-3213,0-5 1035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42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69 115 6329,'-7'-1'8,"1"-1"0,-1 1 0,1-1 0,-1-1 0,1 1 0,0-1 0,0 0 0,-10-7 0,14 9 1120,4 0-1088,0 1 0,0 0 0,0-1 0,0 1 0,-1-1 0,1 0 0,0 0 0,-1 1 0,1-1 0,0 0 0,-1 0 0,2-2 0,1 0 52,15-6 269,1 1 0,-1 0 0,35-7 0,16-6-248,-66 19-201,1 0 0,-1 0 0,1 1 0,-1 0 0,1 0 1,0 0-1,0 0 0,-1 1 0,1 0 0,5 0 0,7 0-628,34 0-3029,-32 0 1331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43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5 5617,'-3'2'-244,"-17"7"-71,2-1 279,12-9 20,6 1 23,0 0-1,0 0 1,0 0-1,-1 0 1,1-1-1,0 1 1,0 0 0,0 0-1,-1 0 1,1 0-1,0 0 1,0 0-1,-1 0 1,1 0-1,0 0 1,0 0 0,0 0-1,-1 0 1,1 1-1,0-1 1,0 0-1,-1 0 1,1 0-1,0 0 1,0 0 0,0 0-1,0 0 1,-1 1-1,1-1 1,0 0-1,0 0 1,0 0-1,0 0 1,-1 1 0,1-1-1,0 0 1,0 0-1,0 1 1,-1-1 93,0 1-1,0-1 1,1 1 0,-1 0 0,0-1-1,0 1 1,1 0 0,-1 0 0,0-1-1,1 1 1,-1 0 0,1 0 0,-1 0-1,1 0 1,-1 0 0,1 0 0,0 0-1,0 0 1,-1 0 0,1 0 0,0 0-1,0 1 1,1-1-40,0 0 0,0 0 0,0 0 0,1 0 0,-1 0 0,0 0 0,1 0 0,-1-1-1,0 1 1,1 0 0,-1-1 0,1 1 0,-1-1 0,1 0 0,-1 1 0,1-1 0,0 0 0,-1 0 0,2 0 0,83 4 1113,-39-5-798,-1-2 0,86-16 0,45-10-1222,-172 28 745,4-1-330,1 0 1,-1 0-1,0 1 1,1 0 0,0 1-1,-1 0 1,1 0-1,-1 1 1,15 3-1,-13-1-1414,-9-2-241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43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 5132,'-49'39'280,"48"-38"-220,1-1-1,0 0 0,-1 1 0,1-1 0,0 0 0,-1 1 0,1-1 0,0 0 0,-1 1 0,1-1 0,0 1 0,0-1 0,-1 1 0,1-1 0,0 0 0,0 1 0,0-1 0,0 1 0,0-1 0,-1 1 0,1-1 1,0 1-1,0-1 0,0 1 0,0-1 0,1 1 0,-1-1 0,0 1 0,0-1 0,0 1 0,0-1 0,0 1 0,1 0 0,0 0 33,0 0-1,0 0 0,0 1 1,1-1-1,-1 0 1,0 0-1,1 0 1,-1 0-1,1-1 0,1 2 1,5 1 175,-1 0 0,0-1-1,1 1 1,10 0 0,112 11 1899,-97-10-1676,42 1-89,-9 0-481,2-1-1255,-65-4 1212,0 0-1,-1 1 0,1-1 0,0 0 0,0 1 0,0-1 1,0 1-1,3 1 0,-3-1-127,-1 0 0,1 0 0,0 0 0,0-1-1,0 1 1,0-1 0,-1 0 0,4 0 0,16 0-3459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45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41 5505,'-6'-4'-574,"6"4"576,0-1-1,0 1 1,-1 0 0,1 0-1,0 0 1,0 0-1,0 0 1,0-1 0,-1 1-1,1 0 1,0 0 0,0 0-1,0 0 1,0-1 0,0 1-1,0 0 1,0 0-1,0 0 1,0-1 0,0 1-1,0 0 1,0 0 0,0-1-1,0 1 1,0 0 0,0 0-1,0 0 1,0-1-1,0 1 1,0 0 0,0 0-1,0 0 1,0-1 0,0 1-1,0 0 1,0 0 0,0 0-1,0-1 1,1 1-1,-1 0 1,0 0 0,0 0-1,0 0 1,0 0 0,1-1-1,-1 1 1,0 0-1,0 0 1,18-13 241,-14 10 1968,0-1-1982,-4 3-210,0 1 1,0 0-1,0-1 0,0 1 1,0 0-1,0-1 0,0 1 0,0 0 1,0 0-1,1-1 0,-1 1 0,0 0 1,0-1-1,0 1 0,1 0 1,-1 0-1,0-1 0,0 1 0,1 0 1,-1 0-1,0 0 0,0-1 1,1 1-1,-1 0 0,0 0 0,1 0 1,-1 0-1,0 0 0,1 0 0,-1-1 1,0 1-1,1 0 0,-1 0 1,0 0-1,1 0 0,-1 0 0,0 0 1,0 0-1,1 1 0,-1-1 1,0 0-1,1 0 0,-1 0 0,0 0 1,1 0-1,-1 0 0,0 1 1,1-1-1,20 16 23,-16-12 0,0 6 51,-4-10-91,-1 1-1,1-1 1,-1 1 0,0-1-1,1 1 1,-1 0 0,0-1 0,1 1-1,-1-1 1,0 1 0,1 0-1,-1 0 1,0-1 0,0 1-1,0 0 1,0-1 0,0 1-1,0 0 1,0 0 0,0-1-1,0 1 1,0 1 0,-2 2 6,0 1 0,0-1 1,0 0-1,-1 1 0,0-1 0,0 0 1,0-1-1,0 1 0,0-1 0,-5 5 0,6-7 23,-2-28-1771,3 26 1724,1 1 0,0 0 0,0 0 0,0-1 0,0 1 0,0 0 0,0-1 0,0 1 0,0 0 0,0-1 0,0 1 0,0 0 0,0-1 0,0 1 0,0 0 0,0-1 0,0 1 0,0 0 0,0 0 0,1-1 0,-1 1 0,0 0 1,0-1-1,0 1 0,0 0 0,1 0 0,-1-1 0,10-9-541,14-19-2309,-18 19 1356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46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4296,'0'0'2634,"2"-17"-2403,1 14-201,1 0 0,0 1-1,0-1 1,0 1-1,7-3 1,2-1-8,-11 4-18,2 1-20,-2 1 3,1-1 0,-1 1 0,1 0 0,-1 0 0,1 0 0,-1 0 0,0 0 0,1 0 0,-1 1 0,1-1-1,-1 1 1,1-1 0,-1 1 0,0 0 0,1 0 0,-1 0 0,0 1 0,0-1 0,0 0 0,3 4 0,-3-3 2,0 1 0,-1-1 0,0 1 0,1-1 0,-1 1 1,0 0-1,0 0 0,-1-1 0,1 1 0,-1 0 0,1 0 1,-1 0-1,0 0 0,0 0 0,0 4 0,-6 34 176,5-39-143,0 0-1,0 0 1,0 0-1,0 0 1,0 0 0,-1 0-1,1 0 1,-1-1-1,0 1 1,1-1 0,-1 1-1,0-1 1,0 1-1,0-1 1,0 0 0,-2 1-1,-3 3 29,5-3-18,-1-1 1,0 1 0,0 0 0,0-1 0,0 0-1,-6 2 1,5-1-21,1-1 7,-1-1-35,-13 0-537,16-4 332,-3-15-342,7 15 199,5-4-248,0 0 0,1 0-1,0 1 1,12-7 0,-6 1-497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24.9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48 4888,'0'0'-320,"-4"-9"-282,8 6 3695,14 0-2989,-14 2-7,0 1 9,131-27 745,-105 22-838,-26 6-16,0-1-13,0 0-7,37 0-95,-38 0 105,-1 2 3,-1-1 6,-1 0 0,1 0 1,-1 0-1,1 0 0,-1 0 1,0 0-1,1 0 0,-1 0 1,0 0-1,0 0 0,1 0 1,-1 1-1,0-1 0,0 2 1,-1-1 0,1 0 0,-1 1 1,0-1-1,0 1 0,1-1 1,-2 0-1,1 0 0,0 0 0,0 1 1,-1-1-1,1 0 0,-4 3 1,1-1 6,-2 5-10,-1-2-1,0 1 1,-1-1-1,-10 8 1,16-14 5,-2 2 0,-12 14 2,14-16-8,1 1 0,-1-1 1,1 1-1,-1-1 0,1 1 0,0 0 0,0 0 0,0-1 1,0 1-1,-1 2 0,2-3 6,-1 0-1,1 0 1,0-1 0,0 1 0,0 0 0,0 0-1,0 0 1,0-1 0,0 1 0,0 0 0,0 0-1,1 0 1,-1-1 0,0 1 0,0 0-1,1 0 1,-1-1 0,0 1 0,1 0 0,0 1-1,1 0-4,35 22-30,-33-23 10,-1 0-1,1 1 0,-1-1 1,1 1-1,-1 0 0,0-1 1,0 2-1,0-1 0,0 0 1,0 0-1,0 1 0,4 5 1,-6-7-8,11 25-120,-12-25 149,1 0 1,-1 0-1,0 0 1,0 0 0,0 0-1,0 0 1,0 0-1,0 0 1,0 0 0,0 0-1,0 0 1,0 0-1,0 0 1,-1 0 0,1 0-1,0-1 1,-1 1-1,1 0 1,0 0 0,-1 0-1,0 0 1,0 0-1,-4 9-12,5-9 17,0-1 0,0 1 0,0 0 0,0-1 0,0 1 0,0 0 0,-1 0 0,1-1 0,0 1 0,-1-1 0,1 1 0,0 0 0,-1-1 0,1 1 0,0-1 0,-1 1 0,1 0 0,-1-1 0,1 1 0,-1-1 0,0 0 0,1 1 0,-1-1 0,1 1 0,-1-1 0,-1 0 0,-6 5 9,3-1-2,-1 0 0,1-1 1,-1 1-1,0-1 0,0 0 0,0-1 0,-11 4 0,-45 14-325,60-19 135,1-3-468,0 1 576,1 0 0,-1 0 0,0 0 0,1 0 0,-1 0 0,0 0 0,0 0 0,0 0 0,0 0 0,-1-1 0,-1 0-687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52.8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200 68 4484,'-18'0'-208,"14"0"38,3 0 154,0-1-1,0 1 1,0-1 0,0 1 0,0 0-1,0-1 1,0 1 0,0 0 0,0 0 0,0 0-1,0 0 1,0 0 0,0 0 0,0 0 0,-2 0-1,1 1 80,-1-1-1,1 1 1,0-1-1,-1 1 1,1 0-1,0 0 0,0 0 1,0 0-1,0 0 1,0 1-1,0-1 1,0 0-1,0 1 1,1 0-1,-1-1 0,1 1 1,-1 0-1,1 0 1,-1 0-1,1 0 1,0 0-1,-2 3 0,-39 74 1595,28-57-1259,2 1 1,-12 29-1,16-33-201,-6 21 156,13-32-278,1 0 0,-1-1-1,2 15 1,0-5 5,-1-16-74,0 0-1,0 1 1,1-1-1,-1 0 1,1 0-1,-1 0 0,1 0 1,-1 0-1,1 0 1,0 0-1,0 0 1,-1 0-1,1 0 0,2 1 1,4 7 40,-4-2-15,-1-5-26,-1 0 0,0 0-1,0 0 1,1 0 0,-1 0 0,1 0 0,-1-1 0,1 1-1,0-1 1,-1 1 0,1-1 0,0 0 0,3 2 0,1 1-31,0 0 1,0-1-1,0 0 1,0-1-1,1 1 1,-1-1-1,1 0 1,-1-1 0,1 1-1,0-1 1,0-1-1,13 0 1,-11-1-67,-1-1 1,1 0 0,0 0-1,-1-1 1,1 0 0,-1-1-1,0 0 1,0 0 0,0-1-1,9-8 1,-6 5-65,-2-1 0,1-1-1,-1 0 1,-1 0 0,0-1 0,0 0-1,-1 0 1,12-25 0,-17 30 115,6-10-49,-2 0 0,1 0 1,-2-1-1,-1 0 0,0 0 0,3-32 1,-2 14 92,-4 31 7,0 0 1,0 0-1,-1 1 0,1-1 1,-1 0-1,0 0 0,0 0 1,0 1-1,0-1 0,0 0 1,-1 0-1,0 0 0,0 1 1,0-1-1,0 0 0,-1 1 1,1-1-1,-1 1 0,-3-5 1,1 1 27,2 5-26,1-1 0,-1 1 0,1 0 0,-1 0 0,0 0 0,0 0 0,0 0 0,0 0 0,0 0 0,-3-1 0,3 0-5,-28-5 20,18 5 73,-40-6-1997,49 9 1296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47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81 3696,'-22'0'-190,"18"0"46,-1-1 58,-60-7 218,61 7-16,-14-9 622,7 7-492,9 2 887,-1-1-863,-7-4-16,7 4 389,2 0-476,-2-7-11,2 6 230,4 0-281,11-10-12,-13 13-89,-1 0-1,0 0 1,0-1-1,0 1 1,1 0-1,-1-1 1,0 1-1,0 0 1,1 0-1,-1-1 1,0 1-1,1 0 0,-1 0 1,0 0-1,0 0 1,1-1-1,-1 1 1,1 0-1,-1 0 1,0 0-1,1 0 1,-1 0-1,0 0 1,1 0-1,-1 0 1,0 0-1,1 0 1,-1 0-1,0 0 0,1 0 1,-1 0-1,1 0 1,-1 0-1,1 1 1,-1-1-1,0 0 0,1 0 1,-1 1-1,0-1 0,1 0 0,-1 0 0,1 0 1,-1 0-1,0 0 0,1 0 0,-1 0 1,0 0-1,1 0 0,-1 0 0,1 0 1,-1 0-1,0 0 0,1 0 0,-1 0 1,0 0-1,1-1 0,-1 1 0,0 0 0,1 0 1,-1 0-1,0-1 0,1 1 0,34-12 186,-30 11-166,-1 1-10,14 0-3,-14 0 6,-4 1-15,0-1 1,0 0-1,0 1 1,1-1-1,-1 1 0,0-1 1,0 0-1,0 1 0,1-1 1,-1 0-1,0 1 0,1-1 1,-1 0-1,0 1 1,1-1-1,-1 0 0,0 1 1,1-1-1,-1 0 0,0 0 1,1 0-1,0 1 1,9 8 39,-9-9-39,10 19 35,-11-18-35,0-1 0,1 1 0,-1 0 0,0-1 0,1 1 0,-1 0 0,0-1 0,0 1 1,0 0-1,0 0 0,0-1 0,0 1 0,0 0 0,0 0 0,0-1 0,0 1 0,0 0 0,-1-1 0,1 1 0,0 0 0,0-1 0,-1 1 0,1 0 1,0-1-1,-1 1 0,1 0 0,-1-1 0,1 1 0,-1-1 0,1 1 0,-1-1 0,0 1 0,-14 12 69,10-8-2,1-1 1,-1 1-1,0-1 0,-1-1 1,-8 6-1,-47 12 628,57-20-577,-1-1-18,-16 0-15,16 0-31,1-1-37,4 0-33,-21-11-58,21 11 28,-1 0 0,0 1 0,1-1 1,-1 1-1,1-1 0,-1 0 1,1 1-1,-1-1 0,1 0 0,-1 0 1,1 1-1,0-1 0,-1 0 0,1 0 1,0 0-1,0 1 0,-1-1 0,1 0 1,0 0-1,0 0 0,0 0 1,0 1-1,0-1 0,0 0 0,1 0 1,-1 0-1,0 0 0,0 1 0,1-1 1,-1 0-1,0 0 0,1 0 0,0-1 1,3-5-201,-3 3 60,1 1 0,0 0 0,0-1-1,0 1 1,0 0 0,0 0 0,1 0-1,-1 1 1,1-1 0,3-2 0,12-5-1769,-1-4-321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47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0 5204,'-5'0'-328,"-12"0"76,12 0 92,2 1 74,-11 2 57,10-2 525,0-2-241,-18-3 5631,28 9-5670,0 1-136,-5-5-57,1 1-1,0 0 1,0-1 0,-1 1 0,1-1 0,0 0-1,0 0 1,0 0 0,0 0 0,1 0-1,-1 0 1,0 0 0,0-1 0,1 1 0,-1-1-1,0 1 1,1-1 0,-1 0 0,0 0 0,4 0-1,167 4 760,-155-3-746,0 1-1,18 4 0,-1-1-2,-29-5-37,0 1-1,1 0 1,-1 0-1,0 1 1,0-1-1,0 1 1,0 1-1,-1-1 1,1 1-1,-1 0 1,10 7-1,-11-7 2,-1 1-1,1-1 1,-1 1 0,0-1-1,0 1 1,-1 0 0,1 0-1,-1 1 1,0-1 0,0 0-1,0 1 1,0-1 0,-1 1-1,0-1 1,1 9 0,0 10 42,0 0 1,-2 1-1,-4 35 1,-17 74 240,10-66-118,-1 4 111,-3 113 1,12-147-267,1-31-59,1 0 0,1-1 0,-1 1 0,1 0 0,0-1 0,0 1 0,0 0 0,1-1-1,0 1 1,0 0 0,3 6 0,-4-11 34,0-1-1,0 0 0,1 1 1,-1-1-1,0 1 0,0-1 1,0 0-1,1 1 1,-1-1-1,0 1 0,0-1 1,0 0-1,0 1 0,0-1 1,0 1-1,0-1 0,0 1 1,0-1-1,0 1 1,0-1-1,0 0 0,0 1 1,-1 0-1,1 12-706,5 3-359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0:59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472 57 2160,'0'0'1456,"1"-5"-844,2-10-450,3-7 7151,-14 15-6912,8 7-371,-1 0 0,1 0-1,-1-1 1,1 1 0,0 0 0,-1 0-1,1 0 1,0 0 0,-1-1-1,1 1 1,0 0 0,-1 0 0,1-1-1,0 1 1,0 0 0,-1 0 0,1-1-1,0 1 1,0 0 0,0-1 0,-1 1-1,1 0 1,0-1 0,0 1 0,0 0-1,0-1 1,-7 1 144,-82 5 508,59 1-615,0 0 0,0 2 0,1 2 0,0 0 0,0 2 0,-51 30 1,38-18-89,-3 3-10,43-26 13,-1 0-12,-7 6-2,7-6-1,-3 4-85,6-5 115,-1 0-1,1 0 0,0 0 0,0 0 0,0 0 0,0 0 0,0 0 0,0 0 1,-1 0-1,1 1 0,0-1 0,0 0 0,0 0 0,0 0 0,0 0 0,0 0 0,0 0 1,0 1-1,0-1 0,0 0 0,0 0 0,0 0 0,0 0 0,-1 0 0,1 1 1,0-1-1,0 0 0,0 0 0,0 0 0,0 0 0,0 0 0,1 1 0,-1-1 0,0 0 1,0 0-1,0 0 0,0 0 0,0 0 0,0 1 0,0-1 0,0 0 0,0 0 0,0 0 1,0 0-1,0 0 0,1 0 0,-1 1 0,0-1 0,0 0 0,0 0 0,0 0 1,0 0-1,0 0 0,1 0 0,-1 0 0,0 0 0,0 0 0,0 0 0,0 0 0,0 0 1,1 0-1,-1 0 0,0 0 0,5 3-7,-3-2 8,-1 0-1,1-1 0,0 1 1,0 0-1,-1-1 1,1 1-1,0-1 0,0 0 1,0 0-1,0 1 0,0-1 1,3-1-1,16 3-33,0 1 0,0 1 0,21 6 0,-36-8 30,0 0 0,1 0 0,-1 0 0,0 1 0,0 0 0,-1 0 0,1 1 0,-1-1 0,1 1 0,-1 1-1,0-1 1,-1 1 0,1-1 0,-1 1 0,0 1 0,0-1 0,-1 0 0,1 1 0,-1 0 0,0 0 0,-1 0 0,1 0 0,-1 0 0,-1 1 0,1-1 0,-1 1 0,0-1 0,0 1 0,-1-1 0,0 1 0,0-1 0,-1 1 0,1-1 0,-1 1 0,-3 7 0,-2 5-49,-2 0 1,0-1 0,-1 0 0,0 0 0,-2-1-1,0 0 1,-1-1 0,-25 27 0,30-37-116,0 0-1,0-1 1,-1 0 0,1 0 0,-10 4 0,0 1-366,16-10 475,0 1 1,-1 0 0,1-1 0,0 1-1,0-1 1,0 1 0,-1-1-1,1 0 1,0 1 0,-1-1-1,1 0 1,0 0 0,-1 0 0,-1 0-1,-1 0-127,-5-2-476,7 2 475,0-1 0,0-1 0,0 1 0,0 0 0,1 0 0,-1-1 0,0 1 0,0-1 0,1 1 0,-1-1 0,1 0 0,0 0 0,-1 0 0,1 0 0,0 0 0,0 0 0,0 0 0,0 0 0,0 0 0,1 0 0,-1 0 0,1-1 0,0 1 0,-1 0 0,1-5 0,0-11-2422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00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5933,'3'-2'-103,"-4"-28"-272,5-2 921,-3 28 2611,6 47-2616,-2-11 138,15 53-1,39 141 307,-36-128-863,14 94-659,-20-36-2181,-13-112-1383,-4-34 1150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00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58 6269,'0'0'-344,"-1"-4"82,1 2 372,-1-1 1,0 1 0,0 0-1,-1-1 1,1 1 0,0 0-1,-1 0 1,-2-3 0,2 3 1269,1 9-1023,-6 11 37,0 0 0,-10 17-1,7-15-38,0-1 0,-11 40 0,16-38-246,-23 106 418,25-106-484,1 1-1,0-1 1,2 0 0,2 24 0,-1-37-62,0-1 0,0 1 1,1-1-1,0 0 0,1 0 0,-1 0 1,7 12-1,-7-15-4,0-1-1,1 0 1,-1 0 0,1 0 0,-1 0 0,1-1 0,0 1 0,0-1-1,0 0 1,1 0 0,-1 0 0,0 0 0,1 0 0,-1 0-1,1-1 1,0 0 0,4 1 0,-2-2-45,-1 0 0,1 0 0,0 0 0,-1-1 0,1 0 0,-1 0 1,1-1-1,8-3 0,-8 3 65,11-4-130,-1-2 1,1 0-1,-2-1 0,1 0 1,-1-1-1,0-1 0,-1 0 1,16-18-1,-22 21 79,0-1 1,0 0-1,-1 0 0,-1-1 1,1 0-1,7-18 1,-2 2 15,12-43-1,-20 55 86,0 0 0,-2-1-1,1 0 1,-2 1 0,0-1-1,-1 0 1,-1 0 0,0 1-1,0-1 1,-2 0 0,-6-23 0,8 37-46,-2-9 41,-1 0 1,0 0-1,-1 0 1,-12-18 0,9 15-1110,8 12 775,-1-1 0,0 1 0,0-1 1,0 0-1,0 1 0,0-1 0,0 1 0,0 0 0,0-1 1,-1 1-1,1 0 0,0 0 0,-1 0 0,1 0 0,-3-1 1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01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38 4844,'0'0'-215,"5"-1"-30,12-2 287,-12 2 1795,-1 7-1248,-4-6-559,1 0-1,-1 0 1,0 1 0,1-1-1,-1 0 1,0 0 0,1 1 0,-1-1-1,0 0 1,0 0 0,1 1-1,-1-1 1,0 0 0,0 0-1,0 1 1,1-1 0,-1 0 0,0 1-1,0-1 1,0 0 0,0 1-1,0-1 1,0 1 0,0-1-1,0 0 1,0 1 0,0-1-1,0 0 1,0 1 0,0-1 0,0 0-1,0 1 1,0-1 0,0 0-1,0 1 1,-1 0 0,-45 110 2549,33-76-2224,1 0-1,3 1 1,-11 67-1,12-56-194,7-42-145,-3 14 82,1 1 0,-1 40 0,4-55-85,0-1 0,1 1 1,-1 0-1,1-1 0,0 1 1,0 0-1,0-1 0,0 1 1,1-1-1,0 0 0,0 1 1,0-1-1,1 0 0,-1 0 1,1 0-1,0-1 0,0 1 1,0-1-1,5 4 0,-4-5-19,0 0 0,0-1 0,0 1 0,0-1 0,0 0 0,0 0-1,1-1 1,-1 1 0,0-1 0,1 0 0,7-1 0,1 1-16,-7-1 2,-1 1 0,1-1 0,0 0 0,0-1 0,-1 1-1,1-1 1,-1 0 0,0-1 0,9-4 0,14-6-86,-12 6 87,0-1-1,-1-1 1,0 0 0,0 0-1,-1-2 1,0 0 0,-1 0 0,0-1-1,-1-1 1,0 0 0,-1-1-1,-1 0 1,0-1 0,-1 0 0,0 0-1,-1-1 1,-1 0 0,9-32-1,-12 33 53,-1 0 0,0 0 0,-1 0 0,-1-25 0,-2 30-19,0 1 1,0 0-1,-1-1 1,0 1-1,-1 0 1,0 0-1,0 0 1,-9-15-1,3 8-104,-1 1-1,0 0 1,0 1 0,-2 0-1,-20-19 1,31 31 33,-1 1 0,0 0 0,0-1 0,0 1-1,-1 0 1,1 0 0,0 0 0,-5-1 0,-1-1-244,6 2-88,-2 1-615,-14 0 409,14 0-72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01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24 5452,'0'0'-252,"11"-12"1017,-7 0 5291,-8 19-5747,2-4-274,-1 3 63,-1 0-1,1 0 1,0 0-1,0 0 1,1 1 0,-1-1-1,0 8 1,-2 20 122,3 1-1,0-1 1,2 1 0,2-1-1,8 50 1,17 27-2189,-27-110 1832,0 0 0,1 1 0,-1-1 1,0 0-1,1 1 0,0-1 0,-1 0 0,1 0 0,0 0 0,0 1 0,-1-1 1,1 0-1,0 0 0,0 0 0,0 0 0,0-1 0,0 1 0,1 0 0,-1 0 0,0-1 1,0 1-1,2 0 0,-2 0-781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02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6265,'0'0'-306,"0"-1"292,0 1 1,0 0-1,0 0 0,0-1 0,0 1 0,0 0 1,0-1-1,0 1 0,0 0 0,1-1 0,-1 1 1,0 0-1,0-1 0,0 1 0,0 0 0,0 0 1,0-1-1,1 1 0,-1 0 0,0 0 0,0-1 1,0 1-1,1 0 0,-1 0 0,0-1 0,1 1 1,8 2 3373,-5 0-3221,-1-1-74,-1 0 1,1 0-1,-1 0 1,0 0-1,1 0 0,-1 1 1,0-1-1,0 1 1,0 0-1,0-1 0,0 1 1,0 0-1,0 0 1,-1 0-1,1 0 1,-1 1-1,1-1 0,-1 0 1,0 1-1,0-1 1,1 4-1,19 94 1485,-11-22-903,27 194 234,-33-246-1265,-1 1 1,-1 0 0,-1 0 0,-5 49 0,5-46-654,-1-27 807,1 0 1,-1 0-1,0 1 0,0-1 1,0 0-1,0 0 0,0 0 0,-2 6 1,1-8 21,1 1 0,-1-1 1,1 0-1,0 0 0,0 0 0,-1 1 1,1-1-1,0 0 0,0 1 0,0-1 1,0 0-1,1 0 0,-1 2 0,1 2-622,-1 7-2158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04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473 54 216,'0'-11'199,"4"6"3866,10-5-3600,-11 8 26,10-9 1116,-5-3 5195,-32 21-6603,0 1 0,-23 12-1,-7 6 134,18-10-122,-36 22 0,47-24-79,-28 12-1,31-16-101,1 0 0,-31 21 0,1 4-591,49-34 475,6 3-129,14 8 141,-8-9-2,12-2-45,33 6 1,-39-4 44,0-2 0,23 0 0,12 1-76,-38-1 118,-1 0-1,1 1 0,-1 0 0,0 1 1,0 0-1,0 1 0,0 1 0,0-1 1,19 13-1,-28-15 33,-1 0 0,0 0 0,0 1 0,0-1 0,0 1 1,0-1-1,0 1 0,0-1 0,-1 1 0,0 0 0,1 0 0,-1 0 0,0 0 1,-1 0-1,1 0 0,0 0 0,-1 0 0,1 0 0,-1 0 0,0 1 0,0-1 0,-1 0 1,1 0-1,-1 0 0,1 0 0,-3 6 0,-1 4 13,0-1 0,-1 1 0,-1-1-1,-14 22 1,6-12-1,-2-1 0,-1-1 0,-1-1 0,0-1-1,-1 0 1,-1-1 0,-41 27 0,55-41-59,0-1 1,1 1-1,-1-1 1,0 0-1,0 0 1,0 0-1,0-1 1,-1 0-1,1 0 1,0-1-1,-8 0 1,5-3-269,2-2 99,0 0 0,0 0 0,0 0 0,1-1 0,0 0 0,0-1 0,0 0 0,1 1 0,0-2 0,0 1 0,1 0 0,0-1 0,-5-13 0,1-2-1292,1-1 1,-4-32-1,5 15-1705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04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1 103 6553,'2'-9'-125,"1"0"1,1 0 0,0 1 0,0 0 0,1-1-1,0 2 1,10-14 0,-12 17 176,-2 3 2,1-1 0,-1 1 0,1 0 0,0 0 0,-1-1 0,1 1 0,0 0 0,0 0-1,-1 1 1,1-1 0,0 0 0,0 1 0,0-1 0,0 1 0,4-1 0,8-3 301,-6 4 32,-7 1-358,7 0 139,-1 1 1,0 0 0,-1 0 0,1 1-1,0 0 1,-1 0 0,1 1-1,-1-1 1,0 2 0,0-1 0,-1 0-1,1 1 1,-1 0 0,0 0 0,6 10-1,6 6 254,0 1-1,-2 1 1,-1 0-1,-1 1 1,11 27-1,7 29 258,32 96 374,-42-106-886,26 95-1322,-43-148 762,-2-6-71,0 1-1,1-1 1,1 0 0,7 16 0,-1 2-1950,-4-8-1011,0-3 617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54.4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125 80 3468,'0'0'-114,"9"-11"5988,-74 77-4265,54-50-1304,3-3-152,2-5-78,1-1 0,-1 1 0,2 0-1,-1 0 1,1 0 0,1 1 0,-1-1 0,2 1 0,-1 0 0,-2 16-1,4-17-45,0 0-1,0 0 1,1 0-1,0 0 0,1 0 1,-1 0-1,2 0 0,-1 0 1,1 0-1,0-1 0,1 1 1,5 12-1,-1-8-12,-1-1 1,2-1-1,-1 1 0,10 9 1,-12-16-33,-1 1 1,1-1 0,1 0 0,-1 0 0,0-1-1,1 0 1,0 0 0,-1 0 0,13 4-1,-10-6-60,0 1 0,-1-1 0,1 0 0,0-1 0,0 0-1,0 0 1,0-1 0,-1 0 0,1 0 0,0-1 0,-1 0-1,1 0 1,-1-1 0,0 0 0,12-6 0,-9 3-75,0 1 1,-1-2-1,0 0 1,0 0-1,0 0 1,-1-1-1,0 0 1,0-1-1,-1 0 1,6-10-1,-4 5 3,-2 0-1,1 0 1,-2-1-1,0 0 1,-1 0-1,0 0 1,-1-1-1,-1 0 1,-1 1-1,0-1 1,-1 0-1,0 0 1,-3-21-1,1 28 135,-1 0-1,0 0 0,-1 1 0,0-1 1,0 1-1,-1 0 0,-4-8 0,4 11 10,1-1-1,-1 1 0,0 0 0,-1 0 0,-5-5 0,6 7 0,0 0-7,0 0 0,0 1 0,0 0 0,-1 0 0,1 0 0,-1 0 1,1 1-1,-1-1 0,0 1 0,1 0 0,-1 1 0,-8-1 0,-7-2-123,17 3 27,-16 0-193,15 0 130,1-1-34,-12-2-26,11 3-47,1 0-1527,-12 0 668,11 0 238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05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215 143 5985,'-21'-32'-879,"21"31"931,-1-2 60,-3-10-21,4 12-19,0 1 0,0-1 1,0 1-1,-1-1 0,1 1 1,0-1-1,0 1 0,-1-1 1,1 1-1,0-1 0,-1 1 0,1-1 1,0 1-1,-1 0 0,1-1 1,-1 1-1,1 0 0,-1-1 1,1 1-1,0 0 0,-1 0 0,1-1 1,-1 1-1,0 0 0,1 0 1,-1 0-1,1 0 0,-1-1 0,1 1 1,-1 0-1,1 0 0,-1 0 1,1 0-1,-1 1 0,1-1 1,-1 0-1,1 0 0,-1 0 0,0 0 1,-5 3 50,4-3-89,0 1 1,0 0-1,0 0 1,0 0 0,0 0-1,0 0 1,0 0 0,1 0-1,-1 0 1,0 1-1,1-1 1,-1 1 0,1-1-1,0 1 1,-1 0 0,1-1-1,-1 3 1,-45 57 1372,34-41-1206,2 1 0,0 0 0,1 1 0,1 0 0,2 0 0,0 1 0,1 0 0,1 0 0,1 1-1,0 25 1,4-46-197,0 1 0,0 0 0,0 0-1,1-1 1,-1 1 0,1 0-1,0-1 1,0 1 0,0-1-1,1 1 1,-1-1 0,1 1-1,0-1 1,0 0 0,0 0-1,0 0 1,1 0 0,-1 0-1,1 0 1,0-1 0,0 1-1,0-1 1,0 0 0,0 0-1,4 2 1,-1-2-54,0 0 0,0 0 0,0 0-1,1-1 1,-1 0 0,1 0 0,-1-1 0,1 1 0,-1-1 0,1-1-1,-1 1 1,1-1 0,-1-1 0,8-1 0,1-2-127,0 0 1,0-1 0,0-1 0,-1 0-1,0-1 1,0-1 0,-1 0-1,0-1 1,0 0 0,15-17-1,-20 19 129,-1-1-1,1 0 1,-1-1-1,-1 1 1,0-1 0,0-1-1,-1 1 1,-1-1-1,1 0 1,-2 0-1,1 0 1,-2 0-1,1-1 1,-2 1-1,2-16 1,-3 24 48,0-23 164,-6-47 0,5 64-122,-1 0 0,-1 0 1,0 0-1,0 1 0,0-1 1,-1 1-1,0-1 1,-1 1-1,-5-7 0,9 14-52,-4-6-193,0 0 0,0-1-1,0 0 1,-3-9 0,7 15-80,11 4-2993,33 8 1573,-33-8-149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05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5 4860,'0'-1'44,"0"1"-1,1 0 0,-1-1 0,0 1 0,1 0 1,-1-1-1,0 1 0,1 0 0,-1 0 0,0 0 1,1-1-1,-1 1 0,1 0 0,-1 0 0,0 0 1,1 0-1,-1 0 0,1-1 0,-1 1 0,1 0 0,-1 0 1,0 0-1,1 0 0,-1 0 0,1 1 0,-1-1 1,1 0-1,-1 0 0,0 0 0,1 0 0,-1 0 1,1 1-1,-2 11 1965,0-7-2479,-3 3 863,-8 6 12,0 1-1,1 0 0,1 1 0,0 0 0,-10 24 0,14-24-197,1 1 0,1 1 0,0-1 0,1 0 0,1 1 0,-1 32 0,3-44-197,1 1 1,-1 0 0,1-1 0,1 1-1,-1-1 1,1 1 0,0-1-1,0 0 1,1 1 0,0-1-1,0 0 1,1-1 0,-1 1 0,1-1-1,0 1 1,1-1 0,-1 0-1,1-1 1,0 1 0,0-1-1,1 0 1,-1 0 0,1-1 0,0 1-1,0-1 1,0 0 0,0-1-1,0 0 1,1 0 0,13 2-1,-6-1-104,1-1 0,0 0-1,0-1 1,0-1 0,0-1-1,0 0 1,0-1 0,0 0-1,0-1 1,0-1 0,-1 0-1,0-1 1,19-9 0,-14 5-59,0 0 1,-1-2-1,0 0 1,20-17 0,-29 20 102,0 0 1,-1 0-1,0 0 1,-1-1-1,0-1 1,0 1 0,-1-1-1,0 0 1,5-12-1,0-2 47,-8 19 17,-1 0 0,1 0 1,-1 0-1,0 0 0,0-1 0,-1 1 1,1-1-1,-1 1 0,0-10 0,0-40 110,-2 38-129,1 15-2,0-1 0,0 1-1,0 0 1,0 0-1,0 0 1,-1-1 0,1 1-1,-1 0 1,-1-3 0,2 5 5,0-1 0,0 1 0,-1 0 1,1 0-1,0 0 0,0-1 0,0 1 0,0 0 1,0 0-1,0 0 0,0-1 0,0 1 1,0 0-1,0 0 0,0-1 0,0 1 1,0 0-1,0 0 0,0-1 0,0 1 1,0 0-1,0 0 0,0 0 0,0-1 1,0 1-1,0 0 0,0 0 0,0-1 0,0 1 1,1 0-1,-1 0 0,0 0 0,0 0 1,0-1-1,0 1 0,1 0 0,-1 0-14,0-1 0,1 1 0,-1-1-1,0 1 1,1 0 0,-1-1 0,0 1-1,0-1 1,0 1 0,1 0 0,-1-1-1,0 1 1,0-1 0,0 1 0,0-1-1,0 1 1,0-1 0,0 1 0,0-1-1,0 1 1,0-1 0,0 1 0,0 0-1,0-1 1,-1 0 0,-2-15-264,3 15 148,0 0 1,0 0-1,0 0 0,0 0 0,1 0 0,-1 0 1,0 0-1,0 0 0,1-1 0,-1 1 0,1 0 1,-1 1-1,1-1 0,0-1 0,4-9-2771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06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22 5565,'-29'-13'-353,"26"12"744,-9-6 30,6 8 2180,-5 15-2129,11-16-455,0 1 1,-1-1-1,1 0 1,0 0-1,0 1 0,0-1 1,0 0-1,-1 1 1,1-1-1,0 0 1,0 1-1,0-1 1,0 0-1,0 1 0,0-1 1,0 0-1,0 1 1,0-1-1,0 0 1,0 1-1,0-1 0,0 0 1,0 1-1,0-1 1,0 1-1,7 80 1497,-3-23-805,9 68 212,5-7-533,-10-50-635,-7-47-430,2 1 0,1-1 1,6 23-1,-9-41 74,0-1 0,1 1 1,0 0-1,-1-1 0,1 1 1,0-1-1,1 0 0,4 6 1,3-6-2246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06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6169,'6'-7'-536,"-5"6"578,0-1 0,0 1 0,0-1 1,0 1-1,0-1 0,0 1 0,0 0 1,1 0-1,-1 0 0,1-1 0,-1 1 1,1 1-1,-1-1 0,4-1 1,-2 0 583,2 3-255,1 0-149,-1 1 0,1 0 0,0 0 0,-1 0 0,1 1 0,-1 0 1,0 0-1,0 0 0,0 1 0,0-1 0,5 7 0,-2 1 123,-1 2 1,0-1-1,0 1 0,-1 0 0,-1 1 1,4 16-1,-6-24-229,26 107 1060,-6-18-588,-17-72-529,4 34-1,1 4-426,-5-26-321,-5-26 145,1 0 0,0 0-1,3 11 1,-2-10-169,4 7-2881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07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94 5801,'0'0'2880,"7"-4"-2401,21-12-9,-21 12-11,-1 4-4,68 4 1430,-71-3-1827,1-1-1,-1 0 1,1 1 0,-1-1-1,0 0 1,1-1 0,-1 1-1,5-2 1,26-1 415,9 0-132,55-10 0,-16 1-411,-30-1-554,-32 7 269,-8 2-10,-11 3-112,3-1-118,-2 1 115,0 0 0,0 0-1,0 0 1,0 0 0,0 0 0,0-1-1,0 1 1,0-1 0,2-2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07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47 5993,'-12'-12'-310,"-11"-17"2010,21 27-778,-6-2 3662,8 4-4510,33 78 785,-32-76-933,0-1 45,-1-1 1,1 1 0,-1 0-1,1 0 1,-1 0-1,1-1 1,-1 1-1,0 0 1,0 0 0,1 0-1,-1 0 1,0 0-1,0 0 1,0 0-1,0 0 1,0 1 0,0 7-3954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08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6461,'6'100'-266,"-2"-47"2582,2-8 105,-4-39-2229,0-1 1,1 0-1,-1 1 0,1-1 1,0 0-1,5 5 1,11 21 120,-11-20-323,-7-9-61,1 0 1,-1-1-1,1 1 0,-1 0 1,0 0-1,0 0 1,0 0-1,0 0 1,0 0-1,0 4 1,0-2-104,-1-3 104,0 0 1,0 0 0,0 1-1,1-1 1,-1 0 0,0 0-1,1 1 1,-1-1 0,1 0-1,0 0 1,-1 0 0,1 0-1,0 0 1,-1 0 0,2 2-1,3 0-1988,-3-2 1719,-1 1 42,1-1 0,-1 0-1,1 0 1,0 0-1,-1-1 1,1 1 0,0 0-1,0 0 1,0-1 0,-1 1-1,5-1 1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0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363 19 6101,'-3'-1'-161,"0"-1"-36,-1-1 421,1 1 0,-1 0 0,1 0 0,-1 1 0,1-1 0,-1 1 0,-5-2 0,7 3 610,-3 0-414,-12 0 1,12 0-11,-26 6 387,24-6-634,-1 2-1,1-1 1,0 1 0,0 0 0,0 0 0,-9 4 0,-35 13 723,42-17-753,0 1 0,0 0-1,0 0 1,0 1 0,1 1-1,0-1 1,-8 7 0,14-10-116,1 0 0,0-1 0,0 1 1,0 0-1,0 0 0,-1 0 1,1-1-1,0 1 0,0-1 0,-1 1 1,1-1-1,-1 0 0,-1 1 1,-19 7 214,-10 17-57,30-23-158,6 1-55,10 9-17,-6-8-22,77-4-544,-45 1 347,0 1 1,60 13-1,-96-14 258,1 0 0,-1 1 0,1-1 1,-1 1-1,0 0 0,5 4 0,1-1-11,-6-2 21,0 0 0,0 0 0,0 1 0,0-1 0,0 1 0,0 0 0,2 4 0,12 12 57,-16-17-35,0-1-1,-1 1 1,1-1-1,-1 1 1,1-1-1,-1 1 1,0 0-1,0 0 1,0 0-1,0 0 1,-1 0-1,1 0 1,-1 0-1,0 3 1,1 0 28,-1 0-1,0 0 1,-1 1 0,0-1 0,0 0 0,-1 7 0,-1-7 2,0 1 0,0-1 0,0 0 0,-1 0 0,0-1 0,0 1 1,0-1-1,-1 0 0,-5 6 0,-2-1 21,0 0 0,0-1 1,-15 8-1,20-13-74,-2 0 0,1-1 0,0 0 0,-1-1 0,-8 2 0,-11 2-222,25-5-9,-5-2-98,-25-6-120,31 6 351,-1 0 0,1 0 1,0 0-1,-1 0 0,1 0 0,0 0 0,0-1 0,0 1 0,0-1 1,0 1-1,0-1 0,1 0 0,-1 0 0,0 0 0,1 0 0,0 0 1,-1 0-1,1 0 0,0 0 0,0 0 0,-1-4 0,0 0-441,0-1 1,1 0-1,-1 0 0,2 1 0,-1-15 0,1-5-1731,0 2-401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09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7 6105,'-7'-6'620,"12"12"1862,9 8-1047,-13-12-1389,0-1-1,0 0 0,0 1 0,0-1 0,-1 0 1,1 1-1,0-1 0,0 1 0,-1-1 1,1 1-1,-1 0 0,0-1 0,1 1 1,-1-1-1,0 1 0,0 0 0,0-1 1,0 4-1,0 7 257,7 43 754,-1 99 0,-15 55-481,4-150-1121,-3 0 0,-15 61 0,19-103-758,1 1 1,-1 35 0,8-37-1908,-3-13 2462,5 4-2378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10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54 6613,'3'-18'-328,"4"-10"13,-6 27 872,-1 0-511,0 1 1,0 0 0,0-1 0,0 1 0,0 0-1,0 0 1,0-1 0,1 1 0,-1 0 0,0 0-1,0-1 1,0 1 0,1 0 0,-1 0-1,0-1 1,0 1 0,1 0 0,-1 0 0,0 0-1,0 0 1,1-1 0,-1 1 0,0 0 0,1 0-1,-1 0 1,0 0 0,0 0 0,1 0 0,-1 0-1,0 0 1,1 0 0,-1 0 0,0 0-1,1 0 1,-1 0 0,0 0 0,0 0 0,1 0-1,-1 0 1,0 1 0,1-1 0,-1 0 0,0 0-1,0 0 1,1 0 0,-1 1 0,0-1 0,0 0-1,1 0 1,3 29 693,0 0-1,-2 0 1,-3 44-1,1-32-333,-11 111 712,5-91-831,-4 24 74,5 24-154,0-67-293,0 2-670,7-51 662,11-35-221,13-79 0,2-12-34,-13 69 220,-9 34 111,13-36-1,-2-8 119,-10 49-52,-6 19-7,0-1 1,1 1 0,0-1-1,0 1 1,1 0-1,0 0 1,0 0 0,0 0-1,1 1 1,0-1 0,6-7-1,-9 13-16,1-1 0,-1 0-1,0 1 1,1-1 0,-1 0 0,1 1-1,-1 0 1,1-1 0,-1 1-1,1 0 1,-1 0 0,1 0 0,-1 0-1,1 0 1,-1 0 0,3 1-1,20 4 219,-22-4-286,7 4 146,5 11 23,-5-7-54,-2 0-1,1 0 0,-1 1 1,-1 0-1,0 0 1,7 17-1,9 40 128,18 93 0,-32-126-151,-1 1-52,7 28-324,-9-28-156,-5-31 281,1 0-1,-1 0 1,1 0 0,0 0-1,0 0 1,0 0 0,0 0-1,3 4 1,-4-6-143,1 0-1,-1 0 1,0-1 0,1 1 0,-1 0 0,0 0 0,0 0-1,0 0 1,0 0 0,0 0 0,-1 2 0,0 1-2434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56.2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160 21 3528,'0'0'2287,"-3"5"-1967,-29 45 1504,2-13-679,16-21-835,-22 37 441,19-26-522,13-18-177,-1 0 1,2 0 0,-1 1 0,1 0 0,1-1-1,0 1 1,0 0 0,1 0 0,0 0 0,1 18-1,0-20-28,0-5-16,-1 0 0,1 0 0,0 0 0,0 1 1,1-1-1,-1 0 0,1 0 0,-1 0 0,1 0 0,0 0 0,0 0 0,1 0 0,-1 0 0,0-1 0,1 1 0,2 3 0,-2-3-9,1-1 1,-1 0-1,1 1 1,-1-1-1,1 0 1,0 0-1,0 0 0,0-1 1,0 1-1,0-1 1,0 1-1,1-1 0,-1 0 1,0 0-1,7 0 1,-3 0-44,0-1 1,-1 0-1,1-1 0,0 1 1,-1-1-1,1-1 1,11-3-1,-2-1-137,0-1 0,0-1-1,0 0 1,-1-1 0,21-17 0,-22 13-3,0 0 0,-2 0 0,1-1 0,-2-1 0,0 0 0,-1 0 0,0-1 0,-1 0 0,-1-1 1,11-35-1,-17 48 175,-1 1 0,1-2 0,-1 1 0,-1 0 0,1 0 0,0 0 0,-1 0 0,0-1 0,0 1 0,0 0 0,-1 0 0,1 0 0,-1 0 0,0-1 0,0 1 0,-1 0 0,1 0 0,-1 1 0,0-1 0,0 0 0,-3-4 0,2 3 24,-1 1 0,0 0 0,0 0 0,0 0 1,-1 0-1,1 0 0,-1 1 0,0 0 0,0 0 0,0 0 1,0 1-1,-1 0 0,1 0 0,0 0 0,-1 0 1,-9 0-1,-1-1-7,-1 1 0,1 1 1,0 1-1,-22 2 0,-32 9-1127,67-11 733,-1 0-75,-11 0-104,12 0-274,0-1-502,-8-6 140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10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96 6477,'-3'-1'-337,"-2"0"245,-20-7-181,24 8 340,0-1-1,0 1 0,0-1 1,0 1-1,1-1 0,-1 0 1,0 1-1,0-1 0,1 0 1,-1 0-1,1 1 0,-1-1 1,0 0-1,1 0 0,-1 0 0,1 0 1,0 0-1,-1 0 0,1 0 1,0 0-1,0 0 0,-1 0 1,1 0-1,0-1 0,0-1 1365,5 2-1083,27-3 579,36 0 0,-65 4-893,0 0-1,0 0 0,-1 0 0,1-1 0,0 1 1,-1-1-1,1 0 0,3-1 0,-3 1 2,0 0 1,0 1-1,0-1 0,0 0 0,0 1 0,0 0 0,0-1 1,4 1-1,4 1 17,0-1-50,0 0 1,1-1-1,18-2 0,-7-3-333,2-2-139,-24 7 375,1 0 1,0 0-1,0 0 1,1 0-1,-1 1 0,0-1 1,0 1-1,0-1 1,0 1-1,5 0 1,15-5-735,-13 1 345,-6 3 30,-1-1 0,0 1 1,1 0-1,-1 0 0,1 0 1,0 1-1,-1-1 0,4 0 1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11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67 5913,'0'0'646,"-4"0"-297,-14 0 18,14 0 3074,14-3-3149,5-1-178,-8 2-30,1 0 0,-1 1 0,1-1 0,0 2 0,0-1 0,12 1 0,204-4 520,-200 2-728,43-7 1,-7 0-340,-22 3-90,-27 3 38,-1 1 1,1 1-1,16 0 0,2-4-464,-9-1-2474,-7 2 749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11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6077,'-3'1'-167,"0"0"275,0 1 0,0-1 0,0 1-1,0 0 1,0 0 0,0 0 0,1 1 0,-1-1 0,1 1 0,-1-1 0,1 1 0,0 0-1,0 0 1,0 0 0,1 0 0,-2 4 0,2-5 370,2 1 9,-1 0-393,2-1-1,-1 1 0,0-1 0,0 1 0,1-1 0,-1 0 0,1 0 1,0 0-1,0 0 0,0 0 0,0 0 0,0 0 0,0 0 0,0-1 1,0 1-1,1-1 0,-1 0 0,1 0 0,-1 0 0,1 0 0,-1 0 0,4 1 1,6 0 178,0 0 1,0 0 0,-1-1-1,15-1 1,31 2 358,49-3 46,11-4-973,-28 2-2121,-19 1-3730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27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415 8 644,'0'0'1584,"0"0"-1571,0-1 1,-1 1-1,1 0 1,0-1 0,0 1-1,0-1 1,-1 1 0,1-1-1,0 1 1,0 0-1,-1-1 1,1 1 0,0 0-1,-1-1 1,1 1 0,-1 0-1,1 0 1,0-1-1,-1 1 1,1 0 0,-1 0-1,0-1 1,-9 5 4601,-19 14-4281,2-6 551,25-12-848,0 1 0,1-1 0,-1 1 0,0 0-1,0 0 1,1 0 0,-1 0 0,1 0-1,-1 0 1,1 1 0,-3 1 0,-6 5 171,0-1 0,-1-1 0,-1 1 0,-16 6 0,-21 11 272,32-14-389,1 1-1,0 1 1,1 0-1,0 0 1,0 2-1,1 0 1,-14 20 0,13-19-81,-3 7-19,10-12 1,-8 11-43,15-20 48,1 0 0,-1 0-1,1-1 1,-1 1 0,1 0 0,-1 0-1,1 0 1,0-1 0,0 1 0,-1 0-1,1 0 1,0 0 0,0 0-1,0 0 1,0 0 0,0-1 0,0 1-1,0 0 1,0 0 0,0 0 0,0 1-1,2 0 1,0 0-1,0 0 1,0 0-1,1-1 0,-1 1 1,0 0-1,1-1 1,-1 0-1,1 0 1,-1 1-1,1-1 0,-1-1 1,1 1-1,0 0 1,4 0-1,48 5-31,-46-5 37,8 0-9,0 1 0,-1 1 0,1 0 0,-1 1 0,0 1 0,0 1 0,29 13 0,1 16-2,-42-32 8,-1 0 0,1 1 0,-1-1 0,0 1 0,0 0-1,-1 0 1,1 0 0,-1 0 0,0 1 0,0-1 0,0 0 0,0 1 0,0 4 0,1 2 5,-1 1-1,0-1 1,-1 0 0,1 14 0,-3-18 11,0-1 0,0 0 0,0 1 0,-1-1 0,0 0 0,0 0-1,-1 0 1,1 0 0,-1 0 0,-6 8 0,-1 1 42,-1 0-1,-18 18 1,12-14-18,11-12-38,1 0 1,-1-1-1,0 0 0,-1 0 1,0-1-1,-13 10 1,-24 2-754,41-16 368,-3-3-72,3 0 389,0 1-20,1 0-1,0 0 1,-1 0 0,1 0 0,-1 0 0,1-1 0,0 1 0,0-1 0,0 0 0,0 0 0,0 0 0,0 0 0,1 0-1,-1 0 1,0 0 0,1 0 0,0-1 0,-2-2 0,1-2-527,0-1-1,0 1 1,0-1-1,1 0 1,0-10-1,1-5-1692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27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15 5384,'0'0'-233,"-5"-14"2377,5 24-1027,6 89 470,25 157 156,-10-3-1393,-23-160-572,3 79-1502,0-76-3460,-1-77 2078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29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0 6409,'-5'3'-69,"1"-1"1,0 0 0,0-1 0,-1 1 0,1-1 0,-1 0-1,-8 1 1,9-2 287,3 2-68,0-1 0,0 0 0,-1 1 0,1-1-1,0 0 1,-1 0 0,1 0 0,-1 0 0,0-1 0,1 1 0,-1 0 0,1-1 0,-1 1 0,0-1 0,-1 1 0,-21 10 468,22-10-554,0 1 0,1-1-1,-1 0 1,-1 0 0,1 0 0,0 0 0,0 0-1,-5 1 1,5-1 30,-1 0 0,1 0 1,-1 0-1,1 0 0,-1 0 0,1 0 0,0 1 1,0-1-1,-3 3 0,3-2 598,-10 9-451,-1 8-108,12-16-105,-6 8 62,6-11-85,1 1 0,-1 0 0,0 0 0,0 0-1,1 0 1,-1 0 0,1 0 0,-1 0-1,1 0 1,-1 0 0,1 0 0,-1 0 0,1 0-1,0 0 1,0 0 0,0 0 0,-1 2-1,1 0 20,-1 0-3,-25 48 87,24-44-99,0 0 0,0 1 0,1-1 0,0 1 0,0 13 0,6 28 43,-4-32-43,2 1-1,0 0 0,1 0 1,1-1-1,10 27 1,-10-34-7,0 0-1,0 0 1,10 12 0,2 5 10,-16-26-13,0 1 1,0-1-1,0 1 0,0-1 0,0 0 0,0 1 0,0-1 0,1 0 0,-1 0 0,1 0 0,-1 0 0,1 0 0,-1 0 0,1 0 0,-1-1 0,1 1 0,0-1 0,-1 1 0,1-1 0,0 1 0,2-1 0,12 3-5,-2-1 1,2-3-7,-8 1-4,0 0 0,0 0-1,-1-1 1,1 0 0,0-1 0,0 1-1,0-2 1,-1 1 0,1-1 0,-1 0-1,0 0 1,0-1 0,0 0 0,8-7-1,6-7-54,-14 14 45,-1-1-1,0-1 1,0 1-1,-1-1 1,1 0-1,-1 0 1,7-13-1,-10 15 14,8-14-32,-1-1-1,-1 1 1,-1-1-1,0-1 1,-2 1-1,6-31 1,-7 22 8,-2 12 18,0 0 0,0 1-1,-2-19 1,0 30 15,0 0 0,-1 0 0,0 0 0,0-1 1,0 1-1,0 0 0,0 0 0,-1 0 0,0 1 0,0-1 1,0 0-1,0 1 0,-1-1 0,1 1 0,-1 0 1,-4-4-1,4 4-14,-1 0 0,0 1 0,0 0 0,-1-1 0,1 2 1,0-1-1,-1 0 0,1 1 0,-1 0 0,1 0 0,-6-1 0,-50 0-733,52 2 541,5 0-91,-2 0-72,-12 0-50,12 0-32,-2-5 25,0 2-698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3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0 4344,'0'0'5310,"-8"3"-5284,-28 6-3,28-7 115,8-1-127,0 0 0,-1-1 0,1 1 0,0-1 0,0 1 0,0 0 0,-1-1 0,1 1 0,0-1 0,0 1 0,-1-1 0,1 1 0,-1-1 0,1 1 0,0-1 0,-1 1 0,1-1 0,-1 0 0,1 1 0,-1-1 0,1 0 0,-1 1 0,1-1 0,-1 0 0,0 0 0,1 1 0,-1-1 0,1 0 0,-2 0 0,-13 2 152,15-2-191,-4 0 80,-9 10 397,12-10-427,0 0 0,0 1 1,0-1-1,0 1 0,0-1 0,0 1 0,0-1 1,0 1-1,0 0 0,1-1 0,-1 1 0,0 0 0,0 0 1,1-1-1,-1 1 0,0 0 0,1 0 0,-1 0 1,1 0-1,-1 2 0,0-1 12,-11 14 33,3 15 62,9-25-102,-2-1 1,1 1-1,0-1 0,-5 10 1,6-15-24,-1 1 1,1 1 0,-1-1-1,1 0 1,0 0 0,0 0-1,-1 0 1,1 0 0,0 0-1,0 0 1,0 0 0,0 0-1,0 0 1,1 2 0,-1 3 5,-2 9 10,0 1 0,0-1 0,2 0 0,0 1 0,0-1 0,2 0-1,0 1 1,6 24 0,-1-17-7,-6-18-10,1 0 0,-1 0 0,1 0 0,0 0 0,4 6 0,8 13-12,-12-20 2,0-1 0,0 1 0,0-1 0,1 1 0,-1-1-1,1 0 1,0 0 0,0 0 0,0 0 0,0 0 0,0-1-1,1 1 1,-1-1 0,1 0 0,0 0 0,0 0 0,-1-1 0,1 1-1,0-1 1,5 1 0,1 0-43,0 0 0,1-1 0,-1 0 0,0-1 0,0 0 0,0-1 0,0 0 0,0 0-1,0-1 1,16-6 0,-6 3-62,0-1-1,0-1 0,-1-1 0,-1-1 1,1 0-1,-1-2 0,-1 0 0,26-21 1,-30 20 57,-1 0 1,-1 0 0,0-1-1,0-1 1,8-14 0,-15 22 48,-1 0 0,0-1 1,0 1-1,0-1 1,-1 0-1,0 0 0,0 0 1,-1 0-1,0 0 1,0 0-1,-1 0 0,1 0 1,-2 0-1,0-11 1,-1 11 17,1 0 0,-1 0 0,-1 1 0,1-1 0,-1 0 0,-1 1 1,1 0-1,-1-1 0,0 1 0,0 1 0,-1-1 0,1 1 0,-7-6 1,6 8-10,0-1 0,0 1 0,0 0 0,0 0 0,-1 0 1,1 1-1,-1 0 0,0 0 0,0 0 0,-10-1 0,-1 1-114,-33 0-1,-68 2-2057,117 0 2127,1 0 0,-1 0 0,0 0 1,0 0-1,1 0 0,-1-1 0,0 1 0,0 0 0,1 0 0,-1 0 0,0-1 1,0 1-1,1 0 0,-1-1 0,0 1 0,1 0 0,-1-1 0,1 1 1,-1-1-1,0 1 0,0-2 0,0 1-131,-2-1-731,0 1-866,-15-3-214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37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64 124 5581,'-10'-2'-1,"0"0"1,0-1 0,-16-7 0,24 8 162,1 2-142,1 0 0,0-1 0,-1 1 0,1 0 0,0-1 0,-1 1 1,1 0-1,0-1 0,-1 1 0,1-1 0,0 1 0,0 0 0,0-1 0,-1 1 0,1-1 0,0 1 1,0-1-1,0 1 0,0 0 0,0-1 0,0 1 0,0-1 0,0 1 0,0-1 0,0 1 1,0-1-1,0 1 0,0-1 0,0 1 0,0-1 0,0 1 0,1 0 0,-1-1 0,0 1 0,0-1 1,1 0-1,8-17 599,-9 17-589,5-6 217,1 0 1,-1-1 0,1 2 0,1-1-1,10-8 1,-8 7-77,-7 6-65,1 1-14,11-5-12,-10 4 185,0 4-214,14 8-2,-18-10-42,1 1 1,0-1-1,0 1 1,-1 0-1,1-1 1,-1 1-1,1 0 1,-1-1-1,1 1 1,-1 0-1,1 0 1,-1 0-1,0-1 1,1 1-1,-1 0 1,0 0-1,0 0 1,1 0-1,-1 0 1,0-1-1,0 1 1,0 0-1,0 0 1,0 0-1,0 0 1,-1 0-1,1 0 1,0 0-1,0-1 1,-1 3-1,0-1 28,0 1 0,0-1 0,0 1 0,0-1 0,-1 0 0,1 0 0,-1 1 0,1-1 0,-3 2 0,-24 20 582,28-23-608,-1-1 1,1 1-1,0-1 0,-1 1 0,1-1 0,0 1 0,-1-1 1,1 1-1,0-1 0,-1 0 0,1 1 0,-1-1 0,1 0 1,-1 1-1,1-1 0,-1 0 0,1 0 0,-1 1 0,1-1 1,-1 0-1,1 0 0,-1 0 0,1 0 0,-2 0 0,1 0 2,1 0 1,-1 0-1,0 1 0,0-1 0,0 0 0,1 0 0,-1 0 0,0 1 0,1-1 1,-1 0-1,0 1 0,0-1 0,1 1 0,-1-1 0,1 1 0,-1-1 1,-1 2-1,-34 17 497,33-17-354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37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19 6545,'0'0'-241,"-7"2"92,-21 8 91,21-8 294,5-1-139,0-1-1,0 1 1,1-1-1,-1 0 1,0 0-1,0 0 1,0 0-1,0 0 0,0 0 1,0 0-1,0-1 1,-1 0-1,7-3-90,-1-1-5,-2 3-1,0 0 0,1 1 1,-1-1-1,0 0 0,0 1 1,1 0-1,-1-1 0,1 1 0,-1 0 1,1-1-1,2 0 0,-1 1 14,11-2-14,-10 2 3,0 1 6,14 0-6,-14 0 13,-4 0-16,0 1 0,0-1 0,0 0 1,1 1-1,-1-1 0,0 0 0,0 1 0,0-1 0,0 0 1,0 0-1,0 1 0,1-1 0,-1 0 0,0 1 0,0-1 0,1 0 1,-1 0-1,0 0 0,0 1 0,1-1 0,-1 0 0,0 0 0,0 0 1,1 0-1,-1 1 0,0-1 0,1 0 0,-1 0 0,1 0 1,0 0-1,-1 1 1,1-1 0,0 0-1,-1 1 1,1-1-1,-1 0 1,1 1 0,0-1-1,-1 1 1,1-1-1,-1 1 1,1-1-1,-1 1 1,0 0 0,1-1-1,-1 1 1,1 1-1,0-1 13,0 1-1,0-1 0,0 1 1,0-1-1,-1 1 0,1 0 1,0-1-1,-1 1 0,1 0 1,-1 0-1,0-1 0,0 1 1,1 2-1,-3 1 61,0 1 1,0-1-1,0 0 0,0 0 1,-1 0-1,0-1 0,-5 8 1,0-3 128,-1-2-1,0 1 1,-17 10 0,24-16-169,-2-6-518,-10-12 233,11 12-71,6 0-54,10-11-986,1 2-1,20-17 1,-19 21-511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38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137 110 4700,'-3'-1'-263,"-3"-1"233,-1 0 0,1 0 0,0-1-1,0 0 1,1 0 0,-1 0 0,-5-5 0,9 6 161,-12-2 237,13 4-304,0 0 0,1 0-1,-1-1 1,1 1 0,-1 0 0,1 0 0,-1-1-1,1 1 1,-1 0 0,1-1 0,-1 1 0,1 0-1,-1-1 1,1 1 0,-1-1 0,1 1 0,0-1-1,-1 1 1,1-1 0,0 1 0,0-1 0,-1 1-1,1-1 1,0 0 0,0 1 0,0-1 0,0 1-1,-1-2 1,3-2 39,-1 0-1,1 1 0,0-1 1,0 1-1,0-1 0,1 1 1,-1 0-1,1-1 1,0 1-1,-1 1 0,1-1 1,1 0-1,-1 1 0,0-1 1,1 1-1,-1 0 0,1 0 1,0 1-1,-1-1 1,1 1-1,0-1 0,0 1 1,0 1-1,0-1 0,0 0 1,0 1-1,8 0 1,-8 0-11,0 2-8,0 1-80,-1-1 22,-1-1-1,1 1 1,0 0 0,-1 0 0,0 0-1,1 0 1,-1 0 0,0 0 0,0 1-1,-1-1 1,3 4 0,-3-4-27,0 0 18,0 0 0,0 0 1,-1 0-1,1 0 0,0 1 0,-1-1 1,1 0-1,-1 0 0,0 0 0,0 1 1,0-1-1,0 0 0,-1 4 1,-1 7 90,2-12-94,0 0-1,0 0 0,-1 0 0,1 0 0,0 0 1,0 0-1,-1 0 0,1 0 0,0 0 1,-1 0-1,1-1 0,-1 1 0,1 0 1,-1 0-1,0 0 0,1-1 0,-1 1 1,0 0-1,1-1 0,-1 1 0,0 0 1,-1 0-1,-2 2 23,0-1 1,0 1-1,0-1 1,-1 0-1,1 0 1,-1 0-1,1 0 1,-1-1-1,0 0 1,0 0-1,-5 1 1,1-1 16,-1-1 1,0 1-1,1-1 1,-18-3-1,23 2-66,0 0 0,1 0-1,-1-1 1,0 1-1,1-1 1,-1 0 0,-5-3-1,-6-4-476,15 9 398,-1 0 1,1-1-1,-1 1 1,1 0-1,-1-1 1,1 1-1,0 0 1,-1-1-1,1 1 1,0-1-1,0 1 1,-1 0-1,1-1 1,0 1-1,0-1 1,-1 1-1,1-1 1,0 1-1,0-1 1,0 1-1,0-1 1,0 1-1,0-1 1,0 1-1,0-1 1,0 1-1,0-1 1,0 1-1,0-1 1,0 1-1,0-1 1,0 1-1,1-1 1,-1 1 0,0-1-1,0 1 1,1-1-1,-1 1 1,0 0-1,1-1 0,8-12-2527,-6 10 183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58.5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 3888,'0'0'348,"10"-4"0,-4 6 3887,-4-1-3966,0 1-1,0-1 0,-1 1 0,1-1 0,0 1 0,-1 0 0,1 0 0,-1-1 0,2 5 0,-2-4 12,2 2-65,0 0 1,1 0 0,-1 0 0,8 5 0,14-1 268,-14-6-407,-9-2-4,2 0-6,22 0 97,33-7 1,-20 3-85,-32 4-72,-1 0-1,1 0 0,-1-1 1,0-1-1,1 1 0,5-3 1,-10 4-14,20-4-30,-18 4 8,-1 0-13,22 0 135,-7-1-2029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57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405 0 4684,'5'0'-52,"12"0"38,-12 0 662,-1 0-445,13 0 3,-12 0 2572,-10 5-2530,4-5-250,-11 11 323,-25 17 1,-23 4 24,3 3 0,1 2 0,-98 85 0,111-83-344,40-37-11,0 1 0,0 0 1,0-1-1,1 1 1,-1 0-1,1 1 0,-1-1 1,1 0-1,0 1 1,1-1-1,-3 7 0,3-7-11,48 1-19,106 5-92,-143-8 121,1 1 0,-1 0 0,0 0 0,11 5 0,5 0-8,-20-5 14,0 1 0,1-1 0,-1 1 1,0 0-1,-1 0 0,1 0 0,0 1 0,-1 0 1,0 0-1,0 1 0,0-1 0,6 8 1,-5-4 2,-1 0 0,1 1 0,-1-1 0,-1 1 0,1 0 0,-1 0 0,4 15 1,-7-16 3,1 0 1,-1 0-1,0 1 1,0-1 0,-1 0-1,0 1 1,-1-1-1,0 0 1,0 0 0,-1 0-1,0 0 1,0 0-1,-1 0 1,-4 10-1,-4 2 8,0-1-1,-1 0 0,0-1 0,-19 20 0,25-31-75,-1 0 0,0 0-1,0 0 1,0-1 0,-1-1 0,0 1-1,0-1 1,0 0 0,-1-1-1,0 0 1,-9 3 0,15-6-304,-3-4-84,-20-11-52,24 12 439,0 0 0,0 0-1,0 0 1,0 0 0,0 0 0,1 0-1,-1 0 1,1 0 0,0-1 0,-1 1-1,1-1 1,0 1 0,1-1 0,-1 1-1,0-1 1,1 1 0,-1-1 0,1 0-1,0 1 1,0-1 0,0-3 0,-2-9-326,-4-62-2304,2 42 793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57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4892,'0'-3'-202,"4"-43"18,-3 43 292,0 0 218,2-4-628,-3 7 355,0 0 0,0 0-1,0 0 1,0 0 0,0 0 0,0 0-1,0 0 1,1 0 0,-1 0-1,0 0 1,0 0 0,0 0 0,0 0-1,0-1 1,0 1 0,0 0-1,1 0 1,-1 0 0,0 0 0,0 0-1,0 0 1,0 0 0,0 0 0,0 0-1,0 0 1,1 0 0,-1 1-1,0-1 1,0 0 0,0 0 0,0 0-1,0 0 1,0 0 0,0 0-1,1 0 1,-1 0 0,0 0 0,0 0-1,0 0 1,0 0 0,0 0 0,0 1-1,0-1 1,0 0 0,0 0-1,0 0 1,0 0 0,0 0 0,0 0-1,0 0 1,1 1 0,-1-1-1,0 0 1,0 0 0,0 0 0,0 0-1,8 21 328,0 0 0,-1 1 0,-1 0 1,-1 0-1,2 27 0,7 25 177,53 339 989,-30-180-1701,-16-137-1640,-6-38-3225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59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90 6649,'10'-47'10,"-10"47"-17,-6-15 1067,6 15-1018,0 0 0,-1-1 0,1 1 0,0 0 0,0-1 1,0 1-1,0 0 0,-1-1 0,1 1 0,0 0 0,0-1 0,-1 1 1,1 0-1,0 0 0,0-1 0,-1 1 0,1 0 0,0 0 1,-1 0-1,1-1 0,0 1 0,-1 0 0,1 0 0,0 0 0,-1 0 1,1 0-1,-1 0 0,1 0 0,0 0 0,-1 0 0,1 0 0,-1 0 1,1 0-1,0 0 0,-1 0 0,1 0 0,0 0 0,-1 0 0,1 0 1,0 0-1,-1 1 0,1-1 0,-1 0 0,-13 15 145,1 0-1,0 1 1,1 1 0,1-1-1,1 2 1,0 0-1,2 0 1,-12 33 0,8-21-64,6-15-55,0 1-1,1-1 1,1 1 0,-4 25-1,5-19-11,2 1 0,1 24 0,1-40-57,-1 0 0,1-1 0,1 1 0,0 0 0,-1 0 0,2-1 0,-1 1 0,1-1 0,0 0 0,8 12 0,-9-16-17,0 0 0,0 0-1,1-1 1,-1 1-1,1-1 1,-1 1-1,1-1 1,-1 0-1,1 0 1,0 0-1,0 0 1,-1 0-1,1-1 1,0 1 0,0-1-1,0 0 1,5 0-1,3 0-94,0-1-1,1 0 0,10-3 1,-11 1-5,0 0 1,-1-1 0,1 0 0,-1-1 0,1 0 0,-2-1-1,1 0 1,-1 0 0,1-1 0,13-14 0,-6 4-143,-1-2 0,0 0 0,23-39 0,-29 42 137,-2 0-1,0-1 1,-2 0 0,7-21 0,-10 26 82,0-1 1,0 1-1,-1-1 0,-1 1 1,0-1-1,-1 0 1,-2-13-1,0 14 2,-1 0 0,0 1 0,-1-1 1,-1 1-1,1 0 0,-14-20 0,18 30 36,0 1-2,0 0 0,0-1 0,0 1 0,0 0-1,-1 0 1,1-1 0,0 1 0,0 0 0,0-1-1,0 1 1,-1 0 0,1 0 0,0 0 0,0-1 0,-1 1-1,1 0 1,0 0 0,0 0 0,-1 0 0,1-1-1,0 1 1,0 0 0,-1 0 0,1 0 0,0 0 0,-1 0-1,1 0 1,0 0 0,-1 0 0,1 0 0,-1 0-1,1 0-1,0 0 0,0 0 0,0 0 0,-1 0 0,1 0 0,0 0 0,0 0 0,0 0 0,-1 0 0,1 0 0,0 0 0,0-1 0,0 1 0,-1 0 0,1 0 0,0 0-1,0 0 1,0 0 0,0 0 0,-1 0 0,1-1 0,0 1 0,0 0 0,0 0 0,0 0 0,0 0 0,0-1 0,-1 1 0,1 0 0,0 0 0,0 0 0,0-1 0,0 1 0,0 0-1,0 0 1,0 0 0,0-1 0,-2-4 237,1 5-332,1 0 0,0-1 0,0 1 1,0 0-1,0 0 0,0 0 0,0-1 0,0 1 1,0 0-1,0 0 0,0-1 0,0 1 0,0 0 0,0 0 1,0 0-1,0-1 0,0 1 0,0 0 0,0 0 1,0-1-1,0 1 0,0 0 0,0 0 0,1 0 1,-1 0-1,0-1 0,0 1 0,0 0 0,0 0 1,0 0-1,1 0 0,-1-1 0,0 1 0,0 0 1,0 0-1,0 0 0,1 0 0,-1 0 0,0 0 1,0 0-1,1-1 0,25-3-1095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59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 4008,'1'-1'24,"-1"1"0,0 0 0,1 0-1,-1 0 1,1 0 0,-1 0 0,0 0-1,1 0 1,-1 0 0,1 0 0,-1 0 0,0 0-1,1 0 1,-1 0 0,1 0 0,-1 0-1,0 0 1,1 0 0,-1 0 0,1 1-1,-1-1 1,0 0 0,1 0 0,-1 0-1,0 1 1,1-1 0,-1 0 0,0 1 0,0-1-1,1 0 1,-1 0 0,0 1 0,0-1-1,1 0 1,-1 1 0,0-1 0,0 1-1,1 22 665,-15 38 201,9-43-643,2-1-17,1 0 1,0 20-1,-1-2 37,2-11-56,0 0 1,4 36-1,-1-48-147,0 1 0,0-1 0,1 0 0,1 0 0,0-1 0,10 21-1,-9-24-37,0-1-1,0 0 1,1 0-1,0-1 1,9 9-1,-11-12-33,0 0 0,0 0-1,0 0 1,0 0 0,1 0-1,-1-1 1,1 0-1,0 0 1,-1 0 0,10 2-1,6-3-116,-1 0-1,1-1 0,0-1 1,0-1-1,-1-1 0,1-1 1,-1 0-1,0-2 0,36-15 1,-39 13 9,0-1 1,18-15-1,-6 5-19,-14 9 64,0-1-1,-1-1 0,0 0 1,-1-1-1,-1 0 0,17-24 1,-24 30 78,0-1 0,-1 1-1,0 0 1,0-1 0,-1 0 0,0 1 0,0-1 0,-1 0 0,0 0 0,0 0 0,-1 0 0,0 0 0,0 0 0,-3-14 0,1 18 2,0 1 1,0 0-1,0 0 0,-1 1 0,1-1 1,-1 0-1,1 1 0,-1-1 1,0 1-1,0 0 0,0 0 0,0 0 1,0 1-1,-1-1 0,1 1 1,-5-2-1,-8-5 14,8 7-1,-44-3-84,29 3-185,20 1 42,-2 0-44,-12 0-65,12 0-67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2:00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3968,'0'0'584,"-1"5"-326,-3 10 61,0 1-1,-1-2 1,-6 16 0,3-11 15,1 0 0,-6 26 0,12-40-290,-16 97 700,16-88-663,1-1 0,0 1 1,1-1-1,0 1 0,6 21 1,-5-27-65,0 0 0,1 0 0,0 0 0,0 0-1,1 0 1,0-1 0,0 0 0,11 14 0,-12-18-36,0 0 1,0 0-1,1 0 0,-1 0 0,1 0 0,0-1 1,0 1-1,0-1 0,0 0 0,0-1 0,0 1 1,0-1-1,1 0 0,-1 0 0,1 0 0,-1 0 1,1-1-1,5 1 0,-1-2-47,0 0 0,1-1-1,-1 0 1,0 0 0,0-1-1,0 0 1,0-1 0,0 0-1,-1 0 1,1 0 0,-1-1 0,0-1-1,-1 0 1,0 0 0,1 0-1,6-9 1,-7 8 45,0-1 0,-1 0-1,1 0 1,-2-1 0,1 0-1,-1 0 1,-1 0 0,0 0-1,0-1 1,-1 0 0,0 1-1,0-1 1,-1-1 0,1-19-1,-3 19 78,-1 1 0,0-1 0,-3-11 0,4 19-39,-1 0 0,1 1 0,-1-1 0,0 0 0,0 0 0,0 1 1,0-1-1,-1 1 0,1-1 0,-1 1 0,1 0 0,-1-1 0,0 1 0,0 0 0,0 0 0,0 0 1,-5-3-1,5 4-14,1 0 0,-1 0 0,0-1 1,1 1-1,-1 0 0,1-1 0,0 0 0,-1 1 1,1-1-1,0 0 0,0 0 0,0 1 1,-1-3-1,0 0-13,2 3 9,0 1-1,0 0 1,0 0-1,0-1 1,0 1-1,-1 0 1,1 0 0,0-1-1,0 1 1,0 0-1,0 0 1,-1 0-1,1 0 1,0-1-1,0 1 1,-1 0 0,1 0-1,0 0 1,0 0-1,-1 0 1,1 0-1,0-1 1,0 1 0,-1 0-1,1 0 1,0 0-1,0 0 1,-1 0-1,1 0 1,0 0-1,-1 0 1,1 0 0,0 0-1,-1 1 1,1-1-37,-1 0 1,1 0-1,0 0 1,-1 0-1,1 0 1,0 0-1,-1 0 1,1 0-1,-1 0 1,1 0-1,0 0 1,-1-1-1,1 1 1,-1 0-1,1 0 1,0 0 0,-1 0-1,1 0 1,0-1-1,-1 1 1,1 0-1,0 0 1,0-1-1,-1 1 1,1 0-1,0-1 1,0 1-1,-1 0 1,1-1-1,0 1 0,-1 0 1,1-1-1,0 1 0,0 0 1,-1 0-1,1 0 0,0-1 0,0 1 1,0 0-1,-1-1 0,1 1 0,0 0 1,0 0-1,0-1 0,0 1 0,0 0 1,0-1-1,0 1 0,0 0 0,-1-1 1,1 1-1,0 0 0,0-1 0,0 1 1,0 0-1,1 0 0,-1-1 1,0 1-1,0 0 0,0-1 0,0 1 1,0 0-1,0-1 0,0 1 0,1 0 1,-1 0-1,0-1 0,0 1 0,0 0 1,1 0-1,-1-1 0,14-2-1886,-10 2 2056,2 0-1002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2:01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5 180 5276,'-1'-2'114,"1"0"-1,-1-1 1,0 1-1,0 0 0,1-1 1,0 1-1,-1 0 0,1-5 1,0 4 233,1 2-300,1 1 0,-1-1 0,0 1 1,1-1-1,-1 1 0,0-1 0,0 0 0,0 0 1,0 1-1,0-1 0,0 0 0,1-1 0,2-2 71,71-39 1713,-27 21-969,-36 15-735,0 1-1,0 0 1,1 1-1,0 0 1,16-3 0,6-2-837,-31 8 352,1 1 0,0 0 1,-1 0-1,1 0 1,-1 1-1,10-1 1,-12 1 221,-2 0 102,0 0 0,0 0-1,1 0 1,-1 0 0,0 0-1,0 0 1,0 0-1,1 0 1,-1 0 0,0 0-1,0 0 1,0 0 0,0 0-1,1 0 1,-1 0 0,0 0-1,0 0 1,0 0-1,0 0 1,1 0 0,-1 0-1,0-1 1,0 1 0,0 0-1,0 0 1,0 0 0,0 0-1,1 0 1,-1-1-1,0 1 1,0 0 0,0 0-1,0 0 1,0 0 0,0-1-1,0 1 1,7-13-1996,-5 10-292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2:01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38 113 5977,'-3'-3'80,"-2"-3"-29,2 3 118,1 1 0,-1-1-1,0 0 1,1 0 0,0-1 0,0 1 0,0 0-1,0-1 1,1 1 0,-1-1 0,1 1 0,0-1 0,0 0-1,-1-4 1,2 5-9,0 1 0,0-1 0,0 1 0,0-1 0,0 1 0,1-1 0,-1 1-1,1-1 1,-1 1 0,1-1 0,0 1 0,0 0 0,3-5 0,0-3 1830,-4 10-1936,11 29-457,-4-5-1340,15 29 1,-7-33-2144,-9-6 593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2:01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6921,'2'22'303,"0"0"1,2 0-1,0 0 1,1-1-1,15 40 0,-14-48 37,-1-1-1,10 14 0,-3-6 32,-3-6-378,1 0 0,0-1 0,1 0 0,22 20 1,-12-13-884,7 7-4053,-20-19 2536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2:02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457 11 5909,'-6'-2'17,"0"0"1,0 0 0,0 1-1,0 0 1,0 0 0,0 0-1,0 1 1,0 0 0,0 0 0,0 1-1,0-1 1,-11 4 0,-31 1 580,31-4-334,1 1 0,0 1 0,-1 0-1,1 1 1,1 1 0,-1 0 0,-16 9-1,25-12-173,-11 7 166,1 1-1,0 0 1,0 1-1,-15 14 0,24-19-159,1 1-1,0 0 1,1 0 0,0 1-1,-7 9 1,11-13-63,-1-1 0,1 1 0,0 0 0,0 0 1,1 0-1,-1 0 0,1 0 0,-1 0 0,1 0 1,1 0-1,-1 1 0,0-1 0,1 9 0,1-10-35,1 0-1,-1 0 1,1 0 0,-1 0-1,1 0 1,0 0-1,0 0 1,0 0-1,1-1 1,-1 1 0,1-1-1,-1 0 1,1 0-1,0 0 1,0 0-1,3 2 1,6 4-76,-9-6 47,1 0-1,0 0 1,0 0 0,-1 0 0,1-1-1,0 0 1,0 1 0,6-1-1,17 7-171,-11-3 34,-1-1 1,1 0 0,21 2 0,-22-4 31,-1 1 0,1 0 0,-1 1 1,19 7-1,-30-10 111,1 1 1,-1-1-1,1 1 0,-1 0 1,0 0-1,0 0 0,0 1 1,0-1-1,0 1 1,-1 0-1,1-1 0,-1 1 1,1 1-1,-1-1 0,3 5 1,-4-4 32,0 0 1,0 0 0,0 0-1,-1 1 1,0-1 0,1 0-1,-1 0 1,-1 0 0,1 0-1,-1 1 1,1-1 0,-1 0-1,0 0 1,-3 6-1,-5 10 167,0 0 0,-2-1 0,0 0 0,-28 35-1,30-42-133,2-4 13,1-1 0,-1 0 0,-13 10 0,12-11-39,1 0-1,0 0 1,-10 14 0,14-17-162,0 0 1,0 0-1,0 0 1,0-1-1,0 1 0,-1-1 1,1 0-1,-1 0 1,1 0-1,-1 0 0,0 0 1,0-1-1,-5 2 1,7-7-533,1 1 538,0 0-152,0 1 0,0-1 0,0 0 0,0 0 0,0 0 1,1-1-1,-1 1 0,1 0 0,0-4 0,0-19-2194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2:02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5873,'20'-64'372,"-19"62"604,1 7-574,2 3-289,1 1 111,-1 0 0,0 1 0,-1-1 1,0 1-1,0 0 0,1 11 1,7 58 851,4 45 42,-11 58-155,1 31-990,-3-160-539,-3-42 138,1 1-1,1-1 1,0 1 0,0 0-1,1-1 1,1 0 0,5 17-1,6-10-3244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59.3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56 5709,'-6'6'4511,"13"-5"-2895,15-3-2734,-18 2 1756,41 1 198,-15 1-372,221-22 882,-174 8-1242,-51 5-140,-23 6 1,2 1 4,84-11-697,-85 10 569,12-3-1469,-16 4 1326,0 0 1,1 0-1,-1 0 1,0-1-1,5-5-5126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2:03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81 6249,'-16'-28'505,"10"32"-212,2-1-218,1 0-1,-1 0 1,1 1-1,-1-1 0,1 1 1,0-1-1,1 1 1,-1 0-1,1 0 1,-1 0-1,1 1 1,0-1-1,-1 5 0,-18 95 1420,10-59-901,1 1 1,-6 87-1,7-49-161,-3 203 526,17-213-1835,-5-71 637,3-10-296,4-15 216,-1-1 0,6-43 0,0-59-519,-4 41 465,34-260 44,-37 316 601,17-47 0,-7 26 107,-13 44-300,0 0 0,0 1 0,0-1 0,1 1 1,-1 0-1,1-1 0,0 1 0,0 1 0,1-1 0,-1 0 0,1 1 1,5-5-1,0 1 109,-8 6 17,6 3-7,-2 1-127,1 0 0,0 0-1,-1 0 1,0 1 0,0 0 0,0 0 0,0 0 0,0 1-1,-1 0 1,0 0 0,0 0 0,0 0 0,5 11-1,1 8 150,-1 0-1,-2 1 0,0 0 1,-1 0-1,3 47 0,-4-37-105,9 44 139,2 32 19,-8-50-402,20 82 0,-21-112-216,-5-21 147,-1-5-127,0-1 0,0 1-1,0 0 1,0-1 0,1 1 0,0-1 0,0 1 0,0-1 0,0 0-1,6 8 1,-6-11-719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2:03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38 171 6317,'-29'-27'15,"27"26"210,0-2 23,2 3-218,-1 0 1,1-1-1,-1 0 1,1 1-1,0-1 1,-1 1 0,1-1-1,0 1 1,-1-1-1,1 0 1,0 1-1,0-1 1,0 0 0,-1 1-1,1-1 1,0 0-1,0 1 1,0-1-1,0 0 1,0 1 0,0-1-1,0 0 1,0 1-1,1-1 1,-1 1-1,0-1 1,0 0 0,1 1-1,-1-1 1,0 0-1,0 1 1,1-1-1,-1 1 1,1-1 0,-1 1-1,1-1 1,-1 1-1,1-1 1,-1 1-1,1 0 1,-1-1 0,1 1-1,-1-1 1,1 1-1,0 0 1,-1 0-1,1-1 1,-1 1 0,1 0-1,0 0 1,-1 0-1,1 0 1,1 0-1,78-20 1440,-17 1-917,6 0-763,-20 7-630,-24 8-851,0-2 0,48-17 0,-73 23 1684,33-10-2485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2:03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5765,'0'0'-140,"-3"0"98,-7 1 521,11 3 1406,16 7 1274,-10-6-4017,0-2 919,-1 0 0,0 0 0,1 0 0,0-1 1,0 0-1,-1-1 0,1 1 0,0-1 0,0-1 1,0 1-1,8-1 0,11 1 63,81-1 16,-46-1-365,-41 0-114,40-7 0,-40 4-83,1 1 0,20 0 0,-7-1-235,11-1-1022,-40 4 1399,-3 1 114,-1-1 0,1 1 0,-1 0-1,1 0 1,0 0 0,-1 0 0,1 0 0,-1 0-1,1 0 1,0 0 0,-1 1 0,1-1 0,-1 1 0,3 0-1,18 7-1945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2:04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 5473,'-11'9'-38,"7"-5"63,-1 1 0,0-1 0,0 0 0,-7 3 0,7-3 210,1 0-1,-1 0 1,0 0 0,1 1 0,0 0 0,-6 9-1,10-13-150,0 1 1,0-1-1,0 1 0,0-1 0,1 1 0,-1-1 0,1 0 0,-1 1 1,1-1-1,-1 0 0,1 1 0,0-1 0,-1 0 0,1 0 0,0 0 0,0 1 1,0-1-1,0 0 0,0 0 0,0 0 0,0 0 0,3 1 0,0 0 42,0 0 0,0-1 0,0 1 0,0-1 0,0 0 0,0 0 0,9 0 0,3 0 146,1-1 0,30-3 0,-46 2-252,96-15 472,29-1-890,-5 1-1898,-73 7-1368,-22 8 404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2:05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478 44 6845,'2'-2'-28,"0"0"1,0 0-1,-1 0 0,1 0 1,-1 0-1,0 0 1,1 0-1,0-4 1,4 1 156,-6 5-94,0 0 0,0 0 1,0 1-1,1-1 0,-1 0 1,0 0-1,0 0 1,0-1-1,0 1 0,0 0 1,0 0-1,0 0 0,1 0 1,-1 0-1,0 0 1,0 0-1,0 0 0,0 0 1,0 0-1,0 0 0,0 0 1,0 0-1,0 0 1,1 0-1,-1 0 0,0 0 1,0-1-1,0 1 0,0 0 1,0 0-1,0 0 1,0 0-1,0 0 0,0 0 1,0 0-1,0 0 0,0-1 1,0 1-1,0 0 1,0 0-1,0 0 0,0 0 1,0 0-1,0 0 0,0 0 1,0-1-1,0 1 1,0 0-1,0 0 0,0 0 1,0 0-1,0 0 0,0 0 1,0 0-1,0-1 1,0 1-1,0 0 0,0 0 1,0 0-1,-1 0 0,1 0 1,0 0-1,0 0 0,-14-10 270,11 8-3,-5 3-6,-17 3-79,2 1 0,-1 1 0,0 1 0,1 1 0,1 2 0,-30 15 0,-24 9 152,54-26-236,0 2-1,-25 15 1,22-10-34,7-5-13,1 1 0,-23 20 0,38-29-79,0 0-1,0 1 1,0 0-1,0-1 1,1 1 0,-1 0-1,0 3 1,1-4 10,3 2-4,-1-2-13,1 0 0,-1-1 0,1 1-1,0 0 1,0 0 0,0-1-1,0 1 1,0-1 0,0 1 0,0-1-1,0 0 1,5 2 0,32 8-46,-38-11 45,11 4-11,0-1-24,0 0 0,0-1-1,0 0 1,20-1 0,-20 0 1,1-1 0,-1 2 0,0 0 0,18 4 0,-24-4 24,-1 0-1,1 0 0,-1 1 0,1-1 0,-1 1 1,0 0-1,0 1 0,0-1 0,0 1 0,6 6 1,-8-6 9,0-1 1,-1 1-1,1-1 1,-1 1 0,0 0-1,0 0 1,-1 0-1,1 0 1,-1 0 0,0 0-1,0 0 1,0 1 0,0-1-1,-1 0 1,0 6-1,0 1 28,0 1 0,-1-1 0,0 1 0,-1-1 0,0 0 0,-7 18 0,0-2 70,-1-1 0,-2 0-1,0-1 1,-2 0 0,-30 42 0,25-51-99,16-14-16,0 0-1,0 0 0,0 1 1,0-1-1,1 0 0,-4 5 0,6-6-46,-1 0 0,0 1-1,0-1 1,0 0 0,-1 1-1,1-1 1,0 0 0,0 0-1,-1 0 1,1 0 0,0 0-1,-1-1 1,1 1 0,-1 0-1,1 0 1,-1-1 0,0 1-1,1-1 1,-1 0 0,1 1-1,-1-1 1,0 0 0,1 0-1,-1 0 1,0 0 0,1 0-1,-1-1 1,0 1 0,1 0-1,-1-1 1,1 1 0,-1-1-1,-1 0 1,0-2-248,-1 0-1,2 0 1,-1 0 0,0-1 0,1 1-1,-1-1 1,1 1 0,0-1-1,0 0 1,1 1 0,-1-1-1,1 0 1,0 0 0,0 0 0,0-1-1,0 1 1,0-5 0,-3-22-2582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2:05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6453,'11'-17'99,"-5"13"1507,-5 6-1471,-1 1 0,1-1 0,-1 1 0,1-1 0,-1 1 0,0-1 0,0 1 0,0 3 0,-9 109 2292,9-75-1875,10 246 1577,5-143-1657,-7-82-815,-2 0 1,-3 66-1,-7-8-2513,-4-40-3289,4-60 3077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2:06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9 6753,'0'0'152,"-3"-6"118,3 6-199,-1 0-1,0-1 0,1 1 1,-1 0-1,0 0 1,1-1-1,-1 1 0,0 0 1,1 0-1,-1 0 0,0 0 1,1 0-1,-1 0 1,0 0-1,1 0 0,-1 0 1,0 0-1,1 0 1,-1 1-1,0-1 0,1 0 1,-1 0-1,0 1 0,0-1 1,-8 4 43,-1 1 0,1 0 0,1 0 0,-1 1-1,1 0 1,0 0 0,-11 11 0,-60 74 1112,69-77-1083,1 1 1,0-1-1,1 2 1,0-1-1,-5 19 0,8-22-75,-4 15 120,0 0-1,2 1 1,-6 39-1,12-59-157,1 1-1,0-1 1,0 1-1,1-1 0,0 0 1,4 16-1,-3-19-35,0 0 0,0-1-1,0 1 1,0-1 0,1 1-1,-1-1 1,1 0 0,0 0-1,1 0 1,-1-1 0,1 1-1,6 5 1,-4-6-59,0 0 1,0 0-1,1-1 1,-1 0-1,1 0 1,-1 0-1,1-1 1,0 0-1,0 0 1,13 0-1,-10-2-39,0 0 0,0 0 0,-1-1 0,1 0 0,0-1 0,11-4 0,56-30-624,-70 32 668,1 0 0,-1-1 0,0 0 1,0 0-1,-1-1 0,1 0 0,-2 0 1,1 0-1,-1-1 0,5-9 0,-2 3-7,-2 1 0,1-1 0,-2 0 0,0 0 0,4-22 0,-6 19 71,0 0 1,-2-1 0,0 1-1,-1-22 1,-1 32 17,0 0 0,0 0 1,-1-1-1,1 1 0,-2 0 0,1 1 0,-1-1 0,0 0 0,0 1 1,-1 0-1,1-1 0,-9-9 0,-27-37-380,33 46 571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2:07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0 5248,'0'0'799,"-7"4"-427,-11 6 146,1 0 0,1 2 0,0 0 0,-16 16 0,21-17-238,1 0 0,0 1 1,1 0-1,0 0 0,1 1 1,-8 17-1,9-17-148,2 1 0,0 1-1,0-1 1,1 0 0,1 1 0,-2 15-1,5-24-145,0 0-1,0-1 0,0 1 1,1 0-1,0-1 0,0 1 1,0-1-1,1 1 1,-1-1-1,1 0 0,1 1 1,-1-1-1,1 0 0,0 0 1,0-1-1,0 1 0,1-1 1,-1 1-1,8 5 0,13 11-403,-16-18 157,12-4-276,41-7 1,-53 6 435,0 0 0,0-1 1,0 0-1,-1-1 1,0 0-1,0 0 1,0 0-1,0-1 0,0 0 1,-1 0-1,0-1 1,0 0-1,6-7 1,-5 3-8,0 0 1,-1 0 0,0-1-1,0 0 1,-1 0 0,-1 0 0,6-24-1,-6 20 72,-1-1 0,-1 1 0,-1-1 0,0-20 0,-1 30-5,-1 4 0,1-1 0,0 1 0,0 0 0,0 0 0,0-1 1,0 1-1,1 0 0,-1-1 0,0 1 0,1 0 0,0 0 0,1-4 1,-1 5-248,4-15-490,1 4-1873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2:07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62 4188,'0'-1'256,"3"-9"-865,-3 10 669,-1 1 1,1-1 0,0 0-1,0 0 1,0 0-1,0 0 1,0 0-1,0 0 1,0 0-1,0 0 1,0 0 0,-1 0-1,1 0 1,0 0-1,0 0 1,0 0-1,0 0 1,0 0 0,0 0-1,0 0 1,-1 0-1,1 0 1,0 0-1,0 0 1,0 0-1,0 0 1,0 0 0,0 0-1,0 0 1,-1 0-1,1 0 1,0 0-1,0 0 1,0 0-1,0 0 1,0 0 0,0 0-1,0 0 1,0-1-1,0 1 1,0 0-1,-1 0 1,1 0 0,0 0-1,0 0 1,0 0-1,0 0 1,0 0-1,0-1 1,0 1-1,0 0 1,0 0 0,0 0-1,0 0 1,0 0-1,0 0 1,0 0-1,0-1 1,0 1-1,0 0 1,0 0 0,0 0-1,0 0 1,-12 9 305,0 1 0,1 0 0,0 1 0,1 0 0,0 0 0,1 1 0,-15 24 0,18-22-168,0 0-1,0 0 1,1 0 0,1 1-1,1 0 1,-3 17-1,6-27-209,-1 1 0,1-1 1,0 1-1,1 0 0,-1-1 0,1 0 0,0 1 0,1-1 0,-1 1 0,1-1 0,0 0 0,0 0 0,1 0 0,0 0 0,-1 0 0,2-1 0,-1 1 0,0-1 0,9 8 0,-10-11-35,0 0-1,0 0 1,0 0 0,1-1-1,-1 1 1,0-1 0,1 1-1,-1-1 1,0 0 0,1 0-1,-1 0 1,0 0 0,1-1-1,-1 1 1,0 0 0,1-1-1,1 0 1,-3 0 35,6 0-79,0-1 1,0 0-1,0 0 1,0-1-1,-1 1 0,1-1 1,-1-1-1,0 0 0,0 0 1,0 0-1,-1 0 1,1-1-1,-1 0 0,0 0 1,6-8-1,-4 2 10,0 1 0,-1-1 0,0-1 0,-1 1 0,0-1 0,-1 0 0,4-16 0,-2 6 6,-3 11 57,0 0-1,0-1 0,-1 1 0,0-1 0,-1 0 1,-1-20-1,-1 30 14,1 0 1,0-1 0,-1 1-1,1 0 1,0 0 0,0-1-1,0 1 1,1 0 0,0-5-1,-1 4-18,0 0 0,0 0 0,-1 0 0,1 0 0,-1 0 0,1 0-1,-1 0 1,0 0 0,0 0 0,-3-4 0,1-2 82,2 2-1312,11 0-1877,-9 7 2756,12-8-1389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2:08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1 4712,'0'0'2161,"-5"3"-1631,3-1-537,-9 5 546,2 1-1,-14 13 1,13-9-177,1 1 0,1 0 1,0 0-1,1 1 0,0-1 0,1 2 0,1-1 0,-7 27 0,10-29-288,0-1 1,1 1-1,0 0 0,1 0 0,1 0 1,0-1-1,0 1 0,1 0 0,1-1 0,0 1 1,8 19-1,-8-22-89,0-1-1,1 0 1,0 0 0,0-1 0,1 1 0,0-1-1,0 0 1,1-1 0,9 10 0,0-3-96,-12-10 77,0-1 0,1 1 0,-1 0 0,0-1 0,1 0 0,-1 0 0,1 0 0,0 0 1,0-1-1,-1 1 0,6 0 0,17 5-213,-18-5 146,0 0 0,0-1 0,0 0 0,9 1 0,-9-2 36,3 0-46,0 0 0,0 0 1,-1-1-1,1-1 0,0 1 0,-1-2 1,12-3-1,-10 1 21,-1 0 1,0 0-1,0-2 1,0 1-1,-1-1 0,13-11 1,-18 13 91,-1 1 0,0-1 1,0 0-1,0 0 0,0 0 1,-1 0-1,0-1 1,0 1-1,0-1 0,-1 0 1,0 0-1,0 0 0,0 0 1,1-9-1,1-5 107,-3 17-82,0-1 1,0 1 0,0-1-1,-1 0 1,0 1 0,1-1-1,-2-5 1,0-10 55,-2 1-1,0-1 1,-2 1-1,0 0 1,-7-19-1,11 36-162,0 0 0,0-1 0,0 1 0,1 0-1,-1 0 1,-1 0 0,1 0 0,0-1-1,0 1 1,0 1 0,0-1 0,-1 0 0,1 0-1,0 0 1,-1 1 0,1-1 0,-1 0 0,1 1-1,-1 0 1,-1-1 0,0 0-134,0 0-641,-10 1-2772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00.2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45 5809,'0'0'-431,"-4"0"-1156,-14 0 5457,23 3-3712,1 0-107,14 11 343,-17-14-247,12 0-11,-11 0-12,0 0-8,6 0-59,10 0 209,35-4 0,26-8 80,-11 0-150,-67 12-182,81-9 108,-26-1-87,-3 0-8,-18 4 98,-24 5-6313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2:10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45 6429,'0'-1'-28,"-1"-1"82,1-1 0,-1 1 0,0 0-1,0-1 1,0 1 0,0 0 0,-1 0 0,1 0 0,-1 0 0,1 0 0,-1 0-1,-3-3 1,3 4 230,-1-11 2962,10 40-3235,-7-25-10,1-1 0,-1 0 0,0 0-1,0 1 1,0-1 0,0 0 0,0 0 0,0 1 0,-1-1 0,1 0 0,-1 0 0,-1 4 0,0 1-3,0-1-8,0 0 0,0 0 0,-1 0 0,0-1 0,0 1 0,-1-1 0,0 1 0,-7 7 0,-11 17-46,1-6 0,21-24 38,0 0-1,-1 1 0,1-1 1,-1 1-1,1-1 0,0 0 0,-1 1 1,1-1-1,-1 0 0,1 1 1,-1-1-1,1 0 0,-1 0 1,1 1-1,-1-1 0,1 0 0,-1 0 1,1 0-1,-1 0 0,0 0 1,1 0-1,-1 0 0,1 0 1,-1 0-1,1 0 0,-1 0 1,1 0-1,-1 0 0,1 0 0,-1-1 1,0 1-1,1 0 0,-1 0 1,1 0-1,-1-1 0,1 1 1,0 0-1,-1-1 0,1 1 1,-1-1-1,1 1 0,0 0 0,-1-1 1,-12-13-442,13 12 351,0 0 1,-1 0 0,1 0 0,0 0 0,0 0 0,1 0 0,-1-1 0,0 1 0,1 0 0,-1 0 0,1 0 0,0 0 0,0 0 0,1-3 0,14-28-1981,-14 28 365,2-2-154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2:11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24 5028,'0'0'1154,"-1"-7"-1042,1 7-94,0-1 0,0 1 0,0 0 0,0 0 0,0 0 0,0-1 0,0 1-1,0 0 1,0 0 0,0 0 0,0-1 0,0 1 0,0 0 0,0 0 0,0 0 0,0-1 0,1 1 0,-1 0-1,0 0 1,0 0 0,0 0 0,0 0 0,0-1 0,1 1 0,-1 0 0,0 0 0,0 0 0,0 0 0,0 0 0,1 0-1,-1 0 1,0 0 0,0 0 0,0-1 0,1 1 0,-1 0 0,0 0 0,0 0 0,0 0 0,1 0 0,-1 0 0,0 0-1,0 0 1,0 0 0,0 1 0,1-1 0,-1 0 0,0 0 0,0 0 0,0 0 0,1 0 0,-1 0 0,0 0 0,0 0-1,0 1 1,25 8 1,-19-7 9,-6-2-25,0 0 0,1 0 0,-1 0 0,0 0 0,0 0-1,0 0 1,0 0 0,0 0 0,1 0 0,-1 0 0,0 0 0,0 0 0,0 0 0,0 0 0,0 0 0,1 1-1,-1-1 1,0 0 0,0 0 0,0 0 0,0 0 0,0 0 0,0 0 0,0 0 0,1 0 0,-1 0 0,0 0-1,0 1 1,0-1 0,0 0 0,0 0 0,0 0 0,0 0 0,0 0 0,0 0 0,0 1 0,0-1 0,0 0-1,0 0 1,0 0 0,0 0 0,0 0 0,0 1 0,0-1 0,-4 8 355,-8 6 96,8-11-265,-22-3-202,27-7-1802,2-18 1370,-3 25 390,0-1-1,0 0 0,0 1 1,1-1-1,-1 0 1,0 1-1,0-1 0,0 0 1,0 1-1,1-1 1,-1 1-1,0-1 1,1 0-1,-1 1 0,0-1 1,1 1-1,-1-1 1,1 1-1,-1-1 0,0 1 1,1 0-1,-1-1 1,1 1-1,0-1 0,-1 1 1,1 0-1,-1-1 1,1 1-1,0 0 0,2-1-1065,5-3-437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2:11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86 4532,'0'0'3547,"2"-5"-3381,5-14-16,-6 17-120,0 0 0,1 1 0,0-1 0,-1 0 0,1 1 0,0-1 0,-1 1 0,1-1 0,0 1 0,0 0 0,0 0 0,0 0 0,1 0 0,2-1 0,8-5 111,2-4-52,-9 8-32,50-15 126,-54 18-138,4 0-29,15 4-4,-15-1-3,-3 6 1,-2-7-4,-1 0 0,0-1-1,1 1 1,-1 0 0,0 0 0,0 0 0,0-1 0,-1 1-1,1 0 1,0 0 0,-1 0 0,1-1 0,-1 1 0,1 0-1,-1-1 1,0 1 0,-1 1 0,0 1 28,0 0 0,-1-1 0,1 1 0,-1-1 0,-5 5 0,-3 1 113,0 0 1,0-2 0,-1 1 0,0-1 0,-1-1-1,-20 7 1,29-11-121,0-1-1,0 0 1,0 0 0,-1 0-1,1 0 1,-5 0-1,4-2-249,-16-2-3,21 3 218,0 0 0,-1 0 0,1 0 0,0 0 1,0 0-1,0 0 0,-1 0 0,1 0 0,0 0 0,0 0 0,0 0 0,-1 0 1,1 0-1,0 0 0,0-1 0,0 1 0,-1 0 0,1 0 0,0 0 0,0 0 0,0 0 1,0 0-1,-1 0 0,1-1 0,0 1 0,0 0 0,0 0 0,0 0 0,0 0 1,-1-1-1,1 1 0,0 0 0,0 0 0,0 0 0,0 0 0,0-1 0,0 1 0,0 0 1,-1-3-192,1 1 0,0 0 0,0 0 0,0-1 0,0 1 0,0 0 0,0 0 1,1-1-1,-1 1 0,1 0 0,-1 0 0,1 0 0,0 0 0,0 0 0,0 0 1,0 0-1,0 0 0,0 0 0,1 0 0,1-2 0,5-7-1758,-2 1-233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36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1 4892,'0'0'-293,"-4"1"-224,-42 24 4194,44-23-3441,0 0-5,-10 13 233,0-2 0,-18 17 0,28-28-424,0 0 0,0 0 0,0 0 0,1 1 0,-1-1 0,1 0 0,-2 5 0,-4 6 93,-2 4-33,0 0 1,1 0-1,1 1 1,1 0-1,1 0 1,0 0-1,1 1 1,-1 18-1,4-29-98,0 1 0,0-1 0,1 0 0,0 0 0,1 0 0,0 1 0,0-1 0,1 0-1,0 0 1,0 0 0,1 0 0,0-1 0,0 1 0,1-1 0,0 0 0,0 0 0,1 0 0,0 0 0,0-1 0,0 0 0,1 0 0,9 8 0,-10-11-37,0-1 0,0 1 0,1-1 0,-1 0 0,1 0 0,-1-1 0,1 0 1,-1 0-1,1 0 0,0 0 0,10-1 0,-6-1-36,0 1 0,0-2 0,0 0 1,0 0-1,0 0 0,0-1 0,-1-1 0,1 0 1,-1 0-1,0-1 0,0 0 0,-1 0 0,1-1 0,-1-1 1,11-10-1,-10 9 13,-2-1 0,1 1 1,-1-1-1,-1-1 0,1 1 1,-2-1-1,1 0 0,-1-1 1,-1 1-1,0-1 0,-1 0 1,0 0-1,3-15 0,-4 7-3,0 12 34,-1 0 1,-1 1-1,1-1 1,-1 0 0,-1-11-1,0 11 13,-1 0 0,0 0 0,0 0 0,0 1 0,-6-12 0,7 15 11,-1 0-1,0 1 1,1-1 0,-1 1-1,0-1 1,0 1-1,-1 0 1,1 0-1,0 0 1,-1 0 0,1 0-1,-1 0 1,0 1-1,-4-3 1,-7-2-10,10 3 3,0 1 0,0 0 0,-1 0 0,1 0 0,-1 1 0,1 0 0,-1 0 1,-8-1-1,-31 2-250,44 0 251,-1 0-1,1-1 1,-1 1 0,1 0 0,-1 0 0,1 0 0,-1 0 0,1 0-1,-1 0 1,1 0 0,-1 1 0,1-1 0,0 0 0,-1 0-1,1 0 1,-1 0 0,1 1 0,-1-1 0,1 0 0,-1 0 0,1 1-1,0-1 1,-1 0 0,1 1 0,-1-1 0,1 1 0,-1-1-8,1 1 0,0-1 0,-1 1 0,1-1 1,-1 1-1,1-1 0,-1 0 0,1 1 0,-1-1 0,1 0 1,-1 1-1,1-1 0,-1 0 0,0 0 0,1 1 1,-1-1-1,1 0 0,-1 0 0,0 0 0,-2 1-120,-1 0 0,1 0 0,0 0-1,0 1 1,0-1 0,-5 4 0,7-4-277,-8 7-2650,7-6 1999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3:31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15 6489,'0'0'-493,"-3"-1"55,-26-12 8039,34 18-7374,16 17-20,-15-11-7,6 49 413,0-2-230,-2 1 0,3 80 0,-3 46-39,-4-101-410,-6-71-136,2 0-1,4 21 0,-4-22-496,0 1-1,1 19 1,0-20-465,-1-8-643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3:34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19 5929,'0'0'-355,"-2"-2"-310,-14-15 6466,13 32-5519,1-1 1,0 1-1,1 0 0,1 20 1,-6 94 707,16 46-412,-5-71-441,-3-45-73,-2-45-45,0 1 0,4 20 0,-3-24-6,0 1 1,-1 20 0,-1-22-31,1 1 0,1-1 1,2 15-1,3 26-582,-6-48 423,1 0-593,2 6 663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3:43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28 112 6085,'-4'-42'-1289,"4"39"1191,0 0 1,-1 0-1,0 0 1,0 0-1,0 1 0,0-1 1,0 0-1,0 1 1,-1-1-1,1 1 1,-4-5-1,4 7 91,1 0 0,0 0 0,0-1 1,0 1-1,-1 0 0,1 0 0,0 0 0,0-1 0,0 1 0,-1 0 1,1 0-1,0-1 0,0 1 0,0 0 0,0 0 0,0-1 0,0 1 1,0 0-1,0-1 0,0 1 0,0 0 0,0 0 0,0-1 0,0 1 1,0 0-1,0-1 0,0 1 0,0 0 0,0-1 0,0 1 0,0 0 1,0-10-301,-3 1 291,2 6 139,0 1-55,8 12 3760,4 9-3813,25 30 1,89 73 246,-61-60-191,-48-45-54,-7-8-6,0 1 0,14 20 0,2 6 18,-17-26-27,0 1 0,-1 0 0,-1 0-1,0 1 1,8 20 0,-11-24 0,-1 1-1,1 0 1,-1 0-1,-1-1 1,0 1-1,0 0 1,-1 1-1,0-1 1,-2 12-1,-1 18 5,2-27-10,0-1-1,0 1 1,-4 12-1,-57 161 10,18-53 20,33-98-19,2 0 0,-8 53 0,11-45 3,2-21 3,-1 39-1,11 37 43,-4-90-46,0 1 1,0 0 0,6 12-1,4 11 12,-6-14-1,1 0 0,0 0 0,12 17 1,-16-29-20,55 84 42,-50-76-37,1 0 0,1-1 0,1 0 0,-1 0 0,2-2 0,-1 1 0,2-1 0,-1-1-1,24 13 1,-25-17-24,0-1 0,0 0 0,0-1 0,1 0 0,0-1 0,22 2 0,-7-3-71,52-4 1,6-6-267,-2-1-26,-69 5 289,-14 5 90,0 0 0,1 0 0,-1 0 0,0-1 1,0 1-1,0 0 0,0 0 0,0 0 0,0 0 0,0 0 1,0 0-1,0 0 0,0 0 0,0-1 0,0 1 0,0 0 1,0 0-1,0 0 0,0 0 0,0 0 0,0 0 0,0 0 1,-1 0-1,1-1 0,0 1 0,0 0 0,0 0 0,0 0 0,0 0 1,0 0-1,0 0 0,0 0 0,0 0 0,0 0 0,0 0 1,0 0-1,-1-1 0,1 1 0,0 0 0,0 0 0,0 0 1,0 0-1,0 0 0,0 0 0,0 0 0,0 0 0,-1 0 1,1 0-1,0 0 0,0 0 0,0 0 0,0 0 0,0 0 1,-1 0-1,-26-4-70,18 4 64,4 1 6,-16 6 9,2-2 2,17-4-10,-1 0 12,-7 6 6,7-6 3,-8 11 68,4 5 54,-11 28 130,15-37-218,1 1 0,0-1-1,0 0 1,1 0 0,-1 1 0,2-1 0,0 1 0,0 12 0,1-8 8,-1 111 471,0-98-404,2 1-1,1-1 1,1 0 0,12 42-1,11 52 355,73 215 558,-57-194-676,15 54 157,-39-122-342,13 68 165,-7-4-35,3 28-10,-20-98-185,25 159 196,-12-99-151,17 82 105,-1-48-81,-24-106-136,15 42 31,11 31 20,-4-10 4,35 117 86,-36-113-74,47 249 244,-46-229-240,-13-64-50,25 79 40,-8-23-37,16 73 17,-1 15-4,-24-106-54,8 43 3,-21-72-25,9 61 16,-2 23 12,-19-119-22,-3 0 0,-7 85 0,2-111-18,1 1-3,-1 0 0,-12 44-1,-126 288 79,122-322-52,-42 63 1,46-80-18,-22 22 0,16-18-8,4-7 15,0 0-1,-2-1 1,-27 18-1,-39 13 43,76-42-55,0-2-10,0 1 0,-1-1 1,1 0-1,-14 2 0,-13 3-123,19-4-142,0-1 1,0-1-1,0 0 0,0-2 1,-24-1-1,-7 0-1467,9 1 210,-1 0-3783,5 0 2434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51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48 114 5709,'0'0'-216,"-1"-1"74,0 1 153,0 0 1,1 0-1,-1-1 0,0 1 1,0 0-1,1-1 0,-1 1 0,0-1 1,0 1-1,1-1 0,-1 1 1,1-1-1,-1 1 0,0-2 1,-6-11 91,5 10 437,6-13-213,-3 13 85,2-17 1015,-1-2 5326,-8 22-6647,-18 0-6,18 0 721,13-3-796,7-1-7,1 1-1,13-2 0,-24 5-1,2 0-2,199-14-496,-201 14 425,2 0 6,-1 0 36,21 1-128,-25-1 138,0 0 0,1 1-1,-1-1 1,0 0 0,0 1-1,0-1 1,0 0 0,0 1-1,0-1 1,0 1 0,0 0-1,0-1 1,0 1 0,0 0-1,0 0 1,0 0 0,0-1-1,0 3 1,0 1-19,-1 3 22,0 0 1,-1 1-1,0-1 0,0 0 1,-1 1-1,0-1 0,-4 9 1,-2 10 28,-30 136 148,28-106-35,-6 103-1,12 63 91,4-197-221,5 92 35,0-76-368,-5-39 160,1 1-46,3 16-276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1:52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6473,'0'0'194,"-6"3"-41,-50 39 959,54-40-979,-10 14 250,10-14-338,0 1 1,0 0-1,0 0 0,0 1 0,0-1 0,1 0 0,-1 0 1,1 1-1,0-1 0,0 1 0,0-1 0,0 6 1,-3 51 337,3-58-376,-3 8 0,3-8-17,1 0-128,0 1 26,0-1 1,0 0 0,0 1-1,0-1 1,1 1-1,-1-1 1,1 0 0,-1 0-1,3 4 1,-3-5 193,1 2-366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20:23:45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5 147 5989,'0'0'-476,"0"-6"-1029,-5-41 2548,5 44 2,1 0-992,3-8 473,-3 18-455,8 79 302,-4-43-153,6-11-52,-10-30-148,-1 14 63,0-16-82,0 1 0,0-1-1,0 0 1,0 0 0,0 0 0,0 0-1,0 0 1,0 0 0,0 0 0,0 0-1,0 1 1,0-1 0,0 0 0,0 0 0,0 0-1,0 0 1,0 0 0,0 0 0,0 0-1,0 0 1,0 0 0,0 1 0,0-1-1,0 0 1,0 0 0,0 0 0,0 0 0,0 0-1,1 0 1,-1 0 0,0 0 0,0 0-1,0 0 1,0 0 0,0 0 0,0 0-1,0 0 1,0 0 0,0 0 0,1 0 0,-1 0-1,0 0 1,0 0 0,0 0 0,0 0-1,0 0 1,0 0 0,0 0 0,0 0-1,1 0 1,-1 0 0,0 0 0,8-6 7,-6 2-9,0 1-1,0 0 0,0-1 1,0 1-1,-1-1 0,1 1 0,-1-1 1,1-4-1,14-64-27,-13 60 38,-2 10-8,-1 0 0,1-1 0,-1 1 0,0 0 1,0-1-1,0 1 0,0 0 0,0-1 0,-1-2 0,1 3-1,0 0-3,0-2-73,0 1 72,0 0 1,-1 0 0,1-1 0,-1 1 0,0 0-1,0 0 1,0 0 0,0 0 0,0 0 0,-1 0 0,-1-3-1,-4-1-2,5 6 5,4-2 10,5-6-1,-6 6 24,4 3-23,39 0 2,-41 0-11,1 0 0,-1 0 0,1-1 0,-1 1 0,1-1 0,-1 0-1,5-2 1,3-1-1,0 1-1,-8 2 9,-3 1-11,1-1 0,0 1 0,0-1 0,0 1 0,0 0 0,0-1 0,0 1 0,0 0 0,0 0 0,0-1 0,0 1 0,-1 0 0,1 0 0,2 0 0,-2 0-43,1 0 1,-1 0-1,1 0 0,-1 0 1,1 0-1,-1-1 0,1 1 0,-1 0 1,1-1-1,-1 0 0,0 1 0,1-1 1,-1 0-1,2-1 0,14-11-560,-9 9-3003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02.2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433 0 5400,'2'2'-174,"-2"-1"206,0-1-1,1 1 1,-1 0 0,0-1 0,1 1 0,-1 0 0,0-1 0,0 1-1,0 0 1,1 0 0,-1-1 0,0 1 0,0 0 0,0 0-1,0-1 1,0 1 0,-1 0 0,1-1 0,0 1 0,0 0-1,0 0 1,-1-1 0,1 1 0,0 0 0,-1-1 0,1 1-1,0-1 1,-1 1 0,1 0 0,-1-1 0,1 1 0,-1-1-1,1 1 1,-1-1 0,1 1 0,-1-1 0,0 0 0,1 1-1,-1-1 1,0 0 0,1 1 0,-1-1 0,0 0 0,1 0-1,-1 0 1,0 1 0,-1-1 0,-57 13 1242,1 4-1,-87 36 1,91-31-1065,29-13-65,-39 22 0,63-31-144,0 0 0,0 1 0,0-1 0,0 1 0,1-1 0,-1 0-1,0 1 1,0 0 0,1-1 0,-1 1 0,0-1 0,1 1 0,-1 0 0,0 0-1,1-1 1,-1 1 0,1 0 0,0 0 0,-1-1 0,1 1 0,-1 0 0,1 0-1,0 0 1,-1 2 0,2-3-1,-1 1 1,1 0-1,-1 0 0,1 0 0,-1-1 0,1 1 0,-1 0 1,1-1-1,0 1 0,-1-1 0,1 1 0,0-1 0,0 1 1,1 0-1,1 1 6,-1-1-5,-1 0 0,1 0 0,-1-1 1,1 1-1,0 0 0,-1-1 0,1 0 1,0 1-1,0-1 0,-1 0 0,1 0 1,3 0-1,3 0-1,48 11-5,-46-10-1,-1 0 1,0 1 0,1 0 0,-1 0 0,9 4-1,-13-4-3,1 0 0,-1 1-1,0-1 1,0 1-1,0 0 1,0 0 0,-1 1-1,1-1 1,-1 1-1,0 0 1,0 0 0,0 1-1,-1-1 1,4 5-1,-6-7 12,0 0 0,0-1-1,-1 1 1,1 0 0,0-1 0,-1 1-1,1 0 1,-1 0 0,1-1-1,-1 1 1,0 0 0,0 3-1,1 3 13,-1-6-9,0-1 1,0 1 0,0-1-1,0 1 1,0-1 0,0 0-1,0 1 1,0-1 0,0 1 0,-1-1-1,1 1 1,-1-1 0,1 0-1,-1 1 1,0-1 0,1 0-1,-1 1 1,0-1 0,0 0-1,0 0 1,-1 2 0,-26 21 84,26-23-88,-3 3-21,0-1 0,0 0 1,0 0-1,-1 0 0,1-1 0,-1 0 1,0 0-1,-7 1 0,-2 0-129,12-2-51,-3-3-60,1 1 34,-1-1-1,1 0 0,0 0 0,1 0 0,-1-1 1,0 0-1,1 0 0,-1 0 0,1 0 1,0-1-1,0 1 0,0-1 0,1 0 1,-1-1-1,1 1 0,0 0 0,-3-7 1,-1-3-1767,2 1-369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07:43:03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0 260,'0'0'7941,"0"6"-7689,-1 0 132,0 1 0,1-1-1,0 0 1,2 12 0,-2-15 1075,1 19-780,-2-20-515,1-2-159,0 1-1,0-1 0,0 0 1,0 0-1,1 1 0,-1-1 0,0 0 1,0 0-1,0 1 0,0-1 0,0 0 1,0 1-1,0-1 0,1 0 0,-1 0 1,0 0-1,0 1 0,0-1 0,0 0 1,1 0-1,-1 0 0,0 1 0,0-1 1,1 0-1,-1 0 0,0 0 0,0 0 1,1 1-1,-1-1 3,1 0 1,-1 0-1,0 0 1,1 0-1,-1 1 1,0-1 0,1 0-1,-1 0 1,0 1-1,1-1 1,-1 0-1,0 1 1,0-1-1,1 0 1,-1 1-1,0-1 1,0 0-1,0 1 1,0-1 0,1 0-1,-1 1 1,0-1-1,0 1 1,0-1-1,0 0 1,0 1-1,0-1 1,0 1-1,0 0 1,2 10 116,0 0 0,1-1 0,0 1 1,0 0-1,2-1 0,5 12 0,-7-14-73,3 3 36,-5-9-79,-1-1-1,1 1 0,0-1 1,-1 1-1,1-1 0,-1 1 1,0 0-1,1-1 1,-1 1-1,0 0 0,0-1 1,0 3-1,6 14 87,-1-6-46,9 61 194,-13-69-234,0 1 0,0-1-1,-1 0 1,0 0 0,0 1-1,0-1 1,-1 5 0,1 9 14,3 3 25,-1 42 1,-2-48-33,2 16-19,-1-26 6,-1-1 0,1 1 0,-1 0 0,0-1 0,0 1 0,0 0 0,-1-1 0,-2 9 0,3-11-1,-1 1 1,1-1 0,0 1-1,0 0 1,-1-1 0,2 1 0,-1-1-1,0 1 1,0-1 0,1 1-1,0 2 1,3 19 4,-4-8 14,1-3-13,-1 0 0,-1 1 1,-4 21-1,4-15-38,2 9 15,-1-22 16,1-5 0,-1 1 0,0-1 0,1 0 1,-1 1-1,-1-1 0,1 1 0,0-1 1,0 1-1,-1-1 0,0 1 0,1-1 1,-1 0-1,-2 4 0,2 51 24,1-55-31,1-1-9,-1 0 18,1 0-1,0 0 0,-1 1 0,0-1 1,1 0-1,-1 0 0,0 0 1,0 1-1,1-1 0,-1 0 0,0 2 1,-2 0-8,5 23 4,-9 11-24,6-35 4,3 0-439,3 3 728,0-30-9661,-5 20 6127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4:57.5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5 3884,'-2'-1'-231,"-9"-2"42,9 2 97,2 7 214,1 65 596,-1 85 733,-6 22-603,5-124-600,6 68 1,1 1-72,-4-89-499,1 0-1,9 35 1,-5-53-30,1-13-2656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4:59.0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142 289 3544,'0'0'-192,"1"-16"-185,0 15 396,0-1-1,0 1 1,1 0-1,-1 0 1,1 0-1,-1 0 1,0 0 0,1 1-1,-1-1 1,1 0-1,0 1 1,-1-1-1,1 1 1,0 0 0,-1-1-1,1 1 1,2 0-1,42-3 476,-16 2-184,194-18 1390,532-57-382,-434 57-1230,-211 13-78,398-55-1096,-407 45 906,100-19-172,-125 21 231,-76 14 119,0-1 0,1 1 0,-1 0 0,0-1 0,0 1 0,0 0 0,0 0 0,0 0 0,0 0 0,0 0 0,0 0 0,0 0 0,0 0 0,3 1 0,16-1-12,-17-1 11,9-1 7,-1 0 1,1 0-1,0 1 0,0 1 0,-1 0 0,1 1 0,19 3 1,40 8 299,-68-11-251,15 3 69,-16-2-40,1 0 1,-1 0 0,1 1-1,-1-1 1,0 1-1,0-1 1,0 1-1,0 0 1,3 6-1,-4-8-40,0 1 0,0 0-1,0 0 1,-1 0-1,1 0 1,0 0 0,-1 0-1,0 0 1,1 1 0,-1-1-1,0 0 1,0 0-1,-1 3 1,1 4 69,-1 8 300,-6 30 0,3-28-178,-1 36 0,4 10 1,2-43-117,-1 34 0,0-39-67,-1 1 0,2 0-1,4 23 1,2 3 44,0 48 1,1-2-20,-1-26-83,12 75-248,-16-119 150,-3-18 99,0 0 0,0 0 0,0-1 0,1 1 0,-1 0 0,1 0 0,-1-1 0,1 1 0,0 0 0,1 2 1,-2-2-10,1 0 1,-1 0 0,1 0 0,-1 1 0,0-1 0,0 0-1,0 0 1,0 1 0,0-1 0,-1 3 0,1-5 10,0 3-36,-2 1-19,2-4 55,0 1 0,0-1 0,0 1 0,0-1 0,-1 1 0,1 0 0,0-1 1,0 1-1,0-1 0,-1 1 0,1-1 0,0 1 0,0-1 0,-1 1 0,1-1 0,-1 1 0,1-1 0,0 0 0,-1 1 0,1-1 1,-1 0-1,1 1 0,-1-1 0,-5 2-11,1 0 1,-1-1 0,0 0-1,-11 1 1,-68 3-84,-10-5 53,49 0 37,-142 5-36,-101 18 5,-68 6-4,10-12 38,163-11 4,106-3-3,-184 13-27,191-8 22,-132 17-2,144-17 6,-34 7 3,-30 6 63,14-3-6,-7 0-3,47-8-11,47-10-42,18 0-17,0-1-45,-14-6 2,14 6-20,8-4-465,11-9-803,1 1 0,26-17 0,-30 21-594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00.9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46 5396,'0'-18'-400,"0"6"385,0 9 32,-1-6-177,2 6 602,0 7 2325,2 29-2290,2 0 1,1-1-1,2 0 1,22 59-1,-22-73-500,-5-10-142,1 0-1,-1 0 0,2 0 0,-1-1 1,1 0-1,0 1 0,0-2 0,1 1 1,0-1-1,13 12 0,-17-17-86,0 0 0,0 0 1,0-1-1,0 1 0,0 0 0,0-1 0,0 1 0,0-1 0,0 0 0,0 0 1,1 0-1,-1 0 0,0 0 0,0 0 0,0-1 0,4 0 0,13-4-2198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01.4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458 10 5533,'0'0'-339,"1"-8"-135,-1 8 481,0 0-1,0 0 1,0 0 0,0 0 0,0 1 0,0-1 0,0 0 0,-1 0-1,1 0 1,0 0 0,0 0 0,0 0 0,0 0 0,0 0 0,0 0 0,0 0-1,0 0 1,-1 0 0,1 0 0,0 0 0,0 1 0,0-1 0,0 0 0,0 0-1,0 0 1,-1 0 0,1 0 0,0 0 0,0-1 0,0 1 0,0 0-1,0 0 1,0 0 0,-1 0 0,1 0 0,0 0 0,0 0 0,0 0 0,0 0-1,0 0 1,0 0 0,0 0 0,0 0 0,-1 0 0,1-1 0,0 1 0,0 0-1,0 0 1,0 0 0,0 0 0,0 0 0,0 0 0,0 0 0,0 0-1,0-1 1,0 1 0,0 0 0,0 0 0,0 0 0,-47 58 1247,29-35-739,0 0 1,-26 24-1,-13 8 46,-33 27 5,26-20-387,-35 23-944,85-73 482,12-10 170,7-7-692,1-2 797,-5 4 6,1 1 0,0-1 1,1 1-1,-1 0 1,0 0-1,1 0 0,-1 0 1,1 0-1,-1 0 1,5-1-1,-5 2 39,1 1 0,-1-1 0,1 1 0,-1-1 0,0 1 0,1 0 0,-1 0 0,1 0-1,-1 0 1,1 0 0,-1 1 0,0-1 0,1 1 0,-1-1 0,3 2 0,-2-1-96,-1 1 82,0-1 1,0 0-1,-1 1 1,1-1-1,0 1 0,-1-1 1,1 1-1,-1 0 0,1 0 1,-1-1-1,0 1 0,0 0 1,0 0-1,0 0 1,0 1-1,0-1 0,-1 0 1,1 0-1,-1 0 0,1 5 1,4 84 451,-3-69-424,-3 12 35,0-19-121,0 0 0,2 21-1,-1-13-267,4-3-354,-4-18 276,1 0 1,-1 1-1,1-1 1,-1 0-1,0 0 0,0 0 1,0 0-1,0 1 1,0 2-1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18.0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35 3704,'-26'-14'601,"26"12"-552,1 1 0,0 0 0,0-1 0,0 1 0,0 0-1,0-1 1,0 1 0,0 0 0,0 0 0,0 0 0,2-1 0,-1-1 1371,1 2-500,10 3 5807,-13 30-6623,-4 115 382,-2-77-389,0-35-90,3-1-1,0 0 1,4 42-1,-1-33-75,0-12-38,2 0 1,6 35 0,-9-39 12,1-25 84,-1 1-1,1-1 0,0 1 1,0-1-1,0 1 0,0-1 1,0 1-1,1-1 1,0 4-1,9 55-380,-9-58 341,-1-3 43,0 1 0,0 0 0,0 0-1,-1-1 1,1 1 0,0 0 0,0-1 0,0 1-1,1 0 1,-1 0 0,0-1 0,0 1 0,0 0-1,0-1 1,1 1 0,-1 0 0,0-1 0,1 1-1,-1-1 1,1 2 0,29 6-56,-26-8 34,4 0 7,117-26-31,-90 17 17,-1 2 0,2 0-1,39 0 1,41 2-868,-77 10-746,-32-8 1145,-1 1-367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19.0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21 135 6089,'-6'-2'-108,"-9"-1"2642,16 9-2223,40 200 1841,-14-58-1824,-18-95-446,8 36-523,-10-57 62,-5-23 114,0 0 0,0 0 0,0 0 0,8 16 0,-9-24 24,2-11-1066,-1 0 1297,-1 0-1,1 0 0,-2 0 1,1 0-1,-2-1 1,-1-13-1,-1-20-315,4-66-1,0 38 403,5-112 788,-1 66 679,-5 107-1064,1 1-1,0-1 1,0 0-1,6-17 1,-7 27-83,1-1-159,-1 1 0,0 0 1,1-1-1,-1 1 0,1-1 1,-1 1-1,1 0 0,0-1 0,-1 1 1,1 0-1,0 0 0,0 0 0,0 0 1,0-1-1,0 1 0,0 0 0,0 1 1,0-1-1,1 0 0,-1 0 1,0 0-1,0 1 0,1-1 0,-1 1 1,0-1-1,1 1 0,-1-1 0,1 1 1,-1 0-1,1 0 0,-1-1 0,3 2 1,3-2 63,1 0-1,-1 1 1,0 1 0,11 1 0,1 1 16,0 1 1,0 2-1,-1 0 0,1 0 1,25 15-1,-22-8-37,0 1-1,-1 0 1,-1 2 0,28 26-1,-40-34-64,-1 1-1,1-1 1,-1 1 0,-1 1-1,0-1 1,0 1 0,-1 0-1,0 1 1,0-1-1,-1 1 1,-1 0 0,4 16-1,-7-21-7,1 1-1,-1-1 0,0 0 0,-1 1 1,1-1-1,-1 0 0,0 1 1,-1-1-1,0 0 0,0 0 1,0 0-1,0 0 0,-1-1 1,0 1-1,0-1 0,-8 10 0,-3 1 6,-1 0 0,-1-1-1,-27 21 1,0 0-3,23-21-11,0 0-1,-36 19 1,29-18-152,26-16 133,0 1 0,0 0 1,0-1-1,0 1 1,0-1-1,0 0 1,0 1-1,0-1 0,0 0 1,0 1-1,-1-1 1,1 0-1,-2 0 1,0 0-46,-1 1-181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26.0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189 171 5705,'0'0'-355,"1"-3"-588,0 1 1937,-2 6-375,-6 17-132,-14 34 85,-32 74 534,39-93-948,2-6 14,1 1-1,-8 41 0,4 3 23,-12 72 50,16 7-754,11-151 420,4-9-413,3-2 454,-1-1 1,0 1-1,-1-1 0,0 0 0,5-13 0,83-242-667,-12 70 439,-25 66 181,3 3 68,-54 116 64,-1-1-1,2 1 1,0 0 0,0 0 0,0 1-1,1 0 1,0 0 0,1 0-1,0 1 1,0 0 0,15-9 0,-21 14-6,4-2 74,0-1-1,1 1 1,0 0 0,0 1-1,0 0 1,11-4 0,-15 6 226,1 3-281,0 0 0,0 0 0,0 1-1,0 0 1,0-1 0,0 1-1,-1 0 1,0 1 0,1-1-1,-1 0 1,0 1 0,-1 0 0,1 0-1,-1 0 1,1 0 0,-1 0-1,-1 0 1,1 1 0,0-1-1,1 9 1,2 16 168,-1-9-64,-2 1 0,2 23 0,-3 0 7,0-18-56,-2 26 0,1 29 39,0 23-36,-1-91-116,1-1 0,2 22 0,1 6-74,2 88-1348,-5-122 1155,0 1 1,1-1-1,0 1 1,0-1-1,0 0 1,5 13-1,-5-4-575,-1-11-1860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26.4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22 114 4500,'0'0'-228,"-3"-1"62,2 1 173,0-1 0,0 1 0,0-1 0,0 1 0,0-1 0,0 1 0,0-1 1,0 1-1,0-1 0,1 0 0,-1 1 0,0-1 0,0 0 0,1 0 0,-1 0 0,0 1 0,1-1 0,-1 0 0,1 0 0,-1-2 0,0 1 150,5 0 21,23-5 266,1 0 1,28-2-1,23-4 192,75-10-458,-110 15-610,-33 7-43,0-1 0,0 0 0,0-1 0,0 0 0,-1 0 1,14-7-1,-22 8-649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27.2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195 228 3992,'0'0'43,"0"0"0,0 0-1,0 0 1,0 0 0,0 0-1,0 0 1,-1 0 0,1 0-1,0 0 1,0 1-1,0-1 1,0 0 0,0 0-1,0 0 1,-1 0 0,1 0-1,0 0 1,0 0 0,0 0-1,0 0 1,0 0 0,0 0-1,-1 0 1,1 0-1,0 0 1,0 0 0,0 0-1,0 0 1,0 0 0,0 0-1,-1 0 1,1 0 0,0 0-1,0-1 1,0 1 0,0 0-1,0 0 1,0 0 0,0 0-1,-1 0 1,1 0-1,0 0 1,0 0 0,0 0-1,0-1 1,0 1 0,0 0-1,0 0 1,0 0 0,0 0-1,0 0 1,0 0 0,0-1-1,0 1 1,0 0-1,0 0 1,0 0 0,0 0-1,0 0 1,0 0 0,0-1-1,0 1 1,0 0 0,0 0-1,0 0 1,0 0 0,0 0-1,0 0 1,0-1 0,-12 15 631,-12 28-4,1 15 317,3 0 1,-22 102-1,38-139-872,-23 117 404,11-19-287,1-29-282,9-25-235,53-184-1256,6-31 976,7-24 160,6-23 378,-23 80 477,1-6 178,-40 111-567,0-2 37,0 1-1,1-1 0,10-19 1,-13 31-23,1 3 6,0 0-61,-1 0 0,0 0 1,1 1-1,-1-1 0,1 1 1,-1 0-1,0 0 0,1 0 0,-1 0 1,0 0-1,0 0 0,0 1 1,0-1-1,2 3 0,1 0 18,0 1 1,-1 0-1,1 0 0,-1 0 0,3 7 0,4 7 69,-2 1-1,11 27 1,-9-11-11,-2 0-1,-2 1 1,5 69-1,-9-76-76,0 141-364,-5-91-684,3-64-19,1 0-1,0-1 1,8 25-1,-10-39 946,0-1 0,0 1 0,1-1 1,-1 1-1,0 0 0,0-1 0,1 1 0,-1-1 0,0 1 0,1-1 1,-1 1-1,1-1 0,-1 1 0,1-1 0,-1 1 0,1-1 0,-1 0 1,1 1-1,-1-1 0,1 0 0,0 1 0,1 0-390,9 4-1543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02.7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25 5481,'0'0'-270,"0"-1"354,-1-1 0,1 1 0,-1-1-1,1 1 1,0-1 0,-1 1 0,1-1 0,0 1 0,0-1-1,0 1 1,0-1 0,1 1 0,-1-1 0,1-2 0,1 4 4,-1 0-1,1 0 1,0 1 0,0-1 0,-1 0 0,1 1 0,0-1 0,-1 0 0,1 1 0,0 0 0,-1 0 0,1-1 0,-1 1 0,1 0 0,-1 0 0,1 0 0,-1 0 0,0 1-1,1-1 1,-1 0 0,0 1 0,0-1 0,0 0 0,0 1 0,0-1 0,0 1 0,-1 0 0,1-1 0,0 3 0,1 3 99,1 0 0,-2 0 0,1 0 0,-1 1 0,0-1 0,-1 0 0,0 9 0,3 20 374,-2-20-255,-1 0 0,-2 29 1,1-31-163,0-1 1,1 1-1,0-1 1,3 19-1,3 5 248,1 61 0,-1-10-64,-4-64-272,0-1-21,1 0 1,7 22 0,-8-37-109,0-1 0,-1 1 0,1-1-1,-2 1 1,1 0 0,-1 0 0,0-1 0,0 1 0,-3 13 0,-2 20-2469,8-31 1573,7-8-7013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27.6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81 4972,'-3'0'-249,"2"0"271,1 0 1,0 0-1,0 0 1,-1 0-1,1 0 0,0 0 1,0 0-1,-1 0 0,1 0 1,0 0-1,0 0 1,-1 0-1,1-1 0,0 1 1,0 0-1,0 0 0,-1 0 1,1 0-1,0 0 1,0 0-1,-1-1 0,1 1 1,0 0-1,0 0 0,0 0 1,0 0-1,-1-1 1,1 1-1,0 0 0,0 0 1,0-1-1,0 1 0,0 0 1,0 0-1,-1-1 1,12-4 381,36-6-104,-14 4 116,50-8 545,34-2-526,-113 16-541,35-3-736,-36 3 507,0 0-62,33-10-2448,-33 9 1181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31.8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301 52 4676,'-14'-11'-291,"-3"-2"1707,11 9 3711,3 4-5089,0 0-1,0 0 1,1 1 0,-1-1 0,0 1 0,0 0 0,-4 1-1,-1 1 21,1-2 112,7 0-152,0 0 0,-1-1 1,1 1-1,0-1 0,-1 1 0,1-1 1,0 1-1,-1-1 0,1 1 0,-1-1 1,1 1-1,-1-1 0,1 0 0,-1 1 1,1-1-1,-1 0 0,1 1 0,-1-1 1,1 0-1,-1 0 0,1 1 1,-1-1-1,0 0 0,1 0 0,-1 0 1,-1 0-1,1 0 3,0 1 0,0-1 0,0 0 0,0 0 0,1 1 0,-1-1-1,0 1 1,0-1 0,0 1 0,0-1 0,0 1 0,1-1 0,-1 1 0,-1 1 0,-8 11 143,0 0 1,-1-1-1,-1-1 1,0 0-1,-14 11 0,19-16-118,1 0-1,-1 0 1,2 0-1,-9 12 0,-5 6 40,13-16-62,0 0 0,1 0 0,1 1 0,-1-1 0,1 1 1,1 0-1,-5 14 0,1-1 16,5-18-39,1-1 0,0 1 0,0-1 1,1 1-1,-1 0 0,1-1 0,0 1 0,0 0 0,0-1 0,0 1 0,1 0 0,-1-1 0,1 1 0,0-1 0,0 1 0,0-1 1,1 1-1,-1-1 0,1 0 0,0 1 0,0-1 0,0 0 0,0 0 0,0 0 0,1-1 0,0 1 0,-1 0 0,6 3 0,-2-2-49,1 0 0,-1 0 0,1 0 0,0 0 0,0-1 0,0 0 0,0-1 0,1 0 0,-1 0 0,1 0 0,0-1 0,12 0 0,21 0-329,-24 0 177,-1-1 0,1 0-1,-1-1 1,20-4 0,-24 2 57,0 0 0,-1-1 0,0 0 0,0 0 0,0-1 0,0-1 0,-1 0 0,1 0 1,-2-1-1,1 0 0,-1-1 0,15-15 0,-21 20 101,-1-1 1,1 0 0,-1-1-1,1 1 1,-1 0-1,0-1 1,-1 1-1,1-1 1,-1 1 0,0-1-1,0 0 1,0 0-1,-1 1 1,0-9 0,0-6-84,-2-1 0,-4-22 0,5 36 99,-20-116-270,7 67 141,14 53 128,-1 1 21,1 1 1,0-1-1,0 1 1,-1-1-1,1 1 1,0-1-1,-1 1 1,1-1-1,-1 1 0,1-1 1,0 1-1,-1 0 1,1-1-1,-1 1 1,1 0-1,-1-1 1,1 1-1,-1 0 1,0 0-1,1-1 1,-1 1-1,1 0 1,-1 0-1,1 0 1,-1 0-1,0 0 0,1 0 1,-1 0-1,0 0 1,-23-1-358,21 1 149,1 1 180,1-1 1,-1 0-1,1 1 1,-1-1-1,1 1 0,0-1 1,-1 1-1,1 0 1,0 0-1,-1 0 0,1-1 1,-2 3-1,1-1-48,1-2 35,0 1 0,0-1 0,0 0 0,1 1 0,-1-1 0,0 1 0,0-1-1,1 1 1,-1-1 0,0 1 0,1-1 0,-1 1 0,0 0 0,1-1 0,-1 1 0,1 0-1,-1 0 1,1-1 0,-1 1 0,1 0 0,0 0 0,-1 0 0,1-1 0,0 1-1,0 0 1,0 0 0,0 0 0,0 0 0,0 0 0,0 1 0,0 0-31,0 0-662,0 1-709,0 8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32.4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156 1 4344,'0'0'2069,"2"4"-1687,9 11-5,-9-11-7,-6 12 319,1-7-568,-1 0 0,0-1 0,-1 1 0,1-1 0,-2 0 0,1-1 0,-1 1 0,0-1 0,-1 0 0,1-1 0,-1 1 0,-10 6 0,-3 3-230,3-2-230,12-10 102,1-1-1,0 1 1,0-1-1,0 1 1,0 0 0,0 1-1,-2 4 1,5-8 95,1-1-1,-1 1 1,1 0 0,-1-1 0,1 1 0,-1-1-1,1 1 1,-1-1 0,0 1 0,1-1 0,-1 1 0,0-1-1,0 1 1,1-1 0,-1 0 0,0 0 0,-1 1 0,1 0-431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33.2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412 1 5521,'0'0'-360,"3"0"-202,7 0 475,-2 0 3327,-4 16-2383,-3-13-441,-2 0-300,0 0 1,0 0 0,0-1-1,0 1 1,-1 0 0,1 0-1,-3 2 1,-1 3 139,-181 268 2697,104-165-2740,-54 97-2802,133-204 1891,-9 16 36,11-19 351,1 0 0,0 0 1,0-1-1,0 1 0,0 0 1,-1 0-1,1 0 0,0-1 1,0 1-1,0 0 0,1 0 0,-1-1 1,0 1-1,0 0 0,0 0 1,1 1-1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33.7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20 5320,'0'0'-312,"1"-16"-148,-1 16 518,0 0 1,1 0 0,-1-1 0,0 1-1,0 0 1,1 0 0,-1-1 0,0 1-1,0 0 1,1 0 0,-1 0 0,0 0-1,1-1 1,-1 1 0,0 0-1,1 0 1,-1 0 0,0 0 0,0 0-1,1 0 1,-1 0 0,0 0 0,1 0-1,-1 0 1,0 0 0,1 0-1,-1 0 1,0 0 0,1 0 0,-1 0-1,0 1 1,1-1 0,-1 0 0,0 0-1,0 0 1,1 0 0,-1 1 0,0-1-1,0 0 1,1 0 0,-1 1-1,0-1 1,0 0 0,1 0 0,-1 1-1,12 13-258,-10-11 461,6 7 350,-1 0-1,9 17 1,4 4 307,11 17 158,-1-12-388,-1 1 0,33 56 1,1 16-223,-21-26-498,-31-58-367,25 40 0,-32-59 190,0 0 0,0 0 0,1 0-1,-1-1 1,2 0 0,-1 0 0,0 0 0,1-1-1,0 0 1,0 0 0,0 0 0,0-1 0,1 1-1,-1-2 1,1 1 0,13 3 0,40 7-3073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38.5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132 14 5849,'0'0'-178,"-2"-2"72,1 1 158,0 0 0,0 0 1,0 0-1,0 0 0,0 0 0,0 0 0,0 0 0,0 0 0,0 0 0,-2-1 1,0 9 205,0 0-223,-7 16 410,1 0 0,1 1 0,0 1 0,-3 27 0,1 23 321,5-37-313,-2 53 1,2 87-170,0-33-2154,8-130 1287,-2-11 471,0-1-238,-3-11-1636,-7-40 1311,-6-89 1,4-62 793,16 52 906,-4 141-982,-1-1 0,1 1 0,0 0 0,1-1-1,0 1 1,0 0 0,0 0 0,1 0 0,-1 0 0,1 1 0,1-1 0,-1 1 0,1-1 0,0 1 0,0 1 0,1-1 0,-1 0 0,1 1 0,0 0-1,0 0 1,1 0 0,-1 1 0,1 0 0,0 0 0,-1 0 0,1 1 0,9-3 0,-10 4-12,1 0 0,0 0 0,0 0 0,0 1 0,11 0 0,-6 0 15,-5 0-11,0 0-1,0 0 1,-1 1 0,1 0-1,0 0 1,-1 1 0,1-1-1,-1 1 1,0 0 0,1 1-1,-1-1 1,0 1 0,0 0-1,-1 0 1,1 1 0,-1-1-1,1 1 1,6 8 0,-8-7 5,1 0 1,-1 0 0,0 0-1,0 1 1,-1-1 0,1 1-1,-1 0 1,0-1 0,-1 1-1,0 0 1,1 0 0,-2 0-1,1 0 1,-1 1 0,0-1-1,0 0 1,-1 0 0,0 0-1,0 0 1,-2 7 0,0-5 3,-1 1 0,1-1-1,-2 1 1,1-1 0,-1-1 0,0 1 0,-1-1 0,0 1 0,0-2-1,-1 1 1,1-1 0,-2 0 0,1 0 0,-14 8 0,-1-2-13,0 0 1,0-2 0,-1 0-1,-29 8 1,50-18-47,0 1-1,1-1 1,-1 1-1,0-1 1,0 0 0,1 0-1,-1 0 1,0 0 0,0 0-1,1 0 1,-4-1 0,0 0-35,3 2 26,1-1 0,0 0 0,-1 0-1,1 0 1,-1-1 0,1 1-1,-1 0 1,1 0 0,0-1-1,-1 1 1,1-1 0,0 1-1,-1-1 1,1 0 0,-1 0-1,-2-1-62,3 1 54,0 1 0,1 0 0,-1-1-1,1 1 1,-1 0 0,1-1-1,-1 1 1,1-1 0,-1 1-1,1-1 1,-1 1 0,1-1-1,-1 1 1,1-1 0,0 0-1,-1 1 1,1-1 0,0 1-1,0-1 1,-1 0 0,1 1 0,0-1-1,0 0 1,0 1 0,0-1-1,0 0 1,0 0 0,0 1-1,0-1 1,0 0 0,0 1-1,0-1 1,0 0 0,1 1-1,-1-1 1,1 0 0,10-24-893,-9 23 770,0-2-216,0 0 1,0 1 0,1-1 0,-1 1 0,1 0 0,5-5 0,8-6-1422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39.5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52 553 4744,'0'0'-191,"-2"4"80,-9 12 211,10-13-58,0-1 0,0 1 0,0 0 0,1 0 0,-1-1 0,1 1 0,0 0 0,-1 0 0,1-1 0,0 1-1,1 0 1,-1 0 0,1 2 0,0 14 318,-2 4-34,-2-1 1,-10 40 0,0 1-25,12-56-299,-1 2-36,1 0 0,0-1-1,0 1 1,2 16 0,-1-23-6,0 0 0,1 0 0,-1 0 0,1-1 0,-1 1 0,1 0 0,0 0 0,0-1 0,0 1 0,0-1 0,0 1 0,0-1 0,0 1 0,0-1 0,1 1 0,-1-1 0,1 0 0,-1 0 0,1 0 0,-1 0 0,1 0 0,-1 0 0,1 0 0,0 0 0,0-1 0,2 1 0,-3 0 1,1-1 0,-1 1 0,0-1 0,1 0 0,-1 1 0,1-1 0,-1 0 0,1 0 0,-1 0 1,1 0-1,2-1 0,0 0-52,-2 1 61,0 0 1,-1 0-1,1 0 1,0 0 0,0-1-1,-1 1 1,1-1-1,0 1 1,-1-1-1,1 1 1,-1-1 0,1 0-1,-1 0 1,1 0-1,1-1 1,3-2-55,3-1-25,-1-1 1,1 1-1,-1-1 0,0-1 0,-1 0 0,1 0 0,-1 0 0,-1-1 0,11-15 0,0-5 19,23-50 1,-24 46 154,25-57 374,-4 15 178,-36 72-577,1 1 0,-1-1 0,0 1 0,1 0 0,0 0 0,-1 0 0,1 0 1,0 0-1,-1 0 0,1 1 0,0-1 0,0 0 0,0 1 0,0 0 0,0-1 0,3 1 1,1-1 231,-3 5-104,1 1-91,-1 0 0,1 1 0,-1 0 0,-1 0 0,1 0 0,-1 0 0,0 0 0,0 0 0,-1 0 0,2 13 0,3 20 149,-3-10-72,2 0 0,16 51 0,-20-78-153,-1 1-1,1-1 1,0 0 0,1 1-1,-1-1 1,0 0-1,0 1 1,1-1-1,0 0 1,-1 0-1,1 0 1,0 0 0,0-1-1,0 1 1,0 0-1,0-1 1,0 0-1,1 1 1,-1-1-1,0 0 1,1 0 0,-1 0-1,5 1 1,-5-2-18,5-3-80,-2 1 87,0 0 0,0-1 0,0 1-1,0-1 1,0 0 0,-1-1 0,0 1 0,1-1-1,-1 0 1,-1 0 0,1 0 0,0-1-1,-1 1 1,0-1 0,0 0 0,3-7 0,11-38 40,-3 0 1,-1-1-1,10-95 1,-7 37 84,9 6 109,2-5 359,-25 88-410,3-12 214,-3 22-159,-1 0-1,0 0 1,-1-18 0,-3 36-129,-5 13-17,1 0 1,1 1-1,1-1 0,-4 34 1,-15 146 202,20-149-485,6 92 0,0-60-314,1 15-568,3-28-345,-5-64 1144,0-4 157,-1 0 0,1 0-1,-1 0 1,1 0 0,-1 0 0,0 0-1,0 0 1,0 0 0,-1 0 0,-1 6-1,2-9 103,0 1-1,0-1 1,0 0-1,0 1 1,0-1-1,0 0 1,0 1-1,0-1 1,-1 1-1,1-1 0,0 0 1,1 1-1,-1-1 1,0 0-1,0 1 1,0-1-1,0 0 1,0 1-1,0-1 1,0 0-1,0 1 1,1-1-1,-1 0 0,0 1 1,0-1-1,0 0 1,1 0-1,-1 1 1,3 5-1539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39.8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45 228 3440,'-11'-35'-286,"6"22"363,1 0 0,0-1 0,1 1 1,-2-16-1,5 26 8,0 0 1,-1 0-1,1 0 1,-1 0-1,0 0 1,0 1-1,-2-5 1,2 6 28,1-1 0,-1 0 1,0 0-1,0 1 0,1-1 1,-1 0-1,1 0 0,0 0 0,0 0 1,-1 0-1,1 0 0,0 0 0,1 1 1,-1-1-1,0 0 0,1-3 1,0 3 680,4 2-558,16 0-14,-16 0-15,2 0-17,79 0 392,-40-2-331,60-11 0,-63 7-686,56-2-1,-86 8 23,0-2-1,17-3 1,19-2-2019,-43 6 1109,11-2 129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40.3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318 10 3952,'0'0'-96,"-8"-2"74,-23-4 105,23 5 25,-21 13 559,11 0-84,0 0-1,1 1 1,1 1 0,-25 26-1,-46 68 904,76-92-1350,6-8-62,0 1 1,1 0 0,0 0-1,-5 13 1,6-11-31,2-9-46,0-1 1,1 0 0,-1 1-1,1-1 1,0 1 0,0-1-1,-1 1 1,1-1 0,0 1-1,0-1 1,1 1 0,-1-1 0,0 1-1,0-1 1,1 1 0,-1-1-1,1 1 1,-1-1 0,1 1-1,-1-1 1,1 0 0,0 1-1,0-1 1,0 0 0,0 0 0,0 0-1,0 0 1,0 0 0,0 0-1,3 2 1,1 0-101,0 0 0,0 0 0,1-1 0,-1 0-1,11 3 1,-12-4-8,7 0-279,15-2-413,-1-2-1,0-1 0,0-1 0,-1 0 0,26-11 0,-23 3-1015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40.9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253 38 4928,'-29'-31'-295,"26"29"364,0 1 61,-15-2 252,15 6-139,-3 3-107,1 0 0,1 0-1,-1 1 1,1 0 0,0 0 0,1 0 0,-1 0-1,1 1 1,1 0 0,0-1 0,0 1-1,0 0 1,0 16 0,-7 159 1267,-4 36-757,-8-13-781,16-169 27,-5 36-189,0-26 73,2-5-308,-2-1 1,-20 51 0,17-54-65,10-27 89,0 0-1,-10 17 1,13-26 214,19-49-1047,-1 4 1166,-6 13 194,27-50-1,-24 53 281,-2-1 0,12-35 0,-21 55-134,-1 0 1,1 0-1,0 1 1,0-1-1,1 1 1,0 0-1,1 0 1,10-11-1,-14 17-103,0-1 0,0 1 0,0-1 0,0 1 0,0 0 0,0 0 0,1 0 0,3-1 1,3-1 180,-7 2 284,4 4-286,-4-2-207,1-1-1,-1 1 1,1 1-1,0-1 1,-1 0-1,0 1 0,1-1 1,-1 1-1,0 0 1,0 0-1,0 0 1,0 0-1,0 0 0,-1 0 1,1 0-1,0 0 1,-1 1-1,0-1 1,0 1-1,1-1 1,-1 1-1,-1 0 0,1-1 1,0 1-1,-1 0 1,1-1-1,-1 1 1,0 5-1,0 30 297,-10 66 1,6-54-1002,3-47 528,1-1 1,0 1 0,1-1 0,-1 1-1,0 0 1,1-1 0,-1 0 0,1 1-1,0-1 1,0 1 0,0-1 0,0 0-1,0 1 1,0-1 0,1 0-1,1 2 1,2-2-1675,17 2-245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06.4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380 33 6405,'0'0'-537,"6"-10"-1643,13-12 9775,-27 22-7525,0-1-1,0 2 1,0-1-1,-11 3 1,14-1-15,2-2-3,-92 23 270,84-20-293,1 1 0,0 0-1,0 1 1,1 0 0,-1 1-1,1 0 1,-10 8-1,12-9-20,-11 8 7,1 0 1,1 1-1,0 1 0,0 0 1,-25 35-1,36-41-3,1 0 1,0 0-1,0 0 0,1 0 0,0 1 1,0-1-1,1 1 0,1 0 0,0 0 1,-1 19-1,2-22-19,1-1-1,-1 1 1,1 0 0,0 0 0,1 0 0,0-1-1,0 1 1,0 0 0,1-1 0,3 7 0,1 1-34,-5-9 18,0-1 0,0 0 0,1-1 0,0 1 0,-1 0 0,1-1 0,0 1 0,1-1 0,-1 0 0,1 0 0,-1 0 0,1-1 0,0 1 0,0-1 0,0 0 0,0 0 0,0 0 0,1-1 0,5 2 0,6 0-71,-1 0-1,1-2 1,0 1 0,17-2-1,-25-1 48,-1 1 1,0-2-1,1 1 0,-1-1 0,0 0 0,0 0 0,0 0 0,0-1 0,-1-1 0,1 1 0,7-6 0,-2 1-59,-1-1 0,0-1-1,0 0 1,15-18 0,-24 26 91,0 0 0,0 0 1,0-1-1,0 1 1,-1-1-1,1 0 0,-1 1 1,1-1-1,-1 0 0,0 0 1,0 0-1,0 0 1,-1 0-1,1-4 0,-1 6 10,0 0 0,0-1 0,0 1-1,0 0 1,-1 0 0,1-1 0,-1 1 0,1 0-1,-1 0 1,1-1 0,-1 1 0,0 0 0,1 0-1,-1 0 1,0 0 0,0 0 0,0 0-1,0 0 1,-1-1 0,-7-8-15,7 8 17,-1 0 0,1 0-1,-1 1 1,0-1 0,0 1 0,1-1-1,-1 1 1,0 0 0,0 0-1,0 0 1,-4 0 0,-4-3-4,8 3 7,-4-1-2,-24-3 0,-37-10-70,65 14-2,0 0-37,-8-1-40,8 1-47,-2 2-1803,-12 5 1369,12-5-313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41.6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410 15 5076,'-5'-3'46,"-1"1"0,0 0 0,-1 0 0,1 0 0,0 1 0,-1 0 0,1 0 0,-12 1 1,6 0 261,0 1 1,0 1 0,0 0 0,-21 7 0,2 0 169,19-5-287,0 0-1,1 0 1,0 2-1,0-1 1,0 1-1,0 1 1,-10 8-1,-1 3 132,1 1-1,-18 21 1,32-32-276,1 1 1,1-1-1,-1 1 1,2 0-1,-1 1 1,1-1-1,0 1 1,-3 14-1,7-23-55,0 0 0,0 0 0,0 0 0,0 0-1,0-1 1,-1 1 0,2 0 0,-1 0 0,0 0 0,0 0-1,0 0 1,0 0 0,0 0 0,1-1 0,-1 1 0,0 0-1,1 0 1,-1 0 0,1-1 0,-1 1 0,1 0 0,-1 0-1,1-1 1,0 1 0,-1 0 0,1-1 0,0 1 0,-1-1-1,1 1 1,0-1 0,1 1 0,25 8-391,-22-7 305,-2-2 56,-1 1 0,0 0 1,1-1-1,-1 0 1,1 1-1,-1-1 1,1 0-1,-1 0 1,1-1-1,-1 1 1,4-1-1,2 0-53,5-1-57,-1 0 1,0-1-1,0 0 0,0-1 1,0 0-1,-1-1 1,0 0-1,0 0 0,0-2 1,0 1-1,-1-1 1,0-1-1,-1 0 0,0 0 1,0-1-1,14-18 1,-14 13 228,0 0 1,12-28 0,-17 33 72,-2 6-96,-1 0 0,0 1 0,0-1 0,0 0 0,0 0 0,0 0 0,0 0 0,-1 0 0,1-4 0,6-15 440,-1 12 1422,-29 76-1235,19-41-415,3-10-167,0-9-93,0 0-1,1 0 1,0 0-1,0 0 1,0 0 0,1 1-1,0-1 1,0 0 0,1 0-1,-1-1 1,4 7-1,-4-11-66,-1 0-1,1 1 1,0-1 0,0 0-1,0 0 1,0 0-1,1 0 1,-1-1-1,0 1 1,0 0-1,0 0 1,1-1 0,-1 1-1,0 0 1,1-1-1,-1 0 1,1 1-1,-1-1 1,0 0-1,4 1 1,-4-1 28,2 1-480,4-2-74,2-1 88,-1 0-1,1 0 1,-1 0-1,0-1 0,0-1 1,0 1-1,0-1 0,9-7 1,4-3-1918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42.1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29 5789,'0'-12'-160,"0"9"81,1 1 88,3-10 3087,-6 19-2605,-23 127 2127,0-5-1551,22-100-1016,-5 69-528,3 9-2430,7-99 2437,-1-8 428,-1 0 1,0 0-1,0 0 1,0 0-1,0 0 1,0 0-1,0 1 1,0-1-1,1 0 0,-1 0 1,0 0-1,0 0 1,0 0-1,0 0 1,0 0-1,0 0 1,1 0-1,-1 0 1,0 0-1,0 0 1,0 0-1,0 0 1,0 0-1,0 0 0,1 0 1,-1 0-1,0 0 1,0-1-1,0 1 1,0 0-1,0 0 1,0 0-1,1 0 1,-1 0-1,0 0 1,0 0-1,0 0 0,0 0 1,0-1-1,0 1 1,0 0-1,0 0 1,0 0-1,0 0 1,0 0-1,0 0 1,1 0-1,-1-1 1,0 1-1,0 0 0,0 0 1,0 0-1,0 0 1,0-1-1,3-7-48,0-1-1,0 0 1,2-14-1,6-8-91,-2 9 138,22-69 520,-27 82-309,0-1-1,1 1 1,0 0-1,1 1 0,0-1 1,0 1-1,0 0 1,1 0-1,1 1 0,-1 0 1,1 1-1,0-1 1,1 1-1,-1 1 0,1 0 1,15-7-1,9-2 207,0 1-1,1 2 1,48-10-1,-3 2-1850,-76 18 861,1 1-1336,10 0-308,-11 0-524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55.4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1713 0 5853,'0'0'-464,"-5"0"-659,-9 2 448,-27 5 4869,38-6-3858,-4 1-149,1 1 1,0 1-1,-1-1 1,-5 5-1,10-6-164,-11 6 196,0 1 0,0 1 0,1 0 0,1 1 0,0 0 0,0 1 0,1 0 0,0 0 0,-8 16 0,5-4-22,1 0 0,1 0 1,1 1-1,-12 49 0,11-37-94,-42 162 289,17-1-42,7-36-94,25-137-197,-3 45-1,6-43-12,-8 36 0,-15 109 59,13-75-39,4-32-31,6-36-14,-8 34 0,-15 130 36,12-69-12,-4 19 14,-14 97 40,12-134-77,-13 62-10,-31 91 9,14-78 9,-12 57-7,46-174 10,-7 111 0,15-86-7,-3 107 33,3-109-38,0-23-13,-15 140 6,1-28 42,4-65-23,-15 131 62,14-94-29,-24 235 84,15-162-76,12-127-13,-27 100 0,-3 18-3,-4 50 50,5-31 30,2-32-29,8-39-16,-22 49-82,32-135-16,-109 277 53,86-243-53,24-55 13,-32 88-7,28-71-62,16-44-47,-10 34-1,9-26-59,8-27 27,0 0-1,1 0 1,0 0 0,0 0 0,-1 15 0,-2-15-145,41-101-9174,-25 62 6818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57.1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1885 39 5677,'0'0'-437,"1"-2"73,3-18-690,-3 7 1622,-1 13-496,0 0 0,0 0 0,0 0 0,0 0 0,0 0 1,0 0-1,0 0 0,0 0 0,0-1 0,0 1 0,0 0 0,0 0 1,0 0-1,0 0 0,0 0 0,0 0 0,0 0 0,0-1 1,0 1-1,0 0 0,0 0 0,0 0 0,-1 0 433,1-1-432,0 1-1,0 0 0,0 0 0,0 0 0,0 0 0,0 0 1,0 0-1,-1 0 0,1 0 0,0 0 0,0 0 0,0 0 1,0 0-1,0 0 0,0 0 0,0 0 0,-1 0 0,1 0 0,0 0 1,0 0-1,0 0 0,0 0 0,0 0 0,0 0 0,0 0 1,-1 0-1,-5 4 2,0 0 0,1 0 0,-1 0 0,1 1 0,0 0-1,0 0 1,0 0 0,1 1 0,0 0 0,-6 9 0,-13 34 318,3 0 0,1 1 0,-14 64 0,19-64-224,-77 362 724,76-333-777,-111 584 721,42-203-276,-34 414 450,105-748-904,-75 461 307,-30-5 111,88-455-403,-6 0 1,-64 148-1,-6-3-16,12-29-94,41-108-10,-41 94 14,80-200-14,-83 198 25,34-29 64,42-98-26,-21 73 184,21-81-61,-28 173 251,-19 23-31,45-205-326,12-45-16,-7 42 0,7-8 14,-36 200 170,37-227-218,-7 42 72,3-17-3,9-53-57,1-1 0,1 1-1,-1 29 1,-2 46 48,5-72-129,0-18 18,1 1 0,0-1 0,-1 0 0,1 1-1,0-1 1,1 1 0,-1-1 0,0 1 0,2 2-1,9-163-11172,-6 108 8790,0-9-405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58.0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145 22 6193,'-36'-7'-533,"27"6"452,0 0 0,1-1 0,-17-5 0,24 6 86,-1 1 0,1-1 0,0 1 0,0 0-1,0-1 1,-1 1 0,1 0 0,0 0 0,0 0-1,0 0 1,-1 0 0,1 0 0,0 0-1,-3 1 1,1 0 22,-1-1 109,0 1 57,-14 13 437,17-14-589,1 0 1,-1 1-1,1-1 0,-1 1 1,1-1-1,-1 1 0,1 0 1,-1-1-1,1 1 0,0-1 1,-1 1-1,1 0 0,0-1 1,0 1-1,-1 0 0,1-1 1,0 1-1,0 0 0,0 0 1,0-1-1,0 1 0,0 0 1,0-1-1,0 1 0,0 0 1,0 0-1,0-1 0,1 1 1,-1 0-1,0-1 0,0 1 1,1 0-1,-1-1 0,0 1 1,1-1-1,-1 1 0,1 0 1,-1-1-1,1 1 0,0 0 1,17 12 485,0-1 0,1 0-1,0-2 1,1 0 0,0-1 0,28 9 0,8 3 24,120 40 460,-85-32-677,159 47-16,-127-40-644,-38-15-313,-53-14-780,0 2-1,43 16 0,-55-20-2265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58.4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 1 6637,'-3'1'-383,"-12"13"-44,14-14 431,1 1 1,-1 0 0,1-1 0,-1 1-1,1 0 1,-1 0 0,1-1 0,0 1-1,0 0 1,-1 0 0,1 0-1,0-1 1,0 1 0,0 0 0,0 0-1,0 0 1,0 0 0,0-1-1,0 1 1,0 0 0,0 0 0,0 0-1,0-1 1,1 1 0,-1 0 0,0 0-1,1 0 1,-1-1 0,0 1-1,1 0 1,0 1 0,5 3 141,-1 0 0,1 0 0,-1 0-1,2-1 1,-1 0 0,0 0 0,11 4 0,58 22 1039,-42-18-756,99 32 1320,175 34-1,-90-26-1185,2-2-835,-53-14-489,-5-4-1325,-91-20-1038,-53-10 1035,-8-1-542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58.8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5833,'0'3'-259,"1"1"289,-1-1 0,1 0 1,0 1-1,0-1 0,0 0 1,0 0-1,1 1 0,-1-1 1,1 0-1,0 0 0,0-1 1,0 1-1,0 0 0,0-1 0,1 1 1,-1-1-1,1 1 0,0-1 1,0 0-1,0 0 0,0-1 1,0 1-1,4 1 0,12 5 372,-1 0-1,36 8 1,-44-13-358,102 32 1024,24 6-119,12 2-159,-106-33-611,272 56 771,-132-28-980,-12-6-1384,-135-23 729,-27-7 327,1 0 0,-1 0-1,1 0 1,9 0-1,-17-2 221,-1 0 0,1 0 1,0 0-1,0 0 0,0 0 0,-1 1 0,1-1 0,0 0 0,0 0 0,-1 1 0,1-1 0,0 0 0,-1 1 0,1-1 0,0 1 0,-1-1 0,1 1 0,0 0 0,1 1-437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59.2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1 5861,'-3'0'3,"1"1"1,0 0 0,-1 0 0,1 0-1,0 0 1,0 0 0,0 0-1,0 0 1,0 1 0,0-1 0,1 1-1,-1-1 1,0 1 0,1 0 0,-1-1-1,1 1 1,-2 3 0,4 0 246,4-2-130,0 0 1,-1 0-1,1 0 1,0-1-1,0 0 1,11 3-1,41 10 660,-40-11-596,241 52 1608,-80-23-1046,42 10-101,-139-27-581,21 5-288,-50-9-1430,108 10 0,-104-16-1655,-39-2 774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59.5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 0 5649,'-3'1'-25,"1"-1"1,-1 1 0,1 0 0,-1 0 0,1 0 0,-1 0 0,1 0 0,0 0 0,-1 1 0,1-1-1,0 1 1,0 0 0,0-1 0,0 1 0,1 0 0,-1 0 0,0 0 0,1 1 0,-1-1 0,-1 5-1,4-3 178,7 2-8,-1 0 0,1-1 0,0 0 0,0-1 0,0 0 0,1 0 0,17 5 0,72 13 751,-46-13-529,378 57 1558,-281-47-1484,-64-10-247,77 14-40,-49-5-361,-77-14-301,-1 2 1,51 14 0,12 5-3826,-81-17 1819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59.9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0 5761,'-1'1'-26,"1"0"1,-1 0 0,1 0 0,0 0 0,-1 0-1,1 0 1,0 0 0,0 0 0,0 0 0,0 0 0,0 0-1,0 0 1,0 0 0,0 0 0,0 0 0,0 0 0,0 0-1,1 0 1,-1 0 0,0 0 0,1 2 0,1-1 23,-1 0 0,1 1 1,0-1-1,0 0 0,-1 0 1,1 0-1,0-1 0,4 3 1,3 2 82,0 0 0,1-1 0,12 5 1,59 19 613,1-4 1,89 16 0,-126-31-441,431 92 1710,-13-16-1031,-348-60-2003,-105-23 846,-8-3-147,16 5 477,-10-1-4834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08.4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230 185 5176,'-15'5'-40,"13"-3"124,0-1 0,0 1 0,1-1 0,-1 1 0,0 0 1,1 0-1,-1 0 0,1 0 0,0 0 0,-2 5 0,2-5 220,0 0 28,-10 32 938,-2 0 1,-1-1 0,-29 50 0,-7 28-322,40-88-725,-9 30 0,13-34-272,-1 1-1,-13 23 1,20-41-79,0-5-746,0 1 841,0 0 0,1-1 1,-1 1-1,1 0 1,0-1-1,-1 1 0,1 0 1,3-4-1,0-3-29,27-104-873,-18 60 567,24-56 0,-21 66 231,1 1 85,25-47 0,9 11 271,-22 37-68,-17 26 77,1 0-1,24-20 1,-36 34-197,-1 1 1,1-1 0,-1 1 0,1 0 0,-1 0 0,1-1-1,-1 1 1,1 0 0,-1 0 0,1-1 0,-1 1 0,1 0-1,-1 0 1,1 0 0,-1 0 0,1 0 0,-1 0 0,1 0-1,0 0 1,-1 0 0,1 0 0,-1 0 0,1 0 0,-1 0-1,1 1 1,-1-1 0,2 0 0,13 14 332,-11-7-237,0 0 1,0 0-1,5 14 0,-4-4 149,0 1 0,2 22 0,2 7 41,-2 9-9,0-3-73,6 40 10,-10-65-171,1-1 1,11 43-1,8 7-223,-23-76-17,8 20 153,-8-20-247,1 0 0,-1 0-1,1 0 1,-1 0 0,1 0 0,-1 0-1,1 0 1,-1 0 0,1 0 0,0-1-1,-1 1 1,1 0 0,0 0 0,0-1-1,0 1 1,0 0 0,1 0 0,-1-6-438,-1 2 489,3-18-609,-8 4-2909,-3 7 1220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6:02.0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 35 5773,'-42'5'-867,"33"-10"343,7-3 6698,23-8-5762,-20 15-381,0 0 0,0 1 0,0-1 0,0 0 0,0 1 0,0-1 0,0 0 0,0 1 0,0-1 0,0 1 0,0 0 0,0-1 0,0 1 0,1 0 0,-1 0 0,0 0 0,0 0 0,0 0 0,3 0 0,-1 0 73,3-1 25,1 0-1,-1 1 1,1 0-1,8 0 1,12 1 112,16-2 202,79 9 0,-94-5-360,65 7 114,-1 5 1,91 26 0,-175-39-197,0 1 1,0 0-1,0 1 0,0-1 0,0 2 1,-1-1-1,0 1 0,12 10 0,-17-14-4,0 1 0,0 0 0,0 0 0,-1 0-1,1 0 1,0 0 0,-1 1 0,0-1 0,1 0-1,-1 1 1,0-1 0,0 1 0,0-1 0,-1 1-1,1 0 1,-1-1 0,1 1 0,-1 0-1,0-1 1,0 1 0,0 0 0,0-1 0,-1 1-1,1 0 1,-1-1 0,1 1 0,-1-1 0,0 1-1,0-1 1,-2 5 0,-4 3-7,0 0 0,0-1 0,-1 1 1,0-1-1,0-1 0,-1 0 0,-1 0 0,-19 12 0,-8 2-10,-45 20-1,53-28 11,-38 17-5,-49 27-112,89-39 49,26-18 57,5 1-25,11 4 40,0 0 1,1-2 0,31 6 0,24 0-40,107 28 1,-171-35 41,1-1 0,0 1 1,0 0-1,-1 0 0,1 1 1,-1 0-1,0 0 0,0 1 1,-1 0-1,1 0 0,-1 0 1,7 9-1,-11-11 4,-1-1 1,0 1 0,0-1-1,0 1 1,-1-1-1,1 1 1,0-1-1,-1 1 1,0 0-1,1-1 1,-1 1-1,0 0 1,-1-1-1,1 1 1,0-1-1,-1 1 1,1 0 0,-1-1-1,0 1 1,0-1-1,0 1 1,0-1-1,0 0 1,-1 1-1,1-1 1,-4 4-1,-1 1 19,0 0-1,0 1 1,-1-2-1,0 1 1,0-1-1,-9 5 1,-31 17 198,0-2 0,-2-2 0,-76 25 1,100-39-183,-1-2 1,0-1-1,0 0 0,0-2 1,-31 1-1,38-6-661,-1-1 0,1-1-1,-34-8 1,52 9 351,0 0 1,-1 0 0,1 1-1,0-2 1,0 1-1,0 0 1,-1 0 0,1 0-1,1 0 1,-1-1 0,0 1-1,0 0 1,0-1-1,1 1 1,-1-1 0,0 1-1,1-1 1,0 1-1,-1-1 1,1 1 0,0-1-1,0 1 1,0-1 0,0 0-1,0-1 1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6:08.9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390 15 6501,'-3'-1'-272,"-30"-7"23,11 3 3292,21 5-3011,0 0 0,0 0 0,0 0 0,0 0 1,-1 1-1,1-1 0,0 0 0,0 1 0,0-1 0,0 1 0,0-1 1,0 1-1,0-1 0,-1 2 0,-5 3 919,1-1-748,0 1 1,1 0 0,-1 0 0,1 0 0,0 1 0,-6 9 0,-4 4 61,-14 27 124,15-22-263,-31 49 150,-46 68-190,23-34-2293,67-105 1594,4-1-167,-2 1 292,5 3 477,8-4-4377,25-5 1706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6:09.5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296 1 5833,'0'0'-334,"-5"4"-64,-4 3 477,1 0 0,-1-1 0,-11 7-1,11-9 76,1 1 0,0 0-1,-1 1 1,2 0 0,-1 0-1,1 0 1,-11 14 0,-40 57 750,31-37-636,13-20-88,-13 27-1,-1 1-43,26-45-146,0 0 1,0 0-1,0 1 0,1-1 1,-1 1-1,1-1 1,0 1-1,0-1 0,0 1 1,0 0-1,1 0 0,-1-1 1,1 1-1,0 0 1,0 0-1,1-1 0,-1 1 1,1 0-1,0 0 1,-1-1-1,3 5 0,-1-6-9,-1-1 0,1 1 0,0 0-1,0-1 1,0 1 0,1-1-1,-1 1 1,0-1 0,0 0 0,1 0-1,-1 0 1,1-1 0,2 2-1,-3-2-10,6 2-33,-1-2 1,1 1 0,0-1-1,-1 0 1,1 0-1,0-1 1,0 0 0,8-3-1,-13 3 42,6-1-34,1 0 1,-1-2-1,0 1 1,0-1-1,0 0 1,0-1-1,0 0 1,-1 0-1,15-13 1,-11 7 35,0-1 1,-1-1-1,0 0 1,-1 0-1,8-15 0,-9 10 71,-2 1 0,0-1 0,-1 0 0,-1-1 0,0 0 0,1-20 0,-4 27-6,4-52 127,-6 63-260,0-1 0,0 1 0,0 0 0,0-1 0,0 1 0,0 0 0,0-1 0,0 1 0,0 0 0,-1 0 0,1-1 0,-1 1 0,1 0 0,-1 0 0,1-1 0,-1 1 0,0 0 0,1 0 0,-1 0 0,0 0 0,0 0 0,0 0 0,0 0 0,0 0 0,0 1 0,0-1 0,0 0 0,0 0 0,0 1 0,0-1 0,-1 1 0,1-1 0,0 1 0,0-1 0,-1 1 1,1 0-1,0 0 0,-1 0 0,1 0 0,0 0 0,-1 0 0,1 0 0,0 0 0,-2 0 0,-1 0-1287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6:10.0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288 1 4316,'0'0'955,"-8"3"-728,-2 0-150,6-3-26,0 1-1,0 1 1,0-1-1,0 1 1,0-1-1,0 1 1,-5 3-1,-1 3 261,1 0-1,-1 0 1,-9 12-1,-8 7 190,14-14-237,1 1 0,-21 30 0,7-8-14,14-20-140,1 2 0,1-1-1,-12 29 1,14-30-100,6-13-16,1 0 1,0 0 0,-1-1-1,1 1 1,0 0-1,1 0 1,-1 0-1,0 0 1,1 0-1,0 0 1,-1 1-1,1-1 1,1 0 0,-1 0-1,0 0 1,1 0-1,-1 0 1,1 0-1,0 0 1,0 0-1,0 0 1,1 0 0,-1-1-1,1 1 1,-1 0-1,1-1 1,0 1-1,0-1 1,0 0-1,0 1 1,0-1 0,5 3-1,3 0-45,0-1 0,0 0 0,0-1-1,0 0 1,1 0 0,0-1 0,-1 0-1,1-1 1,0 0 0,0-1 0,0 0 0,-1-1-1,1 0 1,0-1 0,0 0 0,-1 0-1,1-1 1,-1-1 0,0 0 0,0 0 0,0-1-1,-1 0 1,0-1 0,16-12 0,-20 13 62,0 0 1,0 0-1,-1-1 1,1 1-1,-1-1 1,-1 0-1,1-1 1,-1 1-1,0-1 0,2-6 1,0-6 104,-1 1 0,3-31 0,-6 43-75,-1-1 1,0 0-1,0 0 0,0 1 0,-1-1 0,0 0 0,-1 1 0,-2-8 0,-23-48 257,10 26-362,-3 5-1510,19 30 535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6:10.9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400 12 5661,'-7'-2'-18,"1"-1"0,-1 1 0,0 1 0,1 0 0,-1 0 0,0 0 0,0 0 0,0 1 0,-9 1 0,-8 2 217,-31 8-1,48-9-187,-12 3 88,1 1 0,0 0 0,-28 16 0,33-15-47,0 1 1,1 0 0,0 1 0,1 0-1,0 1 1,-16 17 0,12-12 3,14-13-59,-1-1-1,0 1 0,0-1 1,1 1-1,-1 0 0,1-1 1,0 1-1,-1 0 0,1 0 1,0 0-1,0 0 0,0 0 1,0 1-1,1-1 0,-1 0 1,0 0-1,1 0 0,0 1 1,-1-1-1,1 3 0,1-4 1,-1 0-1,0 0 0,1-1 0,-1 1 1,1 0-1,-1-1 0,1 1 1,-1-1-1,1 1 0,-1 0 1,1-1-1,0 1 0,-1-1 0,1 0 1,0 1-1,0-1 0,-1 1 1,1-1-1,0 0 0,0 0 0,1 1 1,-2-1-6,21 10-181,41 13-1,8 3 3,-64-23 210,1 1 0,0-1 0,-1 2 1,0-1-1,0 0 0,0 1 0,7 7 0,-12-10 1,0 0-1,1 0 0,-1 0 1,0-1-1,0 1 1,0 0-1,-1 0 0,1 1 1,0-1-1,-1 0 1,1 0-1,-1 0 0,1 0 1,-1 0-1,0 1 1,0-1-1,0 0 0,-1 0 1,1 0-1,0 0 1,-1 1-1,1-1 1,-1 0-1,0 0 0,0 0 1,0 0-1,0 0 1,0 0-1,0 0 0,-3 2 1,-3 6 88,-1 0-1,-1-1 1,0 0 0,-10 9 0,9-10-20,1-2-73,0 0 0,-1-1 0,1 0 0,-1 0 0,0-1 0,-1 0 1,1-1-1,-1 0 0,-15 1 0,4-2-426,17-3 305,5 1 95,0 0 0,0 0 0,0 0 0,0 1 0,0-1 0,-1 0 0,1 0 0,0 0 0,0 0 0,0 0-1,0 0 1,0 0 0,-1 0 0,1 0 0,0 0 0,0 0 0,0-1 0,0 1 0,-1 0 0,1 0 0,0 0 0,0 0 0,0 0 0,0 0 0,0 0 0,0 0 0,-1 0 0,1 0 0,0-1 0,0 1 0,0 0 0,0 0 0,0 0 0,0 0 0,0 0 0,0 0 0,0-1 0,-1 1 0,1 0 0,0 0 0,0 0 0,0 0 0,0 0 0,0-1 0,0 1 0,-1-5-272,0 1-1,0-1 1,1 0 0,0 1-1,-1-1 1,2 0-1,-1 0 1,0 1 0,1-1-1,0 0 1,2-6 0,7-8-1292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6:11.2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202 90 4376,'-2'-7'77,"0"-1"0,1 1 0,0-1 0,1 0 0,-1 0 0,2-13-1,0-2 3253,-4 31-2865,-52 168 1869,24-62-1573,15-58-389,-11 64 0,1-6-261,-5 26-693,28-119-185,0 0 0,2 1 0,0-1 0,4 37 0,-3-57 568,1 1 0,-1 0 0,0-1 0,1 1 0,-1-1 0,1 1 0,-1-1 0,1 1 0,0-1 0,0 1-1,-1-1 1,1 0 0,0 1 0,0-1 0,1 0 0,-1 0 0,0 1 0,2 0 0,12 8-2372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6:13.0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127 35 5749,'-82'-32'-1399,"80"31"1529,-3-1 2180,13 2-1066,25 1-634,-7 1-599,32 7 0,-16-1 149,-24-5-120,0 1 0,0 0 0,0 1-1,-1 1 1,28 14 0,-43-19-40,-1-1 1,0 1-1,0 0 1,0 0 0,0-1-1,-1 1 1,1 0-1,0 0 1,0 0-1,0 0 1,-1 0-1,1 0 1,-1 1-1,1-1 1,-1 0-1,1 0 1,-1 0 0,1 0-1,-1 1 1,0-1-1,0 0 1,0 0-1,0 1 1,0-1-1,0 0 1,0 0-1,0 1 1,0-1-1,-1 3 1,-1 1 0,0 0 1,0 0-1,0 0 1,-1 0-1,-3 4 1,2-2 1,-2 1 0,0 1 0,-1-1-1,0 0 1,-1 0-1,0-1 1,-14 10 0,-4 4 5,-30 25-179,54-44 123,-1 0-22,3-2 67,0 0-1,0 0 1,-1 1 0,1-1-1,0 0 1,0 0 0,-1 0-1,1 0 1,0 0 0,0 1-1,-1-1 1,1 0 0,0 0-1,0 0 1,-1 1-1,1-1 1,0 0 0,0 0-1,0 1 1,0-1 0,0 0-1,-1 0 1,1 1 0,0-1-1,0 0 1,0 0 0,0 1-1,0-1 1,0 0 0,0 1-1,0-1 1,0 0-1,0 1 1,0-1 0,0 0-1,0 0 1,0 1 0,0-1-1,0 0 1,0 1 0,1-1-1,-1 0 1,0 0 0,0 1-1,0-1 1,5 5-10,-1-1 0,1 0 0,0 0 0,0-1 0,0 1 0,9 4-1,4 1 1,0-1-9,-1 2 1,29 20 0,-27-19 3,-17-10 17,-1 0 1,1 0 0,0 0 0,0 0 0,0 0 0,-1 0 0,1 0 0,0 1 0,-1-1-1,1 1 1,-1-1 0,2 3 0,0-1 9,0 1-1,0-1 1,0 1-1,0 0 1,-1 0-1,0 0 1,0 1-1,0-1 1,0 1-1,0-1 1,-1 1 0,0-1-1,0 1 1,0 0-1,-1 0 1,1-1-1,-1 1 1,0 0-1,0 0 1,-1 0-1,0-1 1,0 1-1,0 0 1,0-1-1,-1 1 1,1-1 0,-1 1-1,0-1 1,-1 0-1,1 0 1,-1 0-1,0 0 1,0 0-1,-6 6 1,3-4 12,-1 0 0,0 0 1,0 0-1,0-1 0,-1 0 1,-13 6-1,-53 20 95,52-23-92,4-3-14,0 0 0,0-1 0,-1 0 1,-23 0-1,20-1-100,-18-3-971,34-1 638,6 1 399,0-1 0,0 1 0,0 0 0,0 0 1,0 0-1,-1-1 0,1 1 0,0 0 0,0 0 1,0 0-1,0-1 0,-1 1 0,1 0 0,0 0 0,0 0 1,0 0-1,-1-1 0,1 1 0,0 0 0,0 0 1,-1 0-1,1 0 0,0 0 0,0 0 0,-1 0 0,1 0 1,0 0-1,-1 0 0,1 0 0,-1 0-3,1 0 0,0 0 0,-1 0 0,1 0 0,0 0 0,-1 0-1,1-1 1,-1 1 0,1 0 0,0 0 0,-1 0 0,1 0 0,0 0 0,-1-1 0,1 1-1,0 0 1,-1 0 0,1-1 0,0 1 0,0 0 0,-1 0 0,1-1 0,0 1 0,0 0 0,0-1-1,-1 1 1,1 0 0,0-1 0,0 1 0,0 0 0,0-1 0,0 1 0,0-1 0,-1-1-236,2-10-1915,4 0 558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6:13.8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338 10 4560,'0'0'-158,"-4"0"38,-14 0 200,14 0 258,0 2-112,-45 16 1098,31-12-663,-33 15 0,30-10-336,11-7-185,0 1 0,1 0 1,0 1-1,0 0 0,-16 14 1,4 2 95,13-14-139,0 0 0,0 1-1,-11 16 1,14-17-51,1 0 0,-1 0-1,1 0 1,1 1 0,0-1 0,-3 12-1,5-15-34,0-1-1,1 1 0,-1 0 1,1 0-1,0 0 0,1 0 0,-1 0 1,1-1-1,0 1 0,0 0 0,0 0 1,1-1-1,2 7 0,0-5-39,-1 1 0,1-1-1,0 0 1,1 0-1,-1 0 1,1-1 0,1 0-1,-1 0 1,1 0 0,-1 0-1,1-1 1,0 0-1,1 0 1,-1-1 0,1 0-1,0 0 1,0 0 0,0-1-1,0 0 1,9 2 0,-2-1-66,0-1 1,0 0-1,0-1 1,1 0-1,-1-1 1,0-1-1,0 0 1,0-1-1,0 0 1,0-1-1,0-1 1,-1 0-1,16-7 1,-15 4 21,-1 1 1,0-2-1,0 0 1,0 0-1,16-15 1,-23 17 50,0 0 0,-1 0 0,1-1 1,-1 1-1,-1-1 0,1 0 0,-1 0 0,-1-1 0,1 1 1,-1-1-1,3-13 0,-3 11 19,0-1 1,-1 0-1,0 0 0,-1 0 1,-1-1-1,1 1 0,-2 0 1,1 0-1,-2 0 0,0 0 1,-5-20-1,3 22-19,2 2-34,-1 1 0,1-1 0,0 1 0,-1-8 0,3 13 46,0 1-1,0-1 1,0 1 0,0-1-1,0 1 1,0 0 0,0-1-1,0 1 1,0-1-1,0 1 1,0 0 0,0-1-1,0 1 1,-1 0 0,1-1-1,0 1 1,0-1 0,0 1-1,-1 0 1,1 0 0,0-1-1,0 1 1,-1 0 0,1-1-1,0 1 1,-1 0 0,-6-9-414,-3-17-2709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6:14.2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295 0 3956,'0'0'16,"0"0"23,1 0 0,-1 0 0,1 1 1,-1-1-1,0 0 0,1 0 0,-1 0 1,0 0-1,1 1 0,-1-1 0,1 0 1,-1 0-1,0 1 0,0-1 0,1 0 1,-1 1-1,0-1 0,0 0 0,1 1 0,-1-1 1,0 0-1,0 1 0,0-1 0,1 0 1,-1 1-1,0-1 0,0 1 0,0-1 1,0 0-1,0 1 0,0-1 0,0 1 1,0-1-1,0 1 0,0-1 0,0 0 1,0 1-1,0-1 0,-1 1 0,1 0 1,-13 15 503,0 1 1,2 0 0,-17 33 0,-25 66 510,44-94-991,-76 213 587,42-111-683,13-35-447,23-70 242,5-14 72,0 0 1,1 0 0,0 0 0,-1 0 0,1 6 0,11 5-2403,-4-19 937,20-13-95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6:14.6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59 4568,'0'-4'-274,"-4"-27"-168,3 28 520,2 0 30,2-7 34,-3 10-52,0 0-1,0-1 1,0 1-1,0-1 1,1 1 0,-1 0-1,0-1 1,0 1-1,0 0 1,1-1-1,-1 1 1,0 0 0,0-1-1,1 1 1,-1 0-1,0 0 1,0-1-1,1 1 1,-1 0 0,0 0-1,1-1 1,-1 1-1,1 0 1,-1 0 0,0 0-1,1 0 1,-1 0-1,0-1 1,1 1-1,-1 0 1,1 0 0,-1 0-1,0 0 1,1 0-1,-1 0 1,1 0-1,-1 1 1,0-1 0,1 0-1,0 0 1,25 14 520,1 0 1,50 16 0,-61-26-430,-2 1-111,0-1 0,20 2 0,40 4-321,75 3-4055,-145-13 2565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25.7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 21 3884,'-16'-5'-444,"19"4"2414,34-5-873,48-2-1,-81 8-1086,2-1 14,0 1 0,1 0 1,-1 1-1,0 0 0,0 0 1,0 0-1,0 0 1,11 5-1,-15-4-9,-2 0-15,0 1 1,-1 0-1,1-1 0,-1 1 1,1-1-1,-1 1 1,0 0-1,0-1 0,0 0 1,0 1-1,-1-1 1,1 0-1,0 1 1,-1-1-1,0 0 0,-2 2 1,-3 3 0,0-1 1,-1 0 0,-10 6-1,11-8 0,0 1 0,1-1-1,-1 2 1,-8 8-1,-12 14 12,11-14-44,14-12 18,2-2-3,0 1 17,0 0-1,0-1 0,0 1 1,0 0-1,0 0 1,0-1-1,0 1 1,1 0-1,-1-1 0,0 1 1,0 0-1,1-1 1,-1 1-1,0-1 0,1 1 1,-1 0-1,1-1 1,-1 1-1,1-1 1,-1 1-1,1-1 0,-1 0 1,1 1-1,-1-1 1,1 1-1,-1-1 1,1 0-1,0 1 0,-1-1 1,1 0-1,0 0 1,0 1-1,1-1-1,1 2-18,-2-1 20,1 0-1,-1 0 0,1 0 0,-1 0 0,1 0 0,0 0 0,-1 0 1,1 0-1,0-1 0,-1 1 0,1-1 0,3 1 0,6 3-16,22 10-161,-18 10 26,-14-22 131,-2 2 1,0 2 10,-6 25-25,4-24 49,0-1-1,-1 1 0,1 0 1,-9 9-1,-2 6 62,11-18-89,0 0-1,-1 0 0,1-1 0,-1 1 1,0-1-1,0 0 0,0 0 1,0 0-1,0 0 0,-1-1 0,1 0 1,-1 0-1,0 0 0,0-1 1,-5 2-1,-24 11-1417,33-14 1331,1 1 0,-1-1 0,0 1 0,0-1 0,0 0 1,0 0-1,0 1 0,0-1 0,0 0 0,0 0 0,0 0 0,0 0 1,0 0-1,0 0 0,0 0 0,1-1 0,-1 1 0,-1 0 0,0-1-304,-2 1-1219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09.0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17 111 5557,'0'0'-410,"-4"0"-250,-9-2 1132,17-3 1580,32-11-480,61-12 95,59-8-289,-116 25-1308,-38 10-85,-1 1 13,-1 0 0,1 1 0,-1-1-1,1 0 1,-1 0 0,1 0 0,-1 0 0,1 0 0,-1 0-1,0 0 1,1 0 0,-1 0 0,1 0 0,-1 0 0,1 0-1,-1 0 1,1 0 0,-1-1 0,1 1 0,-1 0 0,1-1-1,13-2-98,-2 3 7,-9 0-32,0-1-42,48-5-4597,-47 5 2709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6:14.9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1 4824,'-7'3'-86,"5"-2"71,0 0 1,1 0-1,-1 0 1,0 0-1,1 0 0,-1 1 1,1-1-1,-1 0 1,1 1-1,0-1 1,-1 1-1,1-1 1,0 1-1,0 0 0,0-1 1,0 1-1,0 2 1,0-2 69,0 0 1,1 1-1,-1-1 0,1 0 1,0 0-1,0 0 1,0 1-1,0-1 0,0 0 1,0 0-1,0 0 1,1 0-1,-1 1 0,1-1 1,0 0-1,0 0 1,-1 0-1,1 0 0,1 0 1,0 2-1,4 4 261,0-1 0,0 0-1,14 12 1,-9-12-199,0 0-1,1 0 1,0-1 0,0-1-1,0 0 1,1-1 0,-1 0-1,14 2 1,-12-3-346,1 0 0,-1-1-1,18 0 1,-9-3-573,-2-3-517,2 0-219,-9-1 18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6:15.3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298 0 4496,'-6'1'-80,"-47"11"960,49-10-269,-2 2-243,-5 3 34,-103 190 2122,56-70-2259,51-115-396,1 1-1,0-1 1,1 1-1,1 0 1,-6 24-1,7-23-41,2-12 85,0 1 0,1-1 0,-1 0 0,1 1 0,-1-1 0,1 1 0,0-1 0,0 0 0,0 1 0,0-1 0,1 1 0,-1-1 1,1 0-1,1 5 0,-2-6-30,0-1 1,0 1 0,0 0-1,1-1 1,-1 1 0,0-1 0,1 1-1,-1 0 1,1-1 0,-1 1-1,0-1 1,1 1 0,-1-1-1,1 0 1,-1 1 0,1-1-1,-1 1 1,1-1 0,0 0 0,-1 1-1,1-1 1,0 0 0,-1 0-1,1 1 1,-1-1 0,1 0-1,0 0 1,-1 0 0,1 0 0,0 0-1,0 0 1,0 0 0,2 0-1341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6:15.6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27 4180,'1'-12'-586,"-1"12"633,0-1 0,0 0 0,0 0 1,1 1-1,-1-1 0,0 0 0,0 1 0,1-1 0,-1 0 0,0 1 0,1-1 0,-1 1 0,1-1 0,-1 0 0,0 1 0,1-1 0,0 1 0,-1-1 0,1 1 0,-1-1 0,1 1 0,-1 0 0,1-1 0,1 0 0,11 14 1991,6 8-1781,-13-17-182,0 1 0,0-1 0,1 0 0,-1 0 0,1-1 0,0 0 0,0 0 0,0-1 0,13 4 0,6-2-84,39 2-1,-35-3-129,25 1-568,5 0-1019,-56-4 1212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6:16.0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1 3484,'-11'11'200,"10"-10"-173,1-1 0,0 1 1,0 0-1,0-1 1,-1 1-1,1-1 0,0 1 1,0-1-1,0 1 1,0-1-1,0 1 0,0 0 1,0-1-1,0 1 1,0-1-1,0 1 1,0-1-1,0 1 0,1 0 1,-1-1-1,0 1 1,0-1-1,1 1 0,-1-1 1,0 1-1,0-1 1,1 1-1,-1-1 0,1 0 1,-1 1-1,0-1 1,1 1-1,0-1 0,8 11 356,-5-7-253,1 1-1,-1-1 0,1 0 0,0 0 0,0-1 0,0 1 0,1-1 0,-1 0 0,1-1 0,0 1 0,0-1 1,0 0-1,8 1 0,15 3 106,46 3 0,-54-7-244,30 0-485,-11-3-1158,-17 0 55,-4-3-71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6:17.5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536 0 4600,'0'0'1564,"-10"2"-1335,-224 54 1005,27-5-919,195-48-389,0 0 0,0 1 0,0 1 0,0 0-1,-10 7 1,19-11 13,8 3-98,0-1 149,0 1 0,1-1 0,-1-1-1,0 1 1,1-1 0,0 0 0,-1 0-1,1-1 1,0 0 0,8 1 0,6 1-13,50 4-70,81 20-1,-96-9 82,-53-16 18,1-1 0,-1 0 0,1 1 0,-1-1 0,0 1 0,1-1 0,-1 1 0,0 0 0,0 0-1,0 0 1,-1 1 0,1-1 0,0 0 0,-1 0 0,2 4 0,-3-5 0,1 1 0,-1-1 0,1 1 0,-1 0 1,0-1-1,0 1 0,0-1 0,1 1 0,-2 0 0,1-1 0,0 1 0,0 0 0,-1-1 0,1 1 1,0-1-1,-1 1 0,0-1 0,0 3 0,-1-1 13,1 0 0,-1 0-1,0 1 1,0-1 0,0-1 0,-5 6-1,-4 1 26,0 0 0,-1-2-1,1 1 1,-1-1 0,-1-1-1,-25 10 1,15-9-26,0 0-1,-1-2 1,-29 3-1,45-7-100,0-1 0,0 0 0,1-1 0,-15-2 0,11 1-77,7 2 52,2 0 56,0 0 0,0 0 0,0 0 1,0 0-1,0-1 0,0 1 0,0-1 1,1 1-1,-1-1 0,0 0 0,0 0 0,0 0 1,0 0-1,1 0 0,-1 0 0,0 0 1,1-1-1,-1 1 0,1 0 0,0-1 1,-1 1-1,1-1 0,0 0 0,0 1 1,-2-4-1,2 2-109,0-1 0,0 1 0,0-1 0,0 1 0,0-1 0,1 0 0,0 1 0,0-1 0,0 1 1,0-1-1,0 0 0,1 1 0,-1-1 0,1 1 0,2-6 0,11-14-1040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6:17.9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331 15 3944,'-1'-3'-136,"-2"-6"60,2 6 475,-6 8-213,-22 16 15,27-20-156,0 1-1,0 0 0,1 0 0,-1 0 1,0 0-1,1 0 0,-1 0 1,1 0-1,0 1 0,0-1 0,0 1 1,0-1-1,0 1 0,0 3 0,-6 13 307,-3 2 24,0 1 0,2 1 0,-7 26 0,-10 30 221,-44 149 316,22-63-1250,23-84-319,-19 54-3104,32-111 1832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6:27.7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1 4672,'0'0'-355,"1"6"486,6 19-1,-5-19 1594,-4-5-1605,1 0-39,0-1 0,0 1 0,0-1 0,0 1-1,0 0 1,0-1 0,0 1 0,1 0 0,-1 0 0,0-1 0,0 1-1,1 0 1,-1 0 0,1 0 0,-1 0 0,1 0 0,-1 0-1,1 0 1,0 0 0,-1 0 0,1 0 0,0 0 0,0 1 0,-3 7-223,2-7 233,1 2-48,5 19 94,-5-21-113,0 0-14,-4 8-13,3-8-30,2 0-129,10 13-353,3 0-766,-14-14 427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6:29.3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140 53 4884,'0'0'-360,"0"5"-518,0 17 993,0-16 16,-1-3-13,0 3-58,-1-1 1,0 1-1,0-1 0,0 1 0,0-1 0,-1 0 0,-7 9 0,5-8 5,0 1 0,1-1-1,0 1 1,-7 14 0,4-7-12,-26 49 124,25-44-134,-10 35 1,8-38-30,9-15-18,1-1 1,-1 1-1,0-1 1,1 1 0,-1-1-1,1 1 1,0-1-1,-1 1 1,1 0 0,-1-1-1,1 1 1,0 0-1,-1-1 1,1 1 0,0 0-1,0-1 1,0 1-1,-1 0 1,1 0 0,0-1-1,0 1 1,0 0 0,0 0-1,0-1 1,0 1-1,1 0 1,-1 0 0,0 1-1,-2 20-688,19-64 469,41-65 1,-32 55 140,-9 16 67,-16 32 10,1 0 1,0 1-1,-1-1 0,1 0 0,0 0 1,1 1-1,3-6 0,-3 6 2,-1-1-1,1 0 1,-1 0 0,0 0-1,2-7 1,1 0-2,2-1-17,-6 10 23,1-1 0,-1 1 0,1 0 0,-1 0 0,1 0 0,0 0-1,0 0 1,0 1 0,2-3 0,-2 2 6,10-10 7,-12 10 8,1 0 0,0 0 0,0 0 0,0 0 0,0 0 0,0 1 0,0-1 0,1 0 0,-1 0 0,0 1 0,1-1 0,0 1 0,-1-1 0,1 1 1,0 0-1,0 0 0,-1 0 0,1 0 0,0 0 0,0 0 0,0 0 0,0 0 0,1 1 0,2-1 0,-4 6 51,1 6-42,5 32 326,4 0-68,-11-38-241,0 1 0,1 0 0,0-1 0,2 10 0,-2-12-26,0 0 0,0 0 0,-1 0 0,0 0 0,1-1 0,-1 1 0,0 0 0,0 0 1,0 0-1,-1 0 0,1 0 0,-2 4 0,1-3 6,0 0-1,1 0 1,-1 0 0,1 0 0,0 0 0,0 0-1,1 5 1,0 13 107,-6 95 370,3-97-440,1-17-56,0 1 0,1-1 0,0 0 0,0 1 1,0-1-1,0 1 0,0-1 0,0 1 0,1-1 0,1 4 0,-5 14 20,2-13-20,1-6-19,-1 7-241,1-1 0,1 0 0,-1 0-1,4 14 1,-3-20 49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6:30.0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 0 2856,'-3'2'-249,"-37"10"-504,36-12 4447,13 2-3571,57 6 257,-62-8-300,-1 1-4,10 1 9,0 1 0,-1-1 0,1-1 1,22-1-1,15 10-775,-36-6 594,-9-4 29,-2 0-452,11 0 320,-10 0-40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6:31.0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0 3048,'0'0'-209,"-1"2"-275,-8 18 176,9-18 689,0 1-295,1 0-12,0 0 0,-1-1 0,1 1 0,0 0 0,0 0 0,1-1 0,1 4 279,-3 11 143,0 6 35,0-20-448,1 12 140,0-10-176,0 0 0,0 0 0,0 0 0,-1 9 0,0-11-32,1 13-104,3-10 54,-3-4-83,0 0-1,0 0 0,0 0 1,0 0-1,0-1 1,1 1-1,-1 0 0,1 0 1,-1-1-1,1 1 1,3 1-1,-2-1-844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12.3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36 5649,'0'0'-325,"-3"1"318,-2 0 176,-2 1-121,0-2 3499,2-5-3329,5 4-148,0 1 0,0 0 0,0 0 1,-1 0-1,1 0 0,0-1 0,0 1 1,0 0-1,0 0 0,0 0 0,0-1 1,0 1-1,0 0 0,0 0 0,0 0 1,0-1-1,0 1 0,0 0 0,0 0 0,0 0 1,0-1-1,0 1 0,0 0 0,1 0 1,-1 0-1,0-1 0,0 1 0,0 0 1,0 0-1,0 0 0,0 0 0,0-1 1,1 1-1,-1 0 0,0 0 0,0 0 0,0 0 1,0 0-1,1 0 0,-1 0 0,0-1 1,0 1-1,0 0 0,1 0 0,-1 0 1,0 0-1,0 0 0,0 0 0,1 0 1,-1 0-1,0 0 0,0 0 0,31-3 86,46 0-1,55-6-47,-86 5-145,208-3-535,-240 7 540,30 0-41,-40 0 60,0 0 1,2 1 6,-4 0-1,0-1 0,0 1 0,0-1 0,0 0 1,0 1-1,1-1 0,-1 0 0,0 0 0,4-1 0,8-2-5,-10 3 6,-1 0-6,30 4-96,-29-4 88,-1-1-32,30-2-225,-30 3 260,8 3-16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35.8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55 172 5461,'-12'-11'-233,"7"7"485,0 0 0,0 1 0,0-1 0,-8-2 0,11 5 499,-5-4-496,7 5-221,0 0-1,0 1 0,0-1 1,0 0-1,1 0 0,-1 0 1,0 0-1,0 0 0,0 0 1,0 0-1,0 0 0,1 0 1,-1 0-1,0 0 0,0 0 1,0 0-1,0-1 0,0 1 1,1 0-1,-1 0 0,0 0 1,0 0-1,0 0 0,0 0 1,0 0-1,0 0 1,1 0-1,-1 0 0,0 0 1,0-1-1,0 1 0,0 0 1,0 0-1,0 0 0,0 0 1,0 0-1,0 0 0,0-1 1,0 1-1,0 0 0,0 0 1,1 0-1,-1 0 0,0 0 1,0-1-1,0 1 0,0 0 1,0 0-1,0 0 0,-1 0 1,1 0-1,0-1 0,0 1 1,0 0-1,0 0 0,0 0 1,0 0-1,0 0 0,0-1 1,0 1-1,0 0 1,0 0-1,0 0 0,0 0 1,-1 0-1,409-70 1180,-324 51-1573,8 0-478,-50 10 81,-39 8 568,6-3-33,-9 4 212,0 0 1,-1 0 0,1 0 0,0 0-1,0 0 1,0 0 0,0 0 0,0 0-1,-1 0 1,1 0 0,0 0 0,0 0-1,0 0 1,0 0 0,0 0 0,0 0-1,-1 0 1,1 0 0,0 0 0,0 0-1,0 0 1,0 0 0,0 0 0,0-1-1,-1 1 1,1 0 0,0 0 0,0 0 0,0 0-1,0 0 1,0 0 0,0 0 0,0 0-1,0-1 1,0 1 0,0 0 0,0 0-1,0 0 1,-1 0 0,1 0 0,0 0-1,0-1 1,0 1 0,0 0 0,0 0-1,0 0 1,0 0 0,0 0 0,0-1-1,0 1 1,0 0 0,0 0 0,1 0-1,-1 0 1,0 0 0,0 0 0,0-1 0,0 1-1,0 0 1,0 0 0,0 0 0,0 0-1,0 0 1,-11-1 17,-5 1 100,0 0 0,-1 0 0,-19 5-1,-11-1 421,43-3-393,1 0-2,-11 2-2,10-2 0,4-1-111,-1 0 0,1 1 0,-1-1 0,1 0 0,-1 0 0,1 1 0,-1-1 0,1 1 0,-1-1 0,1 0 0,0 1 0,-1-1 0,1 1 0,0-1 0,-1 1 0,1-1 0,0 1 0,-1-1 0,1 1 0,0-1 0,0 1 0,0-1 0,0 1 0,0-1 0,-1 1 0,1 1 0,6 5 50,-1-1-1,1 1 1,1-1-1,-1 0 1,1 0 0,0-1-1,0 1 1,1-2-1,14 8 1,-9-5-9,0 1 1,20 16-1,-21-13-35,-3-3-22,-1 0-1,1 0 1,9 13-1,-16-18-9,0 1 1,0 0-1,0 0 0,0 0 0,0 0 0,-1 0 0,0 0 0,1 0 0,-2 0 0,1 1 0,0-1 0,-1 7 0,0-5 1,-1 0 1,1 0-1,-2-1 0,1 1 0,0 0 0,-1-1 0,0 0 1,0 1-1,-1-1 0,0 0 0,1 0 0,-2 0 0,-4 6 1,-6 5-6,-1 0 1,-22 18-1,18-18 4,4-4-2,-29 18 0,19-14 4,-74 41-142,87-51-37,-1 1 1,-23 7 0,34-13-71,-4-1-31,0 0-200,-1-1 1,0 0-1,1 0 0,-12-4 0,15 4-459,6-3-1009,10-16-356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36.4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496 29 5481,'-2'-2'-21,"1"0"0,-1 0 0,1 0 0,-1 0 0,1 1 0,-1-1 1,0 0-1,0 1 0,0 0 0,0-1 0,0 1 0,0 0 1,0 0-1,0 0 0,-1 1 0,1-1 0,0 0 0,0 1 1,-1-1-1,-3 1 0,0-1 120,0 0 0,1 1 0,-1 0 0,0 0 0,0 1 0,1-1 0,-1 1 0,-8 2 0,-19 12 559,1 1-1,-47 31 1,12-7-132,-83 57-130,123-77-702,27-20 291,0 0 0,-1 1 1,1-1-1,0 1 0,0-1 0,-1 1 1,1-1-1,0 1 0,0-1 1,0 1-1,0-1 0,0 1 0,0-1 1,0 1-1,0-1 0,0 1 1,0-1-1,0 1 0,0-1 0,0 1 1,0-1-1,0 1 0,0-1 0,0 1 1,1-1-1,-1 0 0,0 1 1,0-1-1,1 1 0,-1-1 0,0 1 1,1-1-1,-1 0 0,0 1 1,1-1-1,0 1 0,8 3-101,0 0-1,1-1 1,-1 0 0,1 0-1,10 0 1,42 2-375,-30-4 220,1 2 1,-1 1-1,0 2 0,46 14 0,-42 3 97,-35-23 178,-1 1-1,1-1 1,0 1 0,-1-1-1,1 1 1,-1 0 0,1-1-1,-1 1 1,1 0 0,-1-1-1,0 1 1,1 0 0,-1-1-1,0 1 1,0 0 0,1 0-1,-1-1 1,0 1 0,0 0-1,0 0 1,0 0 0,0-1-1,0 1 1,0 0 0,0 0-1,0-1 1,0 1 0,-1 0-1,1 0 1,0-1 0,-1 1-1,1 0 1,-1 0 0,0 2 16,0 0 1,0-1-1,0 1 1,-1-1-1,1 1 1,-1-1-1,-3 4 1,-19 14 124,-2-1 0,0-1 0,-1-2 1,-1 0-1,0-2 0,-1-1 0,-40 12 0,26-12-595,42-12 417,0-1 0,0 1 0,0-1-1,0 0 1,0 0 0,0 0 0,0 1-1,0-1 1,0 0 0,0 0 0,0-1 0,0 1-1,-1 0 1,0-1 0,0-3-2673,6-19 1505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37.4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87 2 4004,'-3'-1'-88,"1"1"120,0 0 0,-1 0-1,1 0 1,0 0 0,0 0 0,-1 0-1,1 1 1,0-1 0,0 1-1,-1 0 1,1 0 0,0 0-1,0 0 1,-2 1 0,3-1 1,0 0-1,0 0 1,0 0 0,0 1 0,0-1 0,0 0 0,0 1 0,0-1-1,0 0 1,1 1 0,-1-1 0,0 1 0,1-1 0,0 1 0,-1-1 0,1 1-1,0 1 1,-1-1 74,0 2 42,0 0-1,0 0 1,1 0-1,-1 1 0,1 6 1,-1 7 270,-2 10-34,2 0 0,1 0 0,1-1 0,1 1 0,7 35 0,-1-10-136,3 15-156,-6-39-386,4 56 0,-9-85 269,0 0 0,0 0-1,0 0 1,0 0 0,0 1-1,0-1 1,0 0 0,0 0-1,-1 0 1,1 0 0,0 0 0,0 0-1,0 0 1,0 0 0,0 1-1,0-1 1,0 0 0,0 0-1,-1 0 1,1 0 0,0 0 0,0 0-1,0 0 1,0 0 0,0 0-1,-1 0 1,1 0 0,0 0-1,0 0 1,0 0 0,0 0 0,0 0-1,-1 0 1,1 0 0,0 0-1,0 0 1,0 0 0,0 0-1,0 0 1,0 0 0,-1 0 0,1 0-1,0 0 1,0 0 0,0 0-1,0-1 1,0 1 0,0 0-1,0 0 1,-1 0 0,1 0 0,0 0-1,0 0 1,0 0 0,0-1-1,0 1 1,0 0 0,0 0-1,0 0 1,-15-14-265,11 9 273,1 1 0,-1-1 0,1 0 0,0 0 0,0 0 0,-3-11 0,-1-7-63,2-1 0,0 0 0,0-26 1,4 39 74,1 1 0,0-1 0,1 1 0,0-1 0,1 1 0,0 0 0,1-1 0,0 1 0,8-17 0,-6 17 19,1-1 0,0 1 1,0 0-1,1 0 0,0 1 1,1 0-1,0 0 0,1 1 0,0 0 1,0 0-1,20-12 0,-5 6 86,-1 2-1,2 0 1,35-11 0,-49 19-60,1 1 0,-1 0 0,1 1 0,-1 1 0,1-1-1,0 2 1,0 0 0,-1 0 0,24 4 0,-32-3-29,0 0 0,1-1 0,-1 1 0,0 0 0,0 0 0,0 1 0,0-1 0,0 1 0,0-1 0,0 1 0,-1 0 0,1 0 0,-1 0 0,1 1 0,-1-1 0,0 0 0,0 1 0,0 0 0,0-1 0,0 1 0,0 0 0,-1 0 0,3 6 0,-4-5-2,1 1 1,0 0-1,-1 0 1,0 0-1,0 0 1,0 0-1,-1 0 1,0 0-1,0 0 1,0-1 0,0 1-1,-1 0 1,0-1-1,-2 7 1,-4 3 10,0 0 1,-1-1 0,0 0-1,-1 0 1,0-1 0,-24 22-1,8-13-3,0-1 0,-40 24-1,58-40-56,1-1 0,-1 1 0,1-1 0,-1 0 0,0-1 0,0 0 0,-11 1 0,-6 0-136,-28-2-1,51-1 170,-15-4-47,13 3 708,17 0-513,40-2 15,-51 3-142,0-1 1,0 1-1,0 0 0,-1 0 1,1-1-1,0 1 1,0 1-1,0-1 0,0 0 1,0 0-1,0 1 1,0-1-1,0 1 0,-1-1 1,1 1-1,0 0 1,1 1-1,3 1 40,158 61 1219,-103-38-944,38 8 113,-7-1-107,-66-25-252,-1 0 0,-1 2 0,30 16 0,-31-14-133,27 10 0,-20-9-155,1-4-542,-28-8 402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6:38.5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111 123 3004,'-13'4'-160,"10"-3"18,-1-1-89,-40 4-24,40-3 881,-14-1-254,15 0 2269,-1 0-2395,-13 4 3296,26-3-3412,30 2-4,-29-2-8,-4-2-5,131-7 478,-47 3-421,-6 0-54,46 0-46,-34 0-31,-51 3-30,-28 2-6,1-1 1,23-4 0,-32 3-2,0 1 0,0 1 0,1-1 1,-1 2-1,10 0 0,-8 0 2,1 0 0,20-3-1,80-6 4,-35 4 8,52-1-13,49 3-4,-96 3-24,102 4-38,-117-4 42,59-1-6,-32 0 8,140-6-24,-183 6 47,13 2 2,-23-3-2,56-1-21,11-1 20,-5-3 4,-90 4-4,39 0 5,83-3-13,-100 1 15,8 3-9,-31-1 1,39 0 3,48 1-15,-41-1 8,12-1 2,-53 1 7,6-1-5,29 0 1,9-2 5,-46 4-13,-11-2 6,29-2-1,1 4-8,-27-1 7,25-5 3,3 2-25,-32 5 19,1-1-10,7-2-212,14-5 131,-12 6-6118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6:44.3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39 5529,'0'0'-483,"1"-7"-977,2-18 1215,-2 19 2264,7 8-1696,23 8-15,-23-8 1034,-5-1-1088,39 11 954,-39-11-992,3-1-13,97 6 686,-27 4-542,176 18 87,107-26-269,-14-1-132,-154 0-106,-104-2 14,-4 1-22,174 4-222,-50 1 127,-123-3 130,-52-3 24,46 6 0,36 1-24,-30-4-6,69 3-32,-102-4 56,-30-1 18,124-4-60,-21 2 43,203-29-14,-148 25 23,-172 6 16,160-8-7,-108 2 15,135-3 17,-175 7-24,-4 0 6,-1 1 0,25 1 0,31 0 1,-66 0 0,0-1-3,10-2-6,-11 2 20,2 2 7,12 2 4,-12-2-1,-1-1-1,55 9-1131,-54-9 507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4:34.3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169 66 1256,'0'0'535,"-6"0"-130,-5 0-210,3 0 1,0 0-1,0 0 1,0 1 0,-14 2 0,19-2 82,-19-1-30,18 0 98,-1 0-177,-6 0 299,4-1 284,0 1 1,0 1 0,0-1-1,0 1 1,-11 3 3391,47-9-3969,-24 4-155,-1-1 0,1 2 0,0-1 0,-1 0-1,1 1 1,8 0 0,78-5 277,90-8 15,-1 3-566,-166 9 28,0-1 0,0 0 0,0-1 1,17-6-1,-27 8 154,15-2-449,-18 3 499,0 0-1,0 0 1,0 0-1,0 0 1,0 0-1,0 0 1,0 0 0,0 0-1,0-1 1,0 1-1,0 0 1,-1-1-1,1 1 1,0-1-1,0 1 1,0-1-1,0 1 1,0-2-1,1 1-358,2 0-27,40-7-1567,-39 7 1380,10 1-3056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4:34.7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10 5621,'-26'-8'-281,"20"7"1191,1 52 1418,0 54-561,0-7-1017,-1 54-214,6-54-1521,0-96 588,1 0-125,0 0 152,2 3 339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4:35.1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1 6397,'0'0'363,"-1"8"-124,-3 15 534,-1 42-1,5-61-711,0 1 0,1-1 0,-1 1-1,1-1 1,0 0 0,0 1 0,1-1 0,-1 0-1,1 0 1,0 0 0,0 0 0,0 0 0,0 0-1,5 5 1,-5-8-51,2 1-38,0 0-56,0-1 0,1 0 0,-1 0 0,1 0 0,-1 0-1,1-1 1,0 0 0,-1 0 0,1 0 0,-1 0 0,1-1 0,0 0 0,6-1-1,1-2-819,0 0-1,-1-1 0,1 0 1,14-10-1,-10 6-976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4:35.4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416 43 4756,'-6'-43'230,"1"48"124,-90 85 1810,44-33-1206,-69 102 0,107-140-860,6-10-65,-90 139-574,81-115-441,10-14-3262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4:35.8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216 8 4884,'6'-6'-366,"-4"4"395,-3 7 148,-53 121 1085,-10 30-665,17-29-371,36-99-392,2 1 0,0 1-1,-5 39 1,7-39-245,5-24 196,0 0 0,1 0 0,0 0 0,-1 9 0,2-12-129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14.3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102 6 5104,'0'0'-84,"-10"-3"90,4 1 4872,5 2-4750,0 0 0,0 0 0,0 0 0,0 0 0,0 0 0,0 0 0,0 0 0,0 0 0,0 0 0,0 0 0,0 1 0,0-1 0,0 0 0,0 1-1,0-1 1,0 0 0,1 1 0,-1 0 0,0-1 0,0 1 0,0-1 0,1 1 0,-1 0 0,0-1 0,1 1 0,-1 0 0,1 0 0,-1 0 0,1-1 0,-1 2 0,-1 2 83,-12 53 1060,5-21-903,2-1 1,-5 64 0,1-13-170,8-61-699,1 45 1,2-63 230,0-5 21,2 8-1832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4:36.2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10 520 2712,'21'-127'-217,"-18"92"402,3 0 1,0 0-1,3 0 0,14-39 1,-12 47-36,-5 10 85,1 0 1,18-30-1,-22 43-184,0 0 0,0-1 0,1 2 0,0-1 0,0 0 0,0 1 0,0-1 0,0 1 0,0 0 0,1 1 0,0-1 0,-1 1 0,1 0 0,6-2 0,-5 1-42,-1 0 25,0 1 0,1-1 0,-1 1 0,1 0 0,0 1 0,0-1 0,0 1 0,0 0 0,0 1 0,10-1 0,-10 2-9,-1 0-1,1 1 0,-1-1 0,1 1 0,-1 0 0,0 0 0,0 1 0,0 0 0,0 0 0,7 5 0,-9-6-8,-1 1 1,1 0-1,-1-1 0,0 1 1,1 0-1,-1 0 1,0 0-1,-1 0 0,1 0 1,-1 1-1,1-1 1,-1 1-1,0-1 0,0 1 1,-1-1-1,1 1 1,-1-1-1,1 6 1,-1-1 26,-1 0 1,1 0 0,-1 0-1,-1 0 1,1-1 0,-1 1-1,-1 0 1,1-1 0,-1 0-1,-1 0 1,1 0 0,-1 0-1,0 0 1,-1-1 0,0 1-1,0-1 1,-8 7 0,-2 2 6,-1-2 0,0 0-1,0-1 1,-2-1 0,1 0 0,-1-1 0,-1-1 0,0-1 0,0-1 0,0 0 0,-25 4 0,1-9-337,38-2 262,0 0-183,1-2-72,-10-4-59,14 6 330,0 0 1,0 0 0,0 0 0,0 0 0,0 0 0,0 0 0,-1 0 0,1 0 0,0 0 0,0 0 0,0 0-1,0 0 1,0 0 0,0 0 0,-1 0 0,1-1 0,0 1 0,0 0 0,0 0 0,0 0 0,0 0 0,0 0-1,0 0 1,0 0 0,0 0 0,0-1 0,0 1 0,-1 0 0,1 0 0,0 0 0,0 0 0,0 0 0,0 0-1,0-1 1,0 1 0,0 0 0,0 0 0,0 0 0,0 0 0,0 0 0,0 0 0,0-1 0,0 1 0,0 0-1,0 0 1,0 0 0,1 0 0,-1 0 0,0 0 0,0-1 0,2-4-435,0 0 0,0-1 0,1 1 0,0 0 0,5-6 0,8-5-879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4:36.8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17 200 3952,'0'0'-187,"-1"0"184,1 1 1,0-1-1,-1 0 0,1 0 0,0 1 1,0-1-1,-1 0 0,1 1 0,0-1 1,0 0-1,0 1 0,0-1 0,-1 0 1,1 1-1,0-1 0,0 0 0,0 1 1,0-1-1,0 1 0,0-1 0,0 0 1,0 1-1,0-1 0,0 0 0,0 1 1,0-1-1,0 1 0,0-1 0,0 0 1,0 1-1,1-1 0,-1 1 0,4 2 37,1 0-1,-1-1 0,1 0 0,0 0 0,0 0 1,0 0-1,0-1 0,0 1 0,0-1 1,0-1-1,7 1 0,5-1 14,0-1 0,0 0-1,0-1 1,27-8 0,-25 5-95,0-1 1,0-1-1,-1-1 1,0-1-1,0 0 1,-1-1-1,0-1 0,-1-1 1,0 0-1,21-22 1,-35 32 37,0 0 1,-1-1 0,1 1 0,0 0-1,-1-1 1,1 1 0,-1-1-1,0 0 1,0 0 0,0 1 0,0-1-1,0 0 1,-1 0 0,1 0 0,-1 0-1,0 0 1,0 0 0,0-3-1,0 4 18,-1 0 0,0 1 0,1-1-1,-1 0 1,0 0 0,0 0 0,0 0-1,0 1 1,0-1 0,0 0-1,-1 1 1,1-1 0,-1 1 0,1 0-1,-1-1 1,1 1 0,-1 0 0,0 0-1,1 0 1,-1 0 0,0 0 0,0 0-1,0 1 1,0-1 0,0 1-1,0-1 1,0 1 0,-4-1 0,1 0 26,3 0-19,0 1 1,1-1 0,-1 1 0,0-1 0,0 1-1,0 0 1,0 0 0,0 0 0,0 0 0,0 0-1,1 0 1,-4 1 0,-22 4 286,0 1 1,1 1-1,0 1 1,-40 18-1,54-19-158,0 0 0,0 1 0,1 0 0,0 0 0,1 1 0,0 1 0,0 0 0,1 0 0,0 1 0,0 0 0,2 0 0,-1 1 0,1 0 0,1 0 0,0 1 0,1 0 0,1 0 0,0 0 0,0 1 0,1-1 0,1 1 0,0 0 0,1 20 0,5 15 217,-4-46-337,1 0 0,0 0 0,0 0 0,0 0 0,0 0 0,0 0 0,1 0-1,-1 0 1,1-1 0,0 1 0,0-1 0,3 4 0,-1-3-14,0-1-1,0 0 1,0 0 0,1 0 0,-1-1-1,0 1 1,1-1 0,-1 0 0,0 0-1,1-1 1,8 1 0,5 1-76,-8-3-62,224-54-3524,-202 42 1134,-16 12 910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4:39.0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90 66 4544,'0'0'1543,"-6"0"-1337,-20 0 3711,34-4-3817,1 0-67,-5 1-16,0 1-1,1 0 1,-1 0-1,0 0 1,1 1-1,0 0 1,-1 0-1,7-1 1,7-4 68,-12 3-71,1-1 1,-1 2 0,0-1-1,1 1 1,-1 0-1,1 0 1,8-1 0,51-7-236,-63 10 120,1-1-25,10-2-13,-11 2 6,2 7-175,-5-6 301,1 0 1,-1 0-1,0 1 1,1-1 0,-1 0-1,0 0 1,0 1-1,1-1 1,-1 0-1,0 0 1,0 1 0,1-1-1,-1 0 1,0 1-1,0-1 1,0 0-1,1 1 1,-1-1 0,0 0-1,0 1 1,0-1-1,0 0 1,0 1-1,0-1 1,0 0 0,0 1-1,0-1 1,0 1-1,0-1 1,0 0-1,0 1 1,0-1 0,0 0-1,0 1 1,0-1-1,0 0 1,-1 1 0,-3 7-45,-1-1 1,-1 1 0,1-2-1,-1 1 1,0 0 0,-1-1-1,-13 11 1,11-11 8,1 1 0,1 0-1,-1 0 1,1 1 0,0 0 0,-6 10-1,12-17 37,1 0 0,0 0 0,-1-1 0,0 1 0,1 0 0,-1-1-1,1 1 1,-1 0 0,0-1 0,1 1 0,-1-1 0,0 1-1,0-1 1,0 1 0,1-1 0,-1 1 0,0-1 0,0 0 0,0 0-1,-1 1 1,1-1-10,-1 0-1,1 1 0,0-1 1,-1 1-1,1 0 0,0-1 1,0 1-1,-1 0 0,1 0 0,0-1 1,0 1-1,0 0 0,0 0 1,-1 2-1,-16 17-224,17-20 122,1 1 96,-1 0 0,0-1 0,1 1 0,-1 0-1,0-1 1,1 1 0,-1 0 0,1 0 0,-1 0 0,1 0 0,-1-1 0,1 1-1,0 0 1,-1 0 0,1 0 0,0 0 0,0 0 0,0 1 0,3 0-3,0 1 0,0-1 0,0 0 1,1 0-1,-1 0 0,1 0 0,-1-1 0,1 1 1,0-1-1,-1 0 0,9 1 0,61 15-120,-66-14 139,37 19-54,-40-20 58,-1 0 0,1 1 0,-1-1 1,0 1-1,0-1 0,0 1 0,0 0 0,-1 0 0,4 5 1,17 29-2,-21-33 4,0 0-1,0 0 1,-1 0-1,0 0 1,0 0-1,0 1 1,0-1-1,0 0 1,-1 1-1,0-1 1,0 0-1,0 1 1,-2 6 0,-1 3 21,-1 0 1,-9 24 0,7-23 37,4-10-37,-1 0 0,1-1 0,-1 1 1,-1-1-1,1 0 0,0 1 1,-1-1-1,0-1 0,0 1 0,0-1 1,-6 4-1,-3 2 31,0-1 0,-21 9 0,-7-1-362,-1-2-1,-60 12 1,98-25 41,1-1-35,1 0 87,-1 0 0,1 0 0,0-1 0,0 1 0,0-1 1,0 1-1,0-1 0,0 0 0,0 0 0,1 0 0,-1 0 0,0 0 0,0 0 0,-1-2 1,0 1-725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4:40.0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194 76 3492,'0'0'848,"-2"-2"-622,0-4-269,1 5 111,1 1 0,0 0-1,-1 0 1,1-1-1,0 1 1,-1 0-1,1-1 1,0 1-1,-1 0 1,1 0-1,-1 0 1,1-1 0,0 1-1,-1 0 1,1 0-1,-1 0 1,1 0-1,-1 0 1,1 0-1,0 0 1,-1 0-1,1 0 1,-1 0-1,1 0 1,-1 0 0,1 0-1,-1 0 1,1 0-1,0 0 1,-1 1-1,-9 3 46,1 0 1,0 1-1,0 0 0,0 1 0,1 0 0,0 0 1,0 1-1,1 0 0,0 0 0,0 1 0,-7 9 0,-37 59 359,51-74-464,-1 0 0,0-1 0,0 1 0,0 0 0,1 0 0,-1 0 0,1 0 1,0-1-1,-1 4 0,-6 20 107,6-20-104,-1 0-1,1 0 1,0 0 0,0 0 0,0 1 0,1-1 0,0 0-1,0 0 1,0 0 0,0 1 0,3 8 0,-2-10-21,0 1-1,1-1 1,-1 0 0,1 0 0,0 0-1,0 0 1,0 0 0,1 0 0,-1-1-1,1 1 1,0-1 0,0 1 0,0-1-1,1 0 1,-1 0 0,1-1 0,-1 1-1,1-1 1,0 0 0,0 0 0,0 0-1,9 3 1,-2-2-65,2-1 0,-1 0 0,0 0 0,0-1 1,0-1-1,25-1 0,-27 0 24,0-1 0,0 1 0,0-2 1,0 1-1,0-2 0,-1 1 0,1-1 0,-1-1 0,0 1 1,0-2-1,-1 1 0,1-1 0,-1 0 0,0-1 1,-1 0-1,0 0 0,0-1 0,0 0 0,7-13 1,-8 11 19,0 0 0,-1 0 0,-1 0 1,0-1-1,0 0 0,-1 0 0,3-19 1,-4 19 56,-1 1 1,-1-1-1,0 0 1,0 0 0,-1 0-1,0 1 1,-1-1 0,0 0-1,-1 1 1,0 0-1,-1 0 1,0 0 0,-5-10-1,6 17-15,1-1-1,-1 1 0,0 0 0,0 0 1,0 0-1,0 0 0,0 1 0,-1-1 0,1 1 1,-1 0-1,0 0 0,1 0 0,-6-1 1,-51-14-294,57 16 221,-1 0-195,0 1-477,-14 0 233,14 0-265,0 0-657,-18 0 38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4:40.7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0 4056,'0'0'-270,"-3"4"-434,-7 12 696,7-12 611,7 12-332,-3-13 92,0-1-312,0 1 0,0-1-1,1 0 1,-1 0 0,0 1 0,1-1 0,-1 0 0,1 0-1,0-1 1,-1 1 0,1 0 0,0 0 0,0-1-1,4 3 1,-3-2-42,-1-1 0,0 1 0,0-1 0,0 1 0,0 0 0,0 0 0,3 4 0,-3-3-25,1 0 0,0 0 0,0-1 0,0 0 0,0 1 0,0-1 0,0 0 0,5 2 0,3 2-106,-5-1-17,-4-3-65,1 0 0,-1 0 0,0 0 0,1 0 0,-1-1 0,1 1 0,0-1 0,-1 0 0,1 0 0,0 0 0,3 1 0,7-2-232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4:42.0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11 2948,'0'0'191,"0"-3"-5,3-4 2362,0 8-1050,2 15-630,-4-7-800,-1-1 0,0 1-1,0-1 1,-1 9 0,-11 77 708,8-52-596,3-16-135,0 1 1,4 28 0,1 11-246,-4-58 146,-1 18-351,2 0-1,5 28 1,0-37-67,-4-14 236,-1-1-1,0 1 1,0-1 0,0 1-1,0-1 1,-1 1 0,1-1-1,0 4 1,1-5-1526,11 3-222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4:42.4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72 4932,'0'-17'-819,"-1"-21"2615,2 36-1094,2 2-464,67 4 702,-68-4-926,-1 1 0,0-1 0,0 0 0,1 0 0,-1 1 0,0-1-1,1 0 1,-1 0 0,0-1 0,1 1 0,-1 0 0,0 0 0,0 0 0,3-2 0,16-1 155,55 3 10,-71 0-262,2-1-54,20 0-154,-14 1-572,0 0 0,0-1 0,0-1 0,16-3 0,-15 1-801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4:42.7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10 4484,'0'0'-250,"6"2"-84,-4-1 335,4 1 18,0 0 1,1 0-1,-1 0 0,1-1 1,0 0-1,-1 0 0,10-1 1,144-9 64,-109 4-564,-47 5 271,-1 0-1,1-1 0,0 0 0,0 0 1,0 0-1,6-2 0,-6 1-80,0 2-396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4:43.3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9 2352,'0'0'-82,"-3"-6"-187,1 4 703,2 7 2247,-2 23-1920,-2-1-1,-7 36 1,-3 11-191,9 25-167,3-77-410,1-1 0,2 0 0,0 0 0,6 30-1,-3-20-488,1 37-1,4-31-700,-8-34 780,10 1-2155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4:43.8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34 4004,'0'0'494,"1"-1"-437,0 0 0,-1 1 0,1-1-1,0 0 1,0 0 0,-1 1-1,1-1 1,0 1 0,0-1 0,0 0-1,0 1 1,0 0 0,0-1-1,0 1 1,0-1 0,1 1 0,84-13 953,-45 11-567,-34 2-443,0 0-1,-1 0 1,1-1 0,10-2 0,-12 2-207,0 0 0,1 0 0,-1 0 0,0 1 0,0 0 0,1 0 0,-1 0 1,0 1-1,10 2 0,-11-2-446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16.0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111 176 5897,'0'0'6073,"-3"-3"-5917,-12-7-14,11 7 546,1 7-612,-8 12 36,1 1 1,0 0-1,1 0 1,1 1-1,0 1 0,1-1 1,-7 35-1,10-31-64,2-19-39,2 1-1,-1 0 1,0-1 0,1 1 0,-1 0 0,1-1 0,0 1 0,0 0 0,1 0 0,-1-1 0,1 1 0,-1 0 0,3 5 0,0-2-6,0-1 0,0 1 1,1-1-1,0 0 0,0 0 1,0 0-1,8 7 0,-9-10-18,0 0 1,0 0-1,1 0 1,0 0-1,-1-1 0,1 0 1,0 1-1,0-1 0,1-1 1,-1 1-1,0 0 1,7 0-1,2 0-59,-5 0 18,-1-1 0,0-1 0,0 1 0,1-1 0,-1-1 1,12-1-1,-8 0-13,0-1 0,-1 0 0,1 0 0,-1-1 0,1 0 0,-1-1 0,0 0 0,-1-1 0,0 0 0,13-10 1,-15 9 23,1 1 0,-1-1 0,0 0 0,-1-1 0,0 0 1,0 0-1,0 0 0,-1 0 0,-1-1 0,1 0 0,-1 0 1,3-14-1,-1 4-7,-2-1-1,-1 0 1,2-26 0,-5 40 44,0-1 0,-1 0-1,0 0 1,0 0 0,0 1-1,-1-1 1,0 1-1,0-1 1,-1 1 0,1 0-1,-1 0 1,-1 0 0,-5-8-1,-7-5-245,0 1 0,-2 1-1,-29-23 1,4 4-2824,42 35 1887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4:44.2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33 3628,'-3'4'-143,"-4"6"-323,7-10 478,0 1 0,0-1 0,0 0 0,0 0 0,0 0 0,0 0-1,0 0 1,0 0 0,-1 1 0,1-1 0,0 0 0,0 0-1,0 0 1,0 0 0,0 1 0,0-1 0,0 0 0,0 0 0,0 0-1,0 0 1,0 1 0,0-1 0,0 0 0,0 0 0,0 0-1,0 0 1,0 1 0,0-1 0,0 0 0,0 0 0,1 0-1,-1 0 1,0 0 0,0 1 0,0-1 0,0 0 0,0 0 0,0 0-1,0 0 1,1 0 0,-1 0 0,0 0 0,0 1 0,0-1-1,0 0 1,29 6 164,-22-4 16,-1-2-8,18 0 8,-23 0-180,0 0 0,-1 0 0,1 0 0,0 0 1,0 0-1,-1 0 0,1 0 0,0 0 0,0 0 0,-1 0 0,1 0 1,0 0-1,0 0 0,-1-1 0,1 1 0,0 0 0,-1-1 1,1 1-1,0 0 0,-1-1 0,1 1 0,0-1 0,0 0 1,-1 0 0,1 1 0,0-1-1,-1 1 1,1-1 0,0 1 0,0 0-1,-1-1 1,1 1 0,0 0 0,0-1-1,0 1 1,-1 0 0,1 0 0,0 0 0,0-1-1,0 1 1,1 0 0,69-13 496,69-19-728,-136 31-22,17-4-2202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4:45.1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3000,'0'0'967,"4"4"-740,10 12 5,-11-12 8,-4-3-176,1 0 0,-1 0-1,0 0 1,1 0-1,-1 1 1,1-1-1,0 0 1,-1 0 0,1 1-1,0-1 1,0 0-1,0 1 1,0-1 0,0 0-1,0 1 1,0 1-1,-1 8 323,0-8-294,0 0 0,0 0 0,1 0 0,-1 0 0,1 0 0,0 0 0,0 0 0,0 0 0,0 0 0,0 0 0,1 0 0,-1 0 0,1 0 0,1 3 0,-1-3-14,-1 13-66,0-14-192,0 0 1,0 0-1,1 0 1,-1 0 0,1 0-1,0 0 1,-1 0-1,1 0 1,0 0-1,0 0 1,0-1-1,0 1 1,0 0 0,0-1-1,1 1 1,-1-1-1,1 1 1,-1-1-1,1 0 1,-1 0 0,1 1-1,1 0 1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4:52.2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19 4356,'0'0'-265,"0"-16"582,0 16-284,1 0 0,-1 0-1,0 0 1,0 0-1,0 0 1,0-1 0,0 1-1,0 0 1,0 0-1,0 0 1,0 0 0,0 0-1,0 0 1,0 0-1,0 0 1,1 0 0,-1 0-1,0-1 1,0 1-1,0 0 1,0 0 0,0 0-1,0 0 1,0 0-1,0 0 1,1 0-1,-1 0 1,0 0 0,0 0-1,0 0 1,0 0-1,0 0 1,0 0 0,1 0-1,-1 0 1,0 0-1,0 0 1,0 0 0,0 0-1,0 0 1,0 0-1,0 0 1,1 0 0,-1 0-1,0 0 1,0 1-1,0-1 1,0 0 0,0 0-1,0 0 1,0 0-1,0 0 1,0 0 0,1 0-1,-1 0 1,0 0-1,0 1 1,0-1 0,0 0-1,0 0 1,0 0-1,0 0 1,0 0 0,5 15 403,-1 25-193,-11 96 562,-1 1-397,7-108-340,1 17-22,0 16-162,1-52 86,4 16-692,0 31 0,-5-56 677,1 0 0,-1 0 0,0 0 0,1 0 0,-1-1 0,1 1 0,-1 0 0,1 0 1,-1-1-1,1 1 0,-1 0 0,1-1 0,0 1 0,-1 0 0,1-1 0,0 1 0,0-1 0,-1 1 1,1-1-1,0 0 0,1 1 0,5 5-2530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4:53.6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7 133 4200,'-1'-16'-1028,"0"15"1030,1 1 1,-1 0 0,1-1 0,0 1 0,0 0-1,-1-1 1,1 1 0,0 0 0,-1-1 0,1 1-1,0-1 1,0 1 0,0-1 0,-1 1 0,1 0-1,0-1 1,0 1 0,0-1 0,0 1-1,0-1 1,0 1 0,0-1 0,0 1 0,0-1-1,0 1 1,0-1 0,0 1 0,0 0 0,1-1-1,-1 1 1,0-1 0,0 1 0,0-1 0,1 1-1,-1 0 1,0-1 0,0 1 0,1-1 0,-1 1-1,0 0 1,1-1 0,-1 1 0,0 0-1,1 0 1,-1-1 0,1 1 0,-1 0 0,1 0-1,-1-1 1,0 1 0,1 0 0,0 0 0,2-2 361,4 4-226,-3-1-104,29 7 215,0-1 0,0-2 0,1-1 1,44-1-1,-6-6-80,67-6 47,415-42 289,-55 25-279,-468 25-211,145-5 44,137-10-15,-212 12-37,283-4 20,-274 13-14,-30-1-46,-24 1-10,39 4-3,-90-9 64,-2 0-18,8 0-11,-9 0 13,1 2 9,7 4 3,-7-4 92,-4 0-56,0 1-6,1 0-1,-1-1 1,1 1-1,-1 0 1,1 0-1,0-1 1,0 1-1,0 0 1,1 0-1,0 4 1,1 15 199,8 66 130,-9-43-261,-6 113 125,4-138-218,1 0-1,0 0 1,5 25 0,1 29 9,4 31-11,-7-71-29,-2-28 6,0 0 1,-1 0 0,1 0 0,-1 0 0,-1 0 0,1 0 0,-1 0 0,-2 9 0,3-14 2,-1 0 0,1 0 0,0 1 1,0-1-1,0 0 0,0 1 0,0-1 0,0 0 1,0 1-1,0-1 0,0 0 0,1 0 0,-1 1 1,1-1-1,0 2 0,1 9-34,4 34-177,-6-44 174,-1-1-12,1 0 42,0-1 1,-1 1-1,1-1 1,-1 1-1,1-1 1,0 1-1,-1-1 1,1 1-1,-1-1 1,0 1-1,1-1 1,-1 0-1,1 1 1,-1-1-1,0 0 1,1 0-1,-1 1 1,0-1-1,1 0 1,-1 0-1,0 0 1,1 0-1,-1 0 1,0 0-1,1 0 1,-2 0-1,-22-3-25,17 2 12,2 0-8,-70-3-53,29 3 50,-26 2 2,-88 3-27,89-1 55,36-2-12,-41 6 0,16 0 3,-74-1 1,17-1 1,13-1 17,51-3-22,-54 8 1,-110 13 37,11-2 0,-122 6-7,187-18-17,-131 10-60,200-13 69,19 0 9,-56-4-170,101-2 91,1 1-1,-1-1 1,1-1-1,-9-1 1,10 1 17,-3 0-80,-1-1 0,1 0 1,0 0-1,-11-7 0,-9-2-317,-2-2-11,28 13 308,2-1-34,-2-8-38,2 8-51,5-1-586,14-10-33,-14 10 408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4:54.3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71 2756,'0'0'-234,"9"-3"-162,26-10 225,-22 7-24,-11 2 164,-2 4 25,0-1 0,0 1 0,0-1 0,0 1 0,0 0 0,0-1 0,1 1 0,-1 0 0,0-1 0,0 1 0,0-1 0,1 1 0,-1 0 0,0-1 0,0 1 0,1 0 0,-1 0 0,0-1 0,1 1 0,-1 0 0,0 0 0,1-1 0,-1 1 0,0 0 0,1 0 0,0 0 0,3-3-23,1 0-1,-1-1 1,1 1 0,-1-1 0,0 1 0,-1-1 0,7-9 1826,-13 21-1542,2-3-249,-8 21 726,-10 53 1,3 15 313,-9 68 42,15 18-582,5-49-1223,4-81 89,2-43 354,0 1 0,-1 0 0,-1-1-1,1 1 1,-1-1 0,-4 15 0,5-16-994,5 14 130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05.5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284 1 5052,'0'0'-392,"-4"4"-231,-51 71 2028,8-21-825,-10 30-76,-5 11-223,33-53-363,6-11-259,21-29 222,-1 5-199,2-6 211,2-5-510,18-42 285,-7 12 119,2 2 0,1-1 1,38-57-1,6 15 64,-25 38 175,-31 35 12,0 0 0,-1 0 0,1 0 0,0 0-1,0 0 1,1 0 0,-1 1 0,0 0 0,1-1 0,-1 1 0,7-1 0,0 3 56,-1 0 1,1 1-1,9 2 1,-18-4-88,-1 1-1,1-1 1,0 1 0,-1-1 0,1 1 0,-1-1-1,1 1 1,-1-1 0,1 1 0,-1-1-1,1 1 1,-1 0 0,0-1 0,1 1 0,-1 0-1,0-1 1,0 1 0,1 0 0,-1-1 0,0 1-1,0 0 1,0 0 0,0-1 0,0 1 0,0 0-1,0 0 1,3 13 72,-1 0 1,-1-1-1,0 1 0,0 0 0,-2 0 1,1 0-1,-2-1 0,-4 19 0,3-8-75,-3 40-1,6-61-2,0 0-54,-1 0 0,1 0 0,0 0 0,1 0 0,-1 0 0,0 0 0,1 0 0,-1 0 0,1 0-1,0 0 1,0-1 0,2 6 0,10 11-517,-12-17 174,2-1-193,7 2-370,-7-2 365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05.8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81 3040,'0'0'362,"9"-2"-216,60-7 216,-30 6-135,143-21 278,-92 10-575,-36 3-224,26-6-1714,-77 16 1594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06.9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19 110 2696,'0'0'1074,"2"6"-844,2 1-146,-3-5-46,0 0 0,1 1 0,-1-1-1,0 1 1,0-1 0,-1 1 0,1 0-1,-1-1 1,1 1 0,-1 4 0,-11 69 1301,5-38-1017,2-19-123,-1 37 0,0-9-484,2-35 226,18-35-1512,-14 22 1557,0-1-1,0 1 0,0-1 0,0 1 0,-1-1 0,1 1 0,0-1 1,-1 1-1,1-1 0,-1 0 0,0 1 0,0-1 0,1 0 1,-1 1-1,0-1 0,-1-2 0,1-3-29,4-55-378,-2 36 291,4-31 0,-3 50 135,-1-1 0,1 0-1,0 1 1,1 0-1,0-1 1,0 2 0,1-1-1,-1 0 1,2 1 0,-1 0-1,1 0 1,6-6-1,6-6 49,-8 10-12,0 1-1,0 0 1,0 0 0,1 1 0,0 0-1,1 1 1,16-5 0,6-4 41,-27 11-56,0 0-1,0 1 0,0 0 0,0 0 1,0 1-1,1 0 0,-1 0 1,1 0-1,11 2 0,-17 0-18,-1 0-1,1 0 1,0 1-1,-1-1 1,1 1-1,-1-1 1,0 1 0,0-1-1,1 1 1,-1 0-1,0 0 1,0 0-1,0 0 1,0 2-1,-1-3-3,1 1 0,-1 0-1,0-1 1,0 1-1,0-1 1,0 1 0,-1 0-1,1-1 1,0 1-1,-1-1 1,1 1-1,-1-1 1,1 1 0,-1-1-1,0 1 1,-1 2-1,-19 24 29,13-17-9,-7 8-31,-2 1 1,0-2-1,-28 24 1,42-40-19,2-1 19,0 0 1,0 0 0,1 0 0,-1-1-1,0 1 1,1 0 0,-1 0-1,1 0 1,-1 0 0,1 0-1,-1 0 1,1 0 0,0 1 0,0-1-1,-1 0 1,1 0 0,0 2-1,0-1-9,4 0-44,11 3 47,0-2 0,1 1 0,0-2 0,0 0 0,0-1 0,24-1-1,18 6-6,-3 5 22,-50-10 0,-1 0 1,1 1-1,-1-1 0,0 1 0,1 0 0,-1 1 1,0-1-1,0 1 0,6 6 0,-7-7 5,-2 1 0,1 0 0,0 0 0,0 0 0,-1 0 0,0 0 0,0 0 0,0 0-1,0 0 1,0 0 0,0 1 0,-1-1 0,1 0 0,-1 1 0,0-1 0,0 0 0,-1 1 0,0 5 0,0-4 21,-1-1 0,1 1 0,-1 0 1,0-1-1,0 1 0,0-1 0,-1 0 1,0 1-1,0-1 0,0-1 1,0 1-1,-6 5 0,-2 2 33,0-1 0,-1-1 0,0 0 0,-1 0 0,0-1 0,-1-1 0,-14 6 0,3-2-95,21-9-12,1 0-1,-1 0 1,0-1 0,1 1-1,-1-1 1,0 0 0,0 0-1,0 0 1,-7 0 0,-7-1-180,14 0-72,-1-2-94,1 2 231,3-1 80,0 1 1,-1 0 0,1 0 0,0-1 0,-1 1 0,1 0-1,0-1 1,0 0 0,-1 1 0,1-1 0,0 0 0,0 1 0,0-1-1,-1-1 1,-7-6-276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4:55.0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 1 3732,'0'0'606,"-3"7"-374,-2 3-33,2 0 0,-1 0 0,-3 19 0,-9 42 826,13-5-545,2 0 0,13 101 0,-7-115-470,10 60-351,-13-97-104,1 0 1,0-1-1,1 1 1,1-1-1,0 0 0,9 16 1,-14-28-884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4:56.8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1 152 3792,'0'0'-260,"0"-6"-44,1 6 307,-1 0-1,0 0 0,1-1 1,-1 1-1,0 0 0,1-1 1,-1 1-1,1 0 0,-1 0 1,1 0-1,-1 0 0,1-1 0,-1 1 1,0 0-1,1 0 0,-1 0 1,1 0-1,-1 0 0,1 0 1,-1 0-1,1 0 0,-1 0 0,1 0 1,-1 1-1,1-1 0,-1 0 1,0 0-1,1 0 0,0 1 1,59 17 328,-22-11-72,0-2 0,1-2 0,65-2 0,14 1 16,-35-2-95,130-15 0,-115 6-102,459-39 109,-312 34-223,93-10-59,-134 6 56,-99 9 48,-61 7-9,-30 2-8,-1 0 0,1-1 0,25-6 0,-37 7 7,0-1 0,0 1 0,0-1 0,0 1 0,0 0 0,0 0 0,0 0 0,0 0 0,0 0 0,3 1-1,0-1 4,1 1-1,-1-1 0,0 0 0,1 0 0,-1-1 0,0 0 0,0 0 0,6-1 0,84-12-171,-28 9-98,-57 3 218,-7 0 39,35 1-132,1-3 79,-36 3 44,2 1 3,12 0 12,-12 0 4,0 0-8,54 0 2,-35 0 9,-18 0 7,-2 0 7,10 0 31,-11 0 20,29 10 866,-15-4-559,11 19 418,-26-23-576,1 0-112,19 9 201,-21-10-212,2 0-11,19 11 266,-20-11-144,-2-1-196,0 0-1,1 0 1,-1 0-1,0 0 0,1 0 1,-1 1-1,0-1 1,1 0-1,-1 0 1,0 0-1,1 0 0,-1 0 1,0 0-1,1 1 1,-1-1-1,0 0 0,0 0 1,1 0-1,-1 1 1,0-1-1,0 0 1,0 0-1,1 1 0,-1-1 1,0 0-1,0 0 1,0 1-1,1-1 0,-1 0 1,0 1-1,0-1 1,0 0-1,0 1 0,0-1 1,0 0-1,0 1 1,0-1-1,0 0 1,0 1-1,0-1 0,0 0 1,0 1-1,0-1 1,0 0-1,0 1 0,0-1 1,-1 1-1,-7 21 324,3-10-248,-2 14 44,-28 87 181,26-83-251,-8 38 1,1-1 2,14-54-47,0 0 1,-1 21-1,-1 5 10,-3 2-5,2-19-47,1 0 0,0 31 1,-7 63-297,11-78 112,0-37 209,0 0 0,0 0-1,0 0 1,0 0 0,0 0 0,-1 0-1,1 0 1,0 0 0,-1 1 0,1-1-1,-1 0 1,0-1 0,1 1 0,-1 0-1,1 0 1,-1 0 0,-1 1-1,0 0-5,-11 8-32,2-7 30,9-2-2,-2 1-8,-10 4 16,11-4-4,-1-2 2,-37 10-4,30-7 7,-13 2-2,19-5 9,1 1-4,-13 2 2,12-2 2,1 0-4,-52 7-6,25-4 11,5-2 4,-145 24-20,70-10-3,71-11 15,-178 19-5,-86 1-8,-29 2 22,216-18-27,-40 0 25,97-9-4,-17 1-11,-93-11 1,-61-19-19,160 19 13,-1 3-1,-81 1 1,47 6 7,79-1 8,3 1-3,-1 0-1,0 0 0,-23 5 1,37-5-1,-1 1 1,0 0-1,0-1 1,0 1-1,0-1 1,0 0-1,0 1 1,0-1-1,0 0 1,0 0-1,0-1 1,0 1-1,-3-1 1,-9-1-33,-43 2-49,36 1-6,-29-1 1,36-1 54,9 1-21,-13 0-120,15 0 35,-6-4 137,9 1-465,9 2-2434,37 4 1488,-35-2 148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17.4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359 16 5757,'0'0'-192,"-1"-3"243,-2-7 85,2 7 1623,-4 7-1441,-1 0-207,4-3-62,0 0-1,0 1 1,0-1-1,0 1 1,0 0-1,0-1 0,0 1 1,1 0-1,-1 0 1,-2 5-1,-2-2 263,1 0 0,-1 0 0,0-1 0,-9 6 0,3-2 65,-76 67 1229,57-47-1261,14-12-231,0 0 0,1 1-1,1 1 1,0 0 0,1 1 0,2 1-1,0 0 1,-10 23 0,20-39-138,0 1-1,0-1 1,1 1 0,0-1 0,0 1-1,0 0 1,1 0 0,-1-1 0,1 1-1,0 0 1,1 0 0,-1-1 0,1 1 0,0 0-1,0-1 1,0 1 0,1 0 0,-1-1-1,1 0 1,0 1 0,1-1 0,-1 0-1,1 0 1,-1 0 0,1 0 0,1-1-1,-1 1 1,0-1 0,1 0 0,0 0-1,-1 0 1,1 0 0,0-1 0,1 0-1,-1 1 1,0-1 0,1-1 0,-1 1 0,1-1-1,-1 0 1,10 2 0,-2-3-143,-1 1-1,1-2 1,-1 1 0,1-2 0,20-4-1,-23 3 85,0-1-1,0 0 0,0-1 0,-1 0 0,1 0 0,-1-1 0,-1 0 1,1-1-1,-1 0 0,0 0 0,0 0 0,-1-1 0,0 0 0,6-10 1,-11 17 77,0-1 0,-1 0 1,1 0-1,0 0 0,0 0 1,-1 0-1,1 1 0,-1-1 1,0 0-1,1 0 0,-1 0 1,0 0-1,0 0 1,0 0-1,0 0 0,-1 0 1,1 0-1,-1 0 0,1 0 1,-1 0-1,1 0 0,-1 0 1,0 0-1,-1-2 0,0 1 3,0 1 0,0-1-1,0 0 1,-1 0-1,1 1 1,0 0-1,-1-1 1,0 1 0,0 0-1,1 0 1,-1 0-1,0 1 1,-4-2 0,-10-4-284,-1 2 1,-1 0-1,1 1 1,0 0-1,-1 2 1,0 0 0,0 1-1,-20 2 1,34-1-11,1 0-955,0 0-586,-18 0-126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4:59.8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374 9 5056,'-4'-1'-170,"3"1"162,-6-2 39,0 0 0,0 1 0,0-1-1,-1 2 1,1-1 0,0 1 0,-1 0 0,1 1 0,-9 1-1,15-1-5,0-1 0,0 1 0,-1-1-1,1 1 1,0-1 0,0 1 0,0 0-1,0 0 1,0-1 0,0 1 0,0 0-1,0 0 1,1 0 0,-2 1 0,-5 5 172,6-6-170,0 0 1,-1-1 0,1 1 0,0 0 0,-1 0-1,1 0 1,0 0 0,0 0 0,0 0 0,0 1-1,0-1 1,0 0 0,-1 3 0,-2 1 49,-48 55 845,36-40-755,-1-1 1,-1 0-1,-21 17 1,28-26-412,0 0 0,1 0 1,1 1-1,-1 1 0,-13 23 1,23-34 177,-1 0 1,1-1 0,-1 1-1,1-1 1,-1 1 0,1 0 0,-1-1-1,1 1 1,-1-1 0,0 1 0,1-1-1,-1 1 1,0-1 0,1 0-1,-1 1 1,0-1 0,-1 1 0,-4 1-1705,-3 2 220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00.2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5 4292,'-1'-2'-244,"0"-1"1039,4 6-288,8 13-41,-5-7-158,-1 1 1,8 19-1,-9-18-94,55 157 1791,-46-136-1794,32 69 166,-39-90-500,0 0 0,1 0 0,0-1 1,1 0-1,0 0 0,1-1 0,-1 0 1,2 0-1,-1-1 0,1 0 0,17 9 1,7-2-3815,-25-12 1655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08.3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379 1 2764,'0'0'2959,"-7"4"-2781,-134 64 870,51-15-970,72-43-179,16-10 90,1 0 1,0 1-1,0-1 1,0 1 0,0-1-1,0 1 1,0-1 0,-1 1-1,2 0 1,-1 0 0,0-1-1,0 1 1,0 0-1,0 0 1,0 0 0,1 0-1,-1 0 1,0 0 0,1 0-1,-1 0 1,1 0 0,-1 0-1,1 1 1,-1-1-1,1 0 1,0 0 0,0 0-1,-1 1 1,1-1 0,0 0-1,0 2 1,1-1 8,-1-1 1,0 0-1,1 0 1,-1 0-1,0 0 1,1 0-1,-1 0 1,1-1-1,0 1 1,-1 0-1,1 0 0,0 0 1,-1 0-1,1-1 1,0 1-1,0 0 1,0-1-1,0 1 1,0 0-1,0-1 1,-1 1-1,3-1 1,26 11-10,-18-9 10,2 2-1,1-2 1,21 2-1,-5 0 10,40 11-1,-69-14-3,0-1-1,0 0 1,0 1 0,0-1-1,0 1 1,0 0 0,0-1-1,0 1 1,-1 0-1,1 0 1,0-1 0,0 1-1,0 0 1,-1 0-1,1 0 1,0 0 0,-1 0-1,1 0 1,-1 0-1,1 0 1,-1 0 0,0 0-1,1 0 1,-1 2-1,0 24 43,0-20-20,0-4-22,-1 0-1,1-1 0,-1 1 1,0-1-1,0 1 0,0 0 0,0-1 1,0 1-1,-3 2 0,-1 5 32,2-5 3,0 0 1,0 0-1,0 0 0,-7 6 0,2-1-5,4-5-25,0-1 0,0 1 1,-1-1-1,0 0 1,0 0-1,0 0 0,0-1 1,0 1-1,-1-1 0,0-1 1,0 1-1,0-1 1,0 0-1,0 0 0,0-1 1,0 0-1,0 0 0,-1 0 1,1-1-1,0 0 1,-1 0-1,-9-2 0,14 2-22,-3 0-33,1-1 1,-1 0-1,1 0 0,0 0 1,-1 0-1,1-1 0,0 0 1,0 0-1,-6-3 1,8 3-18,-1 0 1,0 0-1,1 1 1,-1-1-1,0 1 1,0 0-1,-4-1 1,-14-9-447,-26-23-2473,40 24 2117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08.9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10 3300,'-1'0'12,"-2"-8"-175,3 8 168,0 0 0,0 0-1,0 0 1,0 0 0,0 0 0,0 0 0,0 0 0,0 0 0,0-1 0,0 1 0,0 0 0,0 0 0,0 0-1,0 0 1,0 0 0,0 0 0,0 0 0,0 0 0,-1 0 0,1 0 0,0 0 0,0 0 0,0-1 0,0 1-1,0 0 1,0 0 0,0 0 0,0 0 0,0 0 0,-1 0 0,1 0 0,0 0 0,0 0 0,0 0 0,0 0-1,0 0 1,0 0 0,0 0 0,0 0 0,-1 0 0,1 0 0,0 0 0,0 0 0,0 0 0,0 0 0,0 1-1,0-1 1,0 0 0,0 0 0,0 0 0,-1 0 0,1 0 0,0 0 0,0 0 0,0 0 0,0 0 0,0 0-1,0 0 1,0 0 0,0 1 0,0-1 0,0 0 0,0 0 0,0 0 0,0 0 0,0 0 0,0 0 0,0 0-1,0 1 1,-11 24 166,9-19 26,2 11 445,1 2-1,1 0-1,1-1 0,10 35 0,3 21 40,-9-20-375,-4-29-126,9 46 1,-5-40-71,5 44 0,-5-24-48,-5-32-52,-2-13-29,0-1-1,1 0 0,0 1 1,0-1-1,0 1 0,3 6 1,-1 3-233,-3-14 228,0 0 1,0 0 0,0 0 0,0 0-1,0 0 1,1 0 0,-1 0-1,0 0 1,0 0 0,1 0-1,-1 0 1,0 0 0,1 0 0,-1 0-1,1-1 1,0 2 0,1 1-357,-1-1 1,1 0-1,0 1 0,0-1 1,0 0-1,0 0 1,1 0-1,-1-1 0,0 1 1,1 0-1,4 1 1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10.2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4120,'0'0'-22,"13"1"100,59 3 59,-42-4-70,76-1 145,-89 0-144,29 2 0,-18 0-36,-21-1-22,0 0 0,0 1-1,0 0 1,0 1-1,0-1 1,0 1 0,9 4-1,-15-5-6,1-1 0,-1 1-1,0-1 1,0 1 0,1 0-1,-1 0 1,0-1 0,0 1 0,0 0-1,0 0 1,0 0 0,0 0-1,0 0 1,0 1 0,-1-1 0,1 0-1,0 0 1,-1 1 0,1-1-1,-1 0 1,1 1 0,-1-1 0,1 0-1,-1 1 1,0-1 0,0 1-1,0-1 1,0 0 0,0 1 0,0-1-1,0 1 1,0-1 0,-1 0-1,0 3 1,0 1 0,-1-1 1,0 0-1,0 0 0,-1 0 1,1 0-1,-1-1 0,1 1 1,-1 0-1,-7 5 0,-161 135-176,170-142 147,2-2-28,0 1 51,0 0 0,0-1-1,1 1 1,-1 0 0,0 0 0,0 0 0,0 0 0,0 0 0,1 2-1,0 0-9,5-4-21,17-2 21,-18 2 3,0 0 2,12-1-1,3 1 4,31-8 1,-49 8-10,2 0 10,21-1 4,-15 3 8,-1 1 1,1 0 0,12 4-1,-22-5-8,1-1 8,0 12 15,-1-11-21,-1 0 0,1 0 1,-1 0-1,0 1 0,0-1 1,1 0-1,-1 0 0,0 1 1,0-1-1,0 0 0,0 0 1,-1 0-1,1 1 0,0-1 1,0 0-1,-1 0 0,1 0 1,-1 0-1,1 0 0,-1 1 0,1-1 1,-1 0-1,-1 1 0,-13 14 63,-1-2 0,0 0 0,0 0 0,-2-2 0,1 0 0,-2-1 0,1-1 0,-2 0 0,-38 12 0,0-1 45,28-9-243,-43 11 0,58-19-39,12-3-36,-2-3-324,-16-4 191,16 4-180,5-1-428,0-13 348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11.1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162 0 3068,'0'0'139,"-6"5"-40,-20 19 135,25-19-114,-1-1 1,0 1 0,0-1 0,0 1-1,0-1 1,-1 0 0,1 0 0,-6 7-1,6-10-91,1 0 0,0 1 0,0-1-1,0 1 1,1-1 0,-1 1-1,0-1 1,1 1 0,-1 0-1,1-1 1,-1 3 0,-3 8 304,-5 10 171,-21 34 0,18-36-306,-15 36 1,25-49-173,-1 1 1,1 0-1,0 0 0,0 0 0,1 0 0,0 14 0,1-18-32,0 0 0,0-1 0,1 1 0,0-1 0,0 1 0,0-1 0,0 1 0,0-1 0,1 0 0,-1 0 0,1 1 0,0-1 0,0 0 0,0 0 0,1-1 0,-1 1 0,3 2 0,-4-4-2,0 0-1,0-1 1,0 1-1,0 0 1,1-1 0,-1 1-1,0-1 1,0 0 0,0 1-1,0-1 1,0 0 0,1 0-1,-1 0 1,0 0-1,0 0 1,0 0 0,2 0-1,-1 0-19,9 1-96,0 0-1,0-1 1,0-1-1,0 1 1,19-5 0,-17 1 33,0 0 1,0 0-1,-1-1 1,0-1 0,0 0-1,0-1 1,-1-1 0,21-16-1,-27 20 64,0 0 46,0-1 0,-1 0 0,1 0 0,-1 0 0,0 0 0,-1-1 0,1 0 0,-1 0 0,0 0-1,-1 0 1,1 0 0,-1 0 0,0-1 0,-1 1 0,0-1 0,0 0 0,0 1 0,-1-1 0,0 0-1,0 1 1,0-1 0,-1 0 0,0 1 0,-1-1 0,1 1 0,-1 0 0,0-1 0,-4-6 0,4 9 8,1 1 0,-1 0 1,0 0-1,0 0 0,0 1 1,0-1-1,-1 0 0,1 1 1,-1-1-1,0 1 0,1 0 1,-1 0-1,0 0 0,0 0 1,0 1-1,0-1 0,-1 1 1,1 0-1,0 0 0,-1 0 1,1 0-1,-1 0 0,-3 1 1,-63-8 200,66 7-213,-2 2-45,-42 7-221,44-8 87,1 1-44,-36 3-3027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11.6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92 0 3176,'0'0'61,"-8"3"48,-23 10 13,23-10 314,3 11 244,4-13-625,1 1 0,-1-1 0,0 0-1,1 1 1,-1-1 0,1 0 0,-1 1 0,1-1-1,0 0 1,0 1 0,-1 1 0,-6 33 526,5-27-417,0 1 0,0-1 0,0 12 0,-4 52 452,1 12-299,1-44-300,3-32-64,0-1 0,0 1 1,1 0-1,0 0 0,1 9 1,-1 0-264,-1-16 238,1 0-1,0 1 1,0-1 0,0 0 0,0 0 0,0 0 0,0 0-1,0 0 1,1 0 0,-1 0 0,2 2 0,1 5-144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11.9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1 136 3828,'0'-16'-492,"0"-12"522,0 25 83,1 1 62,-1 1-122,0 0 0,1 0 0,-1 0 0,1 0 0,-1 0 1,1 0-1,0 0 0,-1 0 0,1 1 0,0-1 0,0 0 0,0 0 1,0 1-1,-1-1 0,1 1 0,0-1 0,0 1 0,0-1 0,0 1 1,2-1-1,0 0 283,0 0 8,168-21 2749,-144 19-2907,-23 3-198,-1 0 0,0 0 0,1 0 0,-1-1 0,0 0 0,0 1 0,1-1-1,-1 0 1,0-1 0,0 1 0,0 0 0,0-1 0,4-3 0,-4 4-61,-1-1-1,1 1 1,-1 0-1,1 0 1,0 1-1,-1-1 1,1 0 0,5 0-1,-1 0-182,-4 0-102,-2 1 269,1-1 0,0 1-1,-1-1 1,1 1 0,0-1 0,-1 0 0,1 0 0,-1 0 0,2-1 0,1 1-480,4-7-1817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12.3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43 4316,'0'0'-239,"-2"2"61,2-1 179,0-1 0,-1 1 0,1-1-1,-1 1 1,1-1 0,0 1 0,0 0 0,-1-1 0,1 1 0,0-1 0,0 1-1,0 0 1,-1-1 0,1 1 0,0 0 0,0-1 0,0 1 0,0-1 0,0 1-1,0 0 1,0-1 0,1 1 0,-1 0 0,0-1 0,0 1 0,0-1-1,1 1 1,-1 0 0,0-1 0,1 1 0,-1-1 0,0 1 0,1-1 0,-1 1-1,1-1 1,-1 1 0,1-1 0,-1 0 0,1 1 0,-1-1 0,1 0-1,0 1 1,1 1 307,12-4-216,-1 0-1,0-1 1,0-1-1,0-1 0,16-7 1,6-1-258,-12 2-195,-19 8 145,1 1-1,0 0 1,0 0-1,0 0 0,6-2 1,3 1-587,-11 3 495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12.7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 1 2720,'0'0'-14,"-3"0"90,2-1 4,-1 1 0,1 0 0,0 0 0,-1 1 1,1-1-1,-1 0 0,1 0 0,-1 1 1,1-1-1,0 1 0,-1-1 0,1 1 1,0 0-1,-1-1 0,1 1 0,0 0 0,0 0 1,-1 0-1,1 0 0,0 0 0,0 0 1,0 0-1,0 0 0,1 0 0,-1 1 1,0-1-1,0 0 0,1 0 0,-1 2 0,-2 1 61,1 1-1,0-1 1,1 0-1,-1 1 0,1-1 1,0 1-1,0-1 1,0 8-1,0-11-94,1 1 1,0-1-1,0 1 0,-1-1 1,1 0-1,0 1 0,-1-1 1,0 0-1,1 0 0,-1 1 0,-1 0 1,-2 9 181,-3 26 453,-2 160 810,6-154-1386,2-34-159,0 0 0,1 0 0,0 0 0,0 0 0,1 0 0,2 14 1,-2-22 16,-1 1 0,0-1 0,0 0 0,0 0 0,0 0 0,0 1 0,0-1 0,0 0 0,0 0 0,0 0 0,0 1 0,-1 0 0,1-1 10,-1 0 0,1-1-1,0 1 1,0-1 0,0 1 0,0 0 0,0-1 0,0 1 0,0 0 0,0-1-1,0 1 1,0-1 0,0 1 0,0 0 0,0-1 0,0 1 0,1-1-1,-1 1 1,0 0 0,1 1-322,-1 7 92,0-4-3931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17.5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327 1 1408,'0'0'9522,"-8"2"-9416,0-1-87,-2 1 57,0 1-1,0-1 1,1 2-1,-19 8 0,-61 25 146,23-10-209,14-5-37,17-4-60,33-17 52,12-2-32,77-11 40,-82 10 23,29-2-14,-11 2 14,-8 0-4,-14 1 5,1 1 0,-1 0 0,1 0 1,-1-1-1,1 1 0,-1 0 0,1 0 1,-1 0-1,1 1 0,-1-1 0,1 0 1,-1 1-1,0-1 0,1 1 0,-1-1 1,0 1-1,1-1 0,-1 1 0,0 0 1,1 0-1,0 1 0,4 7-2,-6-5 5,0 0 0,0 0 0,-1 1 1,1-1-1,-1 0 0,0 0 0,0 1 0,0-1 1,-1 0-1,1 0 0,-1 0 0,0-1 0,0 1 1,0 0-1,-1-1 0,1 1 0,-1-1 0,-6 6 1,-4 4 11,0 0 0,-30 22 0,33-27-60,-22 12-292,30-19 123,0 0-59,1-1 165,0 0 1,0 0-1,1 0 1,-1 0-1,0 0 1,0 0-1,1 0 1,-1 0-1,0 0 1,1 0-1,-1 0 1,0 0-1,0-1 1,1 1-1,-1 0 0,0 0 1,1-1-1,-1 1 1,1 0-1,-1-1 1,0 1-1,1-1 1,-2 0-1,1 0-133,1-1-1,-1 1 0,0 0 0,1 0 1,-1-1-1,1 1 0,-1 0 0,1-1 1,0 1-1,-1-1 0,1 1 0,0 0 1,0-1-1,0-1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13.1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67 4152,'-1'-2'-231,"-6"-8"60,5 8 59,2-15 1154,0 16-868,0 0 1,0 0-1,0 0 1,0 0-1,1 0 1,-1 0-1,0 0 1,1 0-1,-1 0 1,1-1-1,-1 1 1,1 1-1,-1-1 1,1 0-1,0 0 1,-1 0-1,3-1 1,-2 0 190,5 2-261,33-4 171,-36 3-194,1 1-14,13 0-14,-12 0-1,-1 0-12,14 0-14,-14 0-12,0 0-34,-2-1 69,7-1-878,1-1 0,-1 2 0,0-1-1,1 2 1,-1-1 0,18 2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5:13.5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67 3996,'0'0'-184,"-1"2"10,-2 3 68,3-5 136,0 0-1,0 1 0,0-1 0,0 0 0,0 0 0,0 1 0,0-1 0,0 0 0,0 0 0,0 0 0,0 1 0,0-1 0,0 0 0,0 0 0,0 1 0,0-1 0,0 0 0,0 0 0,0 0 0,0 1 0,0-1 0,1 0 0,-1 0 0,0 0 0,0 1 0,0-1 0,0 0 0,0 0 0,0 0 0,1 0 0,-1 1 0,0-1 0,0 0 0,0 0 0,1 0 0,-1 0 0,0 0 0,0 0 0,0 0 0,1 0 0,-1 1 0,0-1 0,1 0 0,4 0 58,-3-1-44,0 1 1,0 0-1,0 0 0,0 0 1,0 1-1,0-1 0,0 0 1,0 1-1,0-1 0,3 3 555,2-5-357,136-48 329,-79 27-2413,-48 17-175,-9 1 997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7:00.2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1031 16 476,'-14'-4'-1619,"-39"-7"13609,36 11-9798,11 17-2052,5-13-130,0 0 1,0 0 0,1 0 0,-1 0 0,1 0 0,0 0 0,0 0 0,1 7 0,1 1 2,1-1 0,0 1 0,1 0 0,5 11 0,32 67 25,-24-56-23,-1 2-1,-1 0 1,16 63 0,-19-38-16,39 176 14,-44-206-18,0 0 0,-2 1 0,2 50 0,-2 46-110,-5-115 85,0 0 1,-2 0-1,1 1 0,-2-1 1,-6 22-1,5-13-1,-2 0 10,4-19 17,1 0 1,0 0-1,0 0 0,0 0 1,1 0-1,-1 0 0,0 4 1,1-5 1,0 0 1,0 0 0,0 0 0,-1 0-1,1 0 1,-1 0 0,1 0-1,-1 0 1,0 0 0,1 0-1,-1 0 1,0-1 0,-1 1-1,1 0 1,-2 2 0,-8 14 6,5-6-5,0-5-1,-4 5 3,0 0 0,0-1-1,-22 18 1,-5 4 4,28-24-7,0 0 1,-20 13-1,-21 17 10,29-22-3,-30 20 1,-87 49 29,-35 17 53,-6 2 202,150-89-262,10-5 3,-31 14 1,-69 30-4,97-47-18,0 2 0,-39 23 0,58-31-11,1-2 6,-9 4 0,8-4-16,-2 5 770,37-24-13311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7:01.2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337 2 6233,'-2'-1'-537,"0"1"575,0 0 0,0-1 1,1 1-1,-1 0 0,0 0 1,0 0-1,1 0 0,-1 1 1,0-1-1,1 0 0,-1 1 1,0-1-1,1 1 0,-1 0 1,0-1-1,1 1 0,-1 0 0,1 0 1,-1 0-1,1 0 0,0 0 1,-1 0-1,1 0 0,0 1 1,0-1-1,0 0 0,-1 3 1,1-3 246,-6 15 720,6-15-942,0 0 0,0 0 1,0 0-1,0 0 0,0 1 0,0-1 1,0 0-1,1 0 0,-1 1 0,1-1 1,-1 1-1,1-1 0,-1 0 0,1 1 1,0 1-1,-1-2-26,1 1 1,0-1-1,-1 1 0,1-1 0,-1 1 1,1-1-1,-1 0 0,1 1 1,-1-1-1,0 0 0,0 0 0,0 1 1,0-1-1,0 0 0,-1 1 1,-2 3 87,0 0 0,0 0 1,1 0-1,-5 9 0,0-1 40,-11 10 101,-1-1 0,-31 28 1,44-44-228,0 0-1,0-1 1,0 1 0,-12 5 0,15-8-26,0 0 0,0 1 0,1 0 0,-1-1 0,1 1 0,0 1 0,-4 6 0,0-1-8,1 1 0,-1-2 0,-1 1 0,-11 11 0,17-19-24,-8 33-27,10-32 39,2 0 0,0 1 11,0 1-1,1-1 1,-1 1-1,1-1 1,0 0-1,0 0 1,1-1-1,-1 1 0,1-1 1,0 1-1,0-1 1,0 0-1,0-1 1,1 1-1,-1-1 1,7 3-1,15 4 52,-1-1-1,1-2 1,44 6-1,-41-9-19,-18-2-24,0 0 0,21 6 1,-31-6-12,0-1 1,0 1-1,0-1 1,0 0-1,0 1 1,0-1-1,0 0 1,0 0-1,0 0 1,0 0-1,1 0 0,-1 0 1,0 0-1,2-1 1,17 1 10,6 4 3,0-1 1,29-1-1,-50-2-11,-3 0-5,9 4 0,-9-4-1,11 7-31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7:14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5222 1120,'0'0'1375,"1"4"-1301,3 12-15,-3-12 1221,7 6 3409,39 3-3390,-45-13-1145,2 1-2,53 7 546,-55-7-602,5-1-8,47 3 130,-34-1-140,1-1 0,-1 0-1,1-2 1,34-4 0,-54 4-75,1 1 0,-1 0 0,1-1 0,-1 1 0,1 0 0,-1 0 0,1 0 0,0 0 0,-1 0 0,1 1 0,-1-1 0,1 0 0,-1 1 0,2 0-1,5 1 9,72 3 91,36-1-14,52-1-48,10 0 1,30 7-11,-21-1-26,98 8 10,-260-16-13,178-1-16,-96-1 22,55-4-5,129 11 8,37 18-36,-232-18 3,13 3-7,119 16-89,-69-9 31,176 10-22,-194-18 88,346 40-235,-294-26 76,26 2 29,506 57-73,-79-6 168,-372-58 38,-110-9 20,23-4-1,-58-3-2,1025 8 21,-827-9 8,262 34 5,-457-20-24,161 13 56,-105-12-24,175 9 79,148-11 208,-357-10-239,76 4-15,247 17 140,9 0-60,-399-21-117,-10-3-16,20 1 1,192 12 40,-133-8 8,402 9 197,-423-15-237,-45-2 0,116-1 17,21-2 43,-174 3-78,73-3 21,209-3 99,-108-1-77,15 10-19,-33-4-8,7-7-44,-80 2 22,552-62 71,-440 30-110,-6 6-103,209-54-7,-377 72 140,-6 3 0,75-20-20,-51 8 23,88-29 2,17-9 3,26-9-8,-117 25 19,107-65-1,88-76-2,-217 127-15,-55 41 5,29-27-1,-17 13-5,13-9-16,133-106-133,-132 108 122,61-61 1,-89 74 34,0-1 1,-2-1 0,36-56 0,-4-4 6,21-35-10,-21 18-2,-29 53-3,-7 10-9,53-107-63,40-61-23,-63 90 82,-1 5 17,-31 64 17,-8 18-2,2-30 7,32-94 64,-40 146-78,-2 2-1,1 1 0,10-19 1,-10 21-4,0 0 1,-1-1-1,3-10 1,4-11-11,59-178 68,-63 189-52,-4 15-9,0 0 0,0 0 0,-1 0 0,0 0 0,0 0-1,0-6 1,-1-3-4,2 0 0,4-21-1,-4 22 9,1-1-1,-1-20 0,0-6 41,9-48-1,-3 36-7,20-132-2,-23 80 31,-5 72-36,1 1 0,2-1 0,8-33 1,4-27 2,-8 41-1,3-18 59,37-184 1,-41 207-92,-5 33 4,1 1 0,4-19 0,-4 25-4,-1 0 0,0 0-1,0 1 1,-1-1 0,0-11-1,1-19-11,3-25-42,-3 48 32,0 0-1,-1 0 1,0 0-1,-3-19 1,0-16-56,2 41 49,1 0 1,-1 0-1,0 1 0,-1-1 0,0 0 0,0 0 1,0 1-1,-4-8 0,-31-48-221,12 21 127,11 20 71,-5-10-13,-28-58-54,37 71 96,8 16 19,0-1 0,0 0-1,0 0 1,1 0 0,-1-1 0,1 1 0,-1-6-1,-2-2-5,1 1 0,-2 0 0,1 0 1,-1 0-1,-9-12 0,1 0-17,-61-109-104,36 78 53,30 41 63,0 1-1,-1 0 1,0 0-1,-15-12 1,-6-8-17,19 21 24,1 0 1,-2 1 0,-16-11-1,5 3-14,-17-10 6,-13-11-7,5 9-37,44 26 45,0 0 0,0 1 1,0-1-1,-1 1 0,0 0 0,1 0 0,-1 0 0,-8-1 1,-7-4-33,7 2 14,0 1 0,0 1 0,-27-4-1,-10-3-10,-49-8-63,56 13 62,39 4 28,3 2-8,1-1 23,-1 0 1,0 0-1,0 0 1,0 0-1,0 1 1,1-1-1,-1 0 1,0 0-1,0-1 1,0 1-1,0 0 1,1 0-1,-1 0 1,0-1-1,0 1 1,0-1-1,-19-2-14,6 3 2,11 0 3,-3 0-4,-37 4-15,39-4 22,0 0 4,-14 0 1,14 0-7,3 1 8,-1 0 0,1-1 1,0 1-1,0-1 0,-1 1 0,1-1 1,0 0-1,-1 1 0,1-1 0,0 0 1,-1 0-1,1 0 0,-3 0 1,-13 0-4,10 1 1,-3 2-3,4-1-1,-4 5 2,-7-2 3,15-5 2,1 0 0,-1 1 1,0-1-1,1 0 0,-1 1 0,1 0 1,-1-1-1,1 1 0,-1 0 0,1 0 1,-1 0-1,1 0 0,-1 0 0,1 0 1,0 0-1,0 0 0,-2 2 0,-6 5 4,8-6 2,-3-2 2,-62 18 136,62-17-116,1-1 4,-11 4-7,10-4 0,1 1-10,-1 1-594,-25 6 1632,12-5-8071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7:15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1 5457,'0'0'-446,"-7"12"-881,0-3 1198,5-6 44,-3 8 1019,0 27 2396,4-35-3183,1-1 1,-25 59 1070,24-58-1182,-1 0-1,0-1 1,0 0-1,1 1 1,-1-1 0,-1 0-1,1 0 1,0 0 0,0-1-1,-4 3 1,0 0 2,-5 8 86,-1-1 0,-17 12 1,21-18-83,0 1 1,0 1-1,0 0 1,1 0-1,0 0 1,-11 16 0,16-20-36,1-1 0,-1 0 1,1 0-1,-1 0 1,0-1-1,0 1 0,0 0 1,-4 2-1,-13 13 57,7-3-46,10-12-13,0 0 0,-1 1 0,1-1 0,1 1 0,-1-1 0,0 1 0,1-1 0,-1 1 0,1 0 0,0 0 0,0 0 0,0 0 0,0 0 0,-1 3 0,2-3 1,3 2-1,-1-1-3,-1-1 1,1 1-1,0-1 1,0 1-1,1-1 1,-1 0-1,1 0 1,-1 0-1,1 0 1,0 0-1,6 4 1,20 14 17,15 10-1,41 20 42,-57-34-40,-4-1 1,1-2 0,0-1 1,31 11-1,-38-17 8,30 17 0,-29-13-2,28 10-1,12 6 51,-32-13-29,-1 1 17,-23-15-44,4 3 68,0-2-1606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7:22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384 143 6093,'44'-29'-1621,"-31"19"1277,0 1 0,1 1 0,0 0 0,25-9 0,-6 6 145,0 2 0,1 1 0,0 1 0,37-1 0,27 0 236,-20 1 61,104 3 0,-2 13-91,243 16-28,-272-15 123,76 8 207,-171-11-243,52 9 52,30 8-19,-60-11-59,80 23 0,-83-16-8,44 15 92,-103-29-99,0 1 1,0 0 0,0 1 0,-1 1 0,15 11 0,1 8 21,-1 0 0,-2 2 0,32 42 0,-30-36-21,-15-16-19,-1 1 0,-1 0 0,0 1-1,-2 0 1,-1 1 0,8 23 0,-14-31-2,-1 1 0,0-1 0,-1 1 0,-1-1 0,0 1 0,-1 0 0,-4 22 0,-11 42 13,11-66-17,0 0 1,-1-1-1,0 1 1,-1-1-1,0 0 1,-11 14-1,4-6 2,-20 34-6,23-38 6,0 0 0,-18 23 0,22-33-1,-13 19 0,-2-1 0,-1-2 0,0 0 0,-41 31 0,30-27-11,24-19 14,-1 0 1,0 0 0,0-1 0,-1 0-1,-22 10 1,-12 4 6,31-14-1,1 0 0,-1-1 0,-16 4 0,-58 18 78,66-21-79,16-4-6,-1-1 0,0 0 0,1 0 1,-1-1-1,-8 1 0,10-2-1,1 1 0,0-1 0,-1 1 1,1 0-1,0 0 0,0 1 0,-5 1 0,-8 2 8,1 0 6,11-4-15,0 1 0,0-1-1,0-1 1,0 1-1,0-1 1,0 0 0,-6 0-1,-1 0 6,-27 4 35,30-4-16,2-2-22,-23 0 18,-8 2-12,-43 0 18,-79 0-6,103 0 24,-3-3-1,29 1 43,-63 1 79,-67-8 341,67 4-277,38 3-131,41 2-69,0 0 0,-28-6-1,29 4 5,0 1 0,-1 1 0,-26 1-1,16 1 14,2-5 5,20 2-36,0 1 0,-1-1 0,0 1 0,1 0 0,-1 0-1,-6 1 1,-2 0 19,-1 0-1,1-1 0,-24-2 1,24 2 16,-12 0-4,0 0 0,-31-5 0,48 4-38,1 0-1,-1 0 1,0 1-1,-11 1 1,-15-1 6,-193-28 141,186 22-106,-62-16 0,24 3-53,-75-24-3,106 28 13,29 11 0,1-1 0,0-1 0,0-1-1,1 0 1,-30-19 0,39 21-17,1 0 0,0 0 1,0-1-1,0 1 0,0-1 0,1-1 1,-7-10-1,-8-11-25,11 16 13,0-1-1,1 0 1,-9-21 0,11 21 4,-1-2-16,1-1 0,0 0 0,0 0 0,2 0 0,0 0 0,1-1 0,-2-28 0,7 9-16,2 0 1,1 1-1,17-60 1,-18 78 23,2-9-18,26-85-17,-28 99 44,2-1 0,-1 1 1,2 0-1,0 1 0,0-1 1,14-15-1,15-16-152,15-9-132,-39 38 198,0 0 0,2 1 0,-1 1 1,26-18-1,-25 22-1,0-2-70,2 2-1,-1-1 0,1 2 1,26-9-1,14 4-320,-21 6 276,-34 6 211,0-1 0,0 1 1,0 0-1,0 0 0,0 0 0,0 0 0,0 0 0,0 0 0,0 0 0,1 0 0,-1 0 0,0 0 1,0 0-1,1 1 0,-2-1 2,1 1 0,0-1 0,0 0 0,-1 0 0,1 0 0,0 0 1,0 0-1,0 0 0,-1 0 0,1 0 0,0 0 0,0 0 0,-1-1 0,1 1 1,0 0-1,0 0 0,-1-1 0,1 1 0,0 0 0,0-1 0,4-1-39,0 0 1,1 1-1,-1 0 0,9-1 1,-12 2 34,-1 0 1,0 0 0,0 0 0,1-1 0,-1 1-1,0 0 1,0 0 0,0-1 0,1 1 0,-1-1-1,0 1 1,0-1 0,0 1 0,0-1 0,2-1-1,15-6-213,29-10-675,-45 18 554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7:30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398 18 1248,'0'0'17,"-2"-2"9,2 1 355,-1-1-1,0 1 1,0 0-1,0 0 1,0 0-1,0 0 1,0 0-1,0 0 1,0 0-1,-1 0 1,1 1-1,0-1 1,0 0-1,-3 0 1,2 1-321,1 0-1,0 0 1,0 0 0,-1 0 0,1 1 0,0-1-1,0 0 1,0 1 0,-1-1 0,1 1 0,0-1-1,0 1 1,0 0 0,0-1 0,0 1 0,0 0-1,-2 2 1,-1 0-48,1-1 50,0 0 0,0 0 0,0 0 0,0-1 0,0 1 0,-7 1 1,4 0-10,-29 10 300,16-7-241,-36 13 108,-11 10-43,-23 16-45,72-38-121,3-3-5,13-3-10,0-1 1,0 0-1,0 1 0,-1-1 1,1 0-1,0 1 0,0-1 0,0 1 1,0 0-1,0-1 0,0 1 0,0 0 1,0 0-1,0-1 0,0 1 0,0 0 1,1 0-1,-1 0 0,0 0 0,0 2 1,1-2 0,0-1 1,0 1-1,0 0 1,0-1 0,0 1-1,1-1 1,-1 1-1,0 0 1,0-1 0,1 1-1,-1-1 1,0 1-1,1-1 1,-1 1 0,1-1-1,-1 1 1,0-1-1,1 1 1,-1-1 0,1 0-1,0 1 1,0-1-1,31 15-25,40 4-88,-69-18 109,1 1 0,-1-1-1,1 0 1,-1-1 0,1 1 0,4 0 0,9 1-11,41 8-98,94 28-265,-150-37 377,0 0 0,0 0-1,0 0 1,-1 0-1,1 0 1,0 0-1,-1 1 1,1-1 0,-1 1-1,1-1 1,1 4-1,-2-4 5,7 15-4,-10-11 5,2-4-1,0 1 1,0 0-1,-1 1 1,1-1 0,-1 0 0,0 0 0,0 0 0,0 0 0,0 1-1,0-1 1,0 0 0,0-1 0,-1 1 0,1 0 0,0 0-1,-1 0 1,0-1 0,1 1 0,-1-1 0,-4 3 0,-3 2 28,-1 0 0,-18 7 0,21-10-13,-48 17-121,-85 20-1,123-39-206,13-1 241,1 0-177,-2 0-49,-12 0-22,12 0-37,3-3-43,1 3 323,0-1-60,0 1 0,0-1 1,0 0-1,0 0 0,-1 0 0,1 0 0,0 0 0,1 0 0,-1 0 0,0 0 0,0-1 0,0 1 0,1 0 0,-1 0 0,0-1 0,1 1 0,0-1 0,-1 1 0,1 0 0,0-1 1,-1 1-1,1-3 0,5-12-1400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7:30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4188,'0'0'1082,"1"7"-825,0 5-28,0 1 0,-1-1 0,0 1-1,-1-1 1,0 0 0,-5 18 0,5-26-145,0 1 0,0-1 0,0 1 0,1-1 0,-1 1 0,1 4 0,-2 15 218,-7 41 542,-2 110 1,14-94-1217,-1-1-5503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7:31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 4400,'-2'2'-252,"-22"27"-215,23-27 527,0 0 27,-25 34 747,-18 24 390,-9 17-186,31-43-690,17-25-268,0 1 0,1-1 0,0 1-1,1 0 1,0 0 0,0 1 0,1-1 0,1 1 0,-1 19 0,2-28-48,1 0-5,23 37 81,-23-37-114,28 11-29,-26-12 20,2-1 2,72-5-205,-37-2 66,61-14-304,-100 21 448,0 0 1,0-1 0,-1 1 0,1 0-1,0 0 1,0-1 0,0 1 0,0 0-1,0 0 1,0 0 0,0 0 0,0 0-1,0 1 1,0-1 0,0 0 0,0 0-1,1 1 1,-1-1-1,0 1 0,0-1 0,0 0 1,0 0-1,0 0 0,0 0 0,0 0 0,0 0 0,0 0 0,0 0 0,0 0 0,0 0 0,0 0 1,0 0-1,0-1 0,0 1 0,0-1 0,1 0 0,15-4-210,-1 1 1,26-4-1,-15 4-76,6-1-135,-20 4-75,0-1 0,19-6-1,-6 0-1634,-23 7 1961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17.9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64 5749,'5'-26'-686,"-5"26"719,9-21 942,-9 20-666,0-1-1,1 1 1,-1 0 0,1 0-1,-1 0 1,1 0 0,0 0-1,-1 0 1,1 0 0,0 0-1,0 1 1,0-1 0,0 0-1,0 0 1,1-1 0,0 8-74,-1 4-102,1-1-1,-1 1 1,-1 0 0,0-1-1,0 1 1,-2 9 0,-4 20 207,2-8-162,-1-1 0,-11 34 0,3-17-191,2 2-1,-5 52 1,13-81-210,1-11-112,1 0 1,0 1-1,0-1 0,1 0 1,0 1-1,1-1 0,2 12 1,-2-15 28,-1-4 7,0-1 0,0 1 0,1-1 1,-1 0-1,0 1 0,1-1 0,-1 0 1,1 1-1,-1-1 0,1 0 1,0 0-1,-1 1 0,1-1 0,0 0 1,0 0-1,0 0 0,2 2 0,2 1-2269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7:32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2564,'0'0'3981,"2"7"-3706,5 18-4,-5-19-5,-7 10 236,-1 13 429,6-25-862,-1-1-1,0 0 1,0 1-1,0-1 1,0 0-1,-3 6 1,2-6-18,1 0 0,0 0 0,1 0 0,-1 0 1,0 0-1,1 0 0,0 0 0,-1 1 1,2 2-1,-2 8 87,0-4-32,0 0-1,1 1 1,1 12 0,1 13 73,-12 15-275,10-51 93,0 0 0,-1 1 0,1-1-1,0 0 1,0 0 0,0 1 0,0-1 0,0 0-1,0 1 1,0-1 0,0 0 0,0 0-1,0 1 1,0-1 0,0 0 0,0 1 0,0-1-1,0 0 1,0 1 0,0-1 0,0 0-1,0 0 1,0 1 0,1-1 0,-1 0 0,0 0-1,0 1 1,0-1 0,0 0 0,1 0 0,-1 1-1,0-1 1,1 0 0,-1 0-10,0 1 0,0-1 0,1 0 1,-1 0-1,0 0 0,0 1 0,0-1 0,1 0 1,-1 0-1,0 1 0,0-1 0,0 0 0,0 1 1,0-1-1,0 0 0,0 0 0,0 1 0,1-1 1,-1 0-1,0 1 0,0-1 0,0 0 0,0 1 1,0-1-1,-1 0 0,1 0 0,0 1 0,0-1 1,0 0-1,0 1 0,0-1 0,0 0 0,-1 1 1,1 0-115,0 1 0,-1-1 0,1 1 0,0-1 0,0 1 0,-1 0 0,1-1 1,0 1-1,1-1 0,-1 1 0,0-1 0,0 1 0,1 1 0,0 0-455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7:33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5092,'0'0'-298,"7"2"66,25 8 77,-24-8 115,-6 4 484,0 0 1,1 0-1,0 0 0,7 10 0,-5-6-179,-4-8-47,1 3 99,0 0 0,0 1 0,0-1-1,1 10 1,-3-7-173,1-1 0,0 1-1,0-1 1,1 0 0,0 1-1,0-1 1,1 0 0,5 10-1,-7-9-2,-1-7-133,-1-1-1,1 0 0,0 1 1,0-1-1,0 0 0,0 1 1,0-1-1,0 1 0,0-1 1,0 0-1,0 1 0,0-1 1,0 0-1,0 1 0,0-1 0,0 1 1,0-1-1,0 0 0,0 1 1,1-1-1,-1 0 0,0 1 1,0-1-1,0 0 0,1 1 1,-1-1-1,0 1 0,2 2 18,-1 0 0,1 0 0,-1 0 0,0 0 1,0 1-1,0 4 0,4 9 137,1 4-48,-4-11-75,-2-8-27,1 1 0,0 0 0,-1 0 0,1 0 0,-1 0 0,0 0 0,0 0-1,0 0 1,-1 4 0,0-5-10,1-1 0,-1 1 0,0 0 0,1 0 0,-1 0-1,1 0 1,0 0 0,0 0 0,0 0 0,0 0 0,0-1 0,0 1 0,0 0-1,1 0 1,-1 0 0,1 0 0,-1 0 0,2 2 0,-16 19-356,13-20 213,1-2-281,0 1 161,0-1 1,0 1-1,0 0 1,0-1 0,0 1-1,0-1 1,1 1-1,-1-1 1,0 1 0,1-1-1,0 2 1,1 4-3103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7:34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4344,'0'0'382,"6"3"-108,19 13 4,-19-12 301,-2 12 5,-3-9-214,1 0 0,-2 1 0,1-1 0,-1 0 0,0 0 0,-2 9-1,1 11 279,-3 19 40,3-34-551,0 0 0,0 1 1,1-1-1,2 13 0,-8 16 167,6-39-270,0 42 156,0-41-178,0-2-7,-1 0 0,1 1 0,-1-1-1,1 0 1,-1 0 0,1 0-1,0 0 1,-1 1 0,1-1 0,0 0-1,0 0 1,0 2 0,4 6 2,-4-6-3,0-1 0,-4 8 1,4-10-5,0 1 1,0-1 0,-1 1 0,1 0-1,0-1 1,0 1 0,0 0 0,0-1-1,0 1 1,1 0 0,-1-1 0,0 1-1,0 0 1,0-1 0,0 1 0,1 0-1,-1-1 1,1 2 0,-1-2 1,1 1 0,-1 0 0,0-1-1,1 1 1,-1 0 0,0-1 0,0 1 0,0 0 0,0 0 0,1-1 0,-1 1 0,0 0 0,0 0 0,0 0 0,-1-1 0,1 1 0,0 0-1,0 1 1,-14 50 38,13-50-45,1 1 7,0 6 3,0-6 3,-1-1 0,0 0 1,0 0 0,0 0 0,1 0-1,-1 1 1,1-1 0,0 0 0,-1 0-1,1 1 1,0 3 0,2 3-698,0-13-2369,3-17-1517,-5 20 5286,2-6-3114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8:54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3116 2260,'0'0'7386,"4"-4"-7248,14-12-12,-18 15-113,1 0 0,0 1 0,-1-1 0,1 0 0,-1 0 0,1 0 0,-1 1 0,1-1 0,-1 0 0,0 0 1,1 0-1,-1 0 0,0 0 0,0 0 0,0 0 0,0 0 0,0 0 0,0 0 0,0 0 0,0 1 0,0-1 1,0 0-1,0 0 0,-1-1 0,1-10 139,26-54 136,47-88 1,-62 135-274,-3 6-4,-1 0-1,10-27 0,-8 16 9,18-32 0,5-15 28,30-68 16,-13 32-45,8-20-24,-42 88-3,-3 11-1,8-34 1,11-50-62,-22 80 27,4-26-67,12-75-264,-16 30 70,8-60-293,-10 65 348,-2 45 133,-4 39 93,0 0 0,1 0-1,1 0 1,4-17 0,-3 6 4,-2 10 16,3-37-48,-3 22 27,4-9-15,14-47-1,-18 72 45,5-14-5,-7 26 0,1 1 1,-1 0 0,1 0 0,-1 0-1,0 0 1,1-1 0,-1 1-1,0 0 1,0 0 0,0-1-1,0 1 1,0-2 0,3-15 0,5-16-11,-1 3-5,25-69-17,-25 78 31,5-16 3,15-77 0,0-31-37,-5 37-6,-1 24-130,-18 73 128,0 1 0,0 0 0,1 0 0,1 0 0,-1 1 0,2 0 0,-1 0 0,12-15 0,-10 16 14,0-2-4,1 0-1,0 1 1,1 0 0,0 0 0,0 0 0,1 2 0,0-1 0,16-9-1,20-10-61,-40 25 91,-1 1-1,0 0 0,1 1 0,-1-1 0,1 1 0,0 0 0,-1 1 1,1-1-1,0 1 0,0 0 0,10 2 0,7-2-9,-1 1-3,33 5 0,-33-2 14,37 0-1,157 5 15,7-4 5,-100-1 16,-84 0-41,-24-2 14,1-2-7,0 2 0,0 0 0,-1 1-1,30 9 1,2 3 2,6 1 25,-28-4-16,0 1 0,41 29-1,-13-8 49,-33-21-36,1 0 0,1-1 0,24 10 0,-23-12 21,-1 1 0,37 25 0,-47-26 7,0 0 0,-1 1 0,0 0 1,-1 1-1,0 0 0,-1 0 0,0 1 0,-1 0 0,0 1 0,-1 0 1,-1 0-1,0 1 0,-1-1 0,4 20 0,-8-31-38,23 103 289,-21-82-229,-2 0 0,0 1 0,-2-1-1,-5 32 1,-24 95 154,21-110-171,-28 117 74,3-11-74,25-115-46,-48 147 40,-1 14-13,55-185-34,-35 137 41,-7 26-4,27-107-29,6-28-1,-28 61 1,-2 8 57,5-26-26,6-3 1,27-69-37,2-1 1,-1 1 0,1 0-1,-1 8 1,-5 14 5,4-20-8,-7 20 15,2-1 1,-10 47-1,13-46 21,-1 0-1,-10 30 1,-37 70 146,34-60-125,-1 0-31,14-46-14,-13 33-1,0 5 4,17-56-15,2 3 0,-2 10 5,-3 12 3,3-19-5,1-1 0,-2 21 1,4-26-5,-1 1 1,0-1 0,0 0 0,-1 0-1,-2 7 1,-2 7 1,-5 32-3,11-51 1,0 1 0,0-1 0,0 0 0,0 1 0,0-1 0,0 0 0,0 1 0,0-1 0,0 0 0,0 1 0,0-1 0,0 1 0,0-1 0,0 0 0,-1 1 0,1-1 0,0 0 0,0 1 0,0-1 0,-1 0 0,1 1 0,0-1 0,0 0 0,-1 0 0,1 1 0,0-1 0,0 0 0,-1 0 0,1 0 0,0 1 0,-1-1 0,0 0 0,1 0 0,0 0 0,-1 1 0,1-1 0,0 0 1,-1 0-1,1 1 0,0-1 0,-1 0 0,1 0 0,0 1 0,0-1 0,0 0 1,-1 1-1,1-1 0,0 0 0,0 1 0,0-1 0,0 0 0,-1 1 1,1-1-1,0 0 0,0 1 0,0-1 0,0 0 0,0 1 0,0-1 0,0 1 1,0-1-1,0 0 0,0 1 0,-2 8 6,-1 0 0,0 0-1,-1 0 1,0 0 0,-5 8 0,8-16 0,-1 2-1,-6 8-2,3-3-6,5-7 3,0 0 0,-1-1 0,1 1 0,0-1 1,-1 1-1,1-1 0,0 0 0,-1 1 0,1-1 0,-1 1 0,1-1 0,-1 0 1,1 1-1,-1-1 0,1 0 0,-1 1 0,1-1 0,-1 0 0,0 1 0,-9 3 18,-3 3-13,-9 5 2,8-7-6,2-2 1,-33 7 2,30-4-3,6-3 1,-1 1-1,1-1 1,-1 0-1,-17 2 0,-27 8 2,12-3-4,-16-1 0,54-9 5,-1 1 0,-12 2 2,12-2 5,1-1-9,-40-4 54,43 3-55,0 1 0,1 0-1,-1 0 1,0 0 0,0-1 0,0 1-1,0 0 1,0 0 0,0 0 0,0 0-1,0 0 1,0 1 0,0-1-1,0 0 1,0 0 0,0 1 0,-1 0-1,-14 2 9,-54-8 109,65 5-94,0 0 13,4 0-41,-17 0 130,0-1 0,-23-3 0,-19-5 233,56 9-303,-6-2-20,1 0 1,0 0 0,0-1-1,0 0 1,0-1-1,1 0 1,-1 0 0,-11-8-1,-7-3-7,-4-4-3,25 16-23,1 1-1,-1-1 1,1 0 0,0 0 0,-1 0 0,2-1-1,-8-6 1,-14-10 3,11 9 5,-41-27 24,55 37-35,-3-1 4,0 0-1,0-1 0,1 0 1,-1 0-1,-4-5 0,7 8-2,1 0-1,0-1 0,0 1 0,0 0 0,0-1 0,-1 1 1,1 0-1,0 0 0,0-1 0,-1 1 0,1 0 0,0 0 0,0-1 1,-1 1-1,1 0 0,0 0 0,0 0 0,-1 0 0,1-1 0,0 1 1,-1 0-1,1 0 0,0 0 0,-1 0 0,1 0 0,-1 0 1,1 0-1,0 0 0,-1 0 0,0 0 0,1 0 0,0 0 1,-1 0-1,1 0 0,-1 0 0,1 0 0,-1 0 0,1 0 1,-1 0-1,1 0 0,-1 0 0,1 0 0,-1-1 1,1 1-1,-1 0 0,1 0 0,-1 0 0,1-1 1,0 1-1,-1 0 0,1-1 0,0 1 0,-1 0 1,0-1-1,-1-3 2,-25-14 15,21 13-15,-25-9 17,19 8 14,1 1 1,0-2-1,1 0 1,-1 0 0,-16-16-1,17 15 47,0 0 0,-21-12 0,1 5 44,21 11-89,1 0-1,0 0 1,0-1 0,-9-7 0,15 11-26,0-1 0,0 1 0,0-1 0,0 1 0,0 0 0,0 0 1,0 0-1,-1 0 0,1 1 0,0-1 0,-3 0 0,-8-3 110,-45-19 388,42 15-431,1 2 0,-24-8 1,21 11-42,-38-13 23,50 14-54,-25-9 56,-49-22-1,52 25-49,-5-1 0,-29-14 21,57 23-30,-12-6 5,1 0 2,-14-8-11,27 13-18,1 0-102,-1 1 0,1-1 1,-1 0-1,1 1 0,-1-1 1,1-1-1,0 1 0,-1 0 1,1 0-1,-2-3 0,1 3-483,3-8-1666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8:08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4480,'0'0'-359,"-2"2"-323,2-1 686,-1-1 0,1 1-1,-1-1 1,1 1 0,0 0 0,-1-1-1,1 1 1,0-1 0,-1 1 0,1 0-1,0 0 1,0-1 0,0 1 0,-1 0-1,1-1 1,0 1 0,0 0 0,0-1-1,0 1 1,0 0 0,0 0 0,0-1-1,1 1 1,-1 0 0,0-1 0,0 1-1,1 0 1,-1-1 0,0 1 0,1 0 0,-1-1-1,0 1 1,1-1 0,-1 1 0,1 0-1,1 1 207,11 9 696,62 15 2733,-74-25-3285,4 1-17,26 8 297,2-2 0,-1-1-1,34 3 1,-14-2-234,100 27 0,-98-20-429,24 8-784,-40-9-208,-14-5-302,-21-8 827,0 0 0,33 16-2844,-33-16 2938,1 0 10,14 2-5,-14-2-125,1-1-328,17 0 432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8:09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2748,'0'0'-109,"-2"-7"-336,2 6 522,0 1 0,0 0 0,0 0 0,0-1 0,0 1 0,0 0 0,0 0-1,0 0 1,0-1 0,1 1 0,-1 0 0,0 0 0,0 0 0,0-1 0,0 1-1,0 0 1,0 0 0,0 0 0,1 0 0,-1 0 0,0-1 0,0 1 0,0 0-1,0 0 1,1 0 0,-1 0 0,0 0 0,0 0 0,0 0 0,1 0 0,-1-1-1,0 1 1,0 0 0,0 0 0,1 0 0,-1 0 0,0 0 0,0 0 0,0 0-1,1 0 1,-1 0 0,0 0 0,0 0 0,0 1 0,1-1 0,-1 0 0,0 0 0,0 0-1,0 0 1,1 0 0,-1 0 0,0 0 0,0 0 0,0 1 0,0-1 0,1 0-1,-1 0 1,28 13 174,-21-10-7,-4-1-3,30 11 656,-25-10-690,0 0 0,1 0 0,11 8 0,-1-2-22,-1 0 0,39 12 0,-10-4-48,205 76-140,-111-49-414,-81-27 154,40 7-1199,-97-23 1147,-1-1-396,9 4 290,-9-4-49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8:06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1 308,'0'0'12320,"6"1"-12260,1-1-40,22 5 97,-7 1-88,12 4 56,51 7 1,84 6-149,-57-5-105,-62-12-215,39 6-1357,-46-11-5168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8:07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4656,'0'0'-408,"12"6"-1365,1 10 2348,-12-14 498,12 9 1220,-6-8-1824,1 0 0,0 0 0,0-1 0,0 0 0,14 2 0,17 5 225,-17-4-305,44 6 0,-9-3-104,105 20 235,-65-9-325,-23-4-250,-46-10-113,60 12-673,-73-14 351,0 0 0,0-1 0,0-1 1,0-1-1,24-2 0,-8 1-1160,-27 1 841,2-10-2575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8:17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3752,'-8'6'11838,"40"1"-11823,-25-6-19,0-2-36,33 0-52,-20 1-31,1-1 0,25-4-1,-44 4 112,0 0 0,-1 1 0,1 0 0,0-1 0,0 1 0,-1 0 0,1 0 0,0 0 0,0 0 0,0 0 0,2 1 0,1 0-18,1-1-63,-1 0-6,50 8-468,-52-7 457,1 1-224,-4-3 327,0 1 0,0 0 0,1 0 1,-1 0-1,0 0 0,1 0 0,-1 0 0,0 0 1,1 0-1,-1 0 0,0 0 0,1 0 1,-1 1-1,0-1 0,0 0 0,1 0 0,-1 0 1,0 0-1,1 0 0,-1 0 0,0 1 0,0-1 1,1 0-1,-1 0 0,0 0 0,0 1 1,0-1-1,1 0 0,-1 0 0,0 1 0,0-1 1,0 0-1,0 1 0,0-1 0,0 0 0,1 0 1,-1 1-1,0-1 0,0 0 0,0 1 0,0-1 1,0 1-1,-8 8-48,0 0 0,0 0 0,-1-1 0,0 0-1,0-1 1,-1 0 0,-19 11 0,-3 10-264,30-26 278,2-2 30,0 0 0,0 0 1,-1 1-1,1-1 0,0 0 0,0 0 0,0 1 0,-1-1 0,1 0 1,0 0-1,0 1 0,0-1 0,0 0 0,0 1 0,0-1 0,0 0 0,0 0 1,0 1-1,-1-1 0,1 0 0,0 1 0,1-1 0,-1 0 0,0 1 1,0-1-1,0 0 0,0 1 0,0-1 0,0 0 0,0 0 0,0 1 1,1-1-1,9 9-77,15 0 95,-25-9-27,59 21-113,3 0 23,-59-19 82,-1-2 21,0 1 0,0 0 0,0 0-1,0 1 1,0-1 0,0 0 0,0 0 0,0 1-1,0 0 1,-1-1 0,1 1 0,-1 0 0,1-1 0,-1 1-1,0 0 1,2 2 0,-3-2 3,-1 15 3,-12-2 5,8-14-3,-4 6 8,6-3-7,0-1 1,-1 0-1,0 0 1,1 0-1,-1-1 1,-5 3-1,-15 11 31,24-16-32,-1 1 0,1-1 0,-1 1 0,1-1 0,-1 1-1,1-1 1,-1 0 0,1 1 0,-1-1 0,0 0 0,1 1-1,-1-1 1,1 0 0,-1 0 0,0 0 0,1 0-1,-1 0 1,0 1 0,1-1 0,-1 0 0,0 0 0,0-1-1,-17 4 15,-70 27-13,62-15-656,23-15 364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8:18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5 6025,'0'0'-479,"-4"0"-244,-35-4-42,34 4 1035,1 0-172,-14 0 6,14 0 758,0 0-673,-9 4 452,23-1 918,34-1-612,-26-1-783,1 0-1,-1 2 1,24 5 0,-38-6-173,0 0 0,0 0 1,-1 0-1,1 0 0,-1 1 0,1-1 1,-1 1-1,0 0 0,4 5 0,3 1-18,-9-8 19,-2 2-11,-5 18 7,3-16 12,-5 2-4,-1 3-4,0 0 1,-1 0-1,-17 12 1,-19 11-117,44-31 86,0-1 4,-12 3-35,13-2 15,-6 7 10,6-8 40,1-1 0,0 0 0,-1 0-1,1 1 1,0-1 0,0 0 0,-1 1 0,1-1 0,0 0 0,0 1 0,0-1 0,-1 0-1,1 1 1,0-1 0,0 0 0,0 1 0,0-1 0,0 1 0,0-1 0,0 0-1,0 1 1,0-1 0,0 1 0,0-1 0,0 0 0,0 1 0,0-1 0,0 1-1,0-1 1,0 0 0,0 1 0,1-1 0,-1 0 0,0 1 0,0-1 0,1 1-1,20 5-9,-16-4 3,-1-1 5,26 7-17,-27-8 10,0 2-2,11 4 3,-10-4 0,-2-1-6,-1 0 15,0-1 1,0 1-1,0 0 1,0 0-1,0-1 0,0 1 1,0 0-1,0 0 1,0 0-1,-1 0 0,1 0 1,0 0-1,-1 0 1,1 0-1,0 0 0,0 1 1,-1 1 6,1-1 1,0 1-1,-1 0 1,0 0-1,0-1 1,0 1-1,0 0 0,0 0 1,0-1-1,-1 1 1,1 0-1,-1 0 1,0-1-1,1 1 1,-2-1-1,0 4 1,-1-2 7,1 0 0,-1-1 1,0 0-1,0 0 1,0 0-1,0 0 0,0 0 1,0-1-1,-1 1 1,0-1-1,-5 3 0,-14 7 13,9-4-131,0-1 0,-22 8 0,25-9 35,3-2-4276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18.7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9 5769,'0'0'-287,"-4"-4"-189,4 1 761,7 2 1455,52 1-1321,-55 0-303,1 0-15,36 0 149,-38 0-184,1 0-5,31 4 76,-34-4-132,1 0 0,-1 1 0,0-1 0,0 1 0,0-1 0,0 1-1,0-1 1,0 1 0,-1 0 0,1 0 0,0-1 0,1 3 0,-1-2 3,0 0 1,0 1-1,-1-1 0,1 1 0,-1 0 0,1-1 0,-1 1 1,0 0-1,0-1 0,1 1 0,-1 0 0,0 0 0,0-1 1,-1 1-1,0 3 0,1-1 10,0 0-10,-1-1 0,0 1 0,0-1 0,0 1 0,0-1 1,0 1-1,-1-1 0,0 0 0,1 0 0,-4 4 0,-24 31 81,22-29-67,-23 30 53,18-21 10,-1-2-1,-24 26 1,32-37-15,0 0-1,0 0 1,1 1 0,-1-1 0,-4 10 0,24-9 3,-13-5-61,1 0 0,-1 0 0,1 0-1,-1-1 1,1 1 0,-1-1 0,1 1 0,-1-1 0,1 0 0,-1 0 0,1-1-1,-1 1 1,1 0 0,4-2 0,2 0-8,-1 0 0,0-1-1,0 0 1,-1 0 0,13-8 0,30-8-498,-32 12-626,29-9 1,-38 14 583,2-7-2324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8:19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 5260,'0'0'-276,"-9"2"-285,-18 6 928,-1 0 0,2 2 0,-34 17 0,33-13-125,25-12-205,-7 6 48,9-8-79,-1 0 1,1 1-1,0-1 0,-1 0 1,1 1-1,0-1 0,-1 0 1,1 1-1,0-1 0,0 1 0,-1-1 1,1 1-1,0-1 0,0 0 1,0 1-1,-1-1 0,1 1 1,0-1-1,0 1 0,0-1 1,0 1-1,0-1 0,0 1 0,0-1 1,0 1-1,0-1 0,1 1 1,-1-1-1,0 1 0,0 0 1,6 4 4,0-1 1,1 1 0,-1-1 0,1-1 0,8 4 0,0 3 12,-14-10-23,-1 1 0,1 0 0,0-1-1,-1 1 1,1-1 0,0 1 0,0-1 0,-1 0 0,1 1 0,0-1-1,0 0 1,0 0 0,0 1 0,-1-1 0,1 0 0,1 0 0,2 2-3,0-1 1,0 1-1,-1 0 1,1 1 0,-1-1-1,4 4 1,0-1-5,-6-4 5,0 0 1,-1 0 1,1 1-1,0-1 0,-1 0 1,1 1-1,0-1 0,0 0 1,0 0-1,0 0 0,0 0 1,0 0-1,2 2 0,-2-2 3,1 0-1,-1 0 0,0 0 1,0 0-1,0 0 0,0 0 1,0 0-1,0 1 0,-1-1 1,1 0-1,0 1 1,-1-1-1,2 2 0,-3-1 11,1 1-1,0-1 1,-1 0 0,1 1-1,-1-1 1,0 0-1,0 1 1,0-1 0,0 0-1,0 0 1,0 0-1,-1 0 1,1 0 0,-1 0-1,1-1 1,-1 1-1,0 0 1,-3 2 0,-6 2 72,9-4 8,-1-1 9,-5 3 20,0 0 0,0-1 0,-16 5 0,14-5-114,8-3-20,-4-1-239,-15-6 85,16 6-34,5 1 186,0-1 0,0 1 0,0-1 0,0 1 0,-1 0-1,1-1 1,0 1 0,0 0 0,0-1 0,-1 1 0,1 0 0,0-1 0,0 1 0,-1 0 0,1-1 0,0 1-1,-1 0 1,1 0 0,0 0 0,-1-1 0,1 1 0,0 0 0,-1 0 0,0 0 0,-8-9-422,7 6 206,1 0 1,0 0-1,1-1 0,-1 1 1,1 0-1,-1 0 0,1-1 1,0 1-1,0 0 0,0-1 1,1 1-1,-1 0 1,2-4-1,7-9-879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8:20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294 15 3696,'0'-12'-211,"0"9"951,-5 3-481,-12 0-1,13 0 446,0 4-503,-27 26 345,20-18-254,2 0 0,0 1 0,-11 19 0,9-2-30,10-26-228,0 0 1,0 0-1,-1 0 1,1 0-1,-1 0 1,0 0-1,-5 6 1,1-1 17,1 0 1,0 0 0,0 1-1,1 0 1,0 0 0,1 0 0,-3 14-1,-6 15 53,7-24-71,1 0-1,0 1 0,0 16 0,2-19-15,0 1-1,-1-1 1,0 0-1,-8 20 1,-13 16 1,-8 18-109,20-26-592,13-19-421,3-18-2145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8:21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1 4544,'0'0'2323,"-7"1"-2187,-48 16 210,-3-1 11,53-13-341,-29 7 41,1 3-177,31-12 78,1-1 38,1 1 0,0-1 0,0 0 0,-1 0 0,1 0-1,0 0 1,0 1 0,-1-1 0,1 0 0,0 0 0,0 0-1,0 1 1,-1-1 0,1 0 0,0 0 0,0 1 0,0-1-1,0 0 1,0 1 0,0-1 0,0 0 0,0 0 0,0 1-1,0-1 1,0 0 0,0 1 0,0-1 0,0 0 0,0 0-1,0 1 1,0-1 0,0 0 0,0 1 0,0-1 0,0 0-1,0 0 1,0 1 0,0-1 0,1 0 0,-1 0 0,0 1-1,0-1 1,0 0 0,1 0 0,-1 0 0,0 1 0,1-1-1,7 4-20,0-1 0,0 1 0,0-2 0,1 1 0,-1-1-1,16 1 1,-22-3 29,8 0-48,1 1 0,0-1 1,17 5-1,-18-2 15,-7-2 2,-1 0 8,1-2 16,2 2 3,9 10-12,-13-10 12,-1 0-1,0 0 1,1-1-1,-1 1 1,0 0-1,0 0 1,1-1-1,-1 1 1,0 0 0,0 0-1,0 0 1,0 0-1,0-1 1,0 1-1,0 0 1,-1 0-1,1 0 1,0-1 0,0 1-1,0 0 1,-1 0-1,1-1 1,0 1-1,-1 0 1,1-1-1,-2 2 1,-7 12-2,6-10 5,0 0 0,0-1 1,-1 1-1,1-1 0,-1 0 0,0 0 0,0 0 0,0 0 1,0-1-1,-7 4 0,-17 10 67,11-8-39,0 0 0,0-1 0,-20 4 0,34-10-97,0-1-44,-11 0-38,10 0-43,4 0-80,0-1 255,0 1 0,0-1 1,0 1-1,0 0 0,0-1 0,0 1 1,0 0-1,0-1 0,-1 1 0,1 0 0,0-1 1,0 1-1,0 0 0,-1-1 0,1 1 1,0 0-1,0-1 0,-1 1 0,1 0 1,0 0-1,-1 0 0,1-1 0,0 1 1,-1 0-1,1 0 0,0 0 0,-1 0 1,0-1-1,1 1-5,-1 0 0,1 0 0,-1-1 1,1 1-1,-1 0 0,1 0 0,0-1 1,-1 1-1,1 0 0,-1-1 0,1 1 1,0 0-1,-1-1 0,1 1 0,0-1 0,-1 1 1,1-1-1,0 1 0,-1-1 0,1 1 1,0-1-1,0 1 0,0-1 0,0 1 0,0-1 1,-1 1-1,1-1 0,0 1 0,0-1 1,0 0-1,0 0-4,0-5-379,0 1 0,1-1 0,-1 0 0,1 0-1,3-8 1,1 0-598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8:21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1 3640,'0'0'1554,"0"6"-1286,0 6 61,0 0 1,-5 18-1,-3 2 139,3-13-222,0 1-1,-2 0 1,-15 32-1,-15 29 102,7-20-167,2 0-47,23-51-149,0-1 1,1 1-1,-5 16 1,-9 17-606,13-14-548,5-28 1030,-1-1 0,1 1 0,0 0 0,-1 0 0,1-1 1,0 1-1,0 0 0,0 0 0,0 0 0,0-1 0,0 1 0,0 0 0,0 0 0,0 0 1,0-1-1,0 1 0,0 0 0,1 0 0,-1 0 0,0-1 0,1 2 0,3 10-1657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8:22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0 4584,'0'0'-278,"-3"1"-158,-15 3 1147,18-2-412,0-2-275,0 1 1,0-1-1,0 0 0,0 1 0,-1-1 0,1 1 0,0-1 0,0 0 0,0 1 0,0-1 0,0 1 0,0-1 1,0 1-1,0-1 0,1 0 0,-1 1 0,0-1 0,0 1 0,0-1 0,0 0 0,1 1 0,-1-1 0,0 1 1,0-1-1,0 0 0,1 1 0,-1-1 0,0 0 0,1 0 0,-1 1 0,0-1 0,1 0 0,-1 1 0,0-1 0,1 0 1,-1 0-1,1 0 0,-1 1 0,31 5 351,52 4-1,-20-4-143,-50-4-194,-1 0 0,0 1 1,0 0-1,12 5 0,13 12 26,-36-19-60,0 0-1,1 0 1,-1 0 0,0 0-1,0 0 1,1 1-1,-1-1 1,0 0 0,0 1-1,-1-1 1,1 1-1,0-1 1,0 1 0,-1-1-1,1 1 1,-1 0-1,1-1 1,-1 1 0,0 2-1,-1 1 12,-4 1-11,1 0-1,-1 0 0,0-1 1,-1 1-1,1-1 0,-1-1 1,0 1-1,0-1 0,0 0 1,-1 0-1,0-1 0,1 1 1,-1-2-1,-10 4 0,-17 7 4,8 1-5,21-11-1,0 0-1,0 0 1,0-1 0,0 1-1,0-1 1,-9 2 0,12-4-7,0 0-1,-1 0 1,1 1 0,0-1 0,0 1 0,0-1 0,-1 1-1,1 0 1,0 0 0,0 0 0,0 0 0,0 1 0,0-1-1,1 0 1,-1 1 0,-3 2 0,2 0 18,0-3-22,9 2-27,0 0 35,27 10-16,9-9-15,-39-3 36,-2 0-1,1-1 0,0 1 0,-1-1 1,1 1-1,0 0 0,-1-1 0,1 1 1,-1 0-1,1 0 0,-1 0 0,0 1 1,1-1-1,-1 0 0,0 0 0,2 3 1,-2-2 40,-2 2-22,0-1-11,0 0 0,-1 0 0,1 0-1,-1 0 1,0-1 0,1 1 0,-1 0 0,-1-1-1,1 1 1,0-1 0,0 0 0,-1 0-1,-3 2 1,-5 6 32,-4 2-96,-1 0 0,0-1 0,-1 0-1,0-2 1,-1 0 0,0-1-1,0-1 1,-28 8 0,43-14-235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8:23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 3768,'0'0'-264,"-3"4"148,-8 11 226,9-11 142,2-4-238,0 1 1,0-1-1,0 0 0,1 0 0,-1 1 0,0-1 0,0 0 0,0 0 0,0 1 1,0-1-1,0 0 0,0 0 0,0 1 0,1-1 0,-1 0 0,0 1 0,0-1 0,0 0 1,0 0-1,-1 1 0,1-1 0,0 0 0,0 1 0,0-1 0,0 0 0,0 0 0,0 1 1,0-1-1,0 0 0,-1 0 0,1 0 0,0 1 0,0-1 0,0 0 0,-1 1 1,-6 13 461,6-12-485,-26 34 1072,10-14-363,-24 44-1,28-44-565,8-13-74,-1 0-1,2 0 0,-1 1 0,1 0 1,-3 11-1,4-6-7,0-1-1,2 1 1,-1 29 0,2-40-45,0 1 1,1-1-1,-1 0 1,1 0-1,0 0 1,3 6-1,5-4-10,1-2-28,-6-2 5,1 0 0,-1-1 1,1 1-1,0-1 1,-1 0-1,1-1 1,0 1-1,5-1 1,43-4-157,-37 2 145,0-1 1,0-1-1,21-8 1,-32 10 27,0 0 1,-1 0-1,1 0 1,-1-1-1,0 0 1,1 0-1,-1 0 1,0 0-1,-1-1 1,1 1-1,-1-1 1,1 0-1,3-7 1,5-8 17,-10 16-5,1 0 0,-1-1 0,0 0 0,0 1 0,0-1 0,-1 0 0,1 0 0,-1 0 0,0 0 0,0 0 0,0-7 0,3-2 13,-1 2-20,-10-17 5,5 20-1,1 3-4,0-1 0,-1 0 0,0 1 0,0 0 0,0-1 0,-1 1 0,0 0 0,0 0 0,0 0-1,-1 0 1,1 1 0,-1 0 0,0-1 0,-6-4 0,-33-26-145,41 34 87,-10-10-497,-2-9-1147,14 18 1053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8:25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1 3704,'-3'0'-40,"-1"0"0,0 0 0,1 0 0,-1 1-1,1 0 1,-1-1 0,1 1 0,-1 1 0,-3 1-1,4-2 80,2 0 4,0-1 0,-1 1 0,1 0 0,0 0 0,0 0 0,0 0 0,-1 0 0,1 0 0,0 0 0,0 0 0,-1 2 0,-17 13 856,-4-8-128,-44 22 1,30-13-576,6-2-284,29-15 16,-4 5-31,6-5 97,-1 0 1,1 0-1,0 0 1,0 0-1,0 0 1,0 0-1,-1 0 1,1 1-1,0-1 1,0 0-1,0 0 1,0 0-1,0 0 1,0 0-1,-1 1 1,1-1-1,0 0 1,0 0-1,0 0 1,0 1-1,0-1 1,0 0-1,0 0 1,0 0-1,0 0 1,0 1-1,0-1 1,0 0-1,0 0 1,0 0-1,0 1 1,0-1-1,0 0 1,0 0-1,0 0 1,0 1-1,0-1 1,1 0-1,-1 0 1,0 0-1,0 0 1,0 1-1,0-1 1,0 0-1,0 0 1,1 0-1,-1 0 1,9 5-59,0-1 0,0 0 0,0-1 0,1 0 0,-1 0 0,1-1 0,16 1 1,-13-1 5,-1 0 1,0 1-1,23 7 1,-1 0-10,-29-9 54,0 0-1,0 1 1,0-1 0,0 1 0,8 4-1,2 10-22,-13-13 48,-2-2-6,1-1 0,-1 1-1,0-1 1,1 0-1,-1 1 1,0-1 0,0 1-1,1-1 1,-1 1-1,0 0 1,0-1 0,0 1-1,0-1 1,0 1-1,0-1 1,0 1 0,0-1-1,0 1 1,0-1-1,0 1 1,0 0 0,0-1-1,0 1 1,0-1-1,-1 1 1,1-1 0,0 1-1,0-1 1,-1 1-1,1-1 1,0 0 0,-1 1-1,0 0 1,0 0 14,0 1 0,0-1 0,0 0 0,-1 1 0,1-1 0,0 0 0,-1 0 1,1 0-1,-1 0 0,-2 1 0,-18 6 99,-77 25 615,43-15-390,53-17-317,-3-1-48,0 1-12,4-1-5,0 0 0,0 1 0,0-1 1,0 0-1,-1 0 0,1 0 0,0 0 1,0-1-1,0 1 0,0-1 0,0 1 0,-3-2 1,-16-4-211,20 5 205,1 1 0,-1 0 0,0-1-1,1 1 1,-1-1 0,0 1 0,1-1 0,-1 0-1,1 1 1,-1-1 0,1 1 0,-1-1 0,1 0-1,-1 0 1,1 1 0,-1-1 0,1 0-1,0 0 1,0 1 0,-1-1 0,1 0 0,0 0-1,0 0 1,0 1 0,0-3 0,1-10-723,-1 6-422,5-13 222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8:25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0 3452,'0'0'1372,"-2"7"-1091,-2 18 413,1-1 1,1 28-1,-4-18-157,1-15-295,3-13-164,0 0-1,-1 0 0,1-1 1,-1 1-1,-7 10 0,-5 11 127,-46 118 347,59-141-538,1-1 0,-1 1 0,1 0 0,1 0 0,-2 8 0,-2 9 11,-6 31-154,9-42-76,0 0-1,-1 0 1,-4 10-1,5-17 65,1-1-1,-1 1 1,0-1 0,1 1-1,0 0 1,0-1 0,0 1 0,0 4-1,1-6 21,-1 1 0,0-1 0,0 1 0,0-1-1,0 1 1,0-1 0,-1 1 0,1-1 0,0 1 0,-1-1-1,1 1 1,-1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8:41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1 620,'0'0'8151,"-1"5"-8095,-8 35 156,9-38-149,-5 15 52,-3 3-16,0-1-1,0 0 1,-2-1 0,-23 33 0,31-48-86,2-1-2,-1 4-1,0-4-6,0 0-1,1 1 1,-1-1-1,0 0 1,1 0-1,0 1 1,0-1-1,-1 0 1,1 1-1,1-1 1,-1 2 0,-1 1-1,1-4-2,0 0 1,0 0-1,0 1 0,0-1 0,0 0 0,0 0 0,0 1 1,0-1-1,1 0 0,-1 0 0,1 0 0,-1 0 0,1 1 0,-1-1 1,1 0-1,0 1 0,0 1 4,0-2-1,3 6-2,-3-6 5,17 5 5,-15-4-8,28 4 6,-13-6-15,-15 0 1,2 0 6,38-4 6,13 3 13,11-12-16,-43 9 0,2 2 12,-5-1-14,23-3-101,-41 6 32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8:41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14 4624,'-13'-14'2409,"29"25"1828,-9-7-5418,-1 0 1582,-7 0-226,-1 7-32,2-6-68,0-1 1,-1 1 0,0-1-1,0 0 1,0 1 0,-1-1-1,-2 5 1,-19 44 374,7-26-178,-24 56 1,37-78-254,-7 15-10,-18 27-1,4-7-498,23-39 306,-1 2-43,-5 6 479,3-1-1560,33 1-7323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19.3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 4 4524,'0'0'-178,"-1"-1"-28,1 1 251,0 0-1,0 0 1,-1-1 0,1 1 0,0 0-1,-1 0 1,1-1 0,0 1 0,-1 0-1,1 0 1,0 0 0,-1 0 0,1 0-1,-1 0 1,1-1 0,0 1-1,-1 0 1,1 0 0,0 0 0,-1 0-1,1 0 1,-1 0 0,1 1 0,0-1-1,-1 0 1,1 0 0,0 0 0,-1 0-1,1 0 1,-1 0 0,1 1 0,0-1-1,-1 0 1,-2 3 116,0-1 0,0 0 0,0 1 0,0 0 0,0 0 0,1 0 0,-1 0 0,1 0 0,0 0 0,0 1 0,0-1 0,1 1 0,-3 5 0,-8 28 619,1 1 0,-7 51 0,14-69-621,3-15-130,0 0 0,1-1 0,0 1 1,0 0-1,0 0 0,0-1 0,1 1 1,-1 0-1,3 4 0,-1 6 43,-1-13-67,0 0 0,0 0 0,0 0 0,0 0-1,0 0 1,0 0 0,0 0 0,0-1 0,1 1 0,-1 0-1,1-1 1,-1 1 0,1 0 0,0-1 0,0 0 0,-1 0-1,1 1 1,0-1 0,0 0 0,0 0 0,0-1 0,1 1-1,-1 0 1,0-1 0,0 1 0,4-1 0,3 3-38,-6-2 2,3-2-2,-1 1 36,3-1-59,0 0 0,0 0-1,0-1 1,13-4 0,-19 6-50,5-1-16,0 1 1,0-1-1,-1-1 0,1 1 0,8-4 0,-9 3-80,-4 2-35,16-4-2191,-15 3 1860,9-2-43,-9 3-220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8:42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316 9 5160,'0'0'-392,"-4"-1"-206,0-1 575,-9-4 2310,10 12-2109,-7 16-3,7-17 7,-22 22 1231,-31 29-25,38-34-1128,15-18-213,0 1-1,0 0 1,-1-1-1,0 0 1,-7 6-1,1-1 27,-1 1 1,2-1-1,0 2 1,-12 16-1,-5 5 77,16-17-112,1-1 0,-8 18-1,4-8-3,-3 23-83,16-47 43,0 1 0,0 0 1,0 0-1,-1-1 0,1 1 1,0 0-1,0 0 0,0 0 1,0-1-1,0 1 0,1 0 1,-1 0-1,0 0 0,0-1 1,0 1-1,1 0 0,-1-1 1,0 1-1,1 0 0,-1-1 1,1 1-1,-1 0 0,1-1 1,-1 1-1,1 0 0,-1-1 1,1 1-1,0-1 0,-1 1 1,1-1-1,0 1 0,17 7-137,-14-8 65,1 0 1,1-1 64,43-8-175,-45 8 174,0 0 0,0 0 0,0 0 0,0-1 0,-1 1 0,1-1 0,-1 0 0,1 0 0,-1-1 0,6-4 0,5-5-44,-11 11 51,-1-1 1,1 0 0,-1 0 0,0 0-1,0 0 1,0 0 0,0 0 0,2-4-1,11-14-14,-14 18 29,1 0 0,-1 0 0,0 0 1,0-1-1,0 1 0,0 0 0,0-1 0,0 1 0,-1-1 0,1 0 1,-1 1-1,0-1 0,0 1 0,0-1 0,0 1 0,0-1 0,0 0 1,-1 1-1,1-1 0,-1 1 0,-1-5 0,0 4 4,1 0 0,-1 0 0,0 1 0,0-1 0,0 1 0,-1-1 0,1 1 0,0-1 0,-1 1 0,0 0 0,1 0 0,-6-2 0,-5-5-50,12 7-60,-12-5-489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8:43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265 14 5837,'0'0'-324,"-9"-2"-381,-26-7 759,27 6 1729,1 4-1624,-42 7 232,47-7-293,-3 0-1,-12 4-2,6-2-10,1 1 1,-1-1-1,-11 7 1,9-4-34,13-6-51,-1 1-1,0-1 0,1 0 0,-1 0 0,0 1 0,1-1 0,-1 0 0,1 1 0,-1-1 0,1 1 0,-1-1 0,1 1 0,-1-1 0,1 1 0,-1-1 0,1 1 0,-1 1 0,0-1-27,0-1 17,1 1 0,0-1 0,-1 0 0,1 0 0,-1 0 0,1 1 0,-1-1 0,1 0 0,0 0 0,-1 1-1,1-1 1,0 0 0,-1 1 0,1-1 0,0 0 0,0 1 0,-1-1 0,1 1 0,0-1 0,0 0 0,-1 1 0,1-1 0,0 1-1,0-1 1,0 1 0,0-1 0,0 1 0,0-1 0,0 1 0,0-1 0,0 1 0,0 0 0,2 1-21,1 1 0,0-1 1,-1 0-1,1 0 0,0 0 0,0 0 1,0 0-1,1-1 0,-1 1 1,0-1-1,0 0 0,1 0 0,-1 0 1,1 0-1,4 0 0,54 11-351,-44-8 267,0 1 36,-14-3 58,-1-1 0,0 1 1,1-1-1,-1 0 0,1 0 1,-1 0-1,6 0 1,-6-1 21,-1 2-8,0-1-1,0 1 0,0-1 1,0 1-1,-1-1 0,1 1 1,-1 0-1,1 0 1,-1 0-1,0 0 0,0 0 1,1 0-1,-2 0 0,1 1 1,1 2-1,-3-3 33,0 1 0,0 0 0,0-1-1,0 1 1,0-1 0,-1 0 0,1 1-1,-1-1 1,0 0 0,0 0 0,1 0 0,-1 0-1,-1 0 1,1 0 0,0-1 0,0 1-1,-5 2 1,-51 13 291,22-8-156,3-6-43,14-2-75,16 0-51,-3-2-25,0 1 21,2 0-51,0 0 0,0-1 0,-1 1 0,1-1 0,0 0 0,0 0 0,0 0 0,0-1 0,0 0 0,0 1 0,-6-5 0,9 4-217,-4-13-420,4 11 264,1 3 377,0 1 0,-1-1-1,1 0 1,0 1 0,0-1 0,0 0-1,0 1 1,0-1 0,0 0-1,0 0 1,0 1 0,0-1-1,0 0 1,0 1 0,0-1-1,1 0 1,-1 0 0,1-3-840,4-12-264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8:44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8 3860,'0'0'-128,"4"-6"-277,-3 4 984,-3 7 3047,-17 56-2553,13-42-841,-1-1-1,0 1 0,-2-1 0,0 0 0,-18 26 0,13-22-91,1 1 1,-14 35-1,-37 78-1806,64-132 1223,-1 0-1,0 0 0,1 0 0,0 0 1,0 0-1,1 7 0,0-4-1191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8:44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 0 5128,'0'0'-283,"-7"4"322,-11 7 60,6-3 128,0-1 1,-21 10 0,31-17-190,0 1 1,1 0-1,-1 0 1,0 0-1,0 0 1,1 0 0,-1 0-1,0 1 1,-1 1-1,-7 5 146,-10 8 73,1 1-1,0 1 0,1 1 1,1 0-1,1 1 1,-16 26-1,25-36-202,0 1 1,1 0-1,0 0 1,-5 16-1,6-16-15,3-5-18,0-1 0,0 1 0,0-1 0,1 1-1,-1 6 1,0 4 25,3-4-28,0-9-11,34 12 6,-28-13-7,6 2 7,28-2 3,58-2-414,-94 0 222,-1 0-46,13-4-28,-12 4-37,0 0-43,55-9-2092,-57 8 1063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8:45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10 3996,'0'0'-2,"1"-8"451,-2 8-372,1 0-1,0 0 1,0 0-1,0 0 1,0 1-1,0-1 1,0 0-1,0 0 1,0 0-1,-1 0 1,1 0-1,0 0 1,0 0-1,0 0 1,0 0-1,0 0 1,0 0-1,-2-1 1301,2 1-1300,0-1-1,0 1 1,0 0-1,0 0 1,0 0-1,0 0 1,0 0-1,0 0 1,0 0-1,-12 17 132,3-3 186,-1 0 0,-17 19 0,26-31-378,-1-1 1,1 0 0,0 1 0,0-1 0,0 1 0,0 0-1,0-1 1,1 1 0,-1 0 0,0-1 0,1 1 0,-1 2-1,-5 12 82,-6 1 41,2-2-24,0 0-1,-10 23 1,-21 56-431,9-33-2983,31-59 2796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8:46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388 6 4172,'0'0'-200,"-6"-1"222,1 0 32,3 0-17,0 0 0,1 1-1,-1-1 1,0 1 0,0 0-1,1-1 1,-1 1 0,0 0-1,0 0 1,0 0 0,1 0-1,-1 1 1,0-1 0,0 0-1,-3 2 1,1-1-55,-4 1 156,-1 0 1,1 0-1,0 1 0,0 1 1,0-1-1,0 1 1,-8 6-1,-7 4 257,19-12-325,0 0 0,0 0 0,0 0 1,1 1-1,-6 3 0,-20 22 506,-29 37 0,12-13-84,33-34-363,8-11-66,0-1 0,1 1 0,-7 12 0,-14 34 175,15-32-156,9-20-77,1 0 0,-1 0 0,0 1-1,1-1 1,-1 0 0,0 0 0,1 1 0,0-1-1,-1 1 1,1-1 0,-1 3 0,-1 12 126,2-15-121,0-1-1,-1 1 0,1 0 0,0 0 0,0 0 0,0 0 0,0 0 0,0 0 0,0 0 1,0-1-1,0 1 0,0 0 0,0 0 0,1 0 0,-1 0 0,0 0 0,1 0 0,-1-1 1,0 1-1,1 0 0,-1 0 0,1 0 0,-1-1 0,1 1 0,0 0 0,-1-1 0,1 1 1,0-1-1,-1 1 0,2 0 0,20 11 48,-19-11-63,2 0-22,16 2-13,-15-2-9,0-2-2,5-1-1,-1-1 0,1 1 0,17-8 0,-26 9 12,-1 0 35,0 0 0,0 0 1,0 0-1,0 1 0,0-1 0,1 0 0,-1 1 0,0-1 0,0 1 0,1 0 0,1-1 1,0 0-6,1-1 8,-1 0 1,1-1-1,-1 1 0,0-1 1,0 0-1,0 0 1,0 0-1,0 0 0,0 0 1,-1 0-1,0-1 1,0 0-1,0 1 1,0-1-1,2-5 0,4-7 21,-8 15-17,0 0 0,0 0 0,0 0 0,0 0 0,0 0 0,0-1-1,0 1 1,0 0 0,0 0 0,-1 0 0,1 0 0,0 0-1,-1 0 1,1 0 0,-1 0 0,1 0 0,-1 0 0,0-1-1,-4-12-62,5 13 28,-1 0 1,1-1 0,-1 1-1,1 0 1,-1 0-1,1 0 1,-1 0 0,0-1-1,1 1 1,-1 0-1,0 0 1,0 0-1,0 0 1,0 1 0,0-1-1,0 0 1,0 0-1,0 1 1,0-1 0,-2 0-1,2 0 42,-1 0-300,-10-7-1082,8 6-1693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8:47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4164,'0'0'2315,"7"-3"-2485,17-9 106,-18 9 2,-2 3-334,0 0 245,0 0 0,0 0-1,1 0 1,-1 0 0,0-1 0,0 0-1,5-1 1,-7 2 147,1-1-86,1 2-435,-1 1 416,11 4-2151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9:01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369 1 5412,'0'0'-382,"4"0"66,25 4-426,-12 1 6656,-72-8-5816,-3 6 184,31-1-227,0 1-1,-27 6 1,51-8-91,-14 2-78,13-2 63,2 0-135,2-1 182,0 0 0,0 0 0,0 0 0,0 0-1,0 0 1,0 0 0,1 0 0,-1 0 0,0 0 0,0 0 0,0 0 0,0 1 0,0-1-1,0 0 1,0 0 0,1 0 0,-1 0 0,0 0 0,0 0 0,0 0 0,0 0 0,0 0-1,0 1 1,0-1 0,0 0 0,0 0 0,0 0 0,0 0 0,0 0 0,1 0 0,-1 0 0,0 1-1,0-1 1,0 0 0,0 0 0,0 0 0,0 0 0,0 0 0,0 1 0,0-1 0,0 0-1,-1 0 1,1 0 0,0 0 0,0 0 0,0 0 0,0 1 0,0-1 0,0 0 0,0 0 0,0 0-1,0 0 1,0 0 0,0 0 0,0 0 0,-1 0 0,1 0 0,0 1 0,0-1 0,0 0-1,0 0 1,0 0 0,0 0 0,0 0 0,-1 0 0,1 0 0,0 0 0,0 0 0,0 0 0,18 9-52,34 8 4,-21-8 6,0 2 1,52 25 0,-81-35 44,-1 0 0,1 0-1,-1 0 1,0 0-1,1 0 1,-1 0 0,0 1-1,0-1 1,0 1 0,0-1-1,0 1 1,0-1 0,0 1-1,0 0 1,0-1 0,-1 1-1,1 0 1,0 3 0,-2 29 3,-1-19-3,2-14 1,0 0 0,0 1 0,-1-1 0,1 0-1,-1 0 1,1 0 0,-1 0 0,0 0 0,1 0-1,-1 0 1,0 0 0,1-1 0,-1 1 0,0 0 0,0 0-1,0 0 1,-1 0 0,0 1 0,-8 6 0,0 0 1,0 0-1,-1-1 0,1 0 1,-1-1-1,-1-1 0,1 0 1,-1 0-1,-18 4 0,12-3-61,1-1-1,-1-1 1,1-1-1,-1 0 1,-26-1 0,41-2 17,0 0 0,0 0 0,0-1 1,0 1-1,0-1 0,0 0 1,0 0-1,0 0 0,-4-3 0,-4 0-155,7 2 70,-1 0-1,1-1 0,-1 0 1,1 1-1,0-2 0,0 1 1,0 0-1,0-1 0,0 0 0,1 1 1,0-1-1,0-1 0,0 1 1,0 0-1,1-1 0,-4-9 0,-9-12-823,14 25 805,0 0-1,0-1 0,1 1 1,-1-1-1,1 1 0,-1-1 1,1 1-1,-1-1 0,1 1 1,0-1-1,0 1 0,0-1 1,0-3-1,0 5 109,0-14-1308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9:01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17 4080,'-1'-2'-19,"1"1"-1,0 0 1,0 0-1,0 0 1,0 0-1,0-1 1,0 1-1,1 0 1,-1 0-1,0 0 1,1-2-1,-1 3 92,0 0 0,0 0 0,0 0-1,0 0 1,0 0 0,0 1-1,0-1 1,0 0 0,0 0 0,0 0-1,0 0 1,0 0 0,0 0-1,0 1 1,0-1 0,0 0 0,0 0-1,0 0 1,0 0 0,0 0 0,0 0-1,0 0 1,0 1 0,0-1-1,0 0 1,0 0 0,0 0 0,0 0-1,0 0 1,1 0 0,-1 0-1,0 0 1,0 1 0,0-1 0,0 0-1,0 0 1,0 0 0,0 0-1,0 0 1,1 0 0,-1 0 0,0 0-1,0 0 1,0 0 0,0 0 0,0 0-1,0 0 1,1 0 0,-1 0-1,0 0 1,0 0 0,0 0 0,0 0-1,0 0 1,0 0 0,0 0-1,1 0 1,-1 0 0,0 0 0,0 0-1,0 0 1,0 0 0,-4 21 840,-13 31-541,-4 13 385,14-39-545,-2-1-1,-13 29 1,-38 61 220,-25 50-1354,82-156 325,0 0 0,1 0 0,1 1 0,-1-1 0,2 0-1,-1 15 1,1-8-1471,0-12-363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9:02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28 5589,'0'0'-281,"-1"0"-230,1-1 561,0 0 1,0 1 0,0-1-1,0 0 1,0 1 0,0-1 0,0 0-1,0 0 1,0 1 0,0-1 0,0 0-1,1 1 1,-1-1 0,0 0 0,0 1-1,1-1 1,-1 0 0,0 1-1,1-2 1,28-5 2701,-14 4-2538,0 1 1,0 1 0,20 1 0,64 10-117,-80-6-204,-1 1 0,20 8 0,-34-12 25,0 3-22,-4-4 100,1 1 0,-1-1 0,0 0 0,1 0 0,-1 0 0,0 0 0,0 0 0,1 0 0,-1 0 0,0 1 0,0-1 0,1 0 0,-1 0 0,0 0 0,0 1 0,1-1 0,-1 0 0,0 0 0,0 0 0,0 1 0,0-1 0,1 0 0,-1 1 0,0-1 0,0 0 0,0 0 0,0 1 0,0-1 0,0 0 0,0 1 0,0-1 0,0 0 0,0 1-1,0 1-9,0 0-1,-1 0 0,1 0 0,-1 0 1,1 0-1,-1 0 0,0 0 0,0 0 0,0 0 1,0 0-1,0-1 0,0 1 0,0 0 1,-1-1-1,1 1 0,0-1 0,-1 1 0,0-1 1,1 0-1,-4 2 0,-5 3-16,0 0 1,-19 7-1,-3 2-34,3 0 4,21-11 11,0 0 1,1 1-1,-1 0 1,-9 8-1,15-12 17,0 1 0,0 0 0,0 0 0,0 0 0,0 0 0,0 0 0,1 0 0,-1 0 0,1 1-1,0-1 1,-2 3 0,2-2-2,1-2 28,0 0 1,0-1 0,0 1 0,-1 0-1,1 0 1,0 0 0,0 0 0,0 0-1,1 0 1,-1 0 0,0 0 0,0 0-1,0 0 1,1 0 0,-1 0-1,1-1 1,-1 1 0,0 0 0,1 0-1,0 1 1,13 17-79,-11-16 78,3 2-9,0 0 1,-1 1-1,9 10 1,-14-15 13,1 0 0,0-1 0,-1 1 0,1 0 0,0 0 0,0 0 0,-1-1 0,1 1 0,0 0 0,0-1 0,0 1 0,0-1 0,0 1 0,1 0 0,0-1 1,-1 1-1,0 0 0,1-1 1,-1 1-1,0 0 0,1 0 1,-1 0-1,0 0 0,0 0 1,2 3-1,0 0 1,-2-3 1,1 0 0,-1 1 0,1 0 0,-1-1-1,0 1 1,0 0 0,0-1 0,0 1 0,0 0 0,0 0 0,-1 0-1,1 0 1,-1 0 0,1 0 0,-1 0 0,0 0 0,0 0 0,0 0-1,0 3 1,-2 1 18,0 1 0,-1-1 1,0 0-1,0 0 0,0-1 0,-1 1 0,0-1 0,0 1 0,0-1 0,-1-1 0,0 1 0,0 0 0,0-1 0,-11 7 0,-23 10 131,32-18-117,-1 1 0,1-1 0,0 2 0,-7 4-1,13-7-25,-1-1 0,1 0 0,-1 0-1,0 0 1,0 0 0,0 0 0,0 0 0,0 0-1,0-1 1,0 1 0,-2 0 0,-8 2 25,5-1-164,0 0 0,0-1 0,1 0 0,-1 0 0,0-1 0,0 0 0,-8-1 1,2 1-510,12-1 516,0 1 0,0-1 0,0 0 1,-1 0-1,1 0 0,0 0 0,0 0 1,0 0-1,0 0 0,-1-2 0,0-2-1469,2-6-88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19.8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84 10 4324,'-1'-1'-127,"-2"-4"60,3 3 184,-2 1 238,-6 0 3656,3 52-3202,0-6-93,-11 51 0,4-41-500,-7 26-546,17-71-14,-1 0-1,2 1 1,-1 14-1,-2 9-2072,4-33 2297,-1-1 0,1 1-1,0-1 1,0 1 0,0-1 0,0 1 0,0-1 0,0 1 0,0-1 0,0 1 0,0-1 0,0 1 0,0-1 0,1 1 0,-1-1 0,0 1 0,0-1-1,0 1 1,1-1 0,-1 1 0,0-1 0,0 1 0,1-1 0,0 1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9:04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295 8 4568,'0'0'-224,"4"-6"-152,-4 4 585,-5 6 1104,-20 14-1190,-16 9 449,-5 10-220,-41 50-110,63-60-169,-30 44 0,51-69-69,0 0-2,-1 19 23,-2 10-16,5-28-7,2 0-6,0 1-6,0-1 1,-1 1 0,2-1-1,-1 0 1,0 1 0,0-1-1,1 0 1,0 0-1,0 0 1,0 0 0,0 0-1,0 0 1,1 0 0,2 2-1,-5-5 10,4 3-19,-1-1-1,0 0 1,1 0-1,0-1 1,-1 1 0,1-1-1,0 0 1,0 0 0,-1 0-1,1 0 1,0-1-1,0 1 1,5-1 0,-4 0-19,1-1 0,48-12-122,-40 9 87,0-2 0,-1 1 0,0-2 0,0 0 0,0 0 0,-1-2 0,0 1 0,-1-1 0,13-14 0,-13 13 29,-8 7 36,-1 1 0,1-1 0,-1 0 0,0 1 0,0-1 0,0 0 0,0 0 0,-1 0 0,1-1 0,-1 1 0,0 0 0,0-1 0,1-5 0,8-31 17,-10 39-8,1-1 0,-1 1 0,1 0 0,-1 0 0,0 0 0,0-1 0,0 1 0,0 0 0,0 0 0,0 0 0,0-1 0,0 1-1,0 0 1,0 0 0,-1 0 0,1-1 0,0 1 0,-2-2 0,-11-20-8,8 14 16,1 6-14,0 1 1,0-1-1,0 1 0,0 0 1,0 0-1,-1 0 0,1 0 1,-1 1-1,-4-1 1,0-1-4,6 2-19,-19-3-78,18 3 5,-23-13-2552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9:11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48 110 3000,'0'0'-219,"-2"-5"41,-5-14 41,5 15 39,1 1 4,-2-6 92,2 6 36,-11-9 999,12 11-910,0 0 0,-1 1 1,1-1-1,-1 0 0,1 0 0,-1 0 0,0 0 1,1 0-1,-1 0 0,0 1 0,0-1 1,0 0-1,0 1 0,1-1 0,-1 0 0,0 1 1,0-1-1,0 1 0,0 0 0,-5-2 3232,15 1-3305,11 0-32,84-11 125,-64 3-246,0 3-1,1 1 1,0 2 0,0 2 0,71 7-1,-103-5 71,1 2-1,-1-1 1,0 2-1,0-1 1,-1 1-1,17 9 0,47 37-101,12 25-33,-64-55 45,-17-17 91,0 0-1,0 0 0,0 0 1,0 0-1,0 0 1,0-1-1,1 0 1,-1 0-1,6 3 1,4 0-18,1 0 1,0-1 0,0 0-1,1-1 1,-1-1 0,1 0-1,-1-1 1,1-1 0,0 0-1,-1-1 1,1-1 0,20-4-1,170-32-678,-129 29 516,22-5-71,-84 13 249,0 0 0,1 0 0,-1 1 0,18 3 0,-30-3 33,8 2-4,1 1 0,0-1 0,0 2 0,-1-1 0,0 2 0,0-1 0,18 12 0,-12-7 21,30 21 54,24 37 18,-69-64-85,1-1-1,0 0 0,0 0 1,0-1-1,1 1 1,-1 0-1,0-1 0,1 0 1,-1 1-1,1-1 1,-1 0-1,1 0 0,-1 0 1,1 0-1,0-1 0,-1 1 1,1-1-1,0 0 1,4 0-1,15 2 0,254 11-592,-259-12 566,0 0 0,1 1-1,22 6 1,21 3-25,42 7 36,-14-1 60,8-3-20,-42-4-121,93 3 0,-2-9 158,-124 0 50,-18-3-62,0-1-8,45-5 142,15 10-111,14 0-972,-68-6 224,0 0 0,21-6 0,-9 2-138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9:12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54 3332,'0'0'3142,"-5"4"-3027,-3 2-38,1-1 0,-1-1 0,-9 5 0,7 1 67,9-9-138,1-1 0,0 1 1,0-1-1,-1 1 0,1-1 0,-1 1 1,1-1-1,0 1 0,-1-1 0,1 1 1,-1-1-1,1 1 0,-1-1 1,1 0-1,-1 1 0,1-1 0,-1 0 1,0 0-1,1 1 0,-1-1 0,1 0 1,-1 0-1,0 0 0,0 0 0,-8 12 124,6-9-107,1 1 0,-1-1 1,1 0-1,0 1 0,0-1 1,0 1-1,1-1 0,-1 1 1,1 0-1,0 0 0,-1 5 1,2-7-18,2 0 0,0 2-17,1-1 0,-1 0 1,1 0-1,0 0 0,0 0 0,0-1 1,3 3-1,13 0-76,-4-1 15,-10-3 41,0 0-1,0-1 1,0 0-1,0 0 1,0 0-1,0 0 1,0-1-1,0 0 1,7-2-1,-10 3 46,4-1-34,-1 0-1,1-1 0,-1 1 1,1-1-1,7-4 0,2 0-21,-12 5 38,-1-1 0,0 1 0,1-1 0,-1 0 0,0 0 1,0 0-1,0 0 0,0 0 0,0 0 0,0 0 0,-1-1 0,3-4 1,5-5 17,-8 10-9,0 0-1,0 0 1,0 0 0,0-1-1,0 1 1,0 0-1,-1 0 1,1-1 0,-1 1-1,0-1 1,0 1-1,0 0 1,0-1 0,0 1-1,-1-5 1,1 1 6,-1 0 1,-1 0 0,1 0 0,-1 1 0,0-1 0,-1 0 0,-5-9 1,8 14-13,-2-2 14,2 0-22,-1 1-1,1-1 0,0 0 0,-1 0 1,0 1-1,0-1 0,-1-4 0,-1-2 28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49:13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3608,'0'0'-156,"-1"2"64,0 1 192,-1-1 0,1 1 0,-1-1 0,0 0 0,0 0 0,0 0 0,0 0 0,0 0 0,-4 2 0,3-2 59,-26 11 702,5 1-389,18-12-394,1 1-1,-1 0 1,1 1-1,0-1 1,0 1-1,0 0 1,1 0-1,-6 6 1,-22 34 187,31-43-252,0 1 0,0 0 1,1 0-1,-1 0 0,0 0 1,1 0-1,0 0 0,-1 0 1,1 4-1,-5 13 32,5-15-35,4 6-4,-3-6-6,-1 6-15,0-9 6,0 0 0,0 0 0,0 0 0,1 0 0,-1 0 0,0 0 0,1 0 0,-1 0 0,1 0-1,-1 0 1,1 0 0,-1 0 0,1 0 0,0 0 0,-1 0 0,1 0 0,0-1 0,0 1 0,0 0 0,0-1 0,1 2 0,18 7-172,-19-9 185,1 0-85,4 0-5,46-3-176,-40 1 228,0-1 1,0 0-1,-1 0 1,1-1 0,-1 0-1,0-1 1,0 0-1,0-1 1,-1 0 0,0-1-1,13-11 1,-18 14 54,0-1-1,-1 0 1,1 0 0,-1-1 0,0 1-1,6-12 1,-1 9 35,-8 8-53,-1 0-1,1-1 1,-1 1-1,1 0 1,-1 0-1,1-1 1,-1 1-1,0 0 1,1-1-1,-1 1 1,1 0-1,-1-1 1,0 1-1,1-1 1,-1 1-1,0-1 1,0 1-1,1 0 1,-1-1-1,0 1 1,0-1-1,0 1 1,1-1-1,-1 1 1,0-1-1,0 0 1,14-36 210,-13 34-156,-2-14 77,0 13-115,-1 1 1,1-1-1,-1 0 1,0 1 0,0-1-1,0 1 1,-5-5-1,6 6 27,-4 2-1,-4-2-58,-1 1-1,0 0 1,0 1 0,0 0 0,0 1-1,0 0 1,-17 3 0,16-2-78,-59 19-3591,52-17 2709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05T19:52:53.8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4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24 184,'0'0'4034,"-2"-1"-3788,-4-5 472,7 3 1582,12 1 1017,-8 1-4354,0 0 1071,0 0-6,60-7 58,-61 8-92,1 0-8,39 0-85,-41 0 46,2 0 0,12 4-15,-12-4-4,-2 0 1,11 0-1,-10 0-12,-1 2-230,-1-1 270,1 0 0,-1 0 1,0 0-1,0 0 0,0 1 0,-1-1 0,1 1 0,0-1 0,2 4 0,-3-4-50,-15 25-191,-10-2 39,21-22 234,1 0-1,0 0 1,0 0 0,0 0-1,0 0 1,0 0 0,-2 4-1,0-2-11,0-1-1,0 1 0,0-1 1,0 0-1,-1 0 0,0 0 1,-6 3-1,-15 12-140,24-16 121,-10 9-228,12-11 267,0 0 0,0 1-1,0-1 1,0 1 0,0-1-1,0 0 1,0 1 0,0-1-1,0 1 1,0-1 0,0 1-1,0-1 1,0 0 0,0 1-1,0-1 1,0 1-1,1-1 1,-1 0 0,0 1-1,0-1 1,0 0 0,1 1-1,-1-1 1,0 0 0,0 1-1,1-1 1,-1 0 0,0 1-1,1-1 1,-1 0 0,0 0-1,1 1 1,-1-1 0,1 0-1,-1 0 1,0 0 0,1 0-1,-1 0 1,1 1 0,21 5 31,-17-4-48,-2-1 4,1-1 9,63 18-61,-62-16 58,0 1 0,0 0 0,-1 0 0,1 1-1,-1-1 1,5 6 0,-5-6 5,-2-1 5,0-1 0,0 1 1,-1 0-1,1-1 0,-1 1 0,1 0 0,-1 0 0,0 0 0,1 0 0,-1 0 0,0 0 0,0 0 0,0 3 0,8 15 5,-9-17 4,0-1 1,0 1-1,0-1 0,-1 0 0,1 1 0,-1-1 1,0 0-1,1 1 0,-1-1 0,-2 4 0,1-3 13,0 1 8,0 0 0,-1 1 0,1-1 0,-1 0-1,0-1 1,-1 1 0,1 0 0,-1-1 0,1 0 0,-1 0 0,0 0 0,0 0 0,-7 3 0,-15 12 99,23-15-111,0-1-1,0 0 1,0 0 0,0-1 0,0 1-1,-1-1 1,-5 2 0,-17 8 67,0 1-83,24-11-34,-2 0-18,-51 7-2337,51-8 1629,2-2-545,-7-10 134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5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3828,'0'0'-181,"-3"2"-116,-7 4 290,7-4 2284,15-2-2192,71 0 194,-62 0-246,-16 0 2,0 0-3,30 4 34,-33-4-69,1 1 9,0 0-13,-1 0 1,1 0-1,0 1 0,-1-1 0,1 0 0,-1 1 1,0 0-1,1-1 0,-1 1 0,0 0 1,0 0-1,0 1 0,0-1 0,0 0 0,1 4 1,-2-5-29,-3 30-87,-11-3 54,11-25 64,0-1 1,0 1-1,0 0 0,-1-1 1,1 1-1,-1-1 0,1 0 1,-1 0-1,0 0 0,0 0 1,-3 1-1,4-2 1,0 0-12,-1 1-13,2-2 13,0 1 0,0-1-1,0 1 1,0 0 0,0-1 0,1 1 0,-1 0 0,0 0 0,0-1-1,0 1 1,1 0 0,-1 0 0,1 0 0,-1 0 0,0 1-1,1-1 3,0 0-1,0 0 0,0-1 0,0 1 0,0 0 1,0 0-1,0-1 0,1 1 0,-1 0 0,0-1 1,1 1-1,-1 0 0,0-1 0,1 1 0,-1 0 0,0-1 1,1 1-1,-1-1 0,1 1 0,0-1 0,-1 1 1,2 0-1,0 1 0,3-1-52,12 2 40,-12-2 14,8 5-69,-9-3 79,0-1-4,-1 1 1,1-1 0,0 1 0,-1 0 0,1 0 0,-1 1 0,0-1-1,0 1 1,3 5 0,1 1 10,-5-8 9,-2 1 14,0 1-11,-1 0 1,1-1 0,-1 1-1,0 0 1,0-1-1,0 1 1,-1-1-1,1 1 1,-1-1 0,0 0-1,0 0 1,0 0-1,0 0 1,0 0-1,-1 0 1,1 0 0,-6 4-1,-5 3-5,1-1-1,-28 15 1,20-13-184,17-9 3,0-1-80,-7 6-104,7-6-263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7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 3364,'-8'-3'231,"15"2"-175,33 0-75,-27 1 59,47 5 33,-58-5-73,1 1 0,-1 0 0,0 0-1,0 0 1,0 0 0,0 0 0,0 1 0,0-1 0,0 0 0,0 1 0,-1 0-1,1-1 1,0 1 0,-1 0 0,1 0 0,-1 0 0,0 0 0,0 0 0,0 0-1,0 0 1,0 0 0,0 0 0,0 1 0,-1-1 0,1 3 0,-1-1-6,-1 0 0,1 0-1,-1 0 1,0 0 0,0-1 0,-1 1 0,1 0 0,-1-1 0,0 1 0,0-1 0,0 0 0,0 0 0,0 0 0,-1 0-1,-5 5 1,2-1 14,-4 4 3,0 0 1,-1-1 0,0 0-1,-23 14 1,16-11-11,15-11 11,1-1 0,-1 1 1,1 0-1,0 0 0,0 0 0,0 0 0,0 1 0,0-1 1,0 0-1,-2 6 0,3-6 120,4 0-97,64 19 143,-63-20-169,0 0 0,-1 1 0,1-1 0,0 1 0,-1 0 0,1 0 0,-1 0 0,1 1 0,-1-1 0,0 1 0,0 0 0,5 5 0,-8-7-8,0 0 0,1-1 1,-1 1-1,1 0 0,-1-1 0,1 1 1,0-1-1,-1 1 0,1-1 0,-1 1 0,1-1 1,0 1-1,-1-1 0,1 0 0,1 1 1,-1-1 1,0 1 0,-1-1 0,1 0 0,0 1 0,-1-1 0,1 1 0,0-1-1,-1 1 1,1-1 0,-1 1 0,1-1 0,0 1 0,-1-1 0,0 1 0,1 0 0,-1-1 0,1 1 0,-1 0 0,0 0 0,1-1 0,-1 1 0,0 0 0,0 1 0,3 5 6,-2-2 30,1 0 0,-1 1 1,0-1-1,0 1 1,0 7-1,-6 34 315,4-45-332,1 0 0,-1 0-1,1 0 1,-1 0 0,0 0 0,0 0-1,0 0 1,0-1 0,0 1 0,-1 0-1,1-1 1,0 1 0,-1-1 0,-1 2 0,-6 7 144,7-7-130,0 0 1,0 0 0,0 0-1,-1-1 1,0 1 0,1-1-1,-5 3 1,-12 14 137,17-17-187,0 0 1,0 0 0,0-1 0,0 1 0,-1 0 0,1-1 0,-1 0 0,-3 2 0,1 0-53,2-2-78,-15-1-285,15 0 158,2 0-83,-1 0 304,1-1 0,0 1 0,0-1 0,-1 0-1,1 1 1,0-1 0,0 0 0,0 0 0,0 0 0,0 0 0,-2-1 0,2 1-49,-2-2-462,2 1-372,-3-10 378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7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29 2956,'0'0'27,"0"0"0,0 0 0,0 0 1,0 0-1,0 0 0,0 0 0,0 0 0,0 0 0,0 0 0,0 0 0,0 0 0,0 0 0,0 0 0,0 0 0,-1 0 0,1 0 0,0 1 1,0-1-1,0 0 0,0 0 0,0 0 0,0 0 0,0 0 0,0 0 0,0 0 0,0 0 0,-1 0 0,1-1 0,0 1 0,0 0 0,0 0 1,0 0-1,0 0 0,0 0 0,0 0 0,0 0 0,0 0 0,0 0 0,0 0 0,0 0 0,0 0 0,-1 0 0,1 0 0,0 0 0,0 0 0,0 0 1,0 0-1,0 0 0,0-1 0,0 1 0,0 0 0,0 0 0,0 0 0,0 0 0,0 0 0,-13 9 364,10-6-332,0-1 0,1 1 1,-1 0-1,1 0 1,-1 0-1,1 0 0,0 0 1,0 0-1,1 1 0,-2 3 1,-1 3 131,0 0 0,-11 18 0,-9 21 259,-7 33 60,26-49-342,5-31-164,-1-1 0,1 0 0,-1 1 0,1-1-1,0 0 1,0 1 0,0-1 0,0 0 0,0 1 0,0-1-1,0 1 1,0-1 0,0 0 0,1 1 0,-1-1 0,0 0-1,1 0 1,-1 1 0,1-1 0,0 0 0,-1 0 0,1 0-1,0 1 1,0-1 0,0 0 0,-1 0 0,1 0 0,0 0-1,3 1 1,-1 0-13,1 1 0,0-1 0,0 0 0,0 0 0,0-1 0,5 2 0,-6-2-33,3-3-10,1 0 25,1 0 1,-1-1-1,0 0 0,0 0 1,7-5-1,-4 1-17,-1-1 0,0 0 0,0-1 0,-1 0-1,15-20 1,-19 23 60,0 0 0,-1-1 0,0 1-1,0-1 1,-1 0 0,0 1 0,0-1 0,0 0 0,-1 0-1,0-1 1,0-10 0,-6-41 345,4 56-339,0-1 0,0 1 1,0 0-1,-1-1 0,1 1 1,-1 0-1,0 0 0,0 0 1,0 0-1,0 0 1,-3-3-1,-4-6 42,6 8-116,-1 0 1,1 0-1,-1 0 0,0 0 0,0 0 0,-7-3 0,-2-4-1116,11 9 651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8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0 4332,'0'0'496,"-4"4"-315,-3 4 66,0 0 0,0 0 0,1 0 0,-11 18 0,-49 97 1064,62-116-1262,0 1 1,1 0 0,1 0-1,-3 12 1,-5 12 97,1 6-12,8-36-125,1 0 0,-1 0-1,1 0 1,0 0-1,0 0 1,0 0 0,0 0-1,0 0 1,0 0-1,1 0 1,-1 0 0,0 0-1,1 0 1,0-1-1,-1 1 1,1 0 0,0 0-1,0 0 1,0-1-1,2 4 1,-1-2 0,4 6 14,-5-8-25,0 0 1,-1 0-1,1 0 1,-1 0-1,1-1 1,0 1 0,0 0-1,-1-1 1,1 1-1,0 0 1,0-1-1,0 1 1,0-1-1,0 1 1,0-1-1,0 0 1,0 1-1,0-1 1,0 0 0,2 0-1,-1 0-4,1 1-16,2-1-15,10-1-136,0 0-1,0-1 1,0 0-1,28-10 1,68-26-2335,-96 32 1718,-12 5 588,0-1 1,0 1-1,0-1 1,0 1-1,-1-1 1,1 0-1,4-4 1,-5 5-431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48.2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223 25 836,'-9'-12'2948,"13"5"-2880,-4 7-10,0 0 0,0 0 0,0 0-1,0 0 1,0 0 0,0-1 0,0 1-1,0 0 1,1 0 0,-1 0 0,0 0-1,0-1 1,-1 1 0,1 0-1,0 0 1,0 0 0,0 0 0,0-1-1,0 1 1,0 0 0,0 0 0,0 0-1,0 0 1,0 0 0,0-1 0,0 1-1,0 0 1,-1 0 0,1 0 0,0 0-1,0 0 1,0 0 0,0 0-1,0-1 1,0 1 0,-1 0 0,1 0-1,0 0 1,0 0 0,0 0 0,0 0-1,-1 0 1,1 0 0,0 0 0,0 0-1,0 0 1,0 0 0,-1 0 0,1 0-1,0 0 1,0 0 0,0 0 0,0 0-1,0 0 1,-1 0 0,1 0-1,0 0 1,0 0 0,0 1 0,0-1-1,0 0 1,-1 0 0,1 0 0,0 0-1,-27 5 17,25-4-66,0-1 0,1 1-1,-1-1 1,0 1 0,0 0 0,0 0 0,0 0 0,0 0 0,1 0 0,-1 0 0,0 0 0,-1 2 0,-10 5 21,-5 0-18,1 1 1,-22 15-1,14-9-57,-13 7-108,29-12-29,10-5 29,3-4 143,-1 0 1,0-1-1,0 1 0,0-1 1,1 0-1,6 0 0,96 5-147,-93-3 103,0 0-1,0 1 1,0 0 0,0 1 0,-1 1 0,17 8 0,-22-10 11,-1 0 0,-1 1 0,1 0 0,0 0 0,-1 1 1,7 7-1,-10-10 38,0 1 0,0-1 0,-1 0 0,1 1 0,-1-1-1,0 1 1,0 0 0,0-1 0,0 1 0,0 0 0,0-1 0,-1 1 0,1 0 0,-1 0 0,0 0 0,0 0 0,0-1 0,0 1 0,-2 6 0,1-3 13,-1 0 0,0-1 0,0 1 0,0 0 0,-1-1 0,0 1 0,0-1 1,0 0-1,-1 0 0,1 0 0,-1 0 0,-7 6 0,8-8 3,-1 0-7,1 1 0,-1-1 0,0 0 0,0 0 0,0 0 0,-1-1 1,1 1-1,0-1 0,-1 0 0,0 0 0,-7 1 0,-18 4-27,23-6-17,0-1 0,-1-1-57,0 1 1,1-1-1,-1 0 1,0-1-1,1 0 0,0 0 1,-14-6-1,18 7-1,-1-1 1,1 0-1,0 0 0,0 0 1,0 0-1,0-1 0,0 1 0,0-1 1,0 0-1,1 0 0,-1 0 1,1 0-1,0 0 0,0 0 1,0-1-1,1 1 0,-1-1 0,1 1 1,-1-1-1,0-4 0,-4-24-1211,9 20 1036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26.8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4316,'0'0'1988,"0"5"-1851,0 16-17,0-15 775,2-4-791,0 2-42,1 0 0,-1 0 0,1 0 0,-1 1 0,-1-1-1,1 1 1,-1-1 0,1 1 0,-2 0 0,1 0 0,0-1 0,-1 10 0,0-14-61,0 2 5,0-1 0,1 1 0,-1 0 0,0-1 0,0 1 0,1-1 0,-1 1 0,1-1 0,-1 1 0,1-1 0,0 1 0,0-1 0,-1 0 0,1 1 0,0-1 0,0 0 0,0 1 0,1-1 0,0 1 0,5 5-8,-5-5 10,-1 0-22,0 0 0,-1-1 0,1 1 0,0-1 0,0 1 0,1-1 0,-1 1 0,0-1 0,0 0 0,1 0 0,-1 1 0,0-1 0,1 0 0,-1 0 0,1 0-1,0 0 1,-1-1 0,1 1 0,0 0 0,-1-1 0,3 1 0,-3-1 15,2 1-96,28 3-850,-27-4 792,14 3-1539,4-6-874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23.3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257 7 5188,'-1'0'1,"1"-1"-1,0 1 1,0 0-1,0-1 1,0 1-1,-1 0 0,1-1 1,0 1-1,0 0 1,-1-1-1,1 1 1,0 0-1,-1-1 0,1 1 1,0 0-1,-1 0 1,1 0-1,0-1 1,-1 1-1,1 0 0,0 0 1,-1 0-1,1 0 1,-1 0-1,1 0 1,0 0-1,-1 0 0,1 0 1,-1 0-1,1 0 1,0 0-1,-1 0 1,1 0-1,-1 0 0,1 0 1,0 0-1,-1 0 1,0 1-1,-4 1 60,3-1-34,1-1 0,0 1 0,-1 0 0,1-1 1,0 1-1,-1 0 0,1 0 0,0 0 0,0 0 0,0 0 0,0 0 1,0 0-1,0 1 0,0-1 0,-1 3 0,1-3 374,-1 0-197,-145 74 1661,135-64-1759,11-10-91,0 0-1,0 0 1,0 0-1,0 0 1,0 0-1,0 0 1,-1 0-1,1 0 1,0 0-1,0-1 1,-1 1-1,1 0 1,-3 0-1,-33 18 330,42-16-315,-2 0-20,-2-2-6,1 0 0,-1 0 0,0 0 0,0 0 0,0 0 0,1-1 0,-1 1 0,1 0 0,-1-1 0,0 1 0,1-1 0,-1 1 0,1-1 0,2 1 0,9 1-12,0 0 0,0 0 0,15-1 1,-23-1 4,-2 0-13,7 3-20,-9-3 35,0 0 0,-1 0 0,1 0 0,0 0 0,0 0 0,-1 0 0,1 1 0,0-1 0,0 0 0,-1 0-1,1 1 1,0-1 0,-1 0 0,1 1 0,0-1 0,-1 1 0,1-1 0,-1 1 0,1-1 0,-1 1 0,1-1 0,-1 1-1,1 0 1,-1-1 0,1 1 0,0 1 0,0 3-3,1-1 1,-1 1-1,0 0 0,-1-1 1,1 1-1,-1 0 0,0 0 0,0 0 1,-1 7-1,-14 46-44,12-52-84,-1 0 0,0 0 0,0 0 0,-1-1 0,0 1 0,0-1 0,0 0 0,-8 6-1,5-4-556,8-7 523,-1 1-1,0-1 0,1 1 1,-1-1-1,0 1 1,0-1-1,1 0 0,-1 1 1,0-1-1,0 0 1,0 0-1,1 1 0,-1-1 1,0 0-1,0 0 1,0 0-1,-1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9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3208,'0'0'867,"2"6"-682,0-1-148,0 0 46,-1 0-1,0-1 1,1 1 0,-2 0 0,1 1 0,0-1 0,-1 0-1,0 0 1,0 0 0,-2 9 0,-6 31 420,4-19-148,-9 30 0,-18 73 96,20-53-904,8-51-16,0-3-2913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0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3072,'0'0'1898,"-3"7"-1632,-25 52 805,7-17-111,-19 52 0,17-36-610,18-42-246,0 1 0,-6 31 1,0 4 46,-16 74-4,25-120-201,1 0-1,0 0 1,1 0 0,-1 0 0,1 0 0,1 0 0,-1 0 0,1 0 0,2 10 0,-2-14-46,-1-1 83,0 0 0,1-1 0,-1 1 0,0-1-1,1 1 1,-1-1 0,1 1 0,-1-1-1,1 1 1,-1-1 0,1 0 0,-1 1-1,1-1 1,-1 0 0,1 1 0,-1-1 0,1 0-1,0 0 1,-1 1 0,1-1 0,0 0-1,-1 0 1,1 0 0,0 0 0,-1 0-1,1 0 1,-1 0 0,1 0 0,0 0-1,-1 0 1,1 0 0,1-1 0,15-1-185,-11 1 42,-2-1-3,1 0 114,0 0-1,0 0 1,0-1 0,-1 0 0,1 0-1,-1 0 1,0 0 0,0-1-1,0 0 1,0 1 0,-1-1-1,1-1 1,-1 1 0,0-1 0,3-7-1,-5 11 40,-1 0-1,1 0 1,-1 0-1,1-1 0,0 1 1,-1 0-1,1 0 1,0 0-1,0 0 0,0 0 1,-1 0-1,3-1 1,-2 1 4,0 1-1,0-1 1,0 0 0,0 0 0,0 0 0,0 0 0,0 0 0,-1 0 0,1 0 0,-1-1-1,1 1 1,0 0 0,-1 0 0,0 0 0,1-3 0,1-2-3,0 0 26,0 1 0,-1-1 0,0 0 1,0 1-1,0-7 0,-1 10-4,0 1 0,-1-1 0,1 0 0,0 1 0,-1-1 0,1 1 0,-1-1 0,1 1 0,-1 0-1,0-1 1,0 1 0,1-1 0,-1 1 0,0 0 0,0 0 0,0-1 0,-1 1 0,1 0 0,0 0 0,0 0 0,0 0 0,-1 1 0,1-1 0,-1 0 0,-1 0 0,-2-2 28,-1 1 0,0 1-1,0-1 1,-8-1 0,11 3-48,-2-1 45,0 1-7,-43 0-85,44 0-68,-1 0-314,-12 0 117,12 0-91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1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2 4084,'1'0'1,"0"0"0,0-1 0,0 1-1,0 0 1,0 0 0,0 0 0,0-1 0,0 1-1,1 0 1,-1 1 0,0-1 0,0 0-1,0 0 1,0 0 0,0 1 0,0-1-1,0 0 1,0 1 0,0-1 0,0 1 0,0-1-1,0 1 1,0 0 0,0-1 0,-1 1-1,2 1 1,-1-2 2,1 3 299,-2 4-19,0-1 0,-1 1 0,-1 0 0,-1 6 0,3-11-235,-1 0 1,1 0 0,-1 0-1,0 0 1,0 0-1,0 0 1,0 0-1,0 0 1,0-1 0,0 1-1,0-1 1,-1 1-1,1 0 1,0-1-1,-3 2 1,3-2-30,1-1 1,-1 1-1,0 0 1,1 0-1,-1 0 1,1 0-1,-1-1 1,1 1-1,0 0 1,-1 0-1,1 0 0,0 0 1,-1 0-1,1 0 1,0 0-1,0 1 1,0 0 26,-6 11 176,0-1 0,-1 0 0,-15 20 0,-5 8 2,24-35-223,0 0 0,1 0 1,-1 1-1,1-1 0,0 1 0,0-1 1,1 1-1,0 0 0,0 0 0,0 9 1,3-12-13,1 0 1,-1 0-1,1 0 0,0 0 1,0-1-1,0 1 1,0-1-1,7 4 1,-7-5-1,-3 0 10,1-1-1,-1 1 0,1-1 0,0 1 0,-1-1 0,1 1 0,0-1 0,0 0 0,-1 1 1,1-1-1,0 0 0,0 1 0,-1-1 0,1 0 0,0 0 0,0 0 0,0 0 1,0 0-1,-1 0 0,2 0 0,13 1-28,-2 1-31,0-1 1,1 0-1,-1-1 1,0-1-1,23-3 1,103-24-1780,-71 10-672,-65 17 1625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1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8 3024,'-2'-2'-21,"-2"-3"-151,4 5 208,0 0-1,0 0 0,0 0 0,0 0 0,0 0 0,0 0 1,0 0-1,0 0 0,0 1 0,0-1 0,0 0 1,0 0-1,-1 0 0,1 0 0,0 0 0,0 0 0,0 0 1,0 0-1,0 0 0,0 1 0,0-1 0,0 0 1,0 0-1,0 0 0,0 0 0,-1 0 0,1 0 0,0 0 1,0 0-1,0 0 0,0 0 0,0 0 0,0 0 1,0 0-1,0 0 0,-1 0 0,1 0 0,0 0 1,0 0-1,0 0 0,0 0 0,0 0 0,0 0 0,0 0 1,0 0-1,-1 0 0,1 0 0,0 0 0,0 0 1,0 0-1,0 0 0,0 0 0,0 0 0,0 0 0,0 0 1,0-1-1,-1 1 0,1 0 0,0 0 0,0 0 1,0 0-1,0 0 0,0 0 0,0 31 208,0-27-152,0 0 0,0 0 0,-1-1 0,0 1 0,0 0 1,1-1-1,-3 5 0,-1 12 211,-2 3 18,0-7-174,4-6-32,-1 0 1,-1 0-1,-8 17 1,-3 6 62,-4 13-423,-34 58-1,52-103-18,0 3-31,-5 15-329,2-13-2326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2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 0 3568,'0'0'-158,"-5"6"-105,-13 15 318,-26 27 969,37-41-724,1 0 0,0 0 0,-7 11 1,-12 13 435,22-28-673,1 0 0,0 0 1,-1 0-1,1 0 0,0 0 0,0 0 0,-1 4 0,-7 10 166,-52 100 605,53-101-756,0 1 0,-6 18 0,-11 21 66,21-45-141,0 1 0,-6 21-1,3-6-80,7-27 69,1 1 0,-1 0 1,1 0-1,0 0 0,-1 0 0,1 0 0,0 0 0,0 0 0,0 0 0,0 0 0,0 0 0,0 0 0,0 0 0,0 0 0,0 0 0,1 0 0,-1 0 0,0 0 0,0 0 0,1 0 0,-1 0 0,1 0 0,-1 0 0,1-1 0,-1 1 0,1 0 1,0 0-1,-1-1 0,1 1 0,0 0 0,0-1 0,-1 1 0,2 0 0,2 1-29,0 0 1,1 0-1,-1-1 1,0 0-1,0 0 1,5 1-1,3 1-67,0-3-36,0 1 0,1-2 0,-1 0-1,0 0 1,0-1 0,0-1-1,0 0 1,13-5 0,-18 5 136,0 0 1,0-1 0,-1 0-1,1 0 1,-1-1-1,0 0 1,0 0 0,-1 0-1,7-8 1,-12 12 30,1-1 1,-1 1-1,0 0 1,0-1-1,1 1 1,-1-1-1,0 1 0,0 0 1,-1-1-1,1 1 1,0-1-1,0 1 1,-1 0-1,1-1 0,0 1 1,-1 0-1,0-2 1,-11-19 235,8 18-265,-1-1 1,0 1-1,1 0 1,-1 0-1,0 1 1,-1 0-1,1 0 0,-1 0 1,-6-2-1,-19-11-1689,16 6-496,7 2 1160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4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768 1 3564,'0'0'-194,"4"1"-74,-3-1 337,0 0 0,1 0 0,-1 0 0,0 1 0,0-1-1,1 0 1,-1 1 0,0-1 0,0 1 0,0 0 0,0-1-1,0 1 1,0 0 0,0-1 0,0 1 0,0 0 0,0 0 0,0 0-1,0 0 1,0 0 0,-1 0 0,1 0 0,0 0 0,-1 0 0,1 1-1,-1-1 1,1 0 0,-1 0 0,1 3 0,-1-2 410,-4 1-255,-54 40 884,11-16-558,25-16-376,1 1 1,1 1-1,-24 20 1,-25 18 121,3 2-122,47-38-113,-1 0 0,2 1-1,0 1 1,-24 30 0,36-39-45,-90 129 265,81-112-220,1 1 0,1 1 0,-16 47 0,-7 48 220,-33 214-1,27-10 52,31-9-163,16-197-118,6 35 1,-1 1-14,-8-118-19,2 0-1,1 0 1,16 57 0,-13-57-1,-4-18 17,9 29 0,9 29 49,-6-17-42,-1 3 4,-10-40-15,12 34 1,-4-7 0,-12-42-13,1 0 0,0 0-1,1 0 1,-1-1-1,2 1 1,5 9 0,-7-13-3,1 0 0,-1 1 0,0-1 1,0 0-1,-1 1 0,2 8 0,8 20 34,-5-22-33,1 1 9,1-1 0,13 19 0,-5-8 20,-12-18-33,-1 1 0,1-1 0,0-1 0,0 1 0,6 6 0,-7-9-10,16 15 26,0-2 0,1 0 1,32 18-1,-43-28-29,22 12-4,-26-16 4,37 25-44,-5-9-92,-35-16 112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8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5 480,'0'0'4503,"-3"1"-4262,-11 2-23,10-2 2193,17-2-2339,8-1-44,56 0 126,-34 4-131,-34-3-29,1-1 3,-5 1-17,1 0 0,0 1 0,-1-1 0,1 1 0,0 0 0,-1 0 0,1 1 0,10 1 0,-13-1-63,1-1-142,14 0 103,-14 0 15,-4 0 96,1 1 0,-1-1 0,0 0 0,0 0 0,1 0 0,-1 1 0,0-1 1,0 0-1,1 0 0,-1 1 0,0-1 0,0 0 0,0 0 0,1 1 0,-1-1 0,0 0 0,0 1 0,0-1 0,0 0 0,0 1 0,0-1 1,0 0-1,0 1 0,0-1 0,0 0 0,0 1 0,0-1 0,0 0 0,0 1 0,0-1 0,0 0 0,0 0 0,0 1 0,0-1 0,0 0 0,0 1 1,-1-1-1,1 0 0,0 1 0,0-1 0,0 0 0,-1 0 0,1 1 0,0-1 0,0 0 0,-1 0 0,1 1 0,-98 62-630,96-61 631,0-1 0,0 0 0,0 1 0,0-1 0,1 1 0,-1 0 0,0-1 0,-1 3 1,2-2-59,-1-2 44,0 1-1,0 0 0,0-1 1,0 1-1,0 0 0,0 0 1,0 0-1,0 0 0,0 1 1,0-1-1,1 0 0,-1 1 1,0-1-1,1 1 0,-1 0 1,1-1-1,0 1 0,-3 4 1,4-5-20,3 2-55,7 3 95,0 0-1,1-1 1,-1 0 0,1 0-1,0-1 1,19 4 0,-23-7 1,0 3 5,9 7-17,-13-8 40,0 0 1,0 0-1,0 0 1,0 1-1,0-1 1,-1 1-1,1-1 1,-1 1-1,0 0 1,0 0-1,-1 0 1,3 7 0,-2-6 13,-2-1-4,1 1 1,0-1-1,-1 0 1,0 0 0,0 1-1,-1-1 1,1 0 0,-1 1-1,0-1 1,0 0 0,0 0-1,0 0 1,-1 0 0,-2 5-1,1-3 15,0 0 0,0 0 0,-1 0 0,0 0-1,0-1 1,0 0 0,-1 1 0,1-2 0,-1 1-1,-1 0 1,-6 4 0,-2-1 26,0 0 0,-1-1 0,-18 6 1,-11 5-87,42-17-27,-2-1-19,-34 9-2152,37-14 1551,-2-14-609,2 15 124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8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59 3656,'0'0'2979,"-5"5"-2743,-16 14-8,16-14-10,2-4-20,-7 7 15,-1 0-1,2 0 0,-1 1 0,1 1 1,1-1-1,0 1 0,-13 20 1,-21 60 181,37-62-304,4-26-90,0 1-1,1-1 1,-1 0-1,1 1 1,-1-1 0,1 1-1,0-1 1,0 1-1,0-1 1,0 0-1,1 1 1,-1-1 0,1 1-1,-1-1 1,2 3-1,-1-1-16,0 0-1,1-1 1,0 1-1,-1-1 1,1 1-1,0-1 1,1 0-1,-1 0 1,4 4-1,-1-3-10,1-1 0,0 1 0,1-1 0,10 3 0,-12-4-10,0-1 0,0-1 1,0 1-1,0-1 1,0 1-1,0-2 1,0 1-1,7-1 1,-7 0 13,-2 1 1,0 0-1,0 0 0,0-1 1,1 1-1,-1-1 0,0 0 1,0 1-1,0-1 0,4-2 1,11-4-90,-5 3 59,-1 0 0,0-1-1,0 0 1,0-1 0,-1 0 0,0-1 0,0 0 0,0-1 0,-1 0 0,12-13-1,-11 10 16,-6 6 23,-1 1 1,1-1-1,-1-1 1,0 1-1,-1 0 0,1-1 1,3-8-1,8-16-28,-10 22 31,-1 0 1,0 0-1,4-14 1,25-72 177,-33 92-159,1 0 0,-1 0 0,0 0 0,0 0 0,1 0 0,-1 0 1,0 0-1,-1 0 0,1 0 0,0 0 0,-1 0 0,1 0 0,-1 0 0,1 0 0,-1 0 0,0 0 0,0 1 0,0-1 0,0 0 0,0 0 1,-2-1-1,-1-1 7,0 1 1,0 0-1,-1 0 1,1 0-1,0 0 1,-1 1 0,-5-3-1,5 4-35,1 0-1,0 0 1,0 1-1,0 0 1,-1-1-1,1 1 1,0 0-1,-1 1 1,-4 0-1,6 0-27,-2-1-104,-35 8-1868,38-7 1470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9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3896,'0'0'2626,"2"6"-2301,5 16-14,-5-16-15,-4 1-50,1 0 1,1 0-1,-1 1 1,2 8-1,-1-10-147,0 0-1,0 0 1,0-1-1,-3 10 1,-23 110 766,5-25-531,6 8-433,14-83-138,1-24 216,1 1 1,-1-1-1,0 1 0,0-1 1,0 0-1,0 1 1,0-1-1,0 1 0,-1-1 1,1 0-1,0 1 1,-1-1-1,1 0 1,-1 1-1,0-1 0,1 0 1,-1 0-1,0 1 1,0-1-1,1 0 0,-2 1 1,0-1-201,4 3-326,5 3 612,15-41-7095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9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81 4516,'0'-12'-317,"0"10"52,-1 0-93,-3-10 8,4 12 400,-1 0 1,1 0-1,0-1 0,0 1 0,0 0 0,-1 0 1,1-1-1,0 1 0,0 0 0,0-1 1,0 1-1,0 0 0,0 0 0,0-1 1,-1 1-1,1 0 0,0-1 0,0 1 1,0 0-1,0-1 0,0 1 0,0 0 1,1 0-1,-1-1 0,0 1 0,0 0 1,0-1-1,0 1 0,0 0 0,0 0 1,0-1-1,1 1 0,-1 0 0,0 0 1,0-1-1,0 1 0,1 0 0,-1 0 1,0-1-1,0 1 0,1 0 0,-1 0 1,0 0-1,0 0 0,1 0 0,-1-1 0,0 1 1,0 0-1,1 0 0,-1 0 0,0 0 1,1 0-1,-1 0 0,10 2-33,4 2 176,0 0 0,0-2 0,25 3 1,10-11 203,-34 3-356,4 0 40,0 0 0,24-9 0,-1 1-204,39-7-1702,-76 17 1473,-2 1-395,11 0 351,-10 0-153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23.7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67 25 4888,'-5'-24'1453,"7"29"-1143,1 8 32,0 0 1,0 0 0,-1 0 0,-1 1 0,-1 22-1,-3 33 475,3-52-599,0 0 0,-6 35 0,-4 7 70,7-36-156,-7 30 0,-19 78-63,24-106-707,1 1-1,1 0 1,0 37-1,7-32-763,1-20-1579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0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3108,'0'0'869,"2"3"-700,1-1-107,0-1 1,0 1-1,-1 0 0,1-1 0,0 1 0,0-1 0,1 0 0,-1 0 0,0 0 0,0-1 0,7 1 0,41 1 313,-32-3-256,4 0-13,-4-3-47,68-13-475,-28 1-2098,-42 12 1750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0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3308,'0'0'3738,"3"5"-3385,-2-3-329,1 1 67,0 0 0,0 0 0,-1 0 0,1 0 0,-1 0 0,1 1-1,-1-1 1,0 1 0,0-1 0,-1 1 0,1-1 0,-1 7 0,-14 100 1206,2-17-876,3-40-365,3 97-660,5-140 513,1-6 33,-1 0 0,1 0 0,0 0 0,0 0 0,0 0 0,1 3 0,1 14-211,-2-16-839,8-35-3766,-6 23 3703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1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11 104 3728,'-10'-35'-596,"10"32"818,0 0-36,0 2-140,-1 1 0,1-1 0,0 0 0,0 1 0,0-1 0,0 0 0,0 1 0,0-1 0,0 0 0,0 1 0,1-1 0,-1 1 0,0-1 0,0 0 0,0 1 0,1-1 0,-1 0 0,3-1 72,0 0 0,0 1 1,1-1-1,-1 1 0,0 0 0,0 0 1,6-1-1,-4 1 139,-1 1-1,40-4 529,-36 3-582,1 0-1,-1 1 1,16 1 0,-16 0-53,1 0 1,-1-1-1,16-2 1,5 0 81,-14 2-96,1-1 1,22-4 0,-11 1-63,0 1-120,54-10-668,-39 8-667,-38 5 1018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1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3488,'-1'1'9,"1"0"-1,-1 0 0,1-1 1,-1 1-1,1 0 0,-1 0 1,1 0-1,0-1 1,-1 1-1,1 0 0,0 0 1,0 0-1,0 0 0,-1 0 1,1 0-1,0 0 0,0 0 1,0-1-1,0 1 1,1 0-1,-1 0 0,0 0 1,0 0-1,0 0 0,1 0 1,-1 0-1,0-1 0,1 2 1,2 0 71,-1-1 0,0 0 0,0 1 0,0-1-1,1 0 1,-1 0 0,1 0 0,-1-1 0,3 1 0,1 1-9,6 0 129,0 0-1,0-1 1,1-1-1,-1 0 1,23-3-1,18 0 144,-36 3-283,-12 0-1,0 0-4,35-6 52,37-6-780,-73 11 413,1 1-31,1-1 0,-1 0 0,1 0 0,7-3 0,-9 3-34,-1 0-750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5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15640 0 3156,'0'0'-247,"-1"3"40,-3 20-222,4-20 614,1-1-146,3 24 4185,-16-14-3362,-1 8-370,12-19-378,-11 10 222,0-4-202,0 0 0,-1-1 0,0-1 0,0 0 0,-25 6 0,20-6-68,-213 56 293,200-53-329,-50 4 0,-14 4 3,-9 1-5,-115 12-4,124-20-30,83-8 7,-171 11 19,-164 7-28,200-8 7,-269 20 7,-208 7 10,352-35 4,143-5 101,-616-3 487,410-7-468,1 0-67,104 8-42,15-1-20,-168-5 3,-49-1-27,242 7-2,-92 1-20,-44 6 31,36 2 2,-46 0-38,41 0 16,186-3 3,-71 6 0,-82 7 9,93-7 7,-157 6-22,185-9 30,40 0-10,-39 9 7,-13 1-3,-35 2-7,-19 3 10,-134 18-11,126-19 9,-64 9 3,-106 2-12,39-2-3,-74 0 5,-385 15-4,396-30-1,252-8-4,-220 10-3,245-7 11,-279 17 21,-325 37 53,609-48-26,54-5-35,47-4 2,-182 38 7,132-25-8,-21 0-6,36-5-8,-40 7 49,42-6-10,52-13-33,-15 0-2,-3 3 6,-20 6 4,9-2 67,32-7-52,0-1-7,-14 4-1,14-4 5,-1 0-5,-45 9 27,47-8-33,-15 3 6,15-3 0,-1-1-8,-14 0 4,14 0 16,1 0-17,-7 4 0,7-4-2,13-23-9176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6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408 0 5252,'6'12'-1181,"-1"-2"1154,-4-8 100,0-1 0,0 1-1,-1-1 1,1 1 0,0-1-1,-1 1 1,1 0 0,-1 0 0,1-1-1,-1 1 1,0 0 0,0 0-1,1-1 1,-1 1 0,-1 0-1,1 0 1,0-1 0,0 1-1,-1 0 1,1 0 0,-1-1 0,1 1-1,-1 0 1,0-1 0,1 1-1,-1-1 1,0 1 0,0-1-1,0 1 1,-1-1 0,1 0 0,-2 2-1,-130 113 1559,124-109-1530,0 0 0,-19 10 0,-10 8 26,-1 1-29,31-20-71,-1 1 0,-19 9-1,18-10-8,0 0 0,1 0-1,-10 8 1,-12 8 19,29-20-17,-1-1 8,-7 6 7,7-6 37,-8 10 43,11-10-110,-1-1-1,1 0 1,0 1-1,0-1 0,-1 1 1,1-1-1,0 1 1,0-1-1,0 1 1,0-1-1,0 1 1,0-1-1,0 1 1,0-1-1,0 1 0,0-1 1,0 1-1,0-1 1,0 1-1,0-1 1,0 1-1,1-1 1,-1 1-1,0-1 1,0 1-1,1-1 0,-1 0 1,0 1-1,0-1 1,1 1-1,0-1 1,17 10 133,29-3 52,-41-6-175,107 7 415,-78-3-341,-4-3-9,50 9 1,-43-6-54,-35-4-16,2 0 0,16 2 2,-16-2-14,0-1 3,14 0 3,-8 3 2,-9-2-2,3-1-7,12 0 6,-13 0 8,-1 1-6,8 2 1,-9-2-2,26 7-2964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2.0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265 0 112,'0'0'7987,"-5"5"-7898,-16 14-2,16-14 63,-13 1 16,-26 24 158,42-28-296,-17 15 118,3-1-57,0 2 0,-20 28 0,30-40-80,-11 18 15,-2 3 14,12-19-20,2 0 0,-1 1 0,1 0 0,-6 13 0,5-7-6,5-12-11,3 22 19,-2-24-20,0 0 1,0 0-1,-1 0 0,1 0 1,0 1-1,0-1 0,0 0 1,0 0-1,0 0 0,1 0 0,-1 1 1,0-1-1,1 0 0,-1 0 1,0 0-1,1 0 0,0 1 0,1 0 1,-1 1 7,0 0-10,0 1 0,1 1 4,20 16-28,-20-19 15,0 0 0,1-1 1,-1 1-1,1-1 0,0 1 1,-1-1-1,4 1 0,-3-1-24,1 0 2,10 2-7,-11-2 6,1-1 8,36 0-55,-37 0 58,3-1 5,1 0 7,1-1 0,-1 0 1,14-6-1,-17 6 9,-1 1 0,0-1 0,0 0 0,1 0 0,-1 0 0,-1 0-1,1 0 1,0-1 0,0 1 0,-1-1 0,0 0 0,3-3 0,-2 2-9,13-10 11,-15 10 2,-1 2-2,0 1 0,0 0-1,1 0 1,-1 0-1,0 0 1,0 0-1,1 0 1,-1 0 0,0 0-1,1 0 1,-1 0-1,1 1 1,0-1-1,-1 0 1,1 0 0,1-1-1,32-57-22,-31 54 32,1-1 0,-1 0 0,-1 0 0,1 0 0,-1 0-1,0 0 1,-1-1 0,2-8 0,1-6-2,-3 18 0,-1 1-1,0-8-6,0 8 5,0-38 31,0 37 49,-10-23 458,10 24-2,-4 1-494,-10-2-8,11 2 314,-2 1-340,-12 0-1,12 0 22,1 0-89,-14 0-1,14 0-30,9-19-8720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3.2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1 4784,'0'0'-350,"-2"0"-138,-22 14 5772,32-13-5204,75 2 218,-79-3-250,1 0-8,65 5 42,-66-5-102,-1 0-4,36 4-172,-34-3 141,12 5-127,-16-5 174,0 0 0,0 0-1,0 1 1,-1-1 0,1 0 0,0 0 0,-1 0 0,1 1-1,-1-1 1,1 0 0,-1 1 0,0-1 0,0 0 0,1 1 0,-1-1-1,0 1 1,0-1 0,0 0 0,-1 1 0,1-1 0,0 0-1,-1 2 1,-12 34-61,8-24 60,-1-6 15,6-6-6,-1-1 0,1 0 0,0 0 0,-1 0 0,1 0 0,0 0 0,-1 1 0,1-1 0,0 0-1,0 0 1,-1 0 0,1 1 0,0-1 0,0 0 0,-1 0 0,1 1 0,0-1 0,0 0 0,0 1 0,-1-1-1,1 0 1,0 1 0,0-1 0,0 0 0,0 1 0,0-1 0,0 1 0,0 0-1,0-1 1,-1 1 0,1 0-1,0 0 1,0 0 0,0 0-1,-1 0 1,1 0 0,0 0-1,-1-1 1,1 1 0,-1 0-1,1 0 1,-1-1 0,0 1-1,1 0 1,-1-1 0,0 1-1,1 0 1,-1-1 0,0 1-1,0-1 1,1 1 0,-1-1-1,0 1 1,-1-1 0,-6 3-15,-21 24-11,10-9 0,17-17 13,-1 1-3,3-2 16,-3 1-8,1 1 0,-1 0 0,1-1 0,-1 1 0,1 0 0,0 0 0,0 0 0,0 1 0,0-1-1,-3 4 1,4-4 0,3-2-356,-1 1 359,0 0 0,0-1 0,0 1 0,0 0 0,0 0 1,0 0-1,0 0 0,0 0 0,2 2 0,-1 0-6,14 6-23,-12-9 22,18 2-4,-21-1 14,1-1 0,-1 0 0,0 0 0,0 1 0,1-1-1,-1 1 1,0-1 0,0 1 0,0-1 0,0 1 0,1 0 0,-1 0 0,0-1 0,0 1 0,0 0 0,-1 0 0,2 1-1,2 0-7,-4-2 10,4 2-4,0 0 0,0 0 0,0 1 0,0-1 0,0 1 0,-1 0 0,1 0 0,-1 0 0,0 1 0,4 5 0,-5-7 6,0 0-1,0 0 1,-1 0-1,1 0 0,-1 0 1,0 0-1,1 0 0,-1 1 1,0-1-1,0 0 0,0 4 1,2 2-6,-2-4 14,-1 1 1,1-1-1,-1 1 1,1 0-1,-1-1 0,-1 1 1,1-1-1,-1 1 1,0 0-1,0-1 0,-2 6 1,1-3 35,-1-1 0,0 0 1,-1 0-1,1 0 0,-6 6 0,-4 7 67,12-16-97,-1-1-1,0 0 1,0 0 0,0-1 0,0 1-1,-1 0 1,1-1 0,-5 3 0,1 0 51,-58 31 173,62-34-213,-2 0 5,3 0-130,-1 1 0,0-2 0,0 1 0,-1 0 1,1 0-1,0-1 0,0 1 0,0-1 0,0 0 0,-1 1 0,1-1 1,0 0-1,0-1 0,0 1 0,-1 0 0,1 0 0,0-1 0,0 0 1,0 1-1,0-1 0,-4-2 0,2 1-878,5-1-998,3-13-362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5.0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248 10 5312,'0'0'-360,"-3"-1"-293,2 1 735,0 0 0,0-1 0,0 1 0,0 0 0,0 0 0,0 0 0,0 1 0,0-1 0,0 0 0,0 0 0,0 0 0,0 1 0,0-1 0,0 1 0,0-1 0,0 1 0,0-1 0,0 1 0,1-1 0,-1 1 0,0 0 0,0-1 0,0 1 0,1 0 0,-1 0 0,0-1 0,0 3 0,-2 0 224,-10 8 271,-50 38 144,41-29-590,21-20-127,0 1 0,0 0 0,0-1 0,1 1 0,-1 0 1,0 0-1,0 0 0,1 0 0,-1 0 0,0 0 0,1 0 0,-1 0 0,1 0 0,-1 0 0,0 2 0,-5 10 27,-51 56 107,44-53-120,10-13-17,0 0 1,1 0-1,-1 1 1,1-1 0,-1 1-1,1-1 1,0 1-1,1 0 1,-1 0 0,1-1-1,-1 1 1,1 0-1,0 0 1,0 5-1,1-7-18,2 16-98,0-14 101,9 11-45,-10-14 22,17 10-100,-12-8 83,-1-1 0,1 0 0,0-1-1,0 1 1,0-1 0,10 1 0,-12-2-36,1 0-14,34 0-192,-35 0 210,1-2 11,5 0 24,-1-2 1,1 1-1,-1-1 1,0 0-1,0-1 1,0 0-1,0-1 1,-1 0-1,0 0 0,0-1 1,12-13-1,33-55 89,-50 70 4,-1-1-1,0 1 1,0-1-1,0 0 1,-1 1-1,0-1 1,0 0-1,0 0 1,-1 1-1,0-1 1,0 0-1,-2-9 1,2-1-4,0 13-19,-1 2-17,0 0 1,1 0-1,-1 0 1,1-1-1,0 1 1,-1 0-1,1 0 1,0 0-1,0-1 1,-1 1-1,1 0 1,0-3-1,0 2 4,-1-1 19,-3-13 19,1 2 90,2 13-128,1-1 0,0 1 0,0 0 0,-1 0 0,1-1 0,-1 1 0,1 0 0,-1 0 0,1 0 0,-1-1 0,0 1 1,0 0-1,1 0 0,-1 0 0,0 0 0,-2-1 0,1 0 9,1 1-5,-6-5-2,5 4 1,-23-3-361,7 5 227,14 0-21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6.0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128 15 3272,'0'0'2640,"-5"5"-2402,-12 18-12,1-8 248,6-2-79,6-5-162,-1 1 1,0-1-1,-9 11 1,-4 7 68,15-20-216,0 0-1,0 1 1,1-1-1,-2 9 1,-7 16 105,9-27-166,1 0 1,0 0-1,1 0 0,-1 0 0,1 0 0,-1 4 1,1-5-19,0 0 3,-1 0 0,1-1-1,-1 1 1,1-1 0,0 1 0,0-1 0,1 1-1,-1 0 1,0-1 0,1 1 0,-1-1-1,1 1 1,2 4 0,-2-6 14,-1 15 15,0-13-24,4 13 12,-3-13-37,0 0-1,1-1 1,-1 1-1,1 0 1,-1-1-1,1 1 0,0-1 1,0 1-1,4 3 1,-4-5-19,16 10-89,-7-8 76,-9-2 2,3-1 8,51 8-77,-53-7 79,2-2-31,16-2 24,-16 2-8,-1 1 2,2-1 23,-1 0-14,0 0 0,0 0 0,0-1-1,0 0 1,0 0 0,0 0-1,0 0 1,5-4 0,-6 4 18,-1 0 0,0 0 1,0-1-1,0 1 0,-1-1 1,1 0-1,0 1 0,-1-1 1,0 0-1,4-6 0,-3 1-12,1-1-1,-1 1 1,0 0 0,1-13-1,1-2 32,-1-1 0,-1-1 0,0-33 0,-4 43 148,-1 0 0,-4-20 1,6 35-153,-1-2 14,0 0 0,0 0 0,0 1-1,0-1 1,0 0 0,0 0 0,0 1 0,0-1 0,-1 1 0,1-1 0,-1 1 0,1 0 0,-4-3-1,-5-2-21,7 5-9,-2 0-51,-39-3-77,41 4 74,-4 1-12,-17 2-11,18-2-22,1-1-14,-12 0-28,13 0-39,-1-1-36,4 0 179,0 1 18,0-1 1,-1 1-1,1-1 0,-1 1 0,1-1 0,-1 1 0,1 0 0,-1 0 1,1 0-1,-1-1 0,1 2 0,-3-1 0,1-1-602,-11-2 240,13 3 305,0-1 0,1 1 0,-1-1 0,1 1 0,-1 0 0,1-1 0,-1 1 0,1-1 0,-1 1 0,1-1 0,-1 0 1,1 1-1,0-1 0,-1 1 0,1-1 0,0 0 0,0 1 0,-1-1 0,1 0 0,0 1 0,0-1 0,0 0 1,0 1-1,0-1 0,0 0 0,0 0 0,0 0 0,0-11-1353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24.9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48 4888,'0'0'-320,"-4"-9"-282,8 6 3695,14 0-2989,-14 2-7,0 1 9,131-27 745,-105 22-838,-26 6-16,0-1-13,0 0-7,37 0-95,-38 0 105,-1 2 3,-1-1 6,-1 0 0,1 0 1,-1 0-1,1 0 0,-1 0 1,0 0-1,1 0 0,-1 0 1,0 0-1,0 0 0,1 0 1,-1 1-1,0-1 0,0 2 1,-1-1 0,1 0 0,-1 1 1,0-1-1,0 1 0,1-1 1,-2 0-1,1 0 0,0 0 0,0 1 1,-1-1-1,1 0 0,-4 3 1,1-1 6,-2 5-10,-1-2-1,0 1 1,-1-1-1,-10 8 1,16-14 5,-2 2 0,-12 14 2,14-16-8,1 1 0,-1-1 1,1 1-1,-1-1 0,1 1 0,0 0 0,0 0 0,0-1 1,0 1-1,-1 2 0,2-3 6,-1 0-1,1 0 1,0-1 0,0 1 0,0 0 0,0 0-1,0 0 1,0-1 0,0 1 0,0 0 0,0 0-1,1 0 1,-1-1 0,0 1 0,0 0-1,1 0 1,-1-1 0,0 1 0,1 0 0,0 1-1,1 0-4,35 22-30,-33-23 10,-1 0-1,1 1 0,-1-1 1,1 1-1,-1 0 0,0-1 1,0 2-1,0-1 0,0 0 1,0 0-1,0 1 0,4 5 1,-6-7-8,11 25-120,-12-25 149,1 0 1,-1 0-1,0 0 1,0 0 0,0 0-1,0 0 1,0 0-1,0 0 1,0 0 0,0 0-1,0 0 1,0 0-1,0 0 1,-1 0 0,1 0-1,0-1 1,-1 1-1,1 0 1,0 0 0,-1 0-1,0 0 1,0 0-1,-4 9-12,5-9 17,0-1 0,0 1 0,0 0 0,0-1 0,0 1 0,0 0 0,-1 0 0,1-1 0,0 1 0,-1-1 0,1 1 0,0 0 0,-1-1 0,1 1 0,0-1 0,-1 1 0,1 0 0,-1-1 0,1 1 0,-1-1 0,0 0 0,1 1 0,-1-1 0,1 1 0,-1-1 0,-1 0 0,-6 5 9,3-1-2,-1 0 0,1-1 1,-1 1-1,0-1 0,0 0 0,0-1 0,-11 4 0,-45 14-325,60-19 135,1-3-468,0 1 576,1 0 0,-1 0 0,0 0 0,1 0 0,-1 0 0,0 0 0,0 0 0,0 0 0,0 0 0,-1-1 0,-1 0-687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7.4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117 14 4120,'0'0'-261,"3"-1"208,8 1 713,-11 4 1701,-14 11 1419,9-10-4903,-1 0 1211,3-3-6,-2 0-63,1-1 15,0 1-1,0 0 1,0 0-1,0 0 1,1 0-1,-1 0 1,1 1 0,-1 0-1,1 0 1,-3 3-1,5-5-25,1-1-1,-1 1 0,0 0 0,1 0 1,-1-1-1,0 1 0,0-1 0,1 1 1,-1-1-1,0 1 0,0-1 0,0 1 1,0-1-1,0 1 0,0-1 0,0 0 0,0 1 0,0-1 0,0 1-1,0-1 1,0 1 0,0-1 0,0 1 0,0-1 0,1 1 0,-1 0-1,0 0 1,1-1 0,-1 1 0,0 0 0,1 0 0,-1 0 0,1 0-1,-1 1 1,0-1 6,0 1-5,1-1 0,-1 1 0,1-1 0,-1 1-1,0-1 1,0 0 0,0 1 0,0-1-1,0 0 1,0 0 0,0 1 0,0-1 0,-2 1-1,-2 14 33,4-13-33,0 0 1,0 0-1,0 1 1,0-1-1,0 0 1,1 1-1,-1-1 1,1 0-1,0 1 1,0-1-1,0 1 1,1-1-1,-1 1 0,1-1 1,0 0-1,2 6 1,-2-5-2,0 3-1,-2 18 14,0-22-30,1 0-1,0 1 1,0-1-1,1 1 1,-1-1-1,1 1 1,0-1-1,0 0 1,0 0-1,0 1 1,0-1 0,1 0-1,-1 0 1,1 0-1,0 0 1,4 4-1,-4-5-8,0 3-16,-2-5 32,0 1 0,0-1 1,0 1-1,0 0 0,0-1 1,0 1-1,1-1 0,-1 1 1,0-1-1,0 1 0,1-1 1,-1 1-1,0-1 0,1 1 0,-1-1 1,0 1-1,1-1 0,-1 1 1,1-1-1,-1 1 0,4 1 3,-1 0-21,1 0-1,-1 0 1,1 0 0,-1 0 0,1-1 0,0 1 0,4 0 0,-5-2-18,1 0-10,14 0-13,-14 0-13,2-1-122,-4 0 201,64-18-554,-57 16 466,-1 0 0,1-1 0,-1 0-1,0 0 1,0-1 0,8-6 0,3-5-56,-15 13 119,1 0 0,-1-1 0,0 0 0,0 0 0,-1 0 0,1 0 0,-1-1 0,0 1 0,4-7 0,5-9-32,-11 19 54,0 0 0,0-1 0,0 1 0,0 0 0,0-1 1,0 1-1,-1 0 0,1-1 0,-1 1 0,1-1 0,0-2 0,1-2 11,-1-1 15,1 1-1,0 0 0,-1-1 0,0 1 1,-1-11-1,0 15 4,-1-2 3,-2-2-14,0 0 0,-1 0 0,0 0 0,0 0 0,-6-7 0,6 9-8,-1 1-1,1-1 0,-1 1 1,1 0-1,-1 0 0,0 0 0,0 1 1,0 0-1,-10-3 0,12 4-4,-1-1 1,-64-16-24,29 10-480,34 8 266,-7-4-1480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8.1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1 3712,'0'0'3589,"2"3"-3394,17 36 1173,-19-37-1323,1 0 1,-1 0-1,0 0 0,0 0 0,1 0 0,-2 0 0,1 0 1,0 0-1,0-1 0,-1 1 0,1 0 0,-2 3 1,-1 18 324,2-13-190,-1 1 0,-6 19 0,2-5 16,-10 28 140,7-16-177,6-28-119,1 1 1,0-1-1,0 1 1,0 12-1,-8 82-857,10-85 263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8.6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14 3892,'0'0'-316,"-7"-5"-804,5 2 1673,7 5 2967,23 11-3392,-21-10 106,42-7 198,-45 3-380,18-3 19,-18 3-60,0 1-20,14 0-26,-14 0-21,0 0-12,10-4-36,-11 4-25,2 0-166,54-5-1219,-54 5 1281,-2-1-1652,11-2 1037,-10 2 423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9.0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2744,'2'16'253,"5"-6"-89,-5-8 20,0-1 13,10 3 206,0-1 1,0-1 0,0 0 0,22 1 0,10-3-152,-41 0-210,1 0-8,40 0 92,-39 0-96,-2 0-59,41-5-3349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0.5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267 52 3324,'-1'-1'155,"0"1"0,0-1 0,0 0-1,0 1 1,0-1 0,-1 0-1,1 1 1,0-1 0,0 1 0,-1 0-1,1-1 1,0 1 0,0 0 0,-1 0-1,1 0 1,0 0 0,-1 0 0,1 0-1,0 0 1,-1 1 0,1-1 0,0 0-1,0 1 1,-3 0 0,-32 20 616,30-17-643,0 0 1,1 0 0,-1-1 0,-10 4-1,7-2-44,1 0 0,-1 1 0,1 0 0,0 1-1,1 0 1,-1 0 0,1 0 0,-8 11 0,3-2 6,0 0 1,0 1-1,2 0 1,0 0-1,-9 23 1,18-39-84,1 1 1,-1 0-1,1 0 0,-1-1 1,1 1-1,-1 0 1,1 0-1,0 0 0,0 0 1,0-1-1,0 1 1,0 0-1,0 0 0,1 0 1,-1 0-1,1-1 1,-1 1-1,1 0 0,-1 0 1,3 2-1,-1-1-4,1 0-1,-1-1 1,0 0-1,1 1 1,0-1-1,0 0 1,5 3-1,1-1-34,0 0-1,-1 0 1,14 2-1,-17-4 24,28 2-103,-25-4 88,-5 1-21,4-2-6,15 0-16,31-6-170,24-24-359,-71 29 568,3-3-15,0 0-1,0-1 0,-1 0 0,0 0 0,0 0 0,0-1 0,-1-1 0,0 1 0,0-1 0,-1 0 0,0-1 0,7-12 0,-5 8 9,-5 8 32,-1 0 0,0-1 1,0 0-1,-1 1 0,2-12 0,0 5 16,2-42 132,-5 54-142,1-1-1,-1 1 1,0-1-1,0 1 1,0-1-1,0 1 1,0 0-1,1-1 1,-1 1-1,0-1 1,0 1-1,0-1 1,0 1-1,0-1 0,0 1 1,-1 0-1,1-1 1,0 1-1,0-1 1,0 1-1,0-1 1,0 1-1,-1 0 1,1-1-1,0 1 1,-1-1-1,-2-12 74,3 11-65,-1-1 0,1 0-1,-1 0 1,0 0 0,1 1-1,-1-1 1,0 0-1,-1 0 1,1 1 0,0-1-1,-1 1 1,1 0 0,-1-1-1,-2-1 1,2 1-7,0 1 1,0 0-1,-1 0 1,1 0-1,-1 0 1,1 0-1,-1 0 1,0 1 0,0-1-1,1 1 1,-1 0-1,0 0 1,-5-2-1,-30-6-133,35 8 71,-2 1-11,-12 0-18,13 0-26,-2 0-2030,-15 0 1679,16 0-57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1.0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 7 3892,'0'0'-190,"-2"-2"-104,-6-2 4665,11 36-3503,0 1 0,-5 59 0,-6-49-526,-5 84-1,14-119-363,-2 1-1,1-1 0,-1 1 0,0-1 1,-1 0-1,-3 12 0,4-17-31,0 0 0,1 0-1,-1 0 1,1 1 0,0-1 0,0 0 0,0 0-1,0 0 1,2 5 0,-2-8 32,0 4-213,0 1 150,0 1-1090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1.4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8 4508,'0'0'-308,"-6"-6"-409,4 4 1284,6 6 3044,4 3-3529,-5-4-26,0-1 0,0 1-1,1-1 1,-1 0 0,0 1 0,1-2 0,4 3-1,-1-2-31,0 0-1,0-1 0,-1 0 0,1-1 0,0 1 1,0-1-1,0 0 0,0-1 0,12-2 0,-2 1-116,29-3-937,-14 1-642,-11 4 1186,-16 0-232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1.8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0 4016,'-10'21'-246,"9"-18"414,3-1-51,-1 0-95,0-1-1,1 0 1,-1 1-1,0-1 1,1 0-1,-1 0 1,1 0-1,0 0 1,-1 0 0,1 0-1,-1 0 1,1-1-1,0 1 1,0-1-1,0 1 1,-1-1-1,1 1 1,0-1-1,0 0 1,0 0 0,3 0-1,9 0 41,-11 0-9,4-1-5,3-1-37,3 0 41,-1 0-1,18-1 1,-28 3-37,12 0-66,0 0 0,0-1 0,15-3 0,43-14-2410,-68 18 2109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4.3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859 0 2564,'0'0'-196,"1"3"-94,-1-3 116,3 15 892,-3-15-699,0 0 1,1 1-1,-1-1 1,0 0-1,0 1 1,0-1-1,0 0 1,0 1-1,0-1 1,0 1-1,0-1 1,0 0-1,0 1 1,0-1-1,0 0 1,0 1-1,0-1 1,-1 0-1,1 1 1,0-1-1,0 0 1,0 1-1,0-1 1,-1 0-1,1 0 1,0 1-1,0-1 1,-1 0-1,-1 2 1806,-9 9-480,10-9-1318,0 0 1,0 0 0,-1-1 0,1 1-1,-1-1 1,1 1 0,-1-1 0,1 1-1,-1-1 1,0 0 0,1 0 0,-1 0-1,-3 1 1,-5 4 14,-150 98 452,141-92-448,-33 30 0,8-6-30,28-23-2,1 1 0,-24 29 0,13-14 11,-9 13 69,-43 67 1,46-62-55,6-4-21,1 1 1,-23 59 0,46-99-19,-79 208 179,47-117-116,25-67 11,-8 45 0,6-21 9,-10 56 177,15-82-159,2 0-1,-2 50 1,2-10 87,2-41-30,3 35 0,0-35-30,-3 35 0,0-29 4,2-1 1,1 1 0,7 38 0,2 49 201,-9-92-248,2 0 0,8 38 0,1 0 48,-9-48-101,1 0-1,1 0 1,6 15-1,5 14 23,-13-34-44,1-1-1,0 0 0,1-1 0,0 1 0,0-1 1,1 0-1,12 15 0,3-1-65,31 27 0,-47-46 40,51 47-143,-23-24 94,-22-18 39,0 0 0,1 0-1,18 9 1,52 27-144,49 23-54,-120-63 165,0 0 0,0 1-1,15 11 1,-25-16 31,3 0 0,41 15-48,81 31-188,-100-38 119,-24-8 128,1-1 1,-1 1-1,1 0 0,-1 0 1,1 0-1,-1 0 0,4 3 1,-4-2 5,1-1 0,-1 0 1,1 0-1,0 0 0,-1 0 1,1 0-1,0-1 0,4 1 1,1 0-15,-6 0-2,16 3-1,-15-3 4,0 1 12,35 14-279,-37-15 201,10 1-1308,-1 1-1867,-7-7 2021,10-11 166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5.1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386 0 3640,'0'0'4717,"-4"4"-4585,-14 12 6,14-12 407,-6 25 408,11-26-830,25 50 418,-18-32-484,2-2-1,12 21 1,10 18-139,-28-50 63,0 0 0,-1 0 0,1 1-1,1 8 1,11 25-79,-15-39 91,0 1 0,-1-1 0,1 0 0,-1 0-1,0 0 1,0 0 0,0 0 0,0 0 0,-2 5 0,2-7 4,0 0 1,0 0 0,0 0 0,0 0 0,-1 0 0,1 1 1,0-1-1,-1 0 0,1 0 0,-1 0 0,0 0 0,1 0 0,-1 0 0,1 0 0,-1-1 1,-2 3-1,-5 9-20,5-9 20,1 0 0,-1 0 1,0 1-1,0-2 0,0 1 0,0 0 0,0-1 0,-1 1 1,1-1-1,-7 3 0,-46 19-22,42-19 23,-134 42-27,135-44 25,-36 14-2,19-7-39,-35 8 0,61-18-30,0 1-18,1 0 0,-1 0 0,1 0 0,-1 0-1,1 0 1,0 1 0,-1-1 0,-2 3 0,3-2-195,1-2-885,-8 3 923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25.7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 21 3884,'-16'-5'-444,"19"4"2414,34-5-873,48-2-1,-81 8-1086,2-1 14,0 1 0,1 0 1,-1 1-1,0 0 0,0 0 1,0 0-1,0 0 1,11 5-1,-15-4-9,-2 0-15,0 1 1,-1 0-1,1-1 0,-1 1 1,1-1-1,-1 1 1,0 0-1,0-1 0,0 0 1,0 1-1,-1-1 1,1 0-1,0 1 1,-1-1-1,0 0 0,-2 2 1,-3 3 0,0-1 1,-1 0 0,-10 6-1,11-8 0,0 1 0,1-1-1,-1 2 1,-8 8-1,-12 14 12,11-14-44,14-12 18,2-2-3,0 1 17,0 0-1,0-1 0,0 1 1,0 0-1,0 0 1,0-1-1,0 1 1,1 0-1,-1-1 0,0 1 1,0 0-1,1-1 1,-1 1-1,0-1 0,1 1 1,-1 0-1,1-1 1,-1 1-1,1-1 1,-1 1-1,1-1 0,-1 0 1,1 1-1,-1-1 1,1 1-1,-1-1 1,1 0-1,0 1 0,-1-1 1,1 0-1,0 0 1,0 1-1,1-1-1,1 2-18,-2-1 20,1 0-1,-1 0 0,1 0 0,-1 0 0,1 0 0,0 0 0,-1 0 1,1 0-1,0-1 0,-1 1 0,1-1 0,3 1 0,6 3-16,22 10-161,-18 10 26,-14-22 131,-2 2 1,0 2 10,-6 25-25,4-24 49,0-1-1,-1 1 0,1 0 1,-9 9-1,-2 6 62,11-18-89,0 0-1,-1 0 0,1-1 0,-1 1 1,0-1-1,0 0 0,0 0 1,0 0-1,0 0 0,-1-1 0,1 0 1,-1 0-1,0 0 0,0-1 1,-5 2-1,-24 11-1417,33-14 1331,1 1 0,-1-1 0,0 1 0,0-1 0,0 0 1,0 0-1,0 1 0,0-1 0,0 0 0,0 0 0,0 0 0,0 0 1,0 0-1,0 0 0,0 0 0,1-1 0,-1 1 0,-1 0 0,0-1-304,-2 1-1219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7.1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566 1 4364,'0'0'-296,"-8"3"-64,-23 10 524,23-10 34,-10 9 482,-55 73 2213,72-85-2889,-15 21 338,1 1 0,1 0 0,-23 48 0,33-62-250,0 1 0,-1-1 0,0 0 0,-11 13-1,10-14-28,0 1-1,1 0 0,0 0 1,-7 15-1,-14 29 144,-22 48 77,32-53-149,7-19-50,-2 0 0,-15 29 1,24-52-76,0 0 0,0 0 1,0 0-1,-1 11 1,-9 23 48,-13 33-5,20-59-36,1 1 0,0 0 0,1 0 0,-2 19 0,5-31-15,0 0-1,-1 1 1,1-1 0,-1 0-1,0 1 1,0-1 0,1 0-1,-1 0 1,-1 0 0,-1 4-1,-7 16 13,4 32 7,6-53-21,0 0 0,0 1 1,-1-1-1,1 0 0,0 0 1,0 1-1,-1-1 0,1 0 1,-1 0-1,1 1 1,-1-1-1,1 0 0,-1 0 1,-1 2-1,-6 13 6,0 44 81,6-43 27,0 0 0,-8 31 0,7-33-41,0 1 0,2 0 0,-1 0 0,2-1 0,2 27 1,0 3 67,3 101 433,-3-115-437,1-1-1,9 39 0,-2-15-1,22 93 274,10 19-183,-21-72-144,-9-52-42,-9-35-35,-1 1 0,1-1 1,-2 1-1,1 0 0,0 9 1,-2-15-6,0-1 1,0 1 0,0 0 0,1-1-1,-1 1 1,0-1 0,1 1 0,-1-1-1,1 1 1,-1-1 0,2 2 0,5 14 2,29 123 37,-20-95-16,0 5-16,-12-31-3,12 28-1,0-5 1,30 58 0,36 50-14,-53-88-11,-24-51 26,-1 1-1,0 0 0,4 19 1,-8-31-6,0 0 0,0 1-1,0-1 1,0 0 0,0 1 0,0-1 0,0 0 0,0 0 0,0 1 0,0-1 0,0 0 0,0 1 0,0-1 0,0 0 0,1 0 0,-1 1 0,0-1 0,0 0 0,0 1 0,0-1 0,0 0-1,1 0 1,-1 0 0,0 1 0,0-1 0,0 0 0,1 0 0,-1 0 0,0 1 0,2 0 0,-1 0 0,0 0 0,0 0 1,0 0-1,0 0 0,0 0 0,0 0 0,-1 0 0,1 0 0,0 1 0,-1-1 0,1 0 1,0 3-1,14 32-6,11 25-110,-25-60 108,6 9-17,-7-10 23,1 1 1,0 0-1,0-1 0,-1 1 1,1 0-1,0 0 0,-1-1 1,1 1-1,-1 0 1,1 0-1,-1 0 0,0 0 1,1 0-1,-1 0 1,0 0-1,1-1 0,-1 1 1,0 1-1,0 0-1,0-1 1,0 0-1,0 0 0,1 0 0,-1 0 0,0 0 1,0 0-1,1 0 0,-1 0 0,1 0 0,-1 0 0,1 0 1,-1 0-1,1 0 0,0 0 0,0 0 0,1 1 1,0 0-16,-2-1 6,2 2-15,18 13-41,-2 0-9,-16-14 56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05.5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111 29 5937,'0'0'3572,"-5"1"-3528,0-1 6,-1 0 1,1 0 0,-1 0-1,1-1 1,-1 0-1,1 0 1,-9-4 0,8 3-1,3 1-50,-8-2-4,9 2-18,-27-12-6076,26 12 4070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2.3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53 118 4832,'0'0'-428,"-7"-8"-2429,-11-13 2131,11 8 4937,4 12-3866,-7-6 4234,13 4-4573,0-1 1,0 0 0,1 0-1,-1 0 1,1 1 0,-1 0 0,1 0 0,0 0 0,1 0 0,-1 0 0,0 1 0,1 0 0,4-2 0,17-4-19,-23 7-5,1 0-8,10-5 3,-11 4 8,1 1-8,10-2-8,-11 2 4,-3 1 25,1 1-1,-1-1 0,0 0 1,1 0-1,-1 0 0,1 0 1,-1 1-1,0-1 0,1 0 1,-1 0-1,0 0 0,1 0 1,-1 0-1,1 0 0,-1 0 1,0 0-1,1 0 0,-1 0 1,1 0-1,-1-1 0,0 1 1,1 0-1,-1 0 0,0 0 1,1-1-1,10 1-68,-10 1 67,1 0 0,-1-1 0,0 1 0,1-1 0,-1 0 0,1 1-1,-1-1 1,1 0 0,-1 0 0,0 0 0,1 0 0,2 0 0,-3 0-2,3 1-23,36 3-127,-38-3 123,2-1-44,10 4 31,-11-4 3,3 2-25,-5-2 61,-1 0-1,1 0 0,-1 0 1,1 1-1,0-1 1,-1 0-1,1 0 1,-1 0-1,1 0 1,-1 0-1,1 1 1,-1-1-1,1 0 1,-1 0-1,1 1 0,-1-1 1,1 0-1,0 2 1,0-1-5,0 1 0,0-1 1,0 1-1,0 0 0,-1-1 1,1 1-1,-1 0 0,1 0 0,-1-1 1,1 1-1,-1 0 0,0 0 0,0 0 1,0 0-1,0-1 0,0 1 1,0 0-1,-1 0 0,1 0 0,-1-1 1,1 1-1,-1 0 0,0 0 1,1-1-1,-3 4 0,-24 33-90,26-36 97,0-1 0,0 0 0,0 0 0,0 0 0,0 0 0,0 0 0,0 0 0,0 0 0,0 0 0,-1-1 0,-1 2 0,-12 8-63,-7 8-165,-45 27 1,64-44 186,-1 1 0,1 0 0,0 0 0,1 0 0,-1 0 0,0 0 0,1 1-1,-1-1 1,1 1 0,-4 4 0,6-6-24,-11 9-249,7-4 57,7-4 71,36-8 198,-12 3 8,-10 4 2,-4 0-14,-1 0 0,0 1 0,14 4 0,9 2 100,-31-7-80,29 10 216,-24-4-204,-7-6-27,1 0-1,-1 1 1,-1-1-1,1 1 1,0-1-1,0 1 1,0 0-1,-1 0 1,2 2-1,-2-2 20,0 0-10,0 0-1,0 0 1,-1 0-1,1 0 1,-1 1-1,1-1 1,-1 0-1,0 0 1,0 5-1,0-4 14,-1 1-1,0 0 0,0-1 1,0 1-1,0-1 0,0 1 0,-1-1 1,0 1-1,1-1 0,-1 0 1,-1 0-1,-3 4 0,4-3-14,-1-1 3,0 1-1,0 0 1,0-1 0,0 0 0,-1 0-1,-5 4 1,-5 4 58,5-5-25,1-1 0,-1 0-1,-15 6 1,12-5-27,10-4-21,0-1 1,0 0 0,0 0 0,0-1-1,0 1 1,-1 0 0,1-1-1,0 1 1,-3-1 0,-13 4 36,4 0-8,-1 0-1,1-2 0,-15 2 1,24-4-18,2 0-8,-11 4-5,10-4-13,3 1-65,-1 0 0,1-1 0,0 1 0,-1-1 0,1 1 0,-1-1 0,1 0 0,-1 0 1,1 1-1,-1-1 0,0 0 0,-1-1 0,-18-2-184,16 2-36,1-3-495,3 4 754,1 0-1,0 0 1,0 0-1,-1 0 1,1 0 0,0 0-1,-1 0 1,1-1-1,0 1 1,0 0 0,-1 0-1,1 0 1,0-1-1,0 1 1,-1 0 0,1 0-1,0 0 1,0-1-1,0 1 1,-1 0 0,1-1-1,0 1 1,0 0-1,0 0 1,0-1 0,0 1-1,0 0 1,0-1-1,0 1 1,-1 0 0,1-1-1,0 1 1,0-12-2063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3.6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 3684,'0'0'-292,"4"0"-172,9 0 261,-4 0 4996,-8 4-4612,2 11-21,-2-11 351,-3 1-402,-2 7-36,0-3 41,0 0 0,1 0 0,0 1 0,1-1 0,-2 11 0,3-17-93,1 0-1,-1 0 0,0 0 1,0 0-1,0-1 1,0 1-1,0 0 1,-3 2-1,3-2-4,-1-1 1,1 1-1,0 0 1,0 0-1,0 0 0,0 0 1,0 0-1,0 3 1,-4 51 205,5-55-200,0 1-7,0 1 1,0-1-1,1 1 1,0-1 0,-1 1-1,4 6 1,-2-3-5,-1-4-7,-1 0-1,1 0 1,0-1 0,0 1 0,0 0-1,1-1 1,-1 1 0,3 2 0,-3-4 18,0 1-18,22 28 10,-21-29-8,1 0-2,11 2-2,-10-2-1,-1-1-10,37 0 1,-33-2-3,6-6 6,-9 7 6,-1-1 0,0-1 0,1 1 0,-1 0-1,0-1 1,0 0 0,-1 1 0,1-1 0,0 0 0,-1-1-1,0 1 1,1 0 0,1-6 0,0 1-1,0 3 20,-1-1 0,-1 0 0,1 0 0,-1 0 0,0 0 0,0 0 0,-1-1 0,0 1 0,0 0 0,0-13 0,-1 17 0,0-29 60,0 29-48,0-1-5,0-1 0,0 1 0,0 0 0,-1 0 0,1-1 0,-1 1-1,0 0 1,0 0 0,-1 0 0,1 0 0,0 0 0,-3-3 0,-9-14 10,12 18-28,0 0-5,-2-4-7,2 4 2,-8-3-17,8 4 17,0 0 1,1 1-1,-1-1 0,0 0 0,0 0 1,0 1-1,0-1 0,0 1 0,0-1 1,0 1-1,0-1 0,0 1 1,0 0-1,0 0 0,0-1 0,-1 1 1,-1-1-9,-8-6 6,-9-2-10,17 7-5,-31-7-369,31 9 327,0-1-110,-23-11-3214,23 11 2719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5.4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4296,'0'0'4457,"10"3"-4211,0 0-167,-7-1-37,1-1 1,-1 0-1,1 1 0,0-2 0,0 1 1,-1 0-1,1-1 0,5 1 0,-4 25 990,-7 33-390,0-30-574,2 0 1,3 36-1,-2-21-255,-1-37 122,-1-1 1,1 1-1,1 0 0,-1-1 1,1 1-1,3 10 1,-4-16 55,0-1 0,0 1 0,0-1 0,1 1 0,-1-1 0,0 1 0,0-1 0,0 1 0,0-1 0,0 1 0,0-1 0,0 1 0,0-1 0,0 1 0,0-1 0,0 1 0,0-1 0,0 1 0,0-1 0,-1 1 0,1-1 0,0 1 0,0-1 0,-1 0 0,1 1 0,0-1 0,0 1 0,-1 0 0,0-1-3,1 0 0,0 1 1,0-1-1,-1 1 0,1-1 0,0 0 0,0 1 0,-1-1 0,1 1 0,0-1 0,0 1 0,0-1 1,0 1-1,0-1 0,0 1 0,-1-1 0,1 1 0,0-1 0,1 1 0,-1-1 0,0 1 1,0-1-1,0 1 0,0-1 0,0 1 0,0-1 0,1 1 0,-1 0 0,5 18-386,-1-6-709,-4-13 1045,0 0 0,0 0 0,0 0 0,0 0 1,0 0-1,0 0 0,0 0 0,0 1 0,0-1 0,0 0 0,0 0 0,0 0 0,0 0 0,0 0 0,0 0 0,0 0 0,0 0 0,1 0 0,-1 1 0,0-1 0,0 0 0,0 0 0,0 0 0,0 0 0,0 0 0,0 0 0,0 0 0,0 0 0,0 0 0,0 0 0,1 0 0,-1 0 0,0 0 0,0 0 0,0 0 0,0 0 0,0 0 0,0 0 0,0 0 0,0 0 0,1 0 0,-1 0 0,0 0 0,0 0 0,0 0 0,0 0 0,0 0 0,0 0 0,0 0 0,0 0 0,0 0 0,1 0 0,-1 0 0,0 0 0,0 0 0,0 0 0,0 0 0,0 0 0,0 0 0,14-26-623,-10 17-556,-4-7 155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5.8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91 3560,'0'0'-281,"-2"-3"51,-5-6 54,5 6 49,1 1 40,-2-7 39,2 6 37,1 3 84,-1-1-1,1 1 0,0 0 1,-1-1-1,1 1 0,0 0 1,-1-1-1,1 1 0,0-1 1,0 1-1,0-1 0,-1 1 1,1-1-1,0 1 1,0-1-1,0 1 0,0 0 1,0-1-1,0 1 0,0-1 1,0 1-1,0-1 0,0 1 1,0-2-1,7-7 194,-5 7 1209,2 1-1274,10-2-25,-11 2-16,1 0-11,16-3 220,33-1-1,-38 5-345,-1 0 0,1-1 0,-1-1 0,16-3-1,8 0-575,-36 4 322,2 0-341,31-7-1767,-32 8 1161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6.2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0 3464,'-1'3'-45,"0"-1"0,0 1-1,-1-1 1,1 0 0,0 0-1,-1 0 1,1 0 0,-3 3-1,2-4 264,3 2-74,-1-1-112,0-1 1,1 0 0,-1 0-1,0 0 1,1 1 0,-1-1-1,1 0 1,0 0 0,-1 0-1,1 0 1,0 0 0,0 0-1,-1 0 1,1 0 0,0 0-1,0 0 1,0 0 0,0-1-1,0 1 1,0 0 0,1-1-1,-1 1 1,0-1 0,0 1-1,0-1 1,1 1 0,-1-1-1,0 0 1,0 0 0,3 1-1,3 0 78,-5 0-49,0-1 1,1 1 0,-1-1 0,0 1 0,1-1 0,-1 0 0,1 0 0,-1 0 0,4-1-1,15 0 57,-11 2-141,0-2 0,0 0 1,0 0-1,-1 0 0,1-1 1,18-7-1,-23 8-136,0-1 0,0 1 0,0 0 0,10-1 0,4-3-1720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6.7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 3076,'0'0'3096,"3"6"-2783,11 20-21,-13-23-180,1 1-1,-1 0 0,-1-1 0,1 1 1,-1 0-1,1 0 0,-1 0 0,0 0 1,0 0-1,-2 6 0,2-2-7,0 17 204,0-3-81,0 1-1,-5 23 1,0 19 2,2-31-178,3-26-79,-1 0 0,0 0 1,0 0-1,-4 9 0,5-15 8,0 0-1,-1 0 0,1-1 1,0 1-1,0 0 1,0 0-1,0 0 0,0 0 1,0-1-1,1 1 1,-1 0-1,0 0 1,1-1-1,0 3 0,0-2-15,0-1 0,-1 1 0,1 0 0,-1-1 0,0 1-1,0 0 1,1 0 0,-1 0 0,0-1 0,0 1-1,-1 0 1,1 0 0,0 0 0,-1 1 0,0 0-81,1-1 0,0 0 1,-1 1-1,1-1 1,0 1-1,0-1 0,1 1 1,0 2-1,0 10-4119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7.2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12 3956,'0'0'-185,"0"0"196,0-1-1,0 1 1,1 0 0,-1-1 0,0 1-1,0-1 1,0 1 0,0 0 0,0-1-1,0 1 1,1-1 0,-1 1-1,0 0 1,0-1 0,1 1 0,-1 0-1,0-1 1,1 1 0,-1 0-1,0 0 1,1-1 0,-1 1 0,0 0-1,1 0 1,-1 0 0,0-1 0,1 1-1,-1 0 1,1 0 0,-1 0-1,0 0 1,1 0 0,-1 0 0,1 0-1,0 0 1,4-1 92,-3 0-11,0 1 0,0 0-1,-1 0 1,1 0 0,0 0 0,0 0-1,-1 0 1,1 0 0,0 1-1,0-1 1,-1 1 0,4 0-1,16 6 102,-15-6-23,52 13 812,-53-14-927,-1 0-4,44-4-130,-26 4-189,-17 0 82,-2 0-37,11 4-39,-10-4-43,-1-1-1195,11-5 293,-10 4 190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7.5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0 3688,'-12'11'-41,"12"-10"101,-1 0 1,1 0-1,-1 0 1,0-1-1,1 1 1,-1 0-1,1 0 1,0 0-1,-1 0 1,1 0-1,0 0 1,0 0-1,0 0 1,-1 1-1,1-1 1,0 0-1,1 0 1,-1 0-1,0 0 1,0 0-1,0 0 0,0 0 1,1 0-1,-1 0 1,1 0-1,-1 0 1,0 0-1,1 0 1,0 0-1,-1-1 1,1 1-1,-1 0 1,1 0-1,0 0 1,0-1-1,0 1 1,-1 0-1,1-1 1,0 1-1,0-1 1,0 1-1,0-1 0,0 1 1,0-1-1,0 0 1,0 1-1,0-1 1,0 0-1,0 0 1,2 0-1,0 1 174,2-1-11,43-4 313,-43 3-389,1 1-13,63-8 261,-65 7-396,17 2-143,-16-2 111,1 1-94,27-9-3066,-30 8 1690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26.8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4316,'0'0'1988,"0"5"-1851,0 16-17,0-15 775,2-4-791,0 2-42,1 0 0,-1 0 0,1 0 0,-1 1 0,-1-1-1,1 1 1,-1-1 0,1 1 0,-2 0 0,1 0 0,0-1 0,-1 10 0,0-14-61,0 2 5,0-1 0,1 1 0,-1 0 0,0-1 0,0 1 0,1-1 0,-1 1 0,1-1 0,-1 1 0,1-1 0,0 1 0,0-1 0,-1 0 0,1 1 0,0-1 0,0 0 0,0 1 0,1-1 0,0 1 0,5 5-8,-5-5 10,-1 0-22,0 0 0,-1-1 0,1 1 0,0-1 0,0 1 0,1-1 0,-1 1 0,0-1 0,0 0 0,1 0 0,-1 1 0,0-1 0,1 0 0,-1 0 0,1 0-1,0 0 1,-1-1 0,1 1 0,0 0 0,-1-1 0,3 1 0,-3-1 15,2 1-96,28 3-850,-27-4 792,14 3-1539,4-6-874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8.9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352 1 4288,'0'0'1292,"-1"7"-1072,-2 21-2,2-24-135,-1 0 1,0 0 0,1 0-1,-1 0 1,-1 0-1,1 0 1,0-1-1,-1 1 1,0-1 0,0 0-1,0 0 1,-4 4-1,-2 2 88,-14 17 238,-69 84 949,65-70-804,-34 66 0,51-86-443,1 1 0,2-1 0,0 2 0,1-1 0,-5 38 0,-9 6 57,8 20 61,5-44-70,-2 70 1,6-47-47,17 104 292,-8-116-283,-4-31-24,0-1 0,10 37 0,-6-37-9,-3-7-21,1-1 0,1 0 0,0 0 0,13 23 0,-8-20 7,-8-11-65,0 0 1,1 1-1,-1-2 1,1 1-1,0 0 1,0-1-1,1 1 0,-1-1 1,1 0-1,-1 0 1,7 3-1,-9-5-9,-1-1 0,1 1 0,0 0 0,0-1 0,-1 1 0,1 0-1,0-1 1,-1 1 0,1 0 0,-1 0 0,1 0 0,-1 0 0,1-1 0,-1 1 0,0 0-1,1 1 1,1 3 2,31 26 4,11 4-39,-42-34 25,0 1-4,30 14-58,-29-15 41,-1 0-4,48 12-2209,-49-17 1673,3-15-888,-4 17 1227,-1 1 0,1-1-1,-1 1 1,1 0 0,-1-1 0,0 1 0,0 0-1,0-1 1,0 1 0,0 0 0,0 0 0,-2-2-1,0 0-461,-8-8-2458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21.0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789 1 6345,'12'6'-600,"-18"-1"6,5-4 605,1-1 0,-1 1 0,0-1-1,0 1 1,0 0 0,0-1-1,1 1 1,-1 0 0,0 0-1,1-1 1,-1 1 0,1 0-1,-1 0 1,0 2 127,0-3-122,1 1-1,-1 0 1,1-1-1,-1 1 1,0-1-1,1 1 1,-1 0-1,0-1 0,0 1 1,1-1-1,-1 0 1,0 1-1,0-1 1,0 0-1,1 1 1,-1-1-1,0 0 1,0 0-1,0 0 1,-1 0-1,-13 6 295,11-5-196,-6 2-70,2-1 45,-1 1 1,1-1-1,-13 7 1,-17 17 155,37-26-237,1 1 0,-1 0 0,0-1-1,0 1 1,0-1 0,0 1 0,0-1-1,0 1 1,0-1 0,0 0 0,0 1-1,0-1 1,-2 0 0,2 0-5,1 0-1,-1 0 1,1 0 0,-1 1 0,1-1-1,-1 0 1,0 0 0,1 0-1,-1 0 1,1 1 0,-1-1 0,1 0-1,-1 1 1,1-1 0,0 0 0,-1 1-1,1-1 1,-1 0 0,1 1-1,0-1 1,-1 1 0,1-1 0,0 0-1,-1 2 1,0-1 10,-1 1 0,0-1 0,1 0 0,-1 1 0,0-1 0,0 0 0,0 0 0,0 0 0,0-1 0,0 1 0,0 0 0,-3 0 0,2 0 2,1-1 33,-2 2-13,-31 20 147,29-17-133,0-1-1,0 0 1,-1 0 0,1-1-1,-11 5 1,-9 6 109,20-11-133,0 0-1,0 0 0,0 0 1,1 1-1,-9 7 0,12-9-12,-1-1 5,-19 11 35,21-11-27,-4 0 5,0 1 1,0-1 0,1 1-1,-1 0 1,0 0 0,1 0 0,-9 7-1,8-6-18,-2 2 70,0 1-1,0 0 0,0 0 1,-8 11-1,1-1 9,10-12-55,1 0 1,-1 0-1,1 0 0,0 0 1,-4 7-1,-8 11 102,5-8-19,1-1-1,0 1 1,1 0 0,1 1-1,0 0 1,-4 16 0,-12 22 184,12-25-106,1 1 1,1 0 0,-5 29 0,5-17-19,-8 26 180,-9 88 1,-4 34 30,-14 171 37,34-154-324,11-162-71,2-1 1,15 76 0,-8-86-23,1 1 0,1-2 1,23 42-1,-20-43-4,75 128 34,-53-111-21,-26-33-16,1 0 1,15 15-1,-9-10 3,51 46 7,-26-27-28,28 21-134,-52-39 109,-17-18 35,1 0 1,-1 1-1,1-2 1,0 1-1,0 0 1,0 0-1,6 3 1,-8-6 4,-1 0 1,1 1-1,0-1 1,-1 1-1,1-1 1,0 1-1,-1-1 1,1 1-1,-1-1 1,1 1-1,-1 0 1,1-1-1,-1 1 0,1 0 1,-1-1-1,0 1 1,1 0-1,-1-1 1,0 2-1,10 13-16,49 42-174,-58-55 180,12 9-91,-10-9-532,9 8 959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21.7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263 10 5657,'0'-1'6,"0"1"0,0 0 1,0-1-1,0 1 0,0 0 1,0-1-1,0 1 1,0-1-1,0 1 0,0 0 1,-1-1-1,1 1 0,0 0 1,0-1-1,0 1 1,-1 0-1,1-1 0,0 1 1,0 0-1,-1 0 1,1-1-1,0 1 0,-1 0 1,1 0-1,0 0 0,-1-1 1,1 1-1,0 0 1,-1 0-1,0 0 0,-4 10 1258,-4 8-713,5 8 553,4-26-1094,-1 0 0,1 0 0,0 1 0,0-1-1,0 0 1,0 1 0,0-1 0,0 0 0,0 0-1,0 1 1,0-1 0,0 0 0,-1 0 0,1 1-1,0-1 1,1 0 0,-1 1 0,0-1 0,0 0-1,0 0 1,0 1 0,0-1 0,0 0 0,0 1-1,0-1 1,0 0 0,1 0 0,-1 1 0,0-1-1,0 0 1,0 0 0,0 0 0,1 1 0,-1-1-1,0 0 8,1 0 0,-1 1 0,0-1-1,0 0 1,1 0 0,-1 1-1,0-1 1,0 0 0,0 1 0,1-1-1,-1 0 1,0 1 0,0-1 0,0 0-1,0 1 1,0-1 0,0 0-1,0 1 1,0-1 0,0 0 0,0 1-1,0-1 1,0 1 0,0-1 0,0 0-1,0 1 1,0-1 0,0 0-1,0 1 1,-1-1 0,0 5 79,0-1 1,0 0 0,1 1-1,0-1 1,-1 1-1,1-1 1,1 0-1,-1 1 1,1-1-1,1 8 1,9 27 412,26 51-41,-26-55-412,14 29-121,-20-47 20,-3-1-26,0-9 41,-1-1 0,-1 1-1,1-1 1,-1 1 0,0 0 0,0-1-1,-1 1 1,0-1 0,0 1 0,-1-1 0,-2 7-1,1-1 7,2-12 23,1 1 0,0 0 1,-1 0-1,1 0 0,0 0 1,-1-1-1,1 1 0,-1 0 1,1 0-1,-1-1 0,0 1 1,1 0-1,-1-1 0,0 1 1,1 0-1,-1-1 0,0 1 1,0-1-1,1 1 0,-1-1 1,0 0-1,0 1 0,-1-1 1,-15 8 17,-1-1 1,1-1-1,-1 0 1,-36 5 0,4 1 4,35-10-27,-4-2-51,10 1-142,1 0 0,-1 0 0,0-1 1,0 0-1,0 0 0,0-1 0,0 0 0,-16-4 0,21 3-271,6-1-1799,5-10 103,-5 10-491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28.4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9 5889,'9'-3'-42,"-6"2"264,-1 0 1,1 0 0,0 0-1,0 1 1,0-1 0,0 1-1,5-1 1,-6 5 85,9 12 0,-8-12-5,-4-2-13,-4 19 169,1 0-1,1 0 1,0 41 0,-8 80 57,11-114-501,2 1 0,0-1-1,2 0 1,1-1-1,1 1 1,11 29-1,-16-53-21,0 0 0,1 0 0,-1-1 0,1 1 0,0 0 0,0-1 0,0 1-1,1-1 1,-1 0 0,1 1 0,0-1 0,-1 0 0,1-1 0,1 1 0,-1-1-1,0 1 1,1-1 0,5 3 0,-7-4 4,1 0-1,-1-1 1,1 1-1,-1-1 1,1 1-1,-1-1 1,1 0-1,3 0 1,9 1-11,-6-1 0,81-8-44,12-6-32,-21 3 10,-32 2 38,-34 6-1,1 0 0,21-1 0,-33 5 22,-1-2 1,0 1-1,0 0 0,0-1 1,1 1-1,-1-1 1,0 0-1,0 0 0,5-3 1,-7 4 11,1-1-99,3 0-21,16-2-24,-16 2-26,-1 1-12,-1 0-58,0 1 1,1-1 0,-1 1 0,0 0 0,0 0 0,0 0 0,5 2 0,-5-1-193,-11 0-3236,-31 10 1914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28.9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 4688,'0'0'18,"0"0"-1,0 0 1,0 0-1,0 0 1,0 0-1,-1 0 1,1 0-1,0 0 1,0 0-1,0 0 1,0-1-1,0 1 1,0 0-1,0 0 1,0 0-1,0 0 1,0 0-1,0 0 1,0 0-1,0 0 1,0-1-1,0 1 1,0 0-1,0 0 1,0 0-1,0 0 1,0 0-1,0 0 1,0 0-1,0 0 0,0 0 1,0 0-1,0-1 1,1 1-1,-1 0 1,0 0-1,0 0 1,0 0-1,0 0 1,0 0-1,0 0 1,0 0-1,0 0 1,0 0-1,0 0 1,0 0-1,0 0 1,1 0-1,-1 0 1,0 0-1,0-1 1,0 1-1,0 0 1,0 0-1,0 0 1,0 0-1,0 0 1,1 0-1,9 2 263,11 6-288,-20-7 104,1 0-24,1 0 1,-1 1 0,0 0-1,0-1 1,0 1-1,0 0 1,0 0-1,0 0 1,0 1-1,-1-1 1,1 0-1,-1 0 1,1 1 0,-1-1-1,0 1 1,0-1-1,0 1 1,0 4-1,1-1 99,2 8 184,0 0 0,3 24 0,-1 0 1,5 57 181,13 51-692,-15-108-238,15 50-1327,-17-79 1240,-3-2-1262,0-11 1039,14-18-617,-17 21 1226,-1 0 0,1 0-1,-1 0 1,1 0 0,-1 0-1,0 0 1,1 0 0,-1-1-1,0 1 1,0 0 0,0 0-1,0-2 1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29.3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101 312 3768,'-14'-33'-214,"1"0"0,2-1 0,-10-46 0,16 62 587,-13-34-1,11 34 27,6 16-215,1-1-87,-1 0 0,0 0 0,0 0 0,0 0 0,0 0-1,-3-6 1,3 8 499,3-2-427,-1 2-140,0 0 1,0 0 0,0 0 0,0 1 0,0-1 0,1 0 0,-1 0 0,0 1 0,1-1 0,-1 1 0,0-1 0,1 1-1,-1-1 1,1 1 0,-1 0 0,0 0 0,1 0 0,-1 0 0,1 0 0,-1 0 0,3 0 0,35 8 175,-25-4-110,5 0 4,35 8 199,65 23 1,-104-29-261,1 1 0,-1 0 0,0 1 0,-1 0 0,0 1 0,0 1 0,-1 0 0,17 17 0,-25-21-27,0 0 0,0 1 1,0-1-1,-1 1 0,0 0 0,0 0 1,0 0-1,-1 1 0,-1-1 1,1 1-1,-1 0 0,0-1 0,-1 1 1,0 0-1,0 13 0,-2 4 21,-1 0-1,-1 0 1,-10 39-1,9-48-10,-3 7 17,-1 0 0,-1-1 1,-14 27-1,11-25-8,-25 34 42,34-54-126,0 1-1,-1-1 1,0-1-1,0 1 0,0 0 1,0-1-1,0 0 1,-1 0-1,0 0 0,1 0 1,-1-1-1,0 0 1,0 0-1,-1 0 0,1-1 1,0 0-1,0 0 0,-1 0 1,1 0-1,-8-1 1,11 0 8,1-1 0,-1 1 0,0 0 0,0-1 0,0 0 0,1 1 0,-1-1 0,0 0 0,1 0 0,-1 0 0,1 0-1,-3-1 1,0-1-67,1 1-127,0 0 0,0 0 0,1 0 0,-1 0 1,0 0-1,1-1 0,0 1 0,-1-1 0,1 0 0,0 0 1,0 1-1,-2-7 0,3 7-1189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29.9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395 2 4120,'3'0'-213,"-3"0"226,1 0 0,-1-1-1,0 1 1,1 0 0,-1 0 0,0 0 0,0 0-1,1 0 1,-1 0 0,0 0 0,1 0 0,-1 0-1,0 0 1,1 0 0,-1 0 0,0 0 0,1 0-1,-1 0 1,0 0 0,1 0 0,-1 1 0,0-1-1,1 0 1,-1 0 0,0 0 0,0 0 0,1 1-1,-1-1 1,0 0 0,0 0 0,1 1 0,-1-1-1,0 0 1,0 0 0,0 1 0,0-1 0,1 0-1,-1 0 1,0 1 0,0-1 0,0 0 0,0 1-1,0-1 1,-11 17 1236,1-4-1173,-167 240 3748,86-106-3374,46-72-534,32-51-285,-17 40-1,-1 3-2905,30-65 2440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30.7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 4536,'0'0'-222,"3"-1"-26,-3 1 273,0 0-1,1 0 1,-1-1 0,1 1 0,0 0 0,-1 0 0,1 0 0,-1 0-1,1 0 1,-1 0 0,1 0 0,-1 0 0,1 0 0,-1 0 0,1 0-1,-1 0 1,1 0 0,-1 0 0,1 1 0,-1-1 0,1 0-1,-1 0 1,1 1 0,-1-1 0,1 0 0,-1 0 0,1 1 0,-1-1-1,0 1 1,1-1 0,-1 0 0,0 1 0,1-1 0,-1 1 0,0-1-1,1 1 1,-1-1 0,0 1 0,0-1 0,0 1 0,1 0 0,11 16 499,39 27 1593,-23-20-1251,0 0-1,-1 2 0,41 53 0,-37-38-400,55 56-1,9 21-165,-28-38-436,-50-56 52,-15-20 74,0-1 0,0 0 0,0 1 0,1-1-1,0 0 1,-1 0 0,1-1 0,0 1 0,0-1 0,7 5 0,-9-6-27,1 1-27,0 0-1,0 0 0,-1 1 0,1-1 1,-1 1-1,1-1 0,1 5 0,3 6-524,-6-11 542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32.3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463 1 4700,'0'0'-184,"-8"3"358,-104 36 1573,-93 23-80,102-21-1258,101-40-416,1-1 0,-1 0 0,1 1 0,-1-1 0,0 1 0,1-1 1,-1 1-1,1 0 0,-1-1 0,1 1 0,0 0 0,-1 0 0,1 0 0,0 0 1,-1 0-1,1 1 0,0-1 0,0 0 0,0 1 0,0-1 0,0 0 0,1 1 1,-1-1-1,0 1 0,1-1 0,-1 1 0,0 3 0,1-3-23,37 3-76,143 5-331,-116-1 225,-62-9 202,0 0-1,0 1 1,0-1 0,0 1 0,0-1 0,0 1 0,0 0-1,0-1 1,-1 1 0,1 0 0,2 2 0,4 1-28,-8-3 35,1-1 0,0 0 0,-1 1 0,1-1-1,0 1 1,-1-1 0,1 1 0,-1 0 0,1-1 0,-1 1 0,1-1 0,-1 1 0,1 0 0,-1 0 0,1-1 0,-1 1 0,0 0 0,0 0 0,1 0 0,5 10-38,-5-6 11,-2-1 23,1 1 0,-1-1 0,0 1 0,-1-1 1,1 0-1,-1 0 0,0 1 0,0-1 0,0 0 0,0-1 1,-1 1-1,0 0 0,0-1 0,0 1 0,0-1 1,0 0-1,-1 0 0,-6 5 0,-10 5-80,0 0 0,-30 14 0,37-20-4,5-4-62,1 0-1,0 0 0,-1-1 1,1 0-1,-1 0 1,1 0-1,-12 0 1,15-2-241,-2-3-59,0 2 261,4 0 89,0 1-1,-1-1 0,1 0 1,0 0-1,0 1 0,-1-1 1,1-1-1,0 1 0,0 0 1,0 0-1,0-1 0,1 1 1,-1-1-1,0 0 0,-1-2 1,-3-9-877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32.6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22 3584,'-1'-2'4,"1"1"0,0 0 0,0 0 0,0 0 0,0 0 0,0 0 0,0-1 0,1 1 0,-1 0 0,0 0 0,1-2 0,3-1-40,-4 4 67,0 0 1,0 0-1,1 0 0,-1 0 1,0-1-1,0 1 1,0 0-1,0 0 0,0 0 1,1 0-1,-1 0 0,0 0 1,0 0-1,0 0 0,0 0 1,0 0-1,1 0 1,-1 0-1,0 0 0,0 0 1,0 0-1,0 0 0,1 0 1,-1 0-1,0 0 1,0 0-1,0 0 0,0 0 1,1 0-1,-1 0 0,0 0 1,0 0-1,0 0 0,0 0 1,0 1-1,1-1 1,-1 0-1,0 0 0,0 0 1,0 0-1,0 0 0,0 0 1,0 1-1,0-1 1,1 0-1,-1 0 0,0 0 1,0 0-1,0 0 0,0 1 1,0-1-1,0 0 0,11 74 1533,2 12 6,5 18-617,-9-48-644,11 122 306,-15-114-539,-2 55-267,-3-83-13,0-12-642,1 1 1,7 44-1,-3-45-3039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30.0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287 1 3468,'0'0'6054,"-9"2"-5865,-32 7-14,33-7-104,-1 1 0,1 0 0,0 1 0,-1 0 0,2 0 0,-1 0 1,0 1-1,1 1 0,-7 5 0,-22 15 103,9-11-82,12-7-40,0 0 0,-16 13 0,30-20-54,0 0-1,0 0 1,0 0 0,-1 1-1,1-1 1,0 0 0,0 1-1,1-1 1,-1 0 0,0 1-1,-1 2 1,1-2 9,5-1-1,11 5-6,-11-5-2,-1 0 4,14 0-4,-9 0-6,0 0 0,0 0 1,-1 1-1,11 2 0,-16-3 4,0 0 0,0-1 0,0 1 0,0-1 0,0 1 0,0-1 0,0 0-1,0 0 1,3 0 0,17 2-44,73 12-283,-94-14 323,0 1 0,1-1 1,-1 1-1,0-1 0,0 1 1,0 0-1,1 0 0,-1-1 0,0 1 1,0 0-1,0 0 0,1 1 0,5 4-21,-6-5 25,0 0 0,-1 0 0,1 1 0,0-1 0,-1 0 0,1 0-1,-1 1 1,0-1 0,1 0 0,-1 1 0,0-1 0,0 0 0,0 1 0,0-1 0,0 0 0,0 1 0,0-1 0,0 0 0,0 1 0,-1-1-1,1 0 1,0 1 0,-1-1 0,0 0 0,1 0 0,-1 1 0,0-1 0,-1 1 0,-8 8 30,-1 0 0,0-1-1,-1-1 1,0 0 0,0 0 0,-15 6 0,-16 7 29,31-15-33,0 0 1,-20 7-1,22-10-211,0-1 1,0-1 0,0 1 0,-14-1 0,23-2 96,0 0 1,1 0 0,-1 0-1,0-1 1,0 1 0,1 0-1,-1 0 1,1 0-1,-1 0 1,1-1 0,0 1-1,-1 0 1,1-3-1,17-44-4055,-13 39 1773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33.4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1 4508,'0'0'-264,"-6"0"-216,-24 4 1204,29-2-588,1-2-128,-1 0-1,1 0 1,0 0-1,0 1 1,0-1-1,-1 0 1,1 0-1,0 0 1,0 1-1,0-1 1,-1 0-1,1 0 0,0 1 1,0-1-1,0 0 1,0 1-1,0-1 1,0 0-1,0 0 1,0 1-1,0-1 1,-1 0-1,1 1 1,0-1-1,1 0 1,-1 1-1,0-1 1,0 0-1,0 0 1,0 1-1,0-1 1,0 0-1,0 1 1,0-1-1,0 0 1,1 0-1,-1 1 1,0-1-1,0 0 1,0 0-1,0 1 1,1-1-1,-1 0 1,0 0-1,0 0 1,1 0-1,-1 1 1,0-1-1,0 0 1,1 0-1,-1 0 1,0 0-1,1 0 1,-1 0-1,0 0 1,0 1-1,1-1 1,-1 0-1,0 0 1,1 0-1,-1 0 1,0 0-1,1-1 1,-1 1-1,0 0 1,0 0-1,1 0 0,-1 0 1,1 0-1,11-3 8,-7 2-7,0 0 0,0 1 0,0-1 0,1 1 0,-1 0 1,0 0-1,10 3 0,101 5-27,-114-8 15,0 0 0,0 1-1,0-1 1,0 1 0,0-1 0,0 1-1,0-1 1,0 1 0,-1 0 0,1 0-1,0 0 1,1 1 0,5 3-1,-7-4 0,1 1-1,-1 0 0,1 0 1,-1 0-1,0-1 1,0 2-1,0-1 0,0 0 1,0 0-1,0 0 1,0 3-1,1 1-6,-1-5 3,-3 3 7,-2 5 7,-1-2 1,0 1-1,0 0 0,-1-1 0,0 0 0,0-1 1,0 1-1,-1-1 0,-8 6 0,-8 6 16,18-13-14,-1 0-1,1-1 1,-1 0 0,-11 6 0,10-7 0,-4 7 10,1 2-16,10-12 0,0 1 0,-1-1 1,1 0-1,0 1 0,-1-1 0,1 0 0,0 1 0,0-1 0,-1 1 0,1-1 0,0 1 1,0-1-1,0 1 0,0-1 0,0 1 0,0-1 0,0 0 0,0 1 0,0-1 1,0 1-1,0-1 0,0 1 0,0-1 0,0 1 0,0-1 0,0 1 0,0-1 1,0 1-1,1-1 0,-1 1 0,0-1 0,0 0 0,1 1 0,-1-1 0,0 1 0,1-1 1,-1 0-1,1 1 0,20 11 73,-9-6-52,11 7 54,-17-10-52,-4-1-4,1-1 0,0 1 1,-1-1-1,1 1 0,-1 0 1,1 0-1,-1 0 0,0 0 1,0 0-1,0 1 0,0-1 1,0 0-1,-1 1 0,1 0 0,-1-1 1,1 1-1,-1 0 0,0 0 1,0 0-1,0 0 0,-1 0 1,1 0-1,-1 0 0,1 6 1,-2-6 8,0 0 0,0 1 0,0-1 0,-1 1 0,1-1-1,-1 0 1,0 0 0,0 0 0,0 0 0,0 0 0,0 0 0,-1-1 0,1 1 0,-1-1 0,0 1 0,-3 1 0,-55 39 337,47-34-353,-14 7 35,24-15-109,0 1-1,1 0 1,-1 0-1,0 1 1,-5 4-1,7-6-176,-10 3-233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34.0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7 3568,'0'0'-160,"6"-6"-205,-6 6 425,0 0 0,0 0 0,0 0 0,0 1 1,0-1-1,0 0 0,0 0 0,0 0 0,0 0 1,0 0-1,0 0 0,0 0 0,0 1 0,0-1 0,0 0 1,0 0-1,0 0 0,0 0 0,0 0 0,0 0 1,0 0-1,0 0 0,0 0 0,0 1 0,1-1 0,-1 0 1,0 0-1,0 0 0,0 0 0,0 0 0,0 0 1,0 0-1,0 0 0,0 0 0,0 0 0,1 0 0,-1 0 1,0 0-1,0 0 0,0 0 0,0 0 0,0 0 0,0 0 1,0 0-1,1 0 0,-1 0 0,-3 9 114,1-1 0,-2 0-1,-5 11 1,6-14-63,1 0-1,-1 0 1,1 0-1,0 1 1,-2 7 0,-2 6 111,0-4-91,1 0 0,0 1 1,1-1-1,-2 22 0,6-32-145,-1 0 0,1-1 0,0 1 0,1-1 0,-1 1 0,1 0 0,0-1 0,0 1 0,2 4 0,0 0-17,-3-7 22,1-1 0,0 0 0,-1 0 0,1 1 0,0-1 1,-1 0-1,1 0 0,0 0 0,0 0 0,0 0 0,2 2 0,2 2-48,0-3-37,4-1-15,0-1-1,0 0 1,0 0-1,0-1 1,0 0-1,11-3 1,-6 0-88,0 0 0,0-2 0,21-10 0,-30 13 157,0 0 1,-1-1-1,1 1 0,-1-1 0,0 0 1,0 0-1,0 0 0,0-1 0,-1 1 1,0-1-1,0 0 0,4-8 1,-4 7 35,-1 0 1,0 0 0,0 0 0,0-1 0,0 1 0,-1 0 0,1-9 0,-3 10 12,1 0 1,0 0-1,-1 0 0,0 0 1,-3-8-1,4 11-22,-1-1 1,0 1-1,1 0 1,-1 0-1,-1 0 0,1 0 1,0 0-1,0 0 1,-1 0-1,1 1 0,-1-1 1,1 0-1,-1 1 1,-2-3-1,1 2-6,1 0-97,0-1-1,0 1 0,0 1 0,0-1 0,0 0 0,0 0 0,-1 1 0,-3-3 0,3 3 156,1-1-298,-1 1-393,-10-7-652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34.6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131 1 2608,'0'0'-87,"1"2"192,4 22 1641,-5-22-1322,-2 1-225,-31 41 760,10-10-480,15-25-365,0 0 0,1 1 0,0 0 0,0 0 0,1 0 0,-7 19 0,-4 5 55,16-31-158,0 0 0,0 0-1,0 0 1,0 1 0,1-1 0,-1 0-1,1 0 1,0 7 0,0-9-9,0 2-1,2 0-17,-1-1 12,0 0 0,0 0 0,0-1 0,0 1 0,0 0 0,1-1 0,-1 1 0,1-1 1,-1 0-1,1 1 0,1 0 0,-1-1-53,4 0-12,6 0-29,0-1 1,0 0 0,0-1 0,20-4 0,-25 4 25,0-1 1,0 0 0,0-1-1,0 1 1,-1-1 0,1 0-1,-1-1 1,0 0 0,0 0-1,0 0 1,0 0 0,-1-1-1,1 0 1,-1-1 0,-1 1-1,7-10 1,-8 12 56,-1-1 0,0 0-1,0 0 1,0 0 0,0 0 0,-1 0 0,1 0 0,-1 0-1,0 0 1,-1-1 0,1 1 0,-1 0 0,0-1-1,0 1 1,0 0 0,0-1 0,-1 1 0,0 0 0,-2-7-1,1 2 40,-1 1 0,-1-1 0,0 1 0,0 0 0,0-1 1,-9-9-1,-2-6-303,13 22 107,-4-10-677,1 0-749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35.5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131 53 3176,'0'0'1742,"5"2"-1419,16 8 3,-16-8 8,-7 15 954,-4-3-868,0 0 1,-6 22-1,8-20-180,-2 0 0,-10 22 1,4-14-82,2 0 1,0 1 0,-5 27-1,-1-2-4,8-18-69,-10 65-1,13-64-159,0 21-182,-6-26-543,36-162 365,-4 30 212,-2 11 103,5-46 107,-21 122 43,1 0 0,0 0-1,1 1 1,1 0-1,0 0 1,11-20-1,-15 33-1,1 0-1,-1 0 1,1 0-1,0 0 0,0 1 1,0-1-1,3-1 0,1-2 66,-6 5 95,26 1 2,-22 0-106,-2 2 6,6 4-12,-2 1 1,1 0-1,-1 0 1,0 1-1,0 0 1,-1 0-1,0 1 1,-1-1 0,1 1-1,-2 1 1,5 10-1,1 7 56,-3-12-38,-2 1 0,0 0-1,6 28 1,-8-22-25,0 1 0,-1-1 0,-2 1 0,-3 42 0,1-44-38,1-1 1,2 32 0,0-13-171,5 18-629,-2-35-84,-4-19 483,1-1-27,5 12-437,-2-7-3517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35.8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10 4464,'-16'0'-376,"11"0"702,8 1 2121,89 3-1201,-51 0-197,-35-4-919,36 1 799,74-10 0,-68 4-1131,-5 0-1066,-40 4 743,1 1-81,14 0-109,-14 0-370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40.8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14951 5477 5801,'-15'4'-733,"10"-2"521,-1-1 0,1 0-1,0 0 1,-11 0 0,14-1 226,0-1 1,-1 1-1,1-1 1,0 1-1,0-1 0,-1 0 1,1 0-1,0 0 1,0 0-1,0 0 0,0 0 1,0-1-1,0 1 1,-2-3-1,-31-32 699,20 20-292,-28-25 1,0 5-90,21 18-107,-33-23 0,34 26-69,1-1 0,-18-19 0,17 16-35,-34-30 236,-20-20 252,-117-83 0,-204-86-19,-17 25-246,251 131-236,-141-55 47,138 65-8,-74-24 14,83 36-76,-426-167 101,280 106-139,-205-79-13,-203-75-46,-304-41-88,800 260 67,-296-92-117,416 116 114,-303-110-176,-386-144-335,96 8-220,620 247 701,-56-27-31,-212-99-136,218 105 143,-244-81-251,-12 34 104,107 29 132,105 26 44,-474-173-119,242 96 84,127 44 67,-264-69-52,269 79 2,72 23 22,-102-20 14,-50-9-155,89 23-96,242 48 275,-286-58-295,8-30 60,142 47 133,19 6 44,50 18 36,53 14 15,-39-13 1,-39-15 2,70 23 34,25 8-11,0 0-1,0-1 1,0 0-1,0 0 1,-10-7 0,-15-5-52,30 14 42,-2 0 15,-89-39 6,61 26-43,30 13 30,-32-12-14,31 11 9,-1 2 9,-10-4-10,11 4-9,-1 0-15,-10 0 4,11 0 2,-1-1-47,-35-7-161,34 7 196,2 1-38,-11 0 32,10 0-18,1-1-208,-11-2 186,10 2 7,0 1-274,-14 0 246,14 0-2,-1 0-447,-1 1 360,-1-1-1,1 1 1,0 0 0,-9 2-1,5 0-483,7-2 100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42.5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588 0 1952,'0'0'-139,"-6"4"-389,-9 5 632,-1 0 1,-29 11 0,-12 5 338,8-7-241,39-14-176,8-3-7,-2 0-10,-31 7 42,32-7 6,-2-1-27,-15 3 3,-47 7 86,65-9-111,-20 3 2,17-3 3,0-1-4,-16 3-3,-27 4 32,-14 6-12,20-7-10,35-5 25,0 1-1,-1 0 1,1 1 0,-11 4 0,63 8 101,57 10 0,10 3 154,-63-15-203,-34-10-67,0 1 1,0 0 0,0 1-1,17 9 1,-3 1 22,-18-10-32,0 1 0,0 0 1,0 0-1,15 13 1,-4-1 0,-16-14-15,-1 0 0,1 1 0,-1 0 0,0 0 0,0 0-1,4 7 1,-1-3 12,-1 1 0,16 13 0,10 13 6,-28-31-17,-1 1 0,0 0 0,-1-1 0,1 1 0,4 12 0,5 10 11,-5-12-19,-3-8 9,2 18 12,-3-12-10,1-5 2,11 30-84,-16-38 68,0-1 0,0 1 1,0-1-1,0 1 0,-1 0 1,1-1-1,0 1 0,0-1 1,-1 1-1,1-1 0,0 1 1,-1-1-1,1 1 0,-1-1 1,1 1-1,-1-1 0,1 0 1,0 1-1,-1-1 0,1 1 0,-1-1 1,0 0-1,1 0 0,-2 1 1,-11 5-199,10-5 159,-1-1-437,-14 0 290,17 0 137,1 0 0,-1 0 0,0 0 0,0 0 0,1 1 0,-1-1 0,0 0 0,1 0 0,-1 1 1,0-1-1,1 0 0,-1 1 0,0-1 0,1 1 0,-1-1 0,1 1 0,-1-1 0,1 1 0,-1-1 0,1 1 0,-1 0 0,0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2:52.9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15 1092,'0'-14'10494,"-5"19"-10320,-12 13-6,12-13 694,5 0-760,0 0 1,-1 0 0,0-1-1,0 1 1,-4 9-1,4-10-68,-1 0 0,1 1 0,0-1 0,0 1 0,0 8 0,-5 75 168,5-53-169,-3-1 1,-9 42 0,1-5 1,-14 60-9,23-121-26,2 0 0,-1-1 0,1 12 0,-3 16-46,3-32-180,-1 15 403,4-6-2890,8-18 2056,29-13-141,-37 16 557,0 0 0,0 0 0,0-1 1,0 1-1,0 0 0,0-1 1,0 1-1,-1-1 0,1 0 0,0 0 1,-1 1-1,0-1 0,1 0 1,1-3-1,-2 2-944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2:54.3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1211 6385,'-26'-50'-1437,"26"48"1435,-1 0 0,0 0 0,1 0 0,-1 0 0,1 0-1,0 0 1,-1 0 0,1-1 0,1-2 0,-3-8 67,1 5 28,0 0-1,0 0 0,0 0 0,1 0 0,2-16 0,-1 6 68,5-55 556,-4 35-252,8-47 1,0 16-68,-7 45-157,13-44 0,0 3 65,-11 45-218,0 0 0,2 1 1,0 0-1,12-23 0,44-69 221,25-9 27,-70 97-281,0 0-1,2 1 1,1 1 0,0 1 0,46-32 0,39-10 9,-91 55-56,-1 1 1,1 0-1,0 1 1,1 1 0,28-5-1,-29 5 4,-11 3-6,0 0 0,0 0 0,0 0 1,1 1-1,-1-1 0,6 1 1,13 1 12,0 0 1,33 7 0,-16 0 3,63 17 19,-91-20-32,1-1 0,-1 1 0,0 1 1,-1 0-1,22 15 0,0 3 9,-22-17-10,-1 0-1,0 0 1,0 1 0,-1 0 0,14 16 0,-14-11-8,3 2 9,-1 1 0,0 0 0,15 33-1,-18-31-5,-1-1 3,0 1 1,-1 0-1,8 35 1,-5-7-3,4 35 7,-12-72-10,-1 0 0,0 0 0,0 0 0,-1 1-1,0-1 1,-5 17 0,-5 43-19,1-27-10,7-28 21,-1 0 0,-6 16-1,9-26 9,-70 149-7,65-140 4,-10 12 3,8-14-2,0 0 1,-8 15 0,8-13-6,0-1-1,-12 14 1,9-13 6,1-1-1,1 1 1,-9 15-1,15-23 2,-1-1 0,1 1 0,-1-1-1,-7 7 1,-10 12-9,8-8 8,0-1 1,-1-1-1,0 0 1,-1 0-1,-20 11 1,7-3-1,-20 12 11,33-21-4,-1-1 0,-19 10 1,23-14 8,-39 16 96,23-12-42,5-2 101,0-1 1,-45 9 0,49-13-107,7-3 2,0 0 0,0 0 0,0-1 0,-13-1 0,3 0 11,7 0-17,1-1-1,0 0 0,0-1 1,0 0-1,0-1 1,0-1-1,1 0 1,-22-12-1,11 6 23,18 7-72,0 1 1,1-1-1,0 0 1,-1 0 0,2 0-1,-1-1 1,0 0-1,1 0 1,0 0-1,0 0 1,0-1 0,1 0-1,0 1 1,0-1-1,-2-7 1,-5-12 4,2-1 0,-6-33 1,13 55-18,-3-17-119,2 0 1,0 0-1,2 0 0,0 0 1,3-21-1,0 26-222,0-1 1,1 1-1,1 0 1,0 0-1,1 1 0,1-1 1,11-18-1,15-33-4040,-23 48 1670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3:21.3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78 1428,'-23'-17'1670,"20"15"-1056,0 1-91,-4-4 4854,7 5-5271,105-22 576,-29 9-402,-63 10-238,1 1 0,20-1 0,-24 3-24,0-1-1,0 0 1,14-4 0,-18 4-19,-1 1-1,0-1 1,1 1-1,-1-1 1,1 2-1,-1-1 1,1 1 0,5 1-1,25 1-69,-30-3 56,-1 1-1,1-1 1,-1 1-1,1 0 1,-1 0 0,0 0-1,1 1 1,-1 0 0,8 4-1,-10-4 4,0 0-1,0 0 0,-1 0 0,1 0 1,0 0-1,-1 1 0,0-1 1,0 1-1,1-1 0,-1 1 1,-1 0-1,1 0 0,0 0 1,-1 0-1,1 0 0,0 5 1,-2-5-1,0 0 1,0-1 0,0 1-1,-1-1 1,1 1 0,-1 0 0,1-1-1,-1 0 1,0 1 0,0-1-1,0 1 1,-1-1 0,-1 3-1,0 1-29,1-1 17,-1 0 1,0 0-1,-1-1 0,1 1 1,-1-1-1,0 0 1,0 0-1,-9 7 0,4-3-22,-170 129-449,127-100 342,-9 9-20,60-44 165,-1 0 0,0 1-1,0-1 1,1 1 0,-1-1-1,1 1 1,-1 3 0,0-2 4,0-1-7,2-1 23,1 0-1,0 0 1,0 1-1,-1-1 0,1 0 1,0 0-1,1 0 1,-1 0-1,0 0 0,0 0 1,1-1-1,0 1 1,-1 0-1,1-1 0,0 1 1,3 1-1,0 0 35,-1-1-1,1 0 1,0 0-1,1-1 0,6 2 1,-9-2-18,1-1-1,-1 1 1,0-1 0,0 0 0,0 0 0,1 0-1,3 0 1,19-2 134,86-3 167,-104 5-302,0-1-1,1 0 1,-1 0 0,13-5-1,-12 4-11,1-1 1,-1 2-1,1-1 0,16 0 1,1 0-494,42-9 1,-65 10 183,-3 1 245,0-1-1,1 0 1,-1 1-1,0-1 1,1 1-1,-1 0 1,1-1-1,-1 1 1,1 0-1,-1 0 1,0 0-1,3 0 1,-2 0-51,2 0-425,1-1-1132,17-2-325,-12 2-357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30.6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17 5497,'0'0'-295,"1"-13"555,-1 13-162,1 0-1,-1-1 1,1 1 0,-1 0 0,0-1-1,1 1 1,-1 0 0,1 0 0,-1 0 0,1-1-1,-1 1 1,0 0 0,1 0 0,-1 0-1,1 0 1,-1 0 0,1 0 0,-1 0 0,1 0-1,-1 0 1,1 0 0,-1 0 0,1 0-1,-1 0 1,1 0 0,-1 0 0,1 1-1,-1-1 1,1 1 0,13 11-171,-5-3 873,-6-4-654,1-1 1,-1 1-1,-1 0 0,1 0 1,-1 0-1,1 0 0,-2 1 0,1-1 1,0 0-1,-1 1 0,0 0 1,0-1-1,-1 1 0,0-1 0,0 1 1,-1 7-1,0-5-85,-8 49 310,-19 65 1,9-50-785,-11 78-1,29-140-199,0 0-1,1 0 0,0 1 0,0-1 1,1 0-1,3 15 0,-3-13-2509,-1-2 812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3:22.7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348 988 5436,'0'0'-320,"-5"-2"56,-12-6 177,1-1 0,-1-1 0,-21-16 0,-22-14 886,29 13-327,5 4 186,-27-30 0,44 43-499,1 0 0,0-1 1,1 0-1,0-1 0,1 1 1,-8-20-1,8 13 0,1 0 1,1 0-1,0 0 0,1-1 1,1 1-1,1-29 1,1 34-86,1-1 1,0 1-1,1 0 1,0 0 0,1 1-1,1-1 1,0 0 0,1 1-1,0 0 1,12-20 0,-6 15-16,2-1 1,0 2-1,1 0 1,1 1-1,33-27 1,-4 9 15,2 2 0,49-24 0,-48 29-34,-17 11-8,2 1 1,65-19-1,-51 18-12,-18 7-7,0 1 1,1 1-1,0 2 0,0 1 0,0 0 1,0 3-1,32 2 0,-48-1-3,23 2 53,0 2 0,41 10 0,-34-4-20,-1 2 1,0 2 0,-2 2-1,1 1 1,-2 2 0,-1 2-1,44 33 1,-68-43-31,0 0-1,-1 1 1,-1 1-1,0 0 1,-1 0-1,-1 1 1,0 0 0,10 23-1,-12-16-2,0 1 0,-2-1 0,7 40 0,-11-50-10,0 5-1,-1-1 1,0 0-1,-2 0 1,0 0 0,0 1-1,-1-1 1,-7 22-1,2-14-2,-1-1-1,-2 1 1,0-1-1,-2-1 1,0 0-1,-1-1 1,-1 0-1,-21 22 1,-43 52 20,-45 20 3,72-70-14,48-42-6,-16 10 0,14-10-1,-12 8 3,-32 19 26,34-23-14,-28 11 102,-81 9 530,118-26-584,-1 0 1,1-1-1,0 0 0,-1-1 1,1 1-1,0-1 0,-12-3 1,-8-1 123,-40-9 126,24 5-139,1-2 1,-65-27-1,100 36-155,-6-3 12,2 0 0,-1 0 0,0-1-1,1-1 1,0 0 0,1 0 0,-1-1 0,1 0 0,1 0 0,0-1-1,0 0 1,1-1 0,0 0 0,-9-15 0,9 9-31,0 1 1,0-2-1,2 1 0,0-1 1,1 0-1,0 0 1,2 0-1,0 0 0,1-23 1,3-58-282,-4-88-1004,1 159 965,-4-22-473,-8-49-2059,11 31-1862,2 43 2230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05T19:52:53.8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4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24 184,'0'0'4034,"-2"-1"-3788,-4-5 472,7 3 1582,12 1 1017,-8 1-4354,0 0 1071,0 0-6,60-7 58,-61 8-92,1 0-8,39 0-85,-41 0 46,2 0 0,12 4-15,-12-4-4,-2 0 1,11 0-1,-10 0-12,-1 2-230,-1-1 270,1 0 0,-1 0 1,0 0-1,0 0 0,0 1 0,-1-1 0,1 1 0,0-1 0,2 4 0,-3-4-50,-15 25-191,-10-2 39,21-22 234,1 0-1,0 0 1,0 0 0,0 0-1,0 0 1,0 0 0,-2 4-1,0-2-11,0-1-1,0 1 0,0-1 1,0 0-1,-1 0 0,0 0 1,-6 3-1,-15 12-140,24-16 121,-10 9-228,12-11 267,0 0 0,0 1-1,0-1 1,0 1 0,0-1-1,0 0 1,0 1 0,0-1-1,0 1 1,0-1 0,0 1-1,0-1 1,0 0 0,0 1-1,0-1 1,0 1-1,1-1 1,-1 0 0,0 1-1,0-1 1,0 0 0,1 1-1,-1-1 1,0 0 0,0 1-1,1-1 1,-1 0 0,0 1-1,1-1 1,-1 0 0,0 0-1,1 1 1,-1-1 0,1 0-1,-1 0 1,0 0 0,1 0-1,-1 0 1,1 1 0,21 5 31,-17-4-48,-2-1 4,1-1 9,63 18-61,-62-16 58,0 1 0,0 0 0,-1 0 0,1 1-1,-1-1 1,5 6 0,-5-6 5,-2-1 5,0-1 0,0 1 1,-1 0-1,1-1 0,-1 1 0,1 0 0,-1 0 0,0 0 0,1 0 0,-1 0 0,0 0 0,0 0 0,0 3 0,8 15 5,-9-17 4,0-1 1,0 1-1,0-1 0,-1 0 0,1 1 0,-1-1 1,0 0-1,1 1 0,-1-1 0,-2 4 0,1-3 13,0 1 8,0 0 0,-1 1 0,1-1 0,-1 0-1,0-1 1,-1 1 0,1 0 0,-1-1 0,1 0 0,-1 0 0,0 0 0,0 0 0,-7 3 0,-15 12 99,23-15-111,0-1-1,0 0 1,0 0 0,0-1 0,0 1-1,-1-1 1,-5 2 0,-17 8 67,0 1-83,24-11-34,-2 0-18,-51 7-2337,51-8 1629,2-2-545,-7-10 134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5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3828,'0'0'-181,"-3"2"-116,-7 4 290,7-4 2284,15-2-2192,71 0 194,-62 0-246,-16 0 2,0 0-3,30 4 34,-33-4-69,1 1 9,0 0-13,-1 0 1,1 0-1,0 1 0,-1-1 0,1 0 0,-1 1 1,0 0-1,1-1 0,-1 1 0,0 0 1,0 0-1,0 1 0,0-1 0,0 0 0,1 4 1,-2-5-29,-3 30-87,-11-3 54,11-25 64,0-1 1,0 1-1,0 0 0,-1-1 1,1 1-1,-1-1 0,1 0 1,-1 0-1,0 0 0,0 0 1,-3 1-1,4-2 1,0 0-12,-1 1-13,2-2 13,0 1 0,0-1-1,0 1 1,0 0 0,0-1 0,1 1 0,-1 0 0,0 0 0,0-1-1,0 1 1,1 0 0,-1 0 0,1 0 0,-1 0 0,0 1-1,1-1 3,0 0-1,0 0 0,0-1 0,0 1 0,0 0 1,0 0-1,0-1 0,1 1 0,-1 0 0,0-1 1,1 1-1,-1 0 0,0-1 0,1 1 0,-1 0 0,0-1 1,1 1-1,-1-1 0,1 1 0,0-1 0,-1 1 1,2 0-1,0 1 0,3-1-52,12 2 40,-12-2 14,8 5-69,-9-3 79,0-1-4,-1 1 1,1-1 0,0 1 0,-1 0 0,1 0 0,-1 1 0,0-1-1,0 1 1,3 5 0,1 1 10,-5-8 9,-2 1 14,0 1-11,-1 0 1,1-1 0,-1 1-1,0 0 1,0-1-1,0 1 1,-1-1-1,1 1 1,-1-1 0,0 0-1,0 0 1,0 0-1,0 0 1,0 0-1,-1 0 1,1 0 0,-6 4-1,-5 3-5,1-1-1,-28 15 1,20-13-184,17-9 3,0-1-80,-7 6-104,7-6-263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7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 3364,'-8'-3'231,"15"2"-175,33 0-75,-27 1 59,47 5 33,-58-5-73,1 1 0,-1 0 0,0 0-1,0 0 1,0 0 0,0 0 0,0 1 0,0-1 0,0 0 0,0 1 0,-1 0-1,1-1 1,0 1 0,-1 0 0,1 0 0,-1 0 0,0 0 0,0 0 0,0 0-1,0 0 1,0 0 0,0 0 0,0 1 0,-1-1 0,1 3 0,-1-1-6,-1 0 0,1 0-1,-1 0 1,0 0 0,0-1 0,-1 1 0,1 0 0,-1-1 0,0 1 0,0-1 0,0 0 0,0 0 0,0 0 0,-1 0-1,-5 5 1,2-1 14,-4 4 3,0 0 1,-1-1 0,0 0-1,-23 14 1,16-11-11,15-11 11,1-1 0,-1 1 1,1 0-1,0 0 0,0 0 0,0 0 0,0 1 0,0-1 1,0 0-1,-2 6 0,3-6 120,4 0-97,64 19 143,-63-20-169,0 0 0,-1 1 0,1-1 0,0 1 0,-1 0 0,1 0 0,-1 0 0,1 1 0,-1-1 0,0 1 0,0 0 0,5 5 0,-8-7-8,0 0 0,1-1 1,-1 1-1,1 0 0,-1-1 0,1 1 1,0-1-1,-1 1 0,1-1 0,-1 1 0,1-1 1,0 1-1,-1-1 0,1 0 0,1 1 1,-1-1 1,0 1 0,-1-1 0,1 0 0,0 1 0,-1-1 0,1 1 0,0-1-1,-1 1 1,1-1 0,-1 1 0,1-1 0,0 1 0,-1-1 0,0 1 0,1 0 0,-1-1 0,1 1 0,-1 0 0,0 0 0,1-1 0,-1 1 0,0 0 0,0 1 0,3 5 6,-2-2 30,1 0 0,-1 1 1,0-1-1,0 1 1,0 7-1,-6 34 315,4-45-332,1 0 0,-1 0-1,1 0 1,-1 0 0,0 0 0,0 0-1,0 0 1,0-1 0,0 1 0,-1 0-1,1-1 1,0 1 0,-1-1 0,-1 2 0,-6 7 144,7-7-130,0 0 1,0 0 0,0 0-1,-1-1 1,0 1 0,1-1-1,-5 3 1,-12 14 137,17-17-187,0 0 1,0 0 0,0-1 0,0 1 0,-1 0 0,1-1 0,-1 0 0,-3 2 0,1 0-53,2-2-78,-15-1-285,15 0 158,2 0-83,-1 0 304,1-1 0,0 1 0,0-1 0,-1 0-1,1 1 1,0-1 0,0 0 0,0 0 0,0 0 0,0 0 0,-2-1 0,2 1-49,-2-2-462,2 1-372,-3-10 378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7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29 2956,'0'0'27,"0"0"0,0 0 0,0 0 1,0 0-1,0 0 0,0 0 0,0 0 0,0 0 0,0 0 0,0 0 0,0 0 0,0 0 0,0 0 0,0 0 0,-1 0 0,1 0 0,0 1 1,0-1-1,0 0 0,0 0 0,0 0 0,0 0 0,0 0 0,0 0 0,0 0 0,0 0 0,-1 0 0,1-1 0,0 1 0,0 0 0,0 0 1,0 0-1,0 0 0,0 0 0,0 0 0,0 0 0,0 0 0,0 0 0,0 0 0,0 0 0,0 0 0,-1 0 0,1 0 0,0 0 0,0 0 0,0 0 1,0 0-1,0 0 0,0-1 0,0 1 0,0 0 0,0 0 0,0 0 0,0 0 0,0 0 0,-13 9 364,10-6-332,0-1 0,1 1 1,-1 0-1,1 0 1,-1 0-1,1 0 0,0 0 1,0 0-1,1 1 0,-2 3 1,-1 3 131,0 0 0,-11 18 0,-9 21 259,-7 33 60,26-49-342,5-31-164,-1-1 0,1 0 0,-1 1 0,1-1-1,0 0 1,0 1 0,0-1 0,0 0 0,0 1 0,0-1-1,0 1 1,0-1 0,0 0 0,1 1 0,-1-1 0,0 0-1,1 0 1,-1 1 0,1-1 0,0 0 0,-1 0 0,1 0-1,0 1 1,0-1 0,0 0 0,-1 0 0,1 0 0,0 0-1,3 1 1,-1 0-13,1 1 0,0-1 0,0 0 0,0 0 0,0-1 0,5 2 0,-6-2-33,3-3-10,1 0 25,1 0 1,-1-1-1,0 0 0,0 0 1,7-5-1,-4 1-17,-1-1 0,0 0 0,0-1 0,-1 0-1,15-20 1,-19 23 60,0 0 0,-1-1 0,0 1-1,0-1 1,-1 0 0,0 1 0,0-1 0,0 0 0,-1 0-1,0-1 1,0-10 0,-6-41 345,4 56-339,0-1 0,0 1 1,0 0-1,-1-1 0,1 1 1,-1 0-1,0 0 0,0 0 1,0 0-1,0 0 1,-3-3-1,-4-6 42,6 8-116,-1 0 1,1 0-1,-1 0 0,0 0 0,0 0 0,-7-3 0,-2-4-1116,11 9 651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8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0 4332,'0'0'496,"-4"4"-315,-3 4 66,0 0 0,0 0 0,1 0 0,-11 18 0,-49 97 1064,62-116-1262,0 1 1,1 0 0,1 0-1,-3 12 1,-5 12 97,1 6-12,8-36-125,1 0 0,-1 0-1,1 0 1,0 0-1,0 0 1,0 0 0,0 0-1,0 0 1,0 0-1,1 0 1,-1 0 0,0 0-1,1 0 1,0-1-1,-1 1 1,1 0 0,0 0-1,0 0 1,0-1-1,2 4 1,-1-2 0,4 6 14,-5-8-25,0 0 1,-1 0-1,1 0 1,-1 0-1,1-1 1,0 1 0,0 0-1,-1-1 1,1 1-1,0 0 1,0-1-1,0 1 1,0-1-1,0 1 1,0-1-1,0 0 1,0 1-1,0-1 1,0 0 0,2 0-1,-1 0-4,1 1-16,2-1-15,10-1-136,0 0-1,0-1 1,0 0-1,28-10 1,68-26-2335,-96 32 1718,-12 5 588,0-1 1,0 1-1,0-1 1,0 1-1,-1-1 1,1 0-1,4-4 1,-5 5-431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9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3208,'0'0'867,"2"6"-682,0-1-148,0 0 46,-1 0-1,0-1 1,1 1 0,-2 0 0,1 1 0,0-1 0,-1 0-1,0 0 1,0 0 0,-2 9 0,-6 31 420,4-19-148,-9 30 0,-18 73 96,20-53-904,8-51-16,0-3-2913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0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3072,'0'0'1898,"-3"7"-1632,-25 52 805,7-17-111,-19 52 0,17-36-610,18-42-246,0 1 0,-6 31 1,0 4 46,-16 74-4,25-120-201,1 0-1,0 0 1,1 0 0,-1 0 0,1 0 0,1 0 0,-1 0 0,1 0 0,2 10 0,-2-14-46,-1-1 83,0 0 0,1-1 0,-1 1 0,0-1-1,1 1 1,-1-1 0,1 1 0,-1-1-1,1 1 1,-1-1 0,1 0 0,-1 1-1,1-1 1,-1 0 0,1 1 0,-1-1 0,1 0-1,0 0 1,-1 1 0,1-1 0,0 0-1,-1 0 1,1 0 0,0 0 0,-1 0-1,1 0 1,-1 0 0,1 0 0,0 0-1,-1 0 1,1 0 0,1-1 0,15-1-185,-11 1 42,-2-1-3,1 0 114,0 0-1,0 0 1,0-1 0,-1 0 0,1 0-1,-1 0 1,0 0 0,0-1-1,0 0 1,0 1 0,-1-1-1,1-1 1,-1 1 0,0-1 0,3-7-1,-5 11 40,-1 0-1,1 0 1,-1 0-1,1-1 0,0 1 1,-1 0-1,1 0 1,0 0-1,0 0 0,0 0 1,-1 0-1,3-1 1,-2 1 4,0 1-1,0-1 1,0 0 0,0 0 0,0 0 0,0 0 0,0 0 0,-1 0 0,1 0 0,-1-1-1,1 1 1,0 0 0,-1 0 0,0 0 0,1-3 0,1-2-3,0 0 26,0 1 0,-1-1 0,0 0 1,0 1-1,0-7 0,-1 10-4,0 1 0,-1-1 0,1 0 0,0 1 0,-1-1 0,1 1 0,-1-1 0,1 1 0,-1 0-1,0-1 1,0 1 0,1-1 0,-1 1 0,0 0 0,0 0 0,0-1 0,-1 1 0,1 0 0,0 0 0,0 0 0,0 0 0,-1 1 0,1-1 0,-1 0 0,-1 0 0,-2-2 28,-1 1 0,0 1-1,0-1 1,-8-1 0,11 3-48,-2-1 45,0 1-7,-43 0-85,44 0-68,-1 0-314,-12 0 117,12 0-91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1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2 4084,'1'0'1,"0"0"0,0-1 0,0 1-1,0 0 1,0 0 0,0 0 0,0-1 0,0 1-1,1 0 1,-1 1 0,0-1 0,0 0-1,0 0 1,0 0 0,0 1 0,0-1-1,0 0 1,0 1 0,0-1 0,0 1 0,0-1-1,0 1 1,0 0 0,0-1 0,-1 1-1,2 1 1,-1-2 2,1 3 299,-2 4-19,0-1 0,-1 1 0,-1 0 0,-1 6 0,3-11-235,-1 0 1,1 0 0,-1 0-1,0 0 1,0 0-1,0 0 1,0 0-1,0 0 1,0-1 0,0 1-1,0-1 1,-1 1-1,1 0 1,0-1-1,-3 2 1,3-2-30,1-1 1,-1 1-1,0 0 1,1 0-1,-1 0 1,1 0-1,-1-1 1,1 1-1,0 0 1,-1 0-1,1 0 0,0 0 1,-1 0-1,1 0 1,0 0-1,0 1 1,0 0 26,-6 11 176,0-1 0,-1 0 0,-15 20 0,-5 8 2,24-35-223,0 0 0,1 0 1,-1 1-1,1-1 0,0 1 0,0-1 1,1 1-1,0 0 0,0 0 0,0 9 1,3-12-13,1 0 1,-1 0-1,1 0 0,0 0 1,0-1-1,0 1 1,0-1-1,7 4 1,-7-5-1,-3 0 10,1-1-1,-1 1 0,1-1 0,0 1 0,-1-1 0,1 1 0,0-1 0,0 0 0,-1 1 1,1-1-1,0 0 0,0 1 0,-1-1 0,1 0 0,0 0 0,0 0 0,0 0 1,0 0-1,-1 0 0,2 0 0,13 1-28,-2 1-31,0-1 1,1 0-1,-1-1 1,0-1-1,23-3 1,103-24-1780,-71 10-672,-65 17 1625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32.6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34 5529,'0'-1'19,"0"0"0,0 0 1,0 0-1,0 0 1,1 0-1,-1 0 1,0 0-1,0 0 0,0 1 1,1-1-1,-1 0 1,0 0-1,1 0 1,-1 0-1,1 1 0,-1-1 1,1 0-1,0 0 1,-1 1-1,2-2 1,-1 1 174,29-8 1414,-15 7-1391,-11 1-23,-1 0-18,6 1-76,-1-1 0,0 1-1,0 0 1,0 1 0,0 0-1,0 0 1,14 5 0,-6-2-72,-13-3-55,17 3-55,-19-4 76,0 0-1,0 0 1,0 1 0,0-1-1,-1 0 1,1 1 0,0-1-1,-1 1 1,1-1-1,0 1 1,0-1 0,-1 1-1,1-1 1,-1 1 0,1 0-1,-1-1 1,1 1-1,-1 0 1,1 0 0,-1-1-1,0 1 1,1 0 0,-1 0-1,0 0 1,1 1-1,-2 1-20,-1 3 10,-1-1 1,0 0-1,0 1 1,0-1-1,0 0 0,-1 0 1,0-1-1,0 1 0,0-1 1,0 0-1,-9 6 0,-16 17-106,-27 28-173,55-53 264,1 2 1,1 0 1,-1 0-1,1-1 1,0 1-1,1 0 1,-1 0-1,1-1 1,-1 1-1,1-1 0,0 1 1,5 5-1,3 7-56,-9-13 75,0 0 1,0 0 0,-1 0 0,1 0 0,-1 0-1,1 0 1,-1 1 0,0-1 0,0 0 0,-1 0-1,1 0 1,-1 0 0,1 0 0,-1 0-1,0 0 1,0 0 0,-3 5 0,0 0 7,0 1 0,0-1 0,-1 0 0,-9 12 0,-4-3 4,8-7-2,-14 17-34,23-26 11,1 0 0,-1 1 0,0-1 0,0 0 0,0 0-1,0 0 1,0 0 0,0-1 0,-1 1 0,1 0 0,-2 1 0,-9 9-698,11-10 383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1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8 3024,'-2'-2'-21,"-2"-3"-151,4 5 208,0 0-1,0 0 0,0 0 0,0 0 0,0 0 0,0 0 1,0 0-1,0 0 0,0 1 0,0-1 0,0 0 1,0 0-1,-1 0 0,1 0 0,0 0 0,0 0 0,0 0 1,0 0-1,0 0 0,0 1 0,0-1 0,0 0 1,0 0-1,0 0 0,0 0 0,-1 0 0,1 0 0,0 0 1,0 0-1,0 0 0,0 0 0,0 0 0,0 0 1,0 0-1,0 0 0,-1 0 0,1 0 0,0 0 1,0 0-1,0 0 0,0 0 0,0 0 0,0 0 0,0 0 1,0 0-1,-1 0 0,1 0 0,0 0 0,0 0 1,0 0-1,0 0 0,0 0 0,0 0 0,0 0 0,0 0 1,0-1-1,-1 1 0,1 0 0,0 0 0,0 0 1,0 0-1,0 0 0,0 0 0,0 31 208,0-27-152,0 0 0,0 0 0,-1-1 0,0 1 0,0 0 1,1-1-1,-3 5 0,-1 12 211,-2 3 18,0-7-174,4-6-32,-1 0 1,-1 0-1,-8 17 1,-3 6 62,-4 13-423,-34 58-1,52-103-18,0 3-31,-5 15-329,2-13-2326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2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 0 3568,'0'0'-158,"-5"6"-105,-13 15 318,-26 27 969,37-41-724,1 0 0,0 0 0,-7 11 1,-12 13 435,22-28-673,1 0 0,0 0 1,-1 0-1,1 0 0,0 0 0,0 0 0,-1 4 0,-7 10 166,-52 100 605,53-101-756,0 1 0,-6 18 0,-11 21 66,21-45-141,0 1 0,-6 21-1,3-6-80,7-27 69,1 1 0,-1 0 1,1 0-1,0 0 0,-1 0 0,1 0 0,0 0 0,0 0 0,0 0 0,0 0 0,0 0 0,0 0 0,0 0 0,0 0 0,0 0 0,1 0 0,-1 0 0,0 0 0,0 0 0,1 0 0,-1 0 0,1 0 0,-1 0 0,1-1 0,-1 1 0,1 0 1,0 0-1,-1-1 0,1 1 0,0 0 0,0-1 0,-1 1 0,2 0 0,2 1-29,0 0 1,1 0-1,-1-1 1,0 0-1,0 0 1,5 1-1,3 1-67,0-3-36,0 1 0,1-2 0,-1 0-1,0 0 1,0-1 0,0-1-1,0 0 1,13-5 0,-18 5 136,0 0 1,0-1 0,-1 0-1,1 0 1,-1-1-1,0 0 1,0 0 0,-1 0-1,7-8 1,-12 12 30,1-1 1,-1 1-1,0 0 1,0-1-1,1 1 1,-1-1-1,0 1 0,0 0 1,-1-1-1,1 1 1,0-1-1,0 1 1,-1 0-1,1-1 0,0 1 1,-1 0-1,0-2 1,-11-19 235,8 18-265,-1-1 1,0 1-1,1 0 1,-1 0-1,0 1 1,-1 0-1,1 0 0,-1 0 1,-6-2-1,-19-11-1689,16 6-496,7 2 1160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4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768 1 3564,'0'0'-194,"4"1"-74,-3-1 337,0 0 0,1 0 0,-1 0 0,0 1 0,0-1-1,1 0 1,-1 1 0,0-1 0,0 1 0,0 0 0,0-1-1,0 1 1,0 0 0,0-1 0,0 1 0,0 0 0,0 0 0,0 0-1,0 0 1,0 0 0,-1 0 0,1 0 0,0 0 0,-1 0 0,1 1-1,-1-1 1,1 0 0,-1 0 0,1 3 0,-1-2 410,-4 1-255,-54 40 884,11-16-558,25-16-376,1 1 1,1 1-1,-24 20 1,-25 18 121,3 2-122,47-38-113,-1 0 0,2 1-1,0 1 1,-24 30 0,36-39-45,-90 129 265,81-112-220,1 1 0,1 1 0,-16 47 0,-7 48 220,-33 214-1,27-10 52,31-9-163,16-197-118,6 35 1,-1 1-14,-8-118-19,2 0-1,1 0 1,16 57 0,-13-57-1,-4-18 17,9 29 0,9 29 49,-6-17-42,-1 3 4,-10-40-15,12 34 1,-4-7 0,-12-42-13,1 0 0,0 0-1,1 0 1,-1-1-1,2 1 1,5 9 0,-7-13-3,1 0 0,-1 1 0,0-1 1,0 0-1,-1 1 0,2 8 0,8 20 34,-5-22-33,1 1 9,1-1 0,13 19 0,-5-8 20,-12-18-33,-1 1 0,1-1 0,0-1 0,0 1 0,6 6 0,-7-9-10,16 15 26,0-2 0,1 0 1,32 18-1,-43-28-29,22 12-4,-26-16 4,37 25-44,-5-9-92,-35-16 112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8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5 480,'0'0'4503,"-3"1"-4262,-11 2-23,10-2 2193,17-2-2339,8-1-44,56 0 126,-34 4-131,-34-3-29,1-1 3,-5 1-17,1 0 0,0 1 0,-1-1 0,1 1 0,0 0 0,-1 0 0,1 1 0,10 1 0,-13-1-63,1-1-142,14 0 103,-14 0 15,-4 0 96,1 1 0,-1-1 0,0 0 0,0 0 0,1 0 0,-1 1 0,0-1 1,0 0-1,1 0 0,-1 1 0,0-1 0,0 0 0,0 0 0,1 1 0,-1-1 0,0 0 0,0 1 0,0-1 0,0 0 0,0 1 0,0-1 1,0 0-1,0 1 0,0-1 0,0 0 0,0 1 0,0-1 0,0 0 0,0 1 0,0-1 0,0 0 0,0 0 0,0 1 0,0-1 0,0 0 0,0 1 1,-1-1-1,1 0 0,0 1 0,0-1 0,0 0 0,-1 0 0,1 1 0,0-1 0,0 0 0,-1 0 0,1 1 0,-98 62-630,96-61 631,0-1 0,0 0 0,0 1 0,0-1 0,1 1 0,-1 0 0,0-1 0,-1 3 1,2-2-59,-1-2 44,0 1-1,0 0 0,0-1 1,0 1-1,0 0 0,0 0 1,0 0-1,0 0 0,0 1 1,0-1-1,1 0 0,-1 1 1,0-1-1,1 1 0,-1 0 1,1-1-1,0 1 0,-3 4 1,4-5-20,3 2-55,7 3 95,0 0-1,1-1 1,-1 0 0,1 0-1,0-1 1,19 4 0,-23-7 1,0 3 5,9 7-17,-13-8 40,0 0 1,0 0-1,0 0 1,0 1-1,0-1 1,-1 1-1,1-1 1,-1 1-1,0 0 1,0 0-1,-1 0 1,3 7 0,-2-6 13,-2-1-4,1 1 1,0-1-1,-1 0 1,0 0 0,0 1-1,-1-1 1,1 0 0,-1 1-1,0-1 1,0 0 0,0 0-1,0 0 1,-1 0 0,-2 5-1,1-3 15,0 0 0,0 0 0,-1 0 0,0 0-1,0-1 1,0 0 0,-1 1 0,1-2 0,-1 1-1,-1 0 1,-6 4 0,-2-1 26,0 0 0,-1-1 0,-18 6 1,-11 5-87,42-17-27,-2-1-19,-34 9-2152,37-14 1551,-2-14-609,2 15 124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8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59 3656,'0'0'2979,"-5"5"-2743,-16 14-8,16-14-10,2-4-20,-7 7 15,-1 0-1,2 0 0,-1 1 0,1 1 1,1-1-1,0 1 0,-13 20 1,-21 60 181,37-62-304,4-26-90,0 1-1,1-1 1,-1 0-1,1 1 1,-1-1 0,1 1-1,0-1 1,0 1-1,0-1 1,0 0-1,1 1 1,-1-1 0,1 1-1,-1-1 1,2 3-1,-1-1-16,0 0-1,1-1 1,0 1-1,-1-1 1,1 1-1,0-1 1,1 0-1,-1 0 1,4 4-1,-1-3-10,1-1 0,0 1 0,1-1 0,10 3 0,-12-4-10,0-1 0,0-1 1,0 1-1,0-1 1,0 1-1,0-2 1,0 1-1,7-1 1,-7 0 13,-2 1 1,0 0-1,0 0 0,0-1 1,1 1-1,-1-1 0,0 0 1,0 1-1,0-1 0,4-2 1,11-4-90,-5 3 59,-1 0 0,0-1-1,0 0 1,0-1 0,-1 0 0,0-1 0,0 0 0,0-1 0,-1 0 0,12-13-1,-11 10 16,-6 6 23,-1 1 1,1-1-1,-1-1 1,0 1-1,-1 0 0,1-1 1,3-8-1,8-16-28,-10 22 31,-1 0 1,0 0-1,4-14 1,25-72 177,-33 92-159,1 0 0,-1 0 0,0 0 0,0 0 0,1 0 0,-1 0 1,0 0-1,-1 0 0,1 0 0,0 0 0,-1 0 0,1 0 0,-1 0 0,1 0 0,-1 0 0,0 0 0,0 1 0,0-1 0,0 0 0,0 0 1,-2-1-1,-1-1 7,0 1 1,0 0-1,-1 0 1,1 0-1,0 0 1,-1 1 0,-5-3-1,5 4-35,1 0-1,0 0 1,0 1-1,0 0 1,-1-1-1,1 1 1,0 0-1,-1 1 1,-4 0-1,6 0-27,-2-1-104,-35 8-1868,38-7 1470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9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3896,'0'0'2626,"2"6"-2301,5 16-14,-5-16-15,-4 1-50,1 0 1,1 0-1,-1 1 1,2 8-1,-1-10-147,0 0-1,0 0 1,0-1-1,-3 10 1,-23 110 766,5-25-531,6 8-433,14-83-138,1-24 216,1 1 1,-1-1-1,0 1 0,0-1 1,0 0-1,0 1 1,0-1-1,0 1 0,-1-1 1,1 0-1,0 1 1,-1-1-1,1 0 1,-1 1-1,0-1 0,1 0 1,-1 0-1,0 1 1,0-1-1,1 0 0,-2 1 1,0-1-201,4 3-326,5 3 612,15-41-7095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9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81 4516,'0'-12'-317,"0"10"52,-1 0-93,-3-10 8,4 12 400,-1 0 1,1 0-1,0-1 0,0 1 0,0 0 0,-1 0 1,1-1-1,0 1 0,0 0 0,0-1 1,0 1-1,0 0 0,0 0 0,0-1 1,-1 1-1,1 0 0,0-1 0,0 1 1,0 0-1,0-1 0,0 1 0,0 0 1,1 0-1,-1-1 0,0 1 0,0 0 1,0-1-1,0 1 0,0 0 0,0 0 1,0-1-1,1 1 0,-1 0 0,0 0 1,0-1-1,0 1 0,1 0 0,-1 0 1,0-1-1,0 1 0,1 0 0,-1 0 1,0 0-1,0 0 0,1 0 0,-1-1 0,0 1 1,0 0-1,1 0 0,-1 0 0,0 0 1,1 0-1,-1 0 0,10 2-33,4 2 176,0 0 0,0-2 0,25 3 1,10-11 203,-34 3-356,4 0 40,0 0 0,24-9 0,-1 1-204,39-7-1702,-76 17 1473,-2 1-395,11 0 351,-10 0-153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0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3108,'0'0'869,"2"3"-700,1-1-107,0-1 1,0 1-1,-1 0 0,1-1 0,0 1 0,0-1 0,1 0 0,-1 0 0,0 0 0,0-1 0,7 1 0,41 1 313,-32-3-256,4 0-13,-4-3-47,68-13-475,-28 1-2098,-42 12 1750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0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3308,'0'0'3738,"3"5"-3385,-2-3-329,1 1 67,0 0 0,0 0 0,-1 0 0,1 0 0,-1 0 0,1 1-1,-1-1 1,0 1 0,0-1 0,-1 1 0,1-1 0,-1 7 0,-14 100 1206,2-17-876,3-40-365,3 97-660,5-140 513,1-6 33,-1 0 0,1 0 0,0 0 0,0 0 0,0 0 0,1 3 0,1 14-211,-2-16-839,8-35-3766,-6 23 3703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1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11 104 3728,'-10'-35'-596,"10"32"818,0 0-36,0 2-140,-1 1 0,1-1 0,0 0 0,0 1 0,0-1 0,0 0 0,0 1 0,0-1 0,0 0 0,0 1 0,1-1 0,-1 1 0,0-1 0,0 0 0,0 1 0,1-1 0,-1 0 0,3-1 72,0 0 0,0 1 1,1-1-1,-1 1 0,0 0 0,0 0 1,6-1-1,-4 1 139,-1 1-1,40-4 529,-36 3-582,1 0-1,-1 1 1,16 1 0,-16 0-53,1 0 1,-1-1-1,16-2 1,5 0 81,-14 2-96,1-1 1,22-4 0,-11 1-63,0 1-120,54-10-668,-39 8-667,-38 5 1018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33.4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60 4036,'0'0'-124,"3"-7"-170,-2 4 879,-6 6 3025,0 2-3562,0 1 131,0-1 0,0 0 0,0-1 0,-12 9-1,16-12-154,1-1 0,-1 1-1,1 0 1,-1-1-1,0 1 1,1 0-1,-1-1 1,1 1-1,0 0 1,-1 0-1,1 0 1,0-1-1,-1 1 1,1 0-1,0 1 1,-5 8 259,-5 11-43,0 0 1,1 1-1,-9 35 0,16-51-237,1-1 0,0 1 0,0 0 0,1 0 0,0 0 0,0-1 0,0 1 0,1 0-1,0 0 1,2 6 0,-3-11-17,1 1 0,0-1 0,0 1 0,0-1 0,1 0 0,-1 1 0,0-1 0,0 0 0,1 0 0,-1 0 0,1 1 0,-1-2 0,1 1 0,0 0 0,-1 0 0,1 0 0,0-1 0,-1 1 0,4 0 0,24 2-234,-26-3 155,2-2-8,3-1 42,1-2 0,-1 1 1,1-1-1,-1 0 1,0-1-1,-1 0 1,0 0-1,0-1 0,0 1 1,-1-2-1,1 1 1,-2-1-1,1 0 1,-1 0-1,-1 0 0,1-1 1,-1 1-1,-1-1 1,5-18-1,1-30 142,-9 56-80,1 1-1,-1-1 0,0 1 0,0-1 0,0 1 0,0-1 0,0 1 1,1-1-1,-1 1 0,0-1 0,0 1 0,0-1 0,0 1 0,0-1 1,-1 1-1,1-1 0,0 1 0,0-1 0,0 1 0,0 0 0,0-1 1,-1 1-1,1-2 0,-4-10 62,4 8-43,0-1 1,-1 1-1,1 0 1,-1-1-1,-1 1 1,1 0-1,0 0 1,-1 0-1,0 0 1,0 0-1,0 0 1,-4-5-1,0 0 19,5 8-34,0 0-1,0 0 1,1-1 0,-1 1-1,0 0 1,0 0-1,0 0 1,0 0 0,-1 0-1,1 0 1,0 0-1,0 1 1,0-1 0,-1 0-1,1 1 1,-1-1-1,1 1 1,0-1 0,-2 1-1,-23-7-257,23 6 79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1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3488,'-1'1'9,"1"0"-1,-1 0 0,1-1 1,-1 1-1,1 0 0,-1 0 1,1 0-1,0-1 1,-1 1-1,1 0 0,0 0 1,0 0-1,0 0 0,-1 0 1,1 0-1,0 0 0,0 0 1,0-1-1,0 1 1,1 0-1,-1 0 0,0 0 1,0 0-1,0 0 0,1 0 1,-1 0-1,0-1 0,1 2 1,2 0 71,-1-1 0,0 0 0,0 1 0,0-1-1,1 0 1,-1 0 0,1 0 0,-1-1 0,3 1 0,1 1-9,6 0 129,0 0-1,0-1 1,1-1-1,-1 0 1,23-3-1,18 0 144,-36 3-283,-12 0-1,0 0-4,35-6 52,37-6-780,-73 11 413,1 1-31,1-1 0,-1 0 0,1 0 0,7-3 0,-9 3-34,-1 0-750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5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15640 0 3156,'0'0'-247,"-1"3"40,-3 20-222,4-20 614,1-1-146,3 24 4185,-16-14-3362,-1 8-370,12-19-378,-11 10 222,0-4-202,0 0 0,-1-1 0,0-1 0,0 0 0,-25 6 0,20-6-68,-213 56 293,200-53-329,-50 4 0,-14 4 3,-9 1-5,-115 12-4,124-20-30,83-8 7,-171 11 19,-164 7-28,200-8 7,-269 20 7,-208 7 10,352-35 4,143-5 101,-616-3 487,410-7-468,1 0-67,104 8-42,15-1-20,-168-5 3,-49-1-27,242 7-2,-92 1-20,-44 6 31,36 2 2,-46 0-38,41 0 16,186-3 3,-71 6 0,-82 7 9,93-7 7,-157 6-22,185-9 30,40 0-10,-39 9 7,-13 1-3,-35 2-7,-19 3 10,-134 18-11,126-19 9,-64 9 3,-106 2-12,39-2-3,-74 0 5,-385 15-4,396-30-1,252-8-4,-220 10-3,245-7 11,-279 17 21,-325 37 53,609-48-26,54-5-35,47-4 2,-182 38 7,132-25-8,-21 0-6,36-5-8,-40 7 49,42-6-10,52-13-33,-15 0-2,-3 3 6,-20 6 4,9-2 67,32-7-52,0-1-7,-14 4-1,14-4 5,-1 0-5,-45 9 27,47-8-33,-15 3 6,15-3 0,-1-1-8,-14 0 4,14 0 16,1 0-17,-7 4 0,7-4-2,13-23-9176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6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408 0 5252,'6'12'-1181,"-1"-2"1154,-4-8 100,0-1 0,0 1-1,-1-1 1,1 1 0,0-1-1,-1 1 1,1 0 0,-1 0 0,1-1-1,-1 1 1,0 0 0,0 0-1,1-1 1,-1 1 0,-1 0-1,1 0 1,0-1 0,0 1-1,-1 0 1,1 0 0,-1-1 0,1 1-1,-1 0 1,0-1 0,1 1-1,-1-1 1,0 1 0,0-1-1,0 1 1,-1-1 0,1 0 0,-2 2-1,-130 113 1559,124-109-1530,0 0 0,-19 10 0,-10 8 26,-1 1-29,31-20-71,-1 1 0,-19 9-1,18-10-8,0 0 0,1 0-1,-10 8 1,-12 8 19,29-20-17,-1-1 8,-7 6 7,7-6 37,-8 10 43,11-10-110,-1-1-1,1 0 1,0 1-1,0-1 0,-1 1 1,1-1-1,0 1 1,0-1-1,0 1 1,0-1-1,0 1 1,0-1-1,0 1 1,0-1-1,0 1 0,0-1 1,0 1-1,0-1 1,0 1-1,0-1 1,0 1-1,1-1 1,-1 1-1,0-1 1,0 1-1,1-1 0,-1 0 1,0 1-1,0-1 1,1 1-1,0-1 1,17 10 133,29-3 52,-41-6-175,107 7 415,-78-3-341,-4-3-9,50 9 1,-43-6-54,-35-4-16,2 0 0,16 2 2,-16-2-14,0-1 3,14 0 3,-8 3 2,-9-2-2,3-1-7,12 0 6,-13 0 8,-1 1-6,8 2 1,-9-2-2,26 7-2964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2.0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265 0 112,'0'0'7987,"-5"5"-7898,-16 14-2,16-14 63,-13 1 16,-26 24 158,42-28-296,-17 15 118,3-1-57,0 2 0,-20 28 0,30-40-80,-11 18 15,-2 3 14,12-19-20,2 0 0,-1 1 0,1 0 0,-6 13 0,5-7-6,5-12-11,3 22 19,-2-24-20,0 0 1,0 0-1,-1 0 0,1 0 1,0 1-1,0-1 0,0 0 1,0 0-1,0 0 0,1 0 0,-1 1 1,0-1-1,1 0 0,-1 0 1,0 0-1,1 0 0,0 1 0,1 0 1,-1 1 7,0 0-10,0 1 0,1 1 4,20 16-28,-20-19 15,0 0 0,1-1 1,-1 1-1,1-1 0,0 1 1,-1-1-1,4 1 0,-3-1-24,1 0 2,10 2-7,-11-2 6,1-1 8,36 0-55,-37 0 58,3-1 5,1 0 7,1-1 0,-1 0 1,14-6-1,-17 6 9,-1 1 0,0-1 0,0 0 0,1 0 0,-1 0 0,-1 0-1,1 0 1,0-1 0,0 1 0,-1-1 0,0 0 0,3-3 0,-2 2-9,13-10 11,-15 10 2,-1 2-2,0 1 0,0 0-1,1 0 1,-1 0-1,0 0 1,0 0-1,1 0 1,-1 0 0,0 0-1,1 0 1,-1 0-1,1 1 1,0-1-1,-1 0 1,1 0 0,1-1-1,32-57-22,-31 54 32,1-1 0,-1 0 0,-1 0 0,1 0 0,-1 0-1,0 0 1,-1-1 0,2-8 0,1-6-2,-3 18 0,-1 1-1,0-8-6,0 8 5,0-38 31,0 37 49,-10-23 458,10 24-2,-4 1-494,-10-2-8,11 2 314,-2 1-340,-12 0-1,12 0 22,1 0-89,-14 0-1,14 0-30,9-19-8720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3.2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1 4784,'0'0'-350,"-2"0"-138,-22 14 5772,32-13-5204,75 2 218,-79-3-250,1 0-8,65 5 42,-66-5-102,-1 0-4,36 4-172,-34-3 141,12 5-127,-16-5 174,0 0 0,0 0-1,0 1 1,-1-1 0,1 0 0,0 0 0,-1 0 0,1 1-1,-1-1 1,1 0 0,-1 1 0,0-1 0,0 0 0,1 1 0,-1-1-1,0 1 1,0-1 0,0 0 0,-1 1 0,1-1 0,0 0-1,-1 2 1,-12 34-61,8-24 60,-1-6 15,6-6-6,-1-1 0,1 0 0,0 0 0,-1 0 0,1 0 0,0 0 0,-1 1 0,1-1 0,0 0-1,0 0 1,-1 0 0,1 1 0,0-1 0,0 0 0,-1 0 0,1 1 0,0-1 0,0 0 0,0 1 0,-1-1-1,1 0 1,0 1 0,0-1 0,0 0 0,0 1 0,0-1 0,0 1 0,0 0-1,0-1 1,-1 1 0,1 0-1,0 0 1,0 0 0,0 0-1,-1 0 1,1 0 0,0 0-1,-1-1 1,1 1 0,-1 0-1,1 0 1,-1-1 0,0 1-1,1 0 1,-1-1 0,0 1-1,1 0 1,-1-1 0,0 1-1,0-1 1,1 1 0,-1-1-1,0 1 1,-1-1 0,-6 3-15,-21 24-11,10-9 0,17-17 13,-1 1-3,3-2 16,-3 1-8,1 1 0,-1 0 0,1-1 0,-1 1 0,1 0 0,0 0 0,0 0 0,0 1 0,0-1-1,-3 4 1,4-4 0,3-2-356,-1 1 359,0 0 0,0-1 0,0 1 0,0 0 0,0 0 1,0 0-1,0 0 0,0 0 0,2 2 0,-1 0-6,14 6-23,-12-9 22,18 2-4,-21-1 14,1-1 0,-1 0 0,0 0 0,0 1 0,1-1-1,-1 1 1,0-1 0,0 1 0,0-1 0,0 1 0,1 0 0,-1 0 0,0-1 0,0 1 0,0 0 0,-1 0 0,2 1-1,2 0-7,-4-2 10,4 2-4,0 0 0,0 0 0,0 1 0,0-1 0,0 1 0,-1 0 0,1 0 0,-1 0 0,0 1 0,4 5 0,-5-7 6,0 0-1,0 0 1,-1 0-1,1 0 0,-1 0 1,0 0-1,1 0 0,-1 1 1,0-1-1,0 0 0,0 4 1,2 2-6,-2-4 14,-1 1 1,1-1-1,-1 1 1,1 0-1,-1-1 0,-1 1 1,1-1-1,-1 1 1,0 0-1,0-1 0,-2 6 1,1-3 35,-1-1 0,0 0 1,-1 0-1,1 0 0,-6 6 0,-4 7 67,12-16-97,-1-1-1,0 0 1,0 0 0,0-1 0,0 1-1,-1 0 1,1-1 0,-5 3 0,1 0 51,-58 31 173,62-34-213,-2 0 5,3 0-130,-1 1 0,0-2 0,0 1 0,-1 0 1,1 0-1,0-1 0,0 1 0,0-1 0,0 0 0,-1 1 0,1-1 1,0 0-1,0-1 0,0 1 0,-1 0 0,1 0 0,0-1 0,0 0 1,0 1-1,0-1 0,-4-2 0,2 1-878,5-1-998,3-13-362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5.0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248 10 5312,'0'0'-360,"-3"-1"-293,2 1 735,0 0 0,0-1 0,0 1 0,0 0 0,0 0 0,0 0 0,0 1 0,0-1 0,0 0 0,0 0 0,0 0 0,0 1 0,0-1 0,0 1 0,0-1 0,0 1 0,0-1 0,0 1 0,1-1 0,-1 1 0,0 0 0,0-1 0,0 1 0,1 0 0,-1 0 0,0-1 0,0 3 0,-2 0 224,-10 8 271,-50 38 144,41-29-590,21-20-127,0 1 0,0 0 0,0-1 0,1 1 0,-1 0 1,0 0-1,0 0 0,1 0 0,-1 0 0,0 0 0,1 0 0,-1 0 0,1 0 0,-1 0 0,0 2 0,-5 10 27,-51 56 107,44-53-120,10-13-17,0 0 1,1 0-1,-1 1 1,1-1 0,-1 1-1,1-1 1,0 1-1,1 0 1,-1 0 0,1-1-1,-1 1 1,1 0-1,0 0 1,0 5-1,1-7-18,2 16-98,0-14 101,9 11-45,-10-14 22,17 10-100,-12-8 83,-1-1 0,1 0 0,0-1-1,0 1 1,0-1 0,10 1 0,-12-2-36,1 0-14,34 0-192,-35 0 210,1-2 11,5 0 24,-1-2 1,1 1-1,-1-1 1,0 0-1,0-1 1,0 0-1,0-1 1,-1 0-1,0 0 0,0-1 1,12-13-1,33-55 89,-50 70 4,-1-1-1,0 1 1,0-1-1,0 0 1,-1 1-1,0-1 1,0 0-1,0 0 1,-1 1-1,0-1 1,0 0-1,-2-9 1,2-1-4,0 13-19,-1 2-17,0 0 1,1 0-1,-1 0 1,1-1-1,0 1 1,-1 0-1,1 0 1,0 0-1,0-1 1,-1 1-1,1 0 1,0-3-1,0 2 4,-1-1 19,-3-13 19,1 2 90,2 13-128,1-1 0,0 1 0,0 0 0,-1 0 0,1-1 0,-1 1 0,1 0 0,-1 0 0,1 0 0,-1-1 0,0 1 1,0 0-1,1 0 0,-1 0 0,0 0 0,-2-1 0,1 0 9,1 1-5,-6-5-2,5 4 1,-23-3-361,7 5 227,14 0-21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6.0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128 15 3272,'0'0'2640,"-5"5"-2402,-12 18-12,1-8 248,6-2-79,6-5-162,-1 1 1,0-1-1,-9 11 1,-4 7 68,15-20-216,0 0-1,0 1 1,1-1-1,-2 9 1,-7 16 105,9-27-166,1 0 1,0 0-1,1 0 0,-1 0 0,1 0 0,-1 4 1,1-5-19,0 0 3,-1 0 0,1-1-1,-1 1 1,1-1 0,0 1 0,0-1 0,1 1-1,-1 0 1,0-1 0,1 1 0,-1-1-1,1 1 1,2 4 0,-2-6 14,-1 15 15,0-13-24,4 13 12,-3-13-37,0 0-1,1-1 1,-1 1-1,1 0 1,-1-1-1,1 1 0,0-1 1,0 1-1,4 3 1,-4-5-19,16 10-89,-7-8 76,-9-2 2,3-1 8,51 8-77,-53-7 79,2-2-31,16-2 24,-16 2-8,-1 1 2,2-1 23,-1 0-14,0 0 0,0 0 0,0-1-1,0 0 1,0 0 0,0 0-1,0 0 1,5-4 0,-6 4 18,-1 0 0,0 0 1,0-1-1,0 1 0,-1-1 1,1 0-1,0 1 0,-1-1 1,0 0-1,4-6 0,-3 1-12,1-1-1,-1 1 1,0 0 0,1-13-1,1-2 32,-1-1 0,-1-1 0,0-33 0,-4 43 148,-1 0 0,-4-20 1,6 35-153,-1-2 14,0 0 0,0 0 0,0 1-1,0-1 1,0 0 0,0 0 0,0 1 0,0-1 0,-1 1 0,1-1 0,-1 1 0,1 0 0,-4-3-1,-5-2-21,7 5-9,-2 0-51,-39-3-77,41 4 74,-4 1-12,-17 2-11,18-2-22,1-1-14,-12 0-28,13 0-39,-1-1-36,4 0 179,0 1 18,0-1 1,-1 1-1,1-1 0,-1 1 0,1-1 0,-1 1 0,1 0 0,-1 0 1,1 0-1,-1-1 0,1 2 0,-3-1 0,1-1-602,-11-2 240,13 3 305,0-1 0,1 1 0,-1-1 0,1 1 0,-1 0 0,1-1 0,-1 1 0,1-1 0,-1 1 0,1-1 0,-1 0 1,1 1-1,0-1 0,-1 1 0,1-1 0,0 0 0,0 1 0,-1-1 0,1 0 0,0 1 0,0-1 0,0 0 1,0 1-1,0-1 0,0 0 0,0 0 0,0 0 0,0-11-1353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7.4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117 14 4120,'0'0'-261,"3"-1"208,8 1 713,-11 4 1701,-14 11 1419,9-10-4903,-1 0 1211,3-3-6,-2 0-63,1-1 15,0 1-1,0 0 1,0 0-1,0 0 1,1 0-1,-1 0 1,1 1 0,-1 0-1,1 0 1,-3 3-1,5-5-25,1-1-1,-1 1 0,0 0 0,1 0 1,-1-1-1,0 1 0,0-1 0,1 1 1,-1-1-1,0 1 0,0-1 0,0 1 1,0-1-1,0 1 0,0-1 0,0 0 0,0 1 0,0-1 0,0 1-1,0-1 1,0 1 0,0-1 0,0 1 0,0-1 0,1 1 0,-1 0-1,0 0 1,1-1 0,-1 1 0,0 0 0,1 0 0,-1 0 0,1 0-1,-1 1 1,0-1 6,0 1-5,1-1 0,-1 1 0,1-1 0,-1 1-1,0-1 1,0 0 0,0 1 0,0-1-1,0 0 1,0 0 0,0 1 0,0-1 0,-2 1-1,-2 14 33,4-13-33,0 0 1,0 0-1,0 1 1,0-1-1,0 0 1,1 1-1,-1-1 1,1 0-1,0 1 1,0-1-1,0 1 1,1-1-1,-1 1 0,1-1 1,0 0-1,2 6 1,-2-5-2,0 3-1,-2 18 14,0-22-30,1 0-1,0 1 1,0-1-1,1 1 1,-1-1-1,1 1 1,0-1-1,0 0 1,0 0-1,0 1 1,0-1 0,1 0-1,-1 0 1,1 0-1,0 0 1,4 4-1,-4-5-8,0 3-16,-2-5 32,0 1 0,0-1 1,0 1-1,0 0 0,0-1 1,0 1-1,1-1 0,-1 1 1,0-1-1,0 1 0,1-1 1,-1 1-1,0-1 0,1 1 0,-1-1 1,0 1-1,1-1 0,-1 1 1,1-1-1,-1 1 0,4 1 3,-1 0-21,1 0-1,-1 0 1,1 0 0,-1 0 0,1-1 0,0 1 0,4 0 0,-5-2-18,1 0-10,14 0-13,-14 0-13,2-1-122,-4 0 201,64-18-554,-57 16 466,-1 0 0,1-1 0,-1 0-1,0 0 1,0-1 0,8-6 0,3-5-56,-15 13 119,1 0 0,-1-1 0,0 0 0,0 0 0,-1 0 0,1 0 0,-1-1 0,0 1 0,4-7 0,5-9-32,-11 19 54,0 0 0,0-1 0,0 1 0,0 0 0,0-1 1,0 1-1,-1 0 0,1-1 0,-1 1 0,1-1 0,0-2 0,1-2 11,-1-1 15,1 1-1,0 0 0,-1-1 0,0 1 1,-1-11-1,0 15 4,-1-2 3,-2-2-14,0 0 0,-1 0 0,0 0 0,0 0 0,-6-7 0,6 9-8,-1 1-1,1-1 0,-1 1 1,1 0-1,-1 0 0,0 0 0,0 1 1,0 0-1,-10-3 0,12 4-4,-1-1 1,-64-16-24,29 10-480,34 8 266,-7-4-1480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8.1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1 3712,'0'0'3589,"2"3"-3394,17 36 1173,-19-37-1323,1 0 1,-1 0-1,0 0 0,0 0 0,1 0 0,-2 0 0,1 0 1,0 0-1,0-1 0,-1 1 0,1 0 0,-2 3 1,-1 18 324,2-13-190,-1 1 0,-6 19 0,2-5 16,-10 28 140,7-16-177,6-28-119,1 1 1,0-1-1,0 1 1,0 12-1,-8 82-857,10-85 263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8.6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14 3892,'0'0'-316,"-7"-5"-804,5 2 1673,7 5 2967,23 11-3392,-21-10 106,42-7 198,-45 3-380,18-3 19,-18 3-60,0 1-20,14 0-26,-14 0-21,0 0-12,10-4-36,-11 4-25,2 0-166,54-5-1219,-54 5 1281,-2-1-1652,11-2 1037,-10 2 423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36.7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184 10 4440,'0'0'-121,"7"-7"127,-3 5 3496,-17 13-384,-64 46-2692,33-25-275,11-3-247,20-11-102,13-17 195,-1 0-1,1-1 1,0 1-1,0-1 0,0 1 1,-1 0-1,1-1 1,0 1-1,0 0 0,0-1 1,0 1-1,0 0 1,0-1-1,0 1 0,0 0 1,1-1-1,-1 1 0,0 0 1,0-1-1,0 1 1,1-1-1,-1 1 0,0-1 1,1 1-1,-1 0 1,0-1-1,1 1 0,-1-1 1,1 1-1,-1-1 1,1 0-1,-1 1 0,1-1 1,-1 1-1,1-1 1,0 0-1,-1 0 0,2 1 1,7 3-23,0 0 1,0-1 0,19 4-1,16-3-10,-37-2 3,0 0-1,0 1 0,0-1 1,-1 1-1,1 1 0,10 6 1,-8-5-6,-7-4 31,0 0-1,-1 1 0,1-1 0,0 1 0,-1-1 1,1 1-1,-1 0 0,1-1 0,-1 1 0,0 0 1,0 0-1,0 0 0,0 0 0,0 0 0,0 0 1,0 0-1,-1 0 0,1 1 0,-1-1 1,1 0-1,-1 4 0,-1-1 3,1 1 0,-1-1 0,-1 1 0,1-1 0,-1 1 0,0-1 1,0 0-1,0 0 0,-1 0 0,0 0 0,0 0 0,0 0 0,0-1 0,-1 0 0,0 0 0,-5 5 0,-4 2-21,1 0-1,-2-2 1,1 1-1,-17 7 1,26-15-79,0 0-1,1-1 1,-1 0 0,0 0-1,0 0 1,0-1 0,0 1-1,0-1 1,-7 0 0,8 0 132,2 0-91,-1 0 0,1 0 1,-1 0-1,1 0 0,-1 0 1,1-1-1,-1 1 0,1 0 1,-1-1-1,1 0 0,-1 1 1,1-1-1,0 0 0,0 1 1,-1-1-1,1 0 0,0 0 1,0 0-1,0 0 0,0 0 1,0 0-1,0 0 0,0-1 1,0 1-1,0 0 0,1 0 1,-1-1-1,0 1 0,1-1 1,-1 1-1,1 0 0,-1-1 1,1-2-1,-1-2-227,1-1 0,0 1 1,0-1-1,0 1 0,3-11 1,-3 17 276,8-31-2109,-4 19 860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9.0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2744,'2'16'253,"5"-6"-89,-5-8 20,0-1 13,10 3 206,0-1 1,0-1 0,0 0 0,22 1 0,10-3-152,-41 0-210,1 0-8,40 0 92,-39 0-96,-2 0-59,41-5-3349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0.5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267 52 3324,'-1'-1'155,"0"1"0,0-1 0,0 0-1,0 1 1,0-1 0,-1 0-1,1 1 1,0-1 0,0 1 0,-1 0-1,1-1 1,0 1 0,0 0 0,-1 0-1,1 0 1,0 0 0,-1 0 0,1 0-1,0 0 1,-1 1 0,1-1 0,0 0-1,0 1 1,-3 0 0,-32 20 616,30-17-643,0 0 1,1 0 0,-1-1 0,-10 4-1,7-2-44,1 0 0,-1 1 0,1 0 0,0 1-1,1 0 1,-1 0 0,1 0 0,-8 11 0,3-2 6,0 0 1,0 1-1,2 0 1,0 0-1,-9 23 1,18-39-84,1 1 1,-1 0-1,1 0 0,-1-1 1,1 1-1,-1 0 1,1 0-1,0 0 0,0 0 1,0-1-1,0 1 1,0 0-1,0 0 0,1 0 1,-1 0-1,1-1 1,-1 1-1,1 0 0,-1 0 1,3 2-1,-1-1-4,1 0-1,-1-1 1,0 0-1,1 1 1,0-1-1,0 0 1,5 3-1,1-1-34,0 0-1,-1 0 1,14 2-1,-17-4 24,28 2-103,-25-4 88,-5 1-21,4-2-6,15 0-16,31-6-170,24-24-359,-71 29 568,3-3-15,0 0-1,0-1 0,-1 0 0,0 0 0,0 0 0,0-1 0,-1-1 0,0 1 0,0-1 0,-1 0 0,0-1 0,7-12 0,-5 8 9,-5 8 32,-1 0 0,0-1 1,0 0-1,-1 1 0,2-12 0,0 5 16,2-42 132,-5 54-142,1-1-1,-1 1 1,0-1-1,0 1 1,0-1-1,0 1 1,0 0-1,1-1 1,-1 1-1,0-1 1,0 1-1,0-1 1,0 1-1,0-1 0,0 1 1,-1 0-1,1-1 1,0 1-1,0-1 1,0 1-1,0-1 1,0 1-1,-1 0 1,1-1-1,0 1 1,-1-1-1,-2-12 74,3 11-65,-1-1 0,1 0-1,-1 0 1,0 0 0,1 1-1,-1-1 1,0 0-1,-1 0 1,1 1 0,0-1-1,-1 1 1,1 0 0,-1-1-1,-2-1 1,2 1-7,0 1 1,0 0-1,-1 0 1,1 0-1,-1 0 1,1 0-1,-1 0 1,0 1 0,0-1-1,1 1 1,-1 0-1,0 0 1,-5-2-1,-30-6-133,35 8 71,-2 1-11,-12 0-18,13 0-26,-2 0-2030,-15 0 1679,16 0-57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1.0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 7 3892,'0'0'-190,"-2"-2"-104,-6-2 4665,11 36-3503,0 1 0,-5 59 0,-6-49-526,-5 84-1,14-119-363,-2 1-1,1-1 0,-1 1 0,0-1 1,-1 0-1,-3 12 0,4-17-31,0 0 0,1 0-1,-1 0 1,1 1 0,0-1 0,0 0 0,0 0-1,0 0 1,2 5 0,-2-8 32,0 4-213,0 1 150,0 1-1090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1.4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8 4508,'0'0'-308,"-6"-6"-409,4 4 1284,6 6 3044,4 3-3529,-5-4-26,0-1 0,0 1-1,1-1 1,-1 0 0,0 1 0,1-2 0,4 3-1,-1-2-31,0 0-1,0-1 0,-1 0 0,1-1 0,0 1 1,0-1-1,0 0 0,0-1 0,12-2 0,-2 1-116,29-3-937,-14 1-642,-11 4 1186,-16 0-232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1.8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0 4016,'-10'21'-246,"9"-18"414,3-1-51,-1 0-95,0-1-1,1 0 1,-1 1-1,0-1 1,1 0-1,-1 0 1,1 0-1,0 0 1,-1 0 0,1 0-1,-1 0 1,1-1-1,0 1 1,0-1-1,0 1 1,-1-1-1,1 1 1,0-1-1,0 0 1,0 0 0,3 0-1,9 0 41,-11 0-9,4-1-5,3-1-37,3 0 41,-1 0-1,18-1 1,-28 3-37,12 0-66,0 0 0,0-1 0,15-3 0,43-14-2410,-68 18 2109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4.3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859 0 2564,'0'0'-196,"1"3"-94,-1-3 116,3 15 892,-3-15-699,0 0 1,1 1-1,-1-1 1,0 0-1,0 1 1,0-1-1,0 0 1,0 1-1,0-1 1,0 1-1,0-1 1,0 0-1,0 1 1,0-1-1,0 0 1,0 1-1,0-1 1,-1 0-1,1 1 1,0-1-1,0 0 1,0 1-1,0-1 1,-1 0-1,1 0 1,0 1-1,0-1 1,-1 0-1,-1 2 1806,-9 9-480,10-9-1318,0 0 1,0 0 0,-1-1 0,1 1-1,-1-1 1,1 1 0,-1-1 0,1 1-1,-1-1 1,0 0 0,1 0 0,-1 0-1,-3 1 1,-5 4 14,-150 98 452,141-92-448,-33 30 0,8-6-30,28-23-2,1 1 0,-24 29 0,13-14 11,-9 13 69,-43 67 1,46-62-55,6-4-21,1 1 1,-23 59 0,46-99-19,-79 208 179,47-117-116,25-67 11,-8 45 0,6-21 9,-10 56 177,15-82-159,2 0-1,-2 50 1,2-10 87,2-41-30,3 35 0,0-35-30,-3 35 0,0-29 4,2-1 1,1 1 0,7 38 0,2 49 201,-9-92-248,2 0 0,8 38 0,1 0 48,-9-48-101,1 0-1,1 0 1,6 15-1,5 14 23,-13-34-44,1-1-1,0 0 0,1-1 0,0 1 0,0-1 1,1 0-1,12 15 0,3-1-65,31 27 0,-47-46 40,51 47-143,-23-24 94,-22-18 39,0 0 0,1 0-1,18 9 1,52 27-144,49 23-54,-120-63 165,0 0 0,0 1-1,15 11 1,-25-16 31,3 0 0,41 15-48,81 31-188,-100-38 119,-24-8 128,1-1 1,-1 1-1,1 0 0,-1 0 1,1 0-1,-1 0 0,4 3 1,-4-2 5,1-1 0,-1 0 1,1 0-1,0 0 0,-1 0 1,1 0-1,0-1 0,4 1 1,1 0-15,-6 0-2,16 3-1,-15-3 4,0 1 12,35 14-279,-37-15 201,10 1-1308,-1 1-1867,-7-7 2021,10-11 166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5.1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386 0 3640,'0'0'4717,"-4"4"-4585,-14 12 6,14-12 407,-6 25 408,11-26-830,25 50 418,-18-32-484,2-2-1,12 21 1,10 18-139,-28-50 63,0 0 0,-1 0 0,1 1-1,1 8 1,11 25-79,-15-39 91,0 1 0,-1-1 0,1 0 0,-1 0-1,0 0 1,0 0 0,0 0 0,0 0 0,-2 5 0,2-7 4,0 0 1,0 0 0,0 0 0,0 0 0,-1 0 0,1 1 1,0-1-1,-1 0 0,1 0 0,-1 0 0,0 0 0,1 0 0,-1 0 0,1 0 0,-1-1 1,-2 3-1,-5 9-20,5-9 20,1 0 0,-1 0 1,0 1-1,0-2 0,0 1 0,0 0 0,0-1 0,-1 1 1,1-1-1,-7 3 0,-46 19-22,42-19 23,-134 42-27,135-44 25,-36 14-2,19-7-39,-35 8 0,61-18-30,0 1-18,1 0 0,-1 0 0,1 0 0,-1 0-1,1 0 1,0 1 0,-1-1 0,-2 3 0,3-2-195,1-2-885,-8 3 923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7.1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566 1 4364,'0'0'-296,"-8"3"-64,-23 10 524,23-10 34,-10 9 482,-55 73 2213,72-85-2889,-15 21 338,1 1 0,1 0 0,-23 48 0,33-62-250,0 1 0,-1-1 0,0 0 0,-11 13-1,10-14-28,0 1-1,1 0 0,0 0 1,-7 15-1,-14 29 144,-22 48 77,32-53-149,7-19-50,-2 0 0,-15 29 1,24-52-76,0 0 0,0 0 1,0 0-1,-1 11 1,-9 23 48,-13 33-5,20-59-36,1 1 0,0 0 0,1 0 0,-2 19 0,5-31-15,0 0-1,-1 1 1,1-1 0,-1 0-1,0 1 1,0-1 0,1 0-1,-1 0 1,-1 0 0,-1 4-1,-7 16 13,4 32 7,6-53-21,0 0 0,0 1 1,-1-1-1,1 0 0,0 0 1,0 1-1,-1-1 0,1 0 1,-1 0-1,1 1 1,-1-1-1,1 0 0,-1 0 1,-1 2-1,-6 13 6,0 44 81,6-43 27,0 0 0,-8 31 0,7-33-41,0 1 0,2 0 0,-1 0 0,2-1 0,2 27 1,0 3 67,3 101 433,-3-115-437,1-1-1,9 39 0,-2-15-1,22 93 274,10 19-183,-21-72-144,-9-52-42,-9-35-35,-1 1 0,1-1 1,-2 1-1,1 0 0,0 9 1,-2-15-6,0-1 1,0 1 0,0 0 0,1-1-1,-1 1 1,0-1 0,1 1 0,-1-1-1,1 1 1,-1-1 0,2 2 0,5 14 2,29 123 37,-20-95-16,0 5-16,-12-31-3,12 28-1,0-5 1,30 58 0,36 50-14,-53-88-11,-24-51 26,-1 1-1,0 0 0,4 19 1,-8-31-6,0 0 0,0 1-1,0-1 1,0 0 0,0 1 0,0-1 0,0 0 0,0 0 0,0 1 0,0-1 0,0 0 0,0 1 0,0-1 0,0 0 0,1 0 0,-1 1 0,0-1 0,0 0 0,0 1 0,0-1 0,0 0-1,1 0 1,-1 0 0,0 1 0,0-1 0,0 0 0,1 0 0,-1 0 0,0 1 0,2 0 0,-1 0 0,0 0 0,0 0 1,0 0-1,0 0 0,0 0 0,0 0 0,-1 0 0,1 0 0,0 1 0,-1-1 0,1 0 1,0 3-1,14 32-6,11 25-110,-25-60 108,6 9-17,-7-10 23,1 1 1,0 0-1,0-1 0,-1 1 1,1 0-1,0 0 0,-1-1 1,1 1-1,-1 0 1,1 0-1,-1 0 0,0 0 1,1 0-1,-1 0 1,0 0-1,1-1 0,-1 1 1,0 1-1,0 0-1,0-1 1,0 0-1,0 0 0,1 0 0,-1 0 0,0 0 1,0 0-1,1 0 0,-1 0 0,1 0 0,-1 0 0,1 0 1,-1 0-1,1 0 0,0 0 0,0 0 0,1 1 1,0 0-16,-2-1 6,2 2-15,18 13-41,-2 0-9,-16-14 56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05.5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111 29 5937,'0'0'3572,"-5"1"-3528,0-1 6,-1 0 1,1 0 0,-1 0-1,1-1 1,-1 0-1,1 0 1,-9-4 0,8 3-1,3 1-50,-8-2-4,9 2-18,-27-12-6076,26 12 4070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2.3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53 118 4832,'0'0'-428,"-7"-8"-2429,-11-13 2131,11 8 4937,4 12-3866,-7-6 4234,13 4-4573,0-1 1,0 0 0,1 0-1,-1 0 1,1 1 0,-1 0 0,1 0 0,0 0 0,1 0 0,-1 0 0,0 1 0,1 0 0,4-2 0,17-4-19,-23 7-5,1 0-8,10-5 3,-11 4 8,1 1-8,10-2-8,-11 2 4,-3 1 25,1 1-1,-1-1 0,0 0 1,1 0-1,-1 0 0,1 0 1,-1 1-1,0-1 0,1 0 1,-1 0-1,0 0 0,1 0 1,-1 0-1,1 0 0,-1 0 1,0 0-1,1 0 0,-1 0 1,1 0-1,-1-1 0,0 1 1,1 0-1,-1 0 0,0 0 1,1-1-1,10 1-68,-10 1 67,1 0 0,-1-1 0,0 1 0,1-1 0,-1 0 0,1 1-1,-1-1 1,1 0 0,-1 0 0,0 0 0,1 0 0,2 0 0,-3 0-2,3 1-23,36 3-127,-38-3 123,2-1-44,10 4 31,-11-4 3,3 2-25,-5-2 61,-1 0-1,1 0 0,-1 0 1,1 1-1,0-1 1,-1 0-1,1 0 1,-1 0-1,1 0 1,-1 0-1,1 1 1,-1-1-1,1 0 1,-1 0-1,1 1 0,-1-1 1,1 0-1,0 2 1,0-1-5,0 1 0,0-1 1,0 1-1,0 0 0,-1-1 1,1 1-1,-1 0 0,1 0 0,-1-1 1,1 1-1,-1 0 0,0 0 0,0 0 1,0 0-1,0-1 0,0 1 1,0 0-1,-1 0 0,1 0 0,-1-1 1,1 1-1,-1 0 0,0 0 1,1-1-1,-3 4 0,-24 33-90,26-36 97,0-1 0,0 0 0,0 0 0,0 0 0,0 0 0,0 0 0,0 0 0,0 0 0,0 0 0,-1-1 0,-1 2 0,-12 8-63,-7 8-165,-45 27 1,64-44 186,-1 1 0,1 0 0,0 0 0,1 0 0,-1 0 0,0 0 0,1 1-1,-1-1 1,1 1 0,-4 4 0,6-6-24,-11 9-249,7-4 57,7-4 71,36-8 198,-12 3 8,-10 4 2,-4 0-14,-1 0 0,0 1 0,14 4 0,9 2 100,-31-7-80,29 10 216,-24-4-204,-7-6-27,1 0-1,-1 1 1,-1-1-1,1 1 1,0-1-1,0 1 1,0 0-1,-1 0 1,2 2-1,-2-2 20,0 0-10,0 0-1,0 0 1,-1 0-1,1 0 1,-1 1-1,1-1 1,-1 0-1,0 0 1,0 5-1,0-4 14,-1 1-1,0 0 0,0-1 1,0 1-1,0-1 0,0 1 0,-1-1 1,0 1-1,1-1 0,-1 0 1,-1 0-1,-3 4 0,4-3-14,-1-1 3,0 1-1,0 0 1,0-1 0,0 0 0,-1 0-1,-5 4 1,-5 4 58,5-5-25,1-1 0,-1 0-1,-15 6 1,12-5-27,10-4-21,0-1 1,0 0 0,0 0 0,0-1-1,0 1 1,-1 0 0,1-1-1,0 1 1,-3-1 0,-13 4 36,4 0-8,-1 0-1,1-2 0,-15 2 1,24-4-18,2 0-8,-11 4-5,10-4-13,3 1-65,-1 0 0,1-1 0,0 1 0,-1-1 0,1 1 0,-1-1 0,1 0 0,-1 0 1,1 1-1,-1-1 0,0 0 0,-1-1 0,-18-2-184,16 2-36,1-3-495,3 4 754,1 0-1,0 0 1,0 0-1,-1 0 1,1 0 0,0 0-1,-1 0 1,1-1-1,0 1 1,0 0 0,-1 0-1,1 0 1,0-1-1,0 1 1,-1 0 0,1 0-1,0 0 1,0-1-1,0 1 1,-1 0 0,1-1-1,0 1 1,0 0-1,0 0 1,0-1 0,0 1-1,0 0 1,0-1-1,0 1 1,-1 0 0,1-1-1,0 1 1,0-12-2063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30.0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287 1 3468,'0'0'6054,"-9"2"-5865,-32 7-14,33-7-104,-1 1 0,1 0 0,0 1 0,-1 0 0,2 0 0,-1 0 1,0 1-1,1 1 0,-7 5 0,-22 15 103,9-11-82,12-7-40,0 0 0,-16 13 0,30-20-54,0 0-1,0 0 1,0 0 0,-1 1-1,1-1 1,0 0 0,0 1-1,1-1 1,-1 0 0,0 1-1,-1 2 1,1-2 9,5-1-1,11 5-6,-11-5-2,-1 0 4,14 0-4,-9 0-6,0 0 0,0 0 1,-1 1-1,11 2 0,-16-3 4,0 0 0,0-1 0,0 1 0,0-1 0,0 1 0,0-1 0,0 0-1,0 0 1,3 0 0,17 2-44,73 12-283,-94-14 323,0 1 0,1-1 1,-1 1-1,0-1 0,0 1 1,0 0-1,1 0 0,-1-1 0,0 1 1,0 0-1,0 0 0,1 1 0,5 4-21,-6-5 25,0 0 0,-1 0 0,1 1 0,0-1 0,-1 0 0,1 0-1,-1 1 1,0-1 0,1 0 0,-1 1 0,0-1 0,0 0 0,0 1 0,0-1 0,0 0 0,0 1 0,0-1 0,0 0 0,0 1 0,-1-1-1,1 0 1,0 1 0,-1-1 0,0 0 0,1 0 0,-1 1 0,0-1 0,-1 1 0,-8 8 30,-1 0 0,0-1-1,-1-1 1,0 0 0,0 0 0,-15 6 0,-16 7 29,31-15-33,0 0 1,-20 7-1,22-10-211,0-1 1,0-1 0,0 1 0,-14-1 0,23-2 96,0 0 1,1 0 0,-1 0-1,0-1 1,0 1 0,1 0-1,-1 0 1,1 0-1,-1 0 1,1-1 0,0 1-1,-1 0 1,1-3-1,17-44-4055,-13 39 1773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37.1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72 3912,'-2'-9'-50,"1"1"0,0-1 0,0-15 0,1 22 838,0-2-472,2-9 1211,-2 12-1474,1 1 1,-1 0-1,0 0 1,1 0-1,-1-1 1,1 1-1,-1 0 1,0 0 0,1 0-1,-1 0 1,1 0-1,-1 0 1,1-1-1,-1 1 1,1 0-1,-1 0 1,0 0 0,1 1-1,-1-1 1,1 0-1,-1 0 1,1 0-1,-1 0 1,1 0-1,-1 0 1,0 1 0,1-1-1,-1 0 1,0 0-1,1 1 1,14 14 490,-10-8-379,0 0 0,-1 0 0,5 14 1,-7-16-92,6 15 131,-1 0 0,-1 0 0,-1 1-1,3 23 1,-5-17-100,7 113 262,-2-30-237,0-6-638,-8-88 164,0-3-586,0 0 0,1 0 0,4 25 0,-5-28-1780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3.6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 3684,'0'0'-292,"4"0"-172,9 0 261,-4 0 4996,-8 4-4612,2 11-21,-2-11 351,-3 1-402,-2 7-36,0-3 41,0 0 0,1 0 0,0 1 0,1-1 0,-2 11 0,3-17-93,1 0-1,-1 0 0,0 0 1,0 0-1,0-1 1,0 1-1,0 0 1,-3 2-1,3-2-4,-1-1 1,1 1-1,0 0 1,0 0-1,0 0 0,0 0 1,0 0-1,0 3 1,-4 51 205,5-55-200,0 1-7,0 1 1,0-1-1,1 1 1,0-1 0,-1 1-1,4 6 1,-2-3-5,-1-4-7,-1 0-1,1 0 1,0-1 0,0 1 0,0 0-1,1-1 1,-1 1 0,3 2 0,-3-4 18,0 1-18,22 28 10,-21-29-8,1 0-2,11 2-2,-10-2-1,-1-1-10,37 0 1,-33-2-3,6-6 6,-9 7 6,-1-1 0,0-1 0,1 1 0,-1 0-1,0-1 1,0 0 0,-1 1 0,1-1 0,0 0 0,-1-1-1,0 1 1,1 0 0,1-6 0,0 1-1,0 3 20,-1-1 0,-1 0 0,1 0 0,-1 0 0,0 0 0,0 0 0,-1-1 0,0 1 0,0 0 0,0-13 0,-1 17 0,0-29 60,0 29-48,0-1-5,0-1 0,0 1 0,0 0 0,-1 0 0,1-1 0,-1 1-1,0 0 1,0 0 0,-1 0 0,1 0 0,0 0 0,-3-3 0,-9-14 10,12 18-28,0 0-5,-2-4-7,2 4 2,-8-3-17,8 4 17,0 0 1,1 1-1,-1-1 0,0 0 0,0 0 1,0 1-1,0-1 0,0 1 0,0-1 1,0 1-1,0-1 0,0 1 1,0 0-1,0 0 0,0-1 0,-1 1 1,-1-1-9,-8-6 6,-9-2-10,17 7-5,-31-7-369,31 9 327,0-1-110,-23-11-3214,23 11 2719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5.4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4296,'0'0'4457,"10"3"-4211,0 0-167,-7-1-37,1-1 1,-1 0-1,1 1 0,0-2 0,0 1 1,-1 0-1,1-1 0,5 1 0,-4 25 990,-7 33-390,0-30-574,2 0 1,3 36-1,-2-21-255,-1-37 122,-1-1 1,1 1-1,1 0 0,-1-1 1,1 1-1,3 10 1,-4-16 55,0-1 0,0 1 0,0-1 0,1 1 0,-1-1 0,0 1 0,0-1 0,0 1 0,0-1 0,0 1 0,0-1 0,0 1 0,0-1 0,0 1 0,0-1 0,0 1 0,0-1 0,0 1 0,0-1 0,-1 1 0,1-1 0,0 1 0,0-1 0,-1 0 0,1 1 0,0-1 0,0 1 0,-1 0 0,0-1-3,1 0 0,0 1 1,0-1-1,-1 1 0,1-1 0,0 0 0,0 1 0,-1-1 0,1 1 0,0-1 0,0 1 0,0-1 1,0 1-1,0-1 0,0 1 0,-1-1 0,1 1 0,0-1 0,1 1 0,-1-1 0,0 1 1,0-1-1,0 1 0,0-1 0,0 1 0,0-1 0,1 1 0,-1 0 0,5 18-386,-1-6-709,-4-13 1045,0 0 0,0 0 0,0 0 0,0 0 1,0 0-1,0 0 0,0 0 0,0 1 0,0-1 0,0 0 0,0 0 0,0 0 0,0 0 0,0 0 0,0 0 0,0 0 0,0 0 0,1 0 0,-1 1 0,0-1 0,0 0 0,0 0 0,0 0 0,0 0 0,0 0 0,0 0 0,0 0 0,0 0 0,0 0 0,0 0 0,1 0 0,-1 0 0,0 0 0,0 0 0,0 0 0,0 0 0,0 0 0,0 0 0,0 0 0,0 0 0,1 0 0,-1 0 0,0 0 0,0 0 0,0 0 0,0 0 0,0 0 0,0 0 0,0 0 0,0 0 0,0 0 0,1 0 0,-1 0 0,0 0 0,0 0 0,0 0 0,0 0 0,0 0 0,0 0 0,14-26-623,-10 17-556,-4-7 155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5.8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91 3560,'0'0'-281,"-2"-3"51,-5-6 54,5 6 49,1 1 40,-2-7 39,2 6 37,1 3 84,-1-1-1,1 1 0,0 0 1,-1-1-1,1 1 0,0 0 1,-1-1-1,1 1 0,0-1 1,0 1-1,0-1 0,-1 1 1,1-1-1,0 1 1,0-1-1,0 1 0,0 0 1,0-1-1,0 1 0,0-1 1,0 1-1,0-1 0,0 1 1,0-2-1,7-7 194,-5 7 1209,2 1-1274,10-2-25,-11 2-16,1 0-11,16-3 220,33-1-1,-38 5-345,-1 0 0,1-1 0,-1-1 0,16-3-1,8 0-575,-36 4 322,2 0-341,31-7-1767,-32 8 1161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6.2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0 3464,'-1'3'-45,"0"-1"0,0 1-1,-1-1 1,1 0 0,0 0-1,-1 0 1,1 0 0,-3 3-1,2-4 264,3 2-74,-1-1-112,0-1 1,1 0 0,-1 0-1,0 0 1,1 1 0,-1-1-1,1 0 1,0 0 0,-1 0-1,1 0 1,0 0 0,0 0-1,-1 0 1,1 0 0,0 0-1,0 0 1,0 0 0,0-1-1,0 1 1,0 0 0,1-1-1,-1 1 1,0-1 0,0 1-1,0-1 1,1 1 0,-1-1-1,0 0 1,0 0 0,3 1-1,3 0 78,-5 0-49,0-1 1,1 1 0,-1-1 0,0 1 0,1-1 0,-1 0 0,1 0 0,-1 0 0,4-1-1,15 0 57,-11 2-141,0-2 0,0 0 1,0 0-1,-1 0 0,1-1 1,18-7-1,-23 8-136,0-1 0,0 1 0,0 0 0,10-1 0,4-3-1720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6.7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 3076,'0'0'3096,"3"6"-2783,11 20-21,-13-23-180,1 1-1,-1 0 0,-1-1 0,1 1 1,-1 0-1,1 0 0,-1 0 0,0 0 1,0 0-1,-2 6 0,2-2-7,0 17 204,0-3-81,0 1-1,-5 23 1,0 19 2,2-31-178,3-26-79,-1 0 0,0 0 1,0 0-1,-4 9 0,5-15 8,0 0-1,-1 0 0,1-1 1,0 1-1,0 0 1,0 0-1,0 0 0,0 0 1,0-1-1,1 1 1,-1 0-1,0 0 1,1-1-1,0 3 0,0-2-15,0-1 0,-1 1 0,1 0 0,-1-1 0,0 1-1,0 0 1,1 0 0,-1 0 0,0-1 0,0 1-1,-1 0 1,1 0 0,0 0 0,-1 1 0,0 0-81,1-1 0,0 0 1,-1 1-1,1-1 1,0 1-1,0-1 0,1 1 1,0 2-1,0 10-4119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7.2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12 3956,'0'0'-185,"0"0"196,0-1-1,0 1 1,1 0 0,-1-1 0,0 1-1,0-1 1,0 1 0,0 0 0,0-1-1,0 1 1,1-1 0,-1 1-1,0 0 1,0-1 0,1 1 0,-1 0-1,0-1 1,1 1 0,-1 0-1,0 0 1,1-1 0,-1 1 0,0 0-1,1 0 1,-1 0 0,0-1 0,1 1-1,-1 0 1,1 0 0,-1 0-1,0 0 1,1 0 0,-1 0 0,1 0-1,0 0 1,4-1 92,-3 0-11,0 1 0,0 0-1,-1 0 1,1 0 0,0 0 0,0 0-1,-1 0 1,1 0 0,0 1-1,0-1 1,-1 1 0,4 0-1,16 6 102,-15-6-23,52 13 812,-53-14-927,-1 0-4,44-4-130,-26 4-189,-17 0 82,-2 0-37,11 4-39,-10-4-43,-1-1-1195,11-5 293,-10 4 190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7.5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0 3688,'-12'11'-41,"12"-10"101,-1 0 1,1 0-1,-1 0 1,0-1-1,1 1 1,-1 0-1,1 0 1,0 0-1,-1 0 1,1 0-1,0 0 1,0 0-1,0 0 1,-1 1-1,1-1 1,0 0-1,1 0 1,-1 0-1,0 0 1,0 0-1,0 0 0,0 0 1,1 0-1,-1 0 1,1 0-1,-1 0 1,0 0-1,1 0 1,0 0-1,-1-1 1,1 1-1,-1 0 1,1 0-1,0 0 1,0-1-1,0 1 1,-1 0-1,1-1 1,0 1-1,0-1 1,0 1-1,0-1 0,0 1 1,0-1-1,0 0 1,0 1-1,0-1 1,0 0-1,0 0 1,2 0-1,0 1 174,2-1-11,43-4 313,-43 3-389,1 1-13,63-8 261,-65 7-396,17 2-143,-16-2 111,1 1-94,27-9-3066,-30 8 1690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8.9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352 1 4288,'0'0'1292,"-1"7"-1072,-2 21-2,2-24-135,-1 0 1,0 0 0,1 0-1,-1 0 1,-1 0-1,1 0 1,0-1-1,-1 1 1,0-1 0,0 0-1,0 0 1,-4 4-1,-2 2 88,-14 17 238,-69 84 949,65-70-804,-34 66 0,51-86-443,1 1 0,2-1 0,0 2 0,1-1 0,-5 38 0,-9 6 57,8 20 61,5-44-70,-2 70 1,6-47-47,17 104 292,-8-116-283,-4-31-24,0-1 0,10 37 0,-6-37-9,-3-7-21,1-1 0,1 0 0,0 0 0,13 23 0,-8-20 7,-8-11-65,0 0 1,1 1-1,-1-2 1,1 1-1,0 0 1,0-1-1,1 1 0,-1-1 1,1 0-1,-1 0 1,7 3-1,-9-5-9,-1-1 0,1 1 0,0 0 0,0-1 0,-1 1 0,1 0-1,0-1 1,-1 1 0,1 0 0,-1 0 0,1 0 0,-1 0 0,1-1 0,-1 1 0,0 0-1,1 1 1,1 3 2,31 26 4,11 4-39,-42-34 25,0 1-4,30 14-58,-29-15 41,-1 0-4,48 12-2209,-49-17 1673,3-15-888,-4 17 1227,-1 1 0,1-1-1,-1 1 1,1 0 0,-1-1 0,0 1 0,0 0-1,0-1 1,0 1 0,0 0 0,0 0 0,-2-2-1,0 0-461,-8-8-2458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21.0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789 1 6345,'12'6'-600,"-18"-1"6,5-4 605,1-1 0,-1 1 0,0-1-1,0 1 1,0 0 0,0-1-1,1 1 1,-1 0 0,0 0-1,1-1 1,-1 1 0,1 0-1,-1 0 1,0 2 127,0-3-122,1 1-1,-1 0 1,1-1-1,-1 1 1,0-1-1,1 1 1,-1 0-1,0-1 0,0 1 1,1-1-1,-1 0 1,0 1-1,0-1 1,0 0-1,1 1 1,-1-1-1,0 0 1,0 0-1,0 0 1,-1 0-1,-13 6 295,11-5-196,-6 2-70,2-1 45,-1 1 1,1-1-1,-13 7 1,-17 17 155,37-26-237,1 1 0,-1 0 0,0-1-1,0 1 1,0-1 0,0 1 0,0-1-1,0 1 1,0-1 0,0 0 0,0 1-1,0-1 1,-2 0 0,2 0-5,1 0-1,-1 0 1,1 0 0,-1 1 0,1-1-1,-1 0 1,0 0 0,1 0-1,-1 0 1,1 1 0,-1-1 0,1 0-1,-1 1 1,1-1 0,0 0 0,-1 1-1,1-1 1,-1 0 0,1 1-1,0-1 1,-1 1 0,1-1 0,0 0-1,-1 2 1,0-1 10,-1 1 0,0-1 0,1 0 0,-1 1 0,0-1 0,0 0 0,0 0 0,0 0 0,0-1 0,0 1 0,0 0 0,-3 0 0,2 0 2,1-1 33,-2 2-13,-31 20 147,29-17-133,0-1-1,0 0 1,-1 0 0,1-1-1,-11 5 1,-9 6 109,20-11-133,0 0-1,0 0 0,0 0 1,1 1-1,-9 7 0,12-9-12,-1-1 5,-19 11 35,21-11-27,-4 0 5,0 1 1,0-1 0,1 1-1,-1 0 1,0 0 0,1 0 0,-9 7-1,8-6-18,-2 2 70,0 1-1,0 0 0,0 0 1,-8 11-1,1-1 9,10-12-55,1 0 1,-1 0-1,1 0 0,0 0 1,-4 7-1,-8 11 102,5-8-19,1-1-1,0 1 1,1 0 0,1 1-1,0 0 1,-4 16 0,-12 22 184,12-25-106,1 1 1,1 0 0,-5 29 0,5-17-19,-8 26 180,-9 88 1,-4 34 30,-14 171 37,34-154-324,11-162-71,2-1 1,15 76 0,-8-86-23,1 1 0,1-2 1,23 42-1,-20-43-4,75 128 34,-53-111-21,-26-33-16,1 0 1,15 15-1,-9-10 3,51 46 7,-26-27-28,28 21-134,-52-39 109,-17-18 35,1 0 1,-1 1-1,1-2 1,0 1-1,0 0 1,0 0-1,6 3 1,-8-6 4,-1 0 1,1 1-1,0-1 1,-1 1-1,1-1 1,0 1-1,-1-1 1,1 1-1,-1-1 1,1 1-1,-1 0 1,1-1-1,-1 1 0,1 0 1,-1-1-1,0 1 1,1 0-1,-1-1 1,0 2-1,10 13-16,49 42-174,-58-55 180,12 9-91,-10-9-532,9 8 959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21.7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263 10 5657,'0'-1'6,"0"1"0,0 0 1,0-1-1,0 1 0,0 0 1,0-1-1,0 1 1,0-1-1,0 1 0,0 0 1,-1-1-1,1 1 0,0 0 1,0-1-1,0 1 1,-1 0-1,1-1 0,0 1 1,0 0-1,-1 0 1,1-1-1,0 1 0,-1 0 1,1 0-1,0 0 0,-1-1 1,1 1-1,0 0 1,-1 0-1,0 0 0,-4 10 1258,-4 8-713,5 8 553,4-26-1094,-1 0 0,1 0 0,0 1 0,0-1-1,0 0 1,0 1 0,0-1 0,0 0 0,0 0-1,0 1 1,0-1 0,0 0 0,-1 0 0,1 1-1,0-1 1,1 0 0,-1 1 0,0-1 0,0 0-1,0 0 1,0 1 0,0-1 0,0 0 0,0 1-1,0-1 1,0 0 0,1 0 0,-1 1 0,0-1-1,0 0 1,0 0 0,0 0 0,1 1 0,-1-1-1,0 0 8,1 0 0,-1 1 0,0-1-1,0 0 1,1 0 0,-1 1-1,0-1 1,0 0 0,0 1 0,1-1-1,-1 0 1,0 1 0,0-1 0,0 0-1,0 1 1,0-1 0,0 0-1,0 1 1,0-1 0,0 0 0,0 1-1,0-1 1,0 1 0,0-1 0,0 0-1,0 1 1,0-1 0,0 0-1,0 1 1,-1-1 0,0 5 79,0-1 1,0 0 0,1 1-1,0-1 1,-1 1-1,1-1 1,1 0-1,-1 1 1,1-1-1,1 8 1,9 27 412,26 51-41,-26-55-412,14 29-121,-20-47 20,-3-1-26,0-9 41,-1-1 0,-1 1-1,1-1 1,-1 1 0,0 0 0,0-1-1,-1 1 1,0-1 0,0 1 0,-1-1 0,-2 7-1,1-1 7,2-12 23,1 1 0,0 0 1,-1 0-1,1 0 0,0 0 1,-1-1-1,1 1 0,-1 0 1,1 0-1,-1-1 0,0 1 1,1 0-1,-1-1 0,0 1 1,1 0-1,-1-1 0,0 1 1,0-1-1,1 1 0,-1-1 1,0 0-1,0 1 0,-1-1 1,-15 8 17,-1-1 1,1-1-1,-1 0 1,-36 5 0,4 1 4,35-10-27,-4-2-51,10 1-142,1 0 0,-1 0 0,0-1 1,0 0-1,0 0 0,0-1 0,0 0 0,-16-4 0,21 3-271,6-1-1799,5-10 103,-5 10-491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38.0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84 4572,'0'0'-254,"-9"-10"-362,9 9 646,0-1 0,0 0 0,1 1 0,-1-1 0,0 1 0,1-1 0,-1 1 0,1-1 0,0 1 0,0-1 0,-1 1 0,1 0 0,0-1 0,0 1 0,0 0 0,0 0 0,0 0 0,1 0 0,-1 0 0,0 0 0,0 0 0,1 0 0,-1 0 0,1 0 0,-1 1 0,1-1 0,-1 1 0,1-1 0,2 0 0,21-12 365,-24 12-373,1 0 0,0 0 0,-1 0 0,1 0 0,0 1 0,0-1 0,0 1 0,0-1 0,-1 1 0,1 0 0,3-1 0,7 0 83,60-15 330,-64 16-398,0-1 1,1 1 0,-1 1-1,11 1 1,-4 0 12,-14-2-47,1 0 1,-1 0 0,0 0 0,1 0 0,-1 0 0,0 1 0,1-1 0,-1 0 0,0 1 0,1-1 0,-1 1 0,0 0 0,0-1-1,0 1 1,0 0 0,0 0 0,1 0 0,-1 0 0,-1 0 0,1 0 0,0 0 0,0 0 0,0 0 0,0 0 0,-1 0-1,1 1 1,-1-1 0,1 0 0,-1 0 0,1 1 0,-1-1 0,0 0 0,0 1 0,1-1 0,-1 1 0,0-1 0,0 0 0,0 1-1,0-1 1,-1 3 0,0 2 11,0 0 0,0 1 0,0-1 0,-1 0-1,0 0 1,0 0 0,-4 6 0,-42 67 90,48-77-97,-2 0-3,-4 5-9,6-6 4,-1-1 1,1 1-1,0-1 0,-1 1 1,1-1-1,0 1 0,-1-1 1,1 1-1,0-1 1,0 1-1,0-1 0,-1 1 1,1-1-1,0 1 0,0 0 1,0-1-1,0 1 0,0-1 1,0 1-1,0-1 1,0 1-1,0 0 0,0-1 1,1 1-1,-1-1 0,0 1 1,0-1-1,0 1 0,1-1 1,-1 1-1,0-1 0,1 1 1,-1-1-1,0 1 1,2 0-1,22 13 29,-10-6-24,-10-7-3,14 10 4,-17-10-3,1 0 0,-1-1 0,0 1 0,0 0 0,0 0 0,0 0 0,0 0 0,0 0 0,0 0 0,0 0 0,-1 0 0,1 0 0,0 0 0,-1 1 1,1-1-1,-1 0 0,1 1 0,-1-1 0,0 0 0,1 1 0,-1 1 0,0-1 15,-5 17 75,3-14-67,1 0 0,-1 0-1,-1 0 1,1 0-1,-1-1 1,0 1 0,0 0-1,0-1 1,-1 0 0,-7 7-1,-34 30-38,44-40-102,-9 2-347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28.4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9 5889,'9'-3'-42,"-6"2"264,-1 0 1,1 0 0,0 0-1,0 1 1,0-1 0,0 1-1,5-1 1,-6 5 85,9 12 0,-8-12-5,-4-2-13,-4 19 169,1 0-1,1 0 1,0 41 0,-8 80 57,11-114-501,2 1 0,0-1-1,2 0 1,1-1-1,1 1 1,11 29-1,-16-53-21,0 0 0,1 0 0,-1-1 0,1 1 0,0 0 0,0-1 0,0 1-1,1-1 1,-1 0 0,1 1 0,0-1 0,-1 0 0,1-1 0,1 1 0,-1-1-1,0 1 1,1-1 0,5 3 0,-7-4 4,1 0-1,-1-1 1,1 1-1,-1-1 1,1 1-1,-1-1 1,1 0-1,3 0 1,9 1-11,-6-1 0,81-8-44,12-6-32,-21 3 10,-32 2 38,-34 6-1,1 0 0,21-1 0,-33 5 22,-1-2 1,0 1-1,0 0 0,0-1 1,1 1-1,-1-1 1,0 0-1,0 0 0,5-3 1,-7 4 11,1-1-99,3 0-21,16-2-24,-16 2-26,-1 1-12,-1 0-58,0 1 1,1-1 0,-1 1 0,0 0 0,0 0 0,0 0 0,5 2 0,-5-1-193,-11 0-3236,-31 10 1914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28.9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 4688,'0'0'18,"0"0"-1,0 0 1,0 0-1,0 0 1,0 0-1,-1 0 1,1 0-1,0 0 1,0 0-1,0 0 1,0-1-1,0 1 1,0 0-1,0 0 1,0 0-1,0 0 1,0 0-1,0 0 1,0 0-1,0 0 1,0-1-1,0 1 1,0 0-1,0 0 1,0 0-1,0 0 1,0 0-1,0 0 1,0 0-1,0 0 0,0 0 1,0 0-1,0-1 1,1 1-1,-1 0 1,0 0-1,0 0 1,0 0-1,0 0 1,0 0-1,0 0 1,0 0-1,0 0 1,0 0-1,0 0 1,0 0-1,0 0 1,1 0-1,-1 0 1,0 0-1,0-1 1,0 1-1,0 0 1,0 0-1,0 0 1,0 0-1,0 0 1,1 0-1,9 2 263,11 6-288,-20-7 104,1 0-24,1 0 1,-1 1 0,0 0-1,0-1 1,0 1-1,0 0 1,0 0-1,0 0 1,0 1-1,-1-1 1,1 0-1,-1 0 1,1 1 0,-1-1-1,0 1 1,0-1-1,0 1 1,0 4-1,1-1 99,2 8 184,0 0 0,3 24 0,-1 0 1,5 57 181,13 51-692,-15-108-238,15 50-1327,-17-79 1240,-3-2-1262,0-11 1039,14-18-617,-17 21 1226,-1 0 0,1 0-1,-1 0 1,1 0 0,-1 0-1,0 0 1,1 0 0,-1-1-1,0 1 1,0 0 0,0 0-1,0-2 1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29.3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101 312 3768,'-14'-33'-214,"1"0"0,2-1 0,-10-46 0,16 62 587,-13-34-1,11 34 27,6 16-215,1-1-87,-1 0 0,0 0 0,0 0 0,0 0 0,0 0-1,-3-6 1,3 8 499,3-2-427,-1 2-140,0 0 1,0 0 0,0 0 0,0 1 0,0-1 0,1 0 0,-1 0 0,0 1 0,1-1 0,-1 1 0,0-1 0,1 1-1,-1-1 1,1 1 0,-1 0 0,0 0 0,1 0 0,-1 0 0,1 0 0,-1 0 0,3 0 0,35 8 175,-25-4-110,5 0 4,35 8 199,65 23 1,-104-29-261,1 1 0,-1 0 0,0 1 0,-1 0 0,0 1 0,0 1 0,-1 0 0,17 17 0,-25-21-27,0 0 0,0 1 1,0-1-1,-1 1 0,0 0 0,0 0 1,0 0-1,-1 1 0,-1-1 1,1 1-1,-1 0 0,0-1 0,-1 1 1,0 0-1,0 13 0,-2 4 21,-1 0-1,-1 0 1,-10 39-1,9-48-10,-3 7 17,-1 0 0,-1-1 1,-14 27-1,11-25-8,-25 34 42,34-54-126,0 1-1,-1-1 1,0-1-1,0 1 0,0 0 1,0-1-1,0 0 1,-1 0-1,0 0 0,1 0 1,-1-1-1,0 0 1,0 0-1,-1 0 0,1-1 1,0 0-1,0 0 0,-1 0 1,1 0-1,-8-1 1,11 0 8,1-1 0,-1 1 0,0 0 0,0-1 0,0 0 0,1 1 0,-1-1 0,0 0 0,1 0 0,-1 0 0,1 0-1,-3-1 1,0-1-67,1 1-127,0 0 0,0 0 0,1 0 0,-1 0 1,0 0-1,1-1 0,0 1 0,-1-1 0,1 0 0,0 0 1,0 1-1,-2-7 0,3 7-1189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29.9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395 2 4120,'3'0'-213,"-3"0"226,1 0 0,-1-1-1,0 1 1,1 0 0,-1 0 0,0 0 0,0 0-1,1 0 1,-1 0 0,0 0 0,1 0 0,-1 0-1,0 0 1,1 0 0,-1 0 0,0 0 0,1 0-1,-1 0 1,0 0 0,1 0 0,-1 1 0,0-1-1,1 0 1,-1 0 0,0 0 0,0 0 0,1 1-1,-1-1 1,0 0 0,0 0 0,1 1 0,-1-1-1,0 0 1,0 0 0,0 1 0,0-1 0,1 0-1,-1 0 1,0 1 0,0-1 0,0 0 0,0 1-1,0-1 1,-11 17 1236,1-4-1173,-167 240 3748,86-106-3374,46-72-534,32-51-285,-17 40-1,-1 3-2905,30-65 2440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30.7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 4536,'0'0'-222,"3"-1"-26,-3 1 273,0 0-1,1 0 1,-1-1 0,1 1 0,0 0 0,-1 0 0,1 0 0,-1 0-1,1 0 1,-1 0 0,1 0 0,-1 0 0,1 0 0,-1 0 0,1 0-1,-1 0 1,1 0 0,-1 0 0,1 1 0,-1-1 0,1 0-1,-1 0 1,1 1 0,-1-1 0,1 0 0,-1 0 0,1 1 0,-1-1-1,0 1 1,1-1 0,-1 0 0,0 1 0,1-1 0,-1 1 0,0-1-1,1 1 1,-1-1 0,0 1 0,0-1 0,0 1 0,1 0 0,11 16 499,39 27 1593,-23-20-1251,0 0-1,-1 2 0,41 53 0,-37-38-400,55 56-1,9 21-165,-28-38-436,-50-56 52,-15-20 74,0-1 0,0 0 0,0 1 0,1-1-1,0 0 1,-1 0 0,1-1 0,0 1 0,0-1 0,7 5 0,-9-6-27,1 1-27,0 0-1,0 0 0,-1 1 0,1-1 1,-1 1-1,1-1 0,1 5 0,3 6-524,-6-11 542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32.3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463 1 4700,'0'0'-184,"-8"3"358,-104 36 1573,-93 23-80,102-21-1258,101-40-416,1-1 0,-1 0 0,1 1 0,-1-1 0,0 1 0,1-1 1,-1 1-1,1 0 0,-1-1 0,1 1 0,0 0 0,-1 0 0,1 0 0,0 0 1,-1 0-1,1 1 0,0-1 0,0 0 0,0 1 0,0-1 0,0 0 0,1 1 1,-1-1-1,0 1 0,1-1 0,-1 1 0,0 3 0,1-3-23,37 3-76,143 5-331,-116-1 225,-62-9 202,0 0-1,0 1 1,0-1 0,0 1 0,0-1 0,0 1 0,0 0-1,0-1 1,-1 1 0,1 0 0,2 2 0,4 1-28,-8-3 35,1-1 0,0 0 0,-1 1 0,1-1-1,0 1 1,-1-1 0,1 1 0,-1 0 0,1-1 0,-1 1 0,1-1 0,-1 1 0,1 0 0,-1 0 0,1-1 0,-1 1 0,0 0 0,0 0 0,1 0 0,5 10-38,-5-6 11,-2-1 23,1 1 0,-1-1 0,0 1 0,-1-1 1,1 0-1,-1 0 0,0 1 0,0-1 0,0 0 0,0-1 1,-1 1-1,0 0 0,0-1 0,0 1 0,0-1 1,0 0-1,-1 0 0,-6 5 0,-10 5-80,0 0 0,-30 14 0,37-20-4,5-4-62,1 0-1,0 0 0,-1-1 1,1 0-1,-1 0 1,1 0-1,-12 0 1,15-2-241,-2-3-59,0 2 261,4 0 89,0 1-1,-1-1 0,1 0 1,0 0-1,0 1 0,-1-1 1,1-1-1,0 1 0,0 0 1,0 0-1,0-1 0,1 1 1,-1-1-1,0 0 0,-1-2 1,-3-9-877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32.6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22 3584,'-1'-2'4,"1"1"0,0 0 0,0 0 0,0 0 0,0 0 0,0 0 0,0-1 0,1 1 0,-1 0 0,0 0 0,1-2 0,3-1-40,-4 4 67,0 0 1,0 0-1,1 0 0,-1 0 1,0-1-1,0 1 1,0 0-1,0 0 0,0 0 1,1 0-1,-1 0 0,0 0 1,0 0-1,0 0 0,0 0 1,0 0-1,1 0 1,-1 0-1,0 0 0,0 0 1,0 0-1,0 0 0,1 0 1,-1 0-1,0 0 1,0 0-1,0 0 0,0 0 1,1 0-1,-1 0 0,0 0 1,0 0-1,0 0 0,0 0 1,0 1-1,1-1 1,-1 0-1,0 0 0,0 0 1,0 0-1,0 0 0,0 0 1,0 1-1,0-1 1,1 0-1,-1 0 0,0 0 1,0 0-1,0 0 0,0 1 1,0-1-1,0 0 0,11 74 1533,2 12 6,5 18-617,-9-48-644,11 122 306,-15-114-539,-2 55-267,-3-83-13,0-12-642,1 1 1,7 44-1,-3-45-3039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33.4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1 4508,'0'0'-264,"-6"0"-216,-24 4 1204,29-2-588,1-2-128,-1 0-1,1 0 1,0 0-1,0 1 1,0-1-1,-1 0 1,1 0-1,0 0 1,0 1-1,0-1 1,-1 0-1,1 0 0,0 1 1,0-1-1,0 0 1,0 1-1,0-1 1,0 0-1,0 0 1,0 1-1,0-1 1,-1 0-1,1 1 1,0-1-1,1 0 1,-1 1-1,0-1 1,0 0-1,0 0 1,0 1-1,0-1 1,0 0-1,0 1 1,0-1-1,0 0 1,1 0-1,-1 1 1,0-1-1,0 0 1,0 0-1,0 1 1,1-1-1,-1 0 1,0 0-1,0 0 1,1 0-1,-1 1 1,0-1-1,0 0 1,1 0-1,-1 0 1,0 0-1,1 0 1,-1 0-1,0 0 1,0 1-1,1-1 1,-1 0-1,0 0 1,1 0-1,-1 0 1,0 0-1,1-1 1,-1 1-1,0 0 1,0 0-1,1 0 0,-1 0 1,1 0-1,11-3 8,-7 2-7,0 0 0,0 1 0,0-1 0,1 1 0,-1 0 1,0 0-1,10 3 0,101 5-27,-114-8 15,0 0 0,0 1-1,0-1 1,0 1 0,0-1 0,0 1-1,0-1 1,0 1 0,-1 0 0,1 0-1,0 0 1,1 1 0,5 3-1,-7-4 0,1 1-1,-1 0 0,1 0 1,-1 0-1,0-1 1,0 2-1,0-1 0,0 0 1,0 0-1,0 0 1,0 3-1,1 1-6,-1-5 3,-3 3 7,-2 5 7,-1-2 1,0 1-1,0 0 0,-1-1 0,0 0 0,0-1 1,0 1-1,-1-1 0,-8 6 0,-8 6 16,18-13-14,-1 0-1,1-1 1,-1 0 0,-11 6 0,10-7 0,-4 7 10,1 2-16,10-12 0,0 1 0,-1-1 1,1 0-1,0 1 0,-1-1 0,1 0 0,0 1 0,0-1 0,-1 1 0,1-1 0,0 1 1,0-1-1,0 1 0,0-1 0,0 1 0,0-1 0,0 0 0,0 1 0,0-1 1,0 1-1,0-1 0,0 1 0,0-1 0,0 1 0,0-1 0,0 1 0,0-1 1,0 1-1,1-1 0,-1 1 0,0-1 0,0 0 0,1 1 0,-1-1 0,0 1 0,1-1 1,-1 0-1,1 1 0,20 11 73,-9-6-52,11 7 54,-17-10-52,-4-1-4,1-1 0,0 1 1,-1-1-1,1 1 0,-1 0 1,1 0-1,-1 0 0,0 0 1,0 0-1,0 1 0,0-1 1,0 0-1,-1 1 0,1 0 0,-1-1 1,1 1-1,-1 0 0,0 0 1,0 0-1,0 0 0,-1 0 1,1 0-1,-1 0 0,1 6 1,-2-6 8,0 0 0,0 1 0,0-1 0,-1 1 0,1-1-1,-1 0 1,0 0 0,0 0 0,0 0 0,0 0 0,0 0 0,-1-1 0,1 1 0,-1-1 0,0 1 0,-3 1 0,-55 39 337,47-34-353,-14 7 35,24-15-109,0 1-1,1 0 1,-1 0-1,0 1 1,-5 4-1,7-6-176,-10 3-233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34.0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7 3568,'0'0'-160,"6"-6"-205,-6 6 425,0 0 0,0 0 0,0 0 0,0 1 1,0-1-1,0 0 0,0 0 0,0 0 0,0 0 1,0 0-1,0 0 0,0 0 0,0 1 0,0-1 0,0 0 1,0 0-1,0 0 0,0 0 0,0 0 0,0 0 1,0 0-1,0 0 0,0 0 0,0 1 0,1-1 0,-1 0 1,0 0-1,0 0 0,0 0 0,0 0 0,0 0 1,0 0-1,0 0 0,0 0 0,0 0 0,1 0 0,-1 0 1,0 0-1,0 0 0,0 0 0,0 0 0,0 0 0,0 0 1,0 0-1,1 0 0,-1 0 0,-3 9 114,1-1 0,-2 0-1,-5 11 1,6-14-63,1 0-1,-1 0 1,1 0-1,0 1 1,-2 7 0,-2 6 111,0-4-91,1 0 0,0 1 1,1-1-1,-2 22 0,6-32-145,-1 0 0,1-1 0,0 1 0,1-1 0,-1 1 0,1 0 0,0-1 0,0 1 0,2 4 0,0 0-17,-3-7 22,1-1 0,0 0 0,-1 0 0,1 1 0,0-1 1,-1 0-1,1 0 0,0 0 0,0 0 0,0 0 0,2 2 0,2 2-48,0-3-37,4-1-15,0-1-1,0 0 1,0 0-1,0-1 1,0 0-1,11-3 1,-6 0-88,0 0 0,0-2 0,21-10 0,-30 13 157,0 0 1,-1-1-1,1 1 0,-1-1 0,0 0 1,0 0-1,0 0 0,0-1 0,-1 1 1,0-1-1,0 0 0,4-8 1,-4 7 35,-1 0 1,0 0 0,0 0 0,0-1 0,0 1 0,-1 0 0,1-9 0,-3 10 12,1 0 1,0 0-1,-1 0 0,0 0 1,-3-8-1,4 11-22,-1-1 1,0 1-1,1 0 1,-1 0-1,-1 0 0,1 0 1,0 0-1,0 0 1,-1 0-1,1 1 0,-1-1 1,1 0-1,-1 1 1,-2-3-1,1 2-6,1 0-97,0-1-1,0 1 0,0 1 0,0-1 0,0 0 0,0 0 0,-1 1 0,-3-3 0,3 3 156,1-1-298,-1 1-393,-10-7-652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34.6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131 1 2608,'0'0'-87,"1"2"192,4 22 1641,-5-22-1322,-2 1-225,-31 41 760,10-10-480,15-25-365,0 0 0,1 1 0,0 0 0,0 0 0,1 0 0,-7 19 0,-4 5 55,16-31-158,0 0 0,0 0-1,0 0 1,0 1 0,1-1 0,-1 0-1,1 0 1,0 7 0,0-9-9,0 2-1,2 0-17,-1-1 12,0 0 0,0 0 0,0-1 0,0 1 0,0 0 0,1-1 0,-1 1 0,1-1 1,-1 0-1,1 1 0,1 0 0,-1-1-53,4 0-12,6 0-29,0-1 1,0 0 0,0-1 0,20-4 0,-25 4 25,0-1 1,0 0 0,0-1-1,0 1 1,-1-1 0,1 0-1,-1-1 1,0 0 0,0 0-1,0 0 1,0 0 0,-1-1-1,1 0 1,-1-1 0,-1 1-1,7-10 1,-8 12 56,-1-1 0,0 0-1,0 0 1,0 0 0,0 0 0,-1 0 0,1 0 0,-1 0-1,0 0 1,-1-1 0,1 1 0,-1 0 0,0-1-1,0 1 1,0 0 0,0-1 0,-1 1 0,0 0 0,-2-7-1,1 2 40,-1 1 0,-1-1 0,0 1 0,0 0 0,0-1 1,-9-9-1,-2-6-303,13 22 107,-4-10-677,1 0-749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38.7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133 92 3568,'0'0'170,"-2"-9"-712,2 9 606,0 0 0,0-1 0,0 1 0,0 0 0,0 0-1,0 0 1,0 0 0,0-1 0,0 1 0,-1 0 0,1 0 0,0 0 0,0 0-1,0-1 1,0 1 0,0 0 0,0 0 0,-1 0 0,1 0 0,0 0 0,0 0-1,0 0 1,0-1 0,-1 1 0,1 0 0,0 0 0,0 0 0,0 0-1,0 0 1,-1 0 0,1 0 0,0 0 0,0 0 0,0 0 0,-1 0 0,1 0-1,0 0 1,0 0 0,0 0 0,-1 0 0,1 0 0,0 0 0,0 0 0,0 1-1,0-1 1,-1 0 0,1 0 0,0 0 0,-8 6 141,1 0 0,0 0 0,0 1 0,1 0 0,0 0 0,-9 14 0,2 2 75,2 0 1,0 1-1,2 1 1,1 0 0,-6 30-1,13-52-274,1 1 1,-1-1-1,1 1 0,0-1 0,1 1 0,-1-1 1,1 1-1,-1-1 0,1 1 0,0-1 0,0 0 1,0 1-1,1-1 0,-1 0 0,3 4 1,-2-6-15,-1 0 0,0 0 0,0 0 0,1 0 0,-1 0 0,0 0 0,1 0 0,-1-1 0,1 1 1,-1-1-1,1 1 0,2 0 0,1 1-54,-1-2 16,0 1 0,0-1 0,-1 0-1,1 0 1,0 0 0,0 0 0,0-1 0,-1 1 0,1-1 0,0 0 0,0 0 0,5-3 0,8-1-108,-9 3 78,1 0 0,-2 0 0,1-1 0,0-1-1,0 1 1,-1-1 0,0 0 0,0-1 0,0 0 0,0 0 0,-1 0 0,0-1-1,0 0 1,0 0 0,7-11 0,-2-3-29,-6 13 58,-1-1 0,0 0 0,0 0 1,0 0-1,3-17 0,-4 15 37,-1-1 1,0 0-1,-1 0 1,-1 1-1,0-1 1,0 0-1,-2-14 1,0 19 21,1 1 0,-1-1-1,1 1 1,-1 0 0,-1 0 0,1 0 0,-1 0-1,0 0 1,0 1 0,0-1 0,-1 1 0,0 0-1,0 0 1,0 0 0,0 0 0,-8-5 0,9 6-6,-20-8 22,-4 0-108,25 11-25,-2 0-57,-14 0-82,14 0-82,0 0-536,-14 4-1296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35.5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131 53 3176,'0'0'1742,"5"2"-1419,16 8 3,-16-8 8,-7 15 954,-4-3-868,0 0 1,-6 22-1,8-20-180,-2 0 0,-10 22 1,4-14-82,2 0 1,0 1 0,-5 27-1,-1-2-4,8-18-69,-10 65-1,13-64-159,0 21-182,-6-26-543,36-162 365,-4 30 212,-2 11 103,5-46 107,-21 122 43,1 0 0,0 0-1,1 1 1,1 0-1,0 0 1,11-20-1,-15 33-1,1 0-1,-1 0 1,1 0-1,0 0 0,0 1 1,0-1-1,3-1 0,1-2 66,-6 5 95,26 1 2,-22 0-106,-2 2 6,6 4-12,-2 1 1,1 0-1,-1 0 1,0 1-1,0 0 1,-1 0-1,0 1 1,-1-1 0,1 1-1,-2 1 1,5 10-1,1 7 56,-3-12-38,-2 1 0,0 0-1,6 28 1,-8-22-25,0 1 0,-1-1 0,-2 1 0,-3 42 0,1-44-38,1-1 1,2 32 0,0-13-171,5 18-629,-2-35-84,-4-19 483,1-1-27,5 12-437,-2-7-3517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35.8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10 4464,'-16'0'-376,"11"0"702,8 1 2121,89 3-1201,-51 0-197,-35-4-919,36 1 799,74-10 0,-68 4-1131,-5 0-1066,-40 4 743,1 1-81,14 0-109,-14 0-370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40.8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14951 5477 5801,'-15'4'-733,"10"-2"521,-1-1 0,1 0-1,0 0 1,-11 0 0,14-1 226,0-1 1,-1 1-1,1-1 1,0 1-1,0-1 0,-1 0 1,1 0-1,0 0 1,0 0-1,0 0 0,0 0 1,0-1-1,0 1 1,-2-3-1,-31-32 699,20 20-292,-28-25 1,0 5-90,21 18-107,-33-23 0,34 26-69,1-1 0,-18-19 0,17 16-35,-34-30 236,-20-20 252,-117-83 0,-204-86-19,-17 25-246,251 131-236,-141-55 47,138 65-8,-74-24 14,83 36-76,-426-167 101,280 106-139,-205-79-13,-203-75-46,-304-41-88,800 260 67,-296-92-117,416 116 114,-303-110-176,-386-144-335,96 8-220,620 247 701,-56-27-31,-212-99-136,218 105 143,-244-81-251,-12 34 104,107 29 132,105 26 44,-474-173-119,242 96 84,127 44 67,-264-69-52,269 79 2,72 23 22,-102-20 14,-50-9-155,89 23-96,242 48 275,-286-58-295,8-30 60,142 47 133,19 6 44,50 18 36,53 14 15,-39-13 1,-39-15 2,70 23 34,25 8-11,0 0-1,0-1 1,0 0-1,0 0 1,-10-7 0,-15-5-52,30 14 42,-2 0 15,-89-39 6,61 26-43,30 13 30,-32-12-14,31 11 9,-1 2 9,-10-4-10,11 4-9,-1 0-15,-10 0 4,11 0 2,-1-1-47,-35-7-161,34 7 196,2 1-38,-11 0 32,10 0-18,1-1-208,-11-2 186,10 2 7,0 1-274,-14 0 246,14 0-2,-1 0-447,-1 1 360,-1-1-1,1 1 1,0 0 0,-9 2-1,5 0-483,7-2 100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42.5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588 0 1952,'0'0'-139,"-6"4"-389,-9 5 632,-1 0 1,-29 11 0,-12 5 338,8-7-241,39-14-176,8-3-7,-2 0-10,-31 7 42,32-7 6,-2-1-27,-15 3 3,-47 7 86,65-9-111,-20 3 2,17-3 3,0-1-4,-16 3-3,-27 4 32,-14 6-12,20-7-10,35-5 25,0 1-1,-1 0 1,1 1 0,-11 4 0,63 8 101,57 10 0,10 3 154,-63-15-203,-34-10-67,0 1 1,0 0 0,0 1-1,17 9 1,-3 1 22,-18-10-32,0 1 0,0 0 1,0 0-1,15 13 1,-4-1 0,-16-14-15,-1 0 0,1 1 0,-1 0 0,0 0 0,0 0-1,4 7 1,-1-3 12,-1 1 0,16 13 0,10 13 6,-28-31-17,-1 1 0,0 0 0,-1-1 0,1 1 0,4 12 0,5 10 11,-5-12-19,-3-8 9,2 18 12,-3-12-10,1-5 2,11 30-84,-16-38 68,0-1 0,0 1 1,0-1-1,0 1 0,-1 0 1,1-1-1,0 1 0,0-1 1,-1 1-1,1-1 0,0 1 1,-1-1-1,1 1 0,-1-1 1,1 1-1,-1-1 0,1 0 1,0 1-1,-1-1 0,1 1 0,-1-1 1,0 0-1,1 0 0,-2 1 1,-11 5-199,10-5 159,-1-1-437,-14 0 290,17 0 137,1 0 0,-1 0 0,0 0 0,0 0 0,1 1 0,-1-1 0,0 0 0,1 0 0,-1 1 1,0-1-1,1 0 0,-1 1 0,0-1 0,1 1 0,-1-1 0,1 1 0,-1-1 0,1 1 0,-1-1 0,1 1 0,-1 0 0,0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2:52.9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15 1092,'0'-14'10494,"-5"19"-10320,-12 13-6,12-13 694,5 0-760,0 0 1,-1 0 0,0-1-1,0 1 1,-4 9-1,4-10-68,-1 0 0,1 1 0,0-1 0,0 1 0,0 8 0,-5 75 168,5-53-169,-3-1 1,-9 42 0,1-5 1,-14 60-9,23-121-26,2 0 0,-1-1 0,1 12 0,-3 16-46,3-32-180,-1 15 403,4-6-2890,8-18 2056,29-13-141,-37 16 557,0 0 0,0 0 0,0-1 1,0 1-1,0 0 0,0-1 1,0 1-1,-1-1 0,1 0 0,0 0 1,-1 1-1,0-1 0,1 0 1,1-3-1,-2 2-944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2:54.3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1211 6385,'-26'-50'-1437,"26"48"1435,-1 0 0,0 0 0,1 0 0,-1 0 0,1 0-1,0 0 1,-1 0 0,1-1 0,1-2 0,-3-8 67,1 5 28,0 0-1,0 0 0,0 0 0,1 0 0,2-16 0,-1 6 68,5-55 556,-4 35-252,8-47 1,0 16-68,-7 45-157,13-44 0,0 3 65,-11 45-218,0 0 0,2 1 1,0 0-1,12-23 0,44-69 221,25-9 27,-70 97-281,0 0-1,2 1 1,1 1 0,0 1 0,46-32 0,39-10 9,-91 55-56,-1 1 1,1 0-1,0 1 1,1 1 0,28-5-1,-29 5 4,-11 3-6,0 0 0,0 0 0,0 0 1,1 1-1,-1-1 0,6 1 1,13 1 12,0 0 1,33 7 0,-16 0 3,63 17 19,-91-20-32,1-1 0,-1 1 0,0 1 1,-1 0-1,22 15 0,0 3 9,-22-17-10,-1 0-1,0 0 1,0 1 0,-1 0 0,14 16 0,-14-11-8,3 2 9,-1 1 0,0 0 0,15 33-1,-18-31-5,-1-1 3,0 1 1,-1 0-1,8 35 1,-5-7-3,4 35 7,-12-72-10,-1 0 0,0 0 0,0 0 0,-1 1-1,0-1 1,-5 17 0,-5 43-19,1-27-10,7-28 21,-1 0 0,-6 16-1,9-26 9,-70 149-7,65-140 4,-10 12 3,8-14-2,0 0 1,-8 15 0,8-13-6,0-1-1,-12 14 1,9-13 6,1-1-1,1 1 1,-9 15-1,15-23 2,-1-1 0,1 1 0,-1-1-1,-7 7 1,-10 12-9,8-8 8,0-1 1,-1-1-1,0 0 1,-1 0-1,-20 11 1,7-3-1,-20 12 11,33-21-4,-1-1 0,-19 10 1,23-14 8,-39 16 96,23-12-42,5-2 101,0-1 1,-45 9 0,49-13-107,7-3 2,0 0 0,0 0 0,0-1 0,-13-1 0,3 0 11,7 0-17,1-1-1,0 0 0,0-1 1,0 0-1,0-1 1,0-1-1,1 0 1,-22-12-1,11 6 23,18 7-72,0 1 1,1-1-1,0 0 1,-1 0 0,2 0-1,-1-1 1,0 0-1,1 0 1,0 0-1,0 0 1,0-1 0,1 0-1,0 1 1,0-1-1,-2-7 1,-5-12 4,2-1 0,-6-33 1,13 55-18,-3-17-119,2 0 1,0 0-1,2 0 0,0 0 1,3-21-1,0 26-222,0-1 1,1 1-1,1 0 1,0 0-1,1 1 0,1-1 1,11-18-1,15-33-4040,-23 48 1670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3:21.3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78 1428,'-23'-17'1670,"20"15"-1056,0 1-91,-4-4 4854,7 5-5271,105-22 576,-29 9-402,-63 10-238,1 1 0,20-1 0,-24 3-24,0-1-1,0 0 1,14-4 0,-18 4-19,-1 1-1,0-1 1,1 1-1,-1-1 1,1 2-1,-1-1 1,1 1 0,5 1-1,25 1-69,-30-3 56,-1 1-1,1-1 1,-1 1-1,1 0 1,-1 0 0,0 0-1,1 1 1,-1 0 0,8 4-1,-10-4 4,0 0-1,0 0 0,-1 0 0,1 0 1,0 0-1,-1 1 0,0-1 1,0 1-1,1-1 0,-1 1 1,-1 0-1,1 0 0,0 0 1,-1 0-1,1 0 0,0 5 1,-2-5-1,0 0 1,0-1 0,0 1-1,-1-1 1,1 1 0,-1 0 0,1-1-1,-1 0 1,0 1 0,0-1-1,0 1 1,-1-1 0,-1 3-1,0 1-29,1-1 17,-1 0 1,0 0-1,-1-1 0,1 1 1,-1-1-1,0 0 1,0 0-1,-9 7 0,4-3-22,-170 129-449,127-100 342,-9 9-20,60-44 165,-1 0 0,0 1-1,0-1 1,1 1 0,-1-1-1,1 1 1,-1 3 0,0-2 4,0-1-7,2-1 23,1 0-1,0 0 1,0 1-1,-1-1 0,1 0 1,0 0-1,1 0 1,-1 0-1,0 0 0,0 0 1,1-1-1,0 1 1,-1 0-1,1-1 0,0 1 1,3 1-1,0 0 35,-1-1-1,1 0 1,0 0-1,1-1 0,6 2 1,-9-2-18,1-1-1,-1 1 1,0-1 0,0 0 0,0 0 0,1 0-1,3 0 1,19-2 134,86-3 167,-104 5-302,0-1-1,1 0 1,-1 0 0,13-5-1,-12 4-11,1-1 1,-1 2-1,1-1 0,16 0 1,1 0-494,42-9 1,-65 10 183,-3 1 245,0-1-1,1 0 1,-1 1-1,0-1 1,1 1-1,-1 0 1,1-1-1,-1 1 1,1 0-1,-1 0 1,0 0-1,3 0 1,-2 0-51,2 0-425,1-1-1132,17-2-325,-12 2-357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3:22.7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348 988 5436,'0'0'-320,"-5"-2"56,-12-6 177,1-1 0,-1-1 0,-21-16 0,-22-14 886,29 13-327,5 4 186,-27-30 0,44 43-499,1 0 0,0-1 1,1 0-1,0-1 0,1 1 1,-8-20-1,8 13 0,1 0 1,1 0-1,0 0 0,1-1 1,1 1-1,1-29 1,1 34-86,1-1 1,0 1-1,1 0 1,0 0 0,1 1-1,1-1 1,0 0 0,1 1-1,0 0 1,12-20 0,-6 15-16,2-1 1,0 2-1,1 0 1,1 1-1,33-27 1,-4 9 15,2 2 0,49-24 0,-48 29-34,-17 11-8,2 1 1,65-19-1,-51 18-12,-18 7-7,0 1 1,1 1-1,0 2 0,0 1 0,0 0 1,0 3-1,32 2 0,-48-1-3,23 2 53,0 2 0,41 10 0,-34-4-20,-1 2 1,0 2 0,-2 2-1,1 1 1,-2 2 0,-1 2-1,44 33 1,-68-43-31,0 0-1,-1 1 1,-1 1-1,0 0 1,-1 0-1,-1 1 1,0 0 0,10 23-1,-12-16-2,0 1 0,-2-1 0,7 40 0,-11-50-10,0 5-1,-1-1 1,0 0-1,-2 0 1,0 0 0,0 1-1,-1-1 1,-7 22-1,2-14-2,-1-1-1,-2 1 1,0-1-1,-2-1 1,0 0-1,-1-1 1,-1 0-1,-21 22 1,-43 52 20,-45 20 3,72-70-14,48-42-6,-16 10 0,14-10-1,-12 8 3,-32 19 26,34-23-14,-28 11 102,-81 9 530,118-26-584,-1 0 1,1-1-1,0 0 0,-1-1 1,1 1-1,0-1 0,-12-3 1,-8-1 123,-40-9 126,24 5-139,1-2 1,-65-27-1,100 36-155,-6-3 12,2 0 0,-1 0 0,0-1-1,1-1 1,0 0 0,1 0 0,-1-1 0,1 0 0,1 0 0,0-1-1,0 0 1,1-1 0,0 0 0,-9-15 0,9 9-31,0 1 1,0-2-1,2 1 0,0-1 1,1 0-1,0 0 1,2 0-1,0 0 0,1-23 1,3-58-282,-4-88-1004,1 159 965,-4-22-473,-8-49-2059,11 31-1862,2 43 2230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06.0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8 171 1536,'6'0'285,"19"-4"-46,-19 4 1223,-2 0-1280,14 0 18,-14 0 2099,1 4-1885,-5-4-327,0 0 1,0 0 0,1 0 0,-1 0 0,0 0 0,1 0 0,-1 1 0,0-1 0,0 0 0,1 0 0,-1 0 0,0 0 0,0 1 0,1-1 0,-1 0-1,0 0 1,0 1 0,0-1 0,1 0 0,-1 0 0,0 1 0,0-1 0,0 0 0,0 0 0,0 1 0,0-1 0,1 0 0,-1 1 0,0-1-1,0 0 1,0 0 0,0 1 0,0 0 0,-5 30 2400,5-29-2455,0 0 1,0 0 0,-1-1-1,1 1 1,0 0-1,1 0 1,-1 0 0,0 0-1,1 0 1,0 3-1,2 8 96,-2 38 232,0-24-273,-1-1-1,-1 1 1,-6 32 0,-14 69-217,6-39-330,-6 2-1524,21-88 1576,-6-35-2073,5 27 2417,0 0 0,0 0 0,0 1 0,1-1 1,-1-10-1,-4-174-1381,3 144 1308,1 23 85,3-38 0,2 13 88,-4 33 74,1 0-1,0 0 1,2 0 0,-1 1 0,2-1-1,-1 0 1,2 1 0,9-20 0,-2 8 241,-10 19-255,0 1 0,1-1 0,0 0 0,0 1 1,1 0-1,-1 0 0,8-7 0,19-21 344,-20 25-360,0 1-1,0 1 1,0 0-1,1 0 1,0 1-1,0 0 0,16-4 1,-10 4 6,-12 4-75,0-1 1,0 1-1,0 1 0,0-1 1,-1 1-1,1 0 1,6 0-1,2 0 33,-7 0-35,38 3 45,-41-3-43,1 1 1,-1 0-1,0 0 1,0 0-1,1 0 0,-1 0 1,0 1-1,0-1 1,0 1-1,0 0 1,-1 0-1,1 0 0,4 5 1,-6-5-9,2 0 5,-1 0 0,0 0 0,0 1 0,0-1-1,0 1 1,-1-1 0,1 1 0,0 0 0,-1 0 0,0 0 0,0 0 0,0 0 0,0 0-1,0 0 1,-1 0 0,1 0 0,-1 0 0,0 0 0,0 0 0,0 1 0,0-1 0,-1 0 0,1 0-1,-1 0 1,-1 5 0,-2 1 8,0 0-1,-1-1 1,0 0-1,0 0 1,0 0-1,-1 0 1,0-1-1,-1 0 1,0 0-1,0-1 1,0 0-1,-13 8 1,3-2 7,12-9-17,1 0-1,-1 0 1,0 0-1,0 0 1,-1-1-1,1 0 1,-6 2 0,4-2-11,0-1 1,1 1-1,-15 0 1,18-2-13,-1 0 1,1 0 0,0 0 0,0 0-1,0-1 1,0 1 0,0-1-1,0 0 1,0 0 0,1 0-1,-1-1 1,0 1 0,0 0 0,1-1-1,-5-3 1,3 2-64,1-1-1,-1 1 1,1-1-1,0 0 1,-1 0 0,2 0-1,-4-4 1,5 5-25,1 1 0,-1 0-1,0-1 1,1 1 0,-1-1 0,1 1 0,-1-1 0,1 1 0,0-1-1,0 1 1,1-1 0,-1 1 0,0-1 0,1 1 0,0-1 0,-1 1-1,2-3 1,0 0-428,0 1-1,0 0 0,1 0 0,-1 0 1,1 0-1,4-5 0,4-1-1145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09.1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258 1 4440,'0'0'-278,"5"0"-200,2 1 430,12 2 1337,-8-2 2922,-15 3-4023,-13 12 99,0-1 1,-28 18 0,-25 21 208,55-39-431,0 1 1,1 1-1,1 0 0,0 0 1,2 2-1,0-1 0,-16 39 1,21-39-48,0 1 0,1-1 1,2 1-1,0 1 1,0-1-1,2 36 0,1-48-66,1 0 0,1 0 0,-1 0 0,1 0-1,1 0 1,-1-1 0,1 1 0,0-1-1,0 0 1,1 1 0,0-2 0,8 11 0,-6-11-96,0-1 0,0 0 0,1 0 1,-1 0-1,1-1 0,0 0 1,0 0-1,0-1 0,0 0 0,10 1 1,2 0-363,0-1 1,26 0-1,-37-2 120,0-1 0,0 1 0,-1-2-1,1 1 1,13-5 0,-11 3-404,-5 1-575,8-2 83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39.8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310 9 4212,'12'-9'1056,"-41"27"4273,-47 28-5174,73-44-141,-16 13 39,-1-1 0,0-1 0,-22 11 0,40-24-70,0 1-1,1 0 0,-1 0 0,1 0 0,-1 0 0,1 1 1,0-1-1,0 0 0,-1 1 0,1-1 0,0 0 1,0 1-1,0 0 0,0-1 0,1 1 0,-1-1 0,0 1 1,1 0-1,-1 0 0,1-1 0,-1 4 0,1-2-28,1-1 26,1 0-1,0 0 0,-1-1 1,1 1-1,0 0 0,0-1 1,4 3-1,-3-3-24,0-1 39,12 3-63,-1 0 0,15 5 1,-27-7 46,35 2-70,-34-2 70,-1 1 4,0-1 15,-1 1-1,1 0 1,-1-1 0,1 1-1,-1 0 1,0 0-1,0 0 1,0 0-1,0 0 1,0 0-1,0 0 1,0 0 0,-1 1-1,1-1 1,-1 0-1,0 0 1,1 1-1,-1-1 1,0 3 0,-1 0 4,0 0 1,0-1 0,0 0 0,0 1 0,-1-1-1,0 0 1,0 1 0,0-1 0,-5 7 0,6-9 4,-3 5 9,0 0 0,-1-1 0,1 0 1,-1 0-1,-1 0 0,1-1 0,-1 1 1,0-1-1,-10 6 0,-44 21 6,57-31-79,0 1 0,-1 0 0,1-1 1,-1 0-1,1 0 0,-1 0 0,1 0 0,-1 0 0,1-1 1,-1 0-1,-6 1 0,7-1-201,-1-2-420,2 2 713,0-1-115,1 1-1,0 0 1,-1 0-1,1-1 1,0 1-1,-1-1 1,1 1-1,0-1 1,-1 1-1,1-1 1,0 0-1,0 1 1,0-1-1,0 0 1,0 0-1,0 0 1,0 0-1,0 0 1,0 0-1,0 0 1,1-1-1,-1 1 1,0 0-1,1 0 1,-1-1-1,0-1 1,-3-11-2580,4 2 883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09.8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11 166 3984,'-1'-1'-24,"0"0"0,0 1 0,0-1 0,1 0-1,-1 0 1,0 0 0,1 1 0,-1-1 0,0 0-1,1 0 1,-1 0 0,1 0 0,0 0 0,-1 0-1,1 0 1,0-1 0,0 1 0,-1 0 0,1 0 0,0-1-1,0-1 89,0-1 89,1-1 1,-1 0-1,1 1 0,0-1 0,2-6 0,11-13 127,-13 21-228,0 2-48,-1 1 1,1 0-1,-1 0 1,1-1-1,-1 1 0,1-1 1,-1 1-1,1 0 0,-1-1 1,0 1-1,1-1 0,-1 1 1,0-1-1,1 1 0,-1-1 1,0 1-1,0-1 1,1 1-1,-1-1 0,0 0 1,1-1 1,-1 1 0,1 0 1,-1-1-1,1 1 0,0 0 1,0 0-1,-1 0 0,1 0 1,0 0-1,0 0 0,2-2 0,11-5 30,0 1-1,0 0 0,1 0 0,16-4 0,-30 11-35,-1 0 0,0 1 1,1-1-1,-1 0 0,1 0 1,-1 0-1,0 0 0,1 0 1,-1 0-1,1-1 0,-1 1 1,1 0-1,-1 0 0,0 0 0,1 0 1,-1 0-1,1-1 0,-1 1 1,0 0-1,1 0 0,-1-1 1,0 1-1,1 0 0,-1 0 1,0-1-1,0 1 0,1 0 1,-1-1-1,0 1 0,0 0 0,1-2 1,4-1 12,27-2-4,-29 5-10,0-1 0,-1 1 0,1 0 1,0 0-1,-1 1 0,1-1 0,0 1 0,-1-1 1,1 1-1,0 0 0,-1 0 0,1 0 0,-1 0 1,0 0-1,1 0 0,-1 1 0,0-1 0,0 1 1,3 2-1,-4 0 10,-1 1-4,0 1-1,-1-1 0,0 0 1,0 1-1,0-1 1,-1 0-1,0 0 1,-4 9-1,-13 34 7,-15 14 66,31-58-41,0-1 0,-1 1 0,1-1-1,-1 1 1,1-1 0,-1 0 0,0-1 0,0 1 0,-1-1-1,-4 2 1,5-3-33,0 0 0,0-1-1,-1 1 1,1-1 0,0 0-1,-1-1 1,1 1 0,0-1-1,-1 0 1,1 0 0,0 0-1,0 0 1,0-1 0,0 1-1,0-1 1,0 0 0,0-1-1,-6-4 1,6 5-48,3 1 20,1 0-1,-1 0 1,0 1-1,0-1 1,1 0-1,-1 0 1,1 0-1,-1 0 1,1 1-1,-1-1 1,1 0-1,-1 0 1,1 0-1,0 0 1,-1 0-1,1 0 1,0 0 0,0 0-1,0 0 1,0 0-1,0-1 1,0 1-1,0 0 1,0 0-1,1-1 1,-1-5-249,0 3 12,1 0 0,-1-1 0,1 1-1,-1 0 1,1 0 0,1 0 0,-1 0 0,4-8 0,0 3-274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10.8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59 0 2900,'0'0'-132,"-1"3"63,0-2-23,1 0 178,-1 1 0,0-1 0,1 0 0,-1 0 0,1 0 0,0 1 0,-1-1 0,1 0 0,0 1 0,0-1 0,0 0 0,0 0 0,0 1 0,0-1 0,0 0 0,0 1 0,0-1 0,1 0 0,-1 1 0,1-1 0,-1 0-1,1 0 1,0 2 0,0 1 148,1 1-1,-1 0 1,-1 0-1,1 0 1,-1 9-1,1-4-65,0 1-19,0 1-1,-1-1 1,-1 1 0,0 0 0,0-1 0,-1 0 0,-4 12 0,-1 13 66,-19 63 149,7-31-560,18-65 56,6-8-1149,3-2 1124,0-1 0,-1 0-1,10-15 1,26-68-750,-29 58 730,-11 26 141,-1 0 0,1 1 1,7-13-1,26-48 4,-35 64 88,1 0 0,0 0 1,0 0-1,0 0 0,1 0 1,-1 0-1,0 1 0,1-1 1,0 1-1,5-4 0,-5 4 575,2 4-460,-1 0-120,1 0 8,-1 0-1,0 0 0,1 0 1,-1 1-1,5 4 1,-7-3 23,0-1 0,0 1 1,0 0-1,-1-1 0,1 1 0,-1 0 1,0 0-1,-1 0 0,1 0 1,0 4-1,1 5 100,-1-4-96,0-1-1,-1 1 1,0 0-1,0-1 1,-1 1 0,0 0-1,-1-1 1,0 1-1,0-1 1,-1 0 0,-5 14-1,-10 36 199,16-45-352,-1-1 1,-8 22-1,10-31-112,1 2 36,0 2-634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11.5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71 4380,'0'0'-271,"-6"-6"-365,6 6 671,0 0 0,0 0 1,0 1-1,0-1 0,0 0 0,0 0 0,0 0 0,0 0 0,0 0 0,0 0 0,0 1 1,0-1-1,0 0 0,0 0 0,0 0 0,0 0 0,0 0 0,0 0 0,0 0 0,0 1 1,0-1-1,0 0 0,0 0 0,0 0 0,0 0 0,0 0 0,-1 0 0,1 0 0,0 0 1,0 0-1,0 0 0,0 0 0,0 1 0,0-1 0,0 0 0,0 0 0,-1 0 0,1 0 1,0 0-1,0 0 0,0 0 0,0 0 0,0 0 0,0 0 0,-1 0 0,1 0 0,0 0 1,0 0-1,0 0 0,0 0 0,0 0 0,0 0 0,0 0 0,-1-1 0,1 1 0,0 0 1,4 25 146,-4-24-171,0 0 1,0 0-1,1-1 0,-1 1 0,0 0 0,0-1 1,0 1-1,0 0 0,0 0 0,0-1 0,0 1 1,0 0-1,0-1 0,0 1 0,0 0 0,-1 0 1,1-1-1,0 1 0,0 0 0,-1-1 0,0 2 1,-2 10 425,-8 55 416,2-7-474,5-27-181,3-14-124,0-17-61,1 0 0,0 1 0,0-1 1,0 0-1,0 0 0,0 1 0,0-1 1,1 0-1,-1 0 0,1 0 0,0 3 1,1 4 21,-2-7 45,8-6-70,-4 2-7,5-2-2,0 0 1,-1-1 0,0 0 0,0-1-1,0 0 1,-1 0 0,13-13-1,38-67 57,-46 70-15,-1-1-1,14-29 0,-4 13 55,-10 15-18,-9 16-70,-1 0 0,1 0 1,-1 0-1,1 0 0,-1 0 0,0-1 1,0 1-1,0 0 0,0 0 0,-1-1 1,2-3-1,0 4 5,5-4-4,8-18 12,-13 22 224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26.9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1 344,'0'0'216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27.6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395 5 416,'0'0'8601,"-8"0"-8386,-24-4-29,26 4-117,0 0-1,1 0 1,-1 1-1,0-1 1,0 1-1,0 0 1,-6 3-1,3-2-39,-31 7 233,-51 18 1,40-11-137,36-11-89,0 0-1,-17 9 0,28-12-40,-1 1-1,1-1 1,0 1 0,0 0 0,0 0-1,0 0 1,1 0 0,-1 1-1,1-1 1,-6 9 0,8-11-14,4 2 6,0 0 8,1 0 1,-1 0-1,1 0 1,-1-1 0,1 1-1,0-1 1,0 0-1,0 0 1,0 0-1,0-1 1,1 1 0,-1-1-1,1 0 1,4 1-1,6 0-14,13 4-25,49 4 0,-41-6 19,-6 0 7,-17-3 10,-1 1 0,0 0 1,0 0-1,0 2 0,0-1 0,0 2 1,-1-1-1,13 8 0,-22-11 10,1 1 0,0 0-1,-1 0 1,1 0 0,-1 1-1,0-1 1,4 5 0,-1-1 0,6 13 5,-12-10-6,0-6-1,1 1 1,-1-1 0,1 1 0,-1-1 0,0 0-1,-1 1 1,1-1 0,0 0 0,-1 1 0,0-1 0,0 0-1,0 0 1,0 0 0,0-1 0,0 1 0,-1 0 0,-3 2-1,-6 5 6,-1 0 0,-15 9 0,26-18-7,-18 10-56,0-1-1,-1 0 0,-1-2 1,-33 9-1,34-11-117,18-6 1,0 0 114,-1 0 0,0 0 1,1-1-1,-1 1 0,1-1 0,-8-2 1,2 0-33,6 2-18,-1 0 0,1-1-1,-1 1 1,1-1 0,0 0 0,-1 1-1,1-2 1,0 1 0,0 0-1,0 0 1,1-1 0,-1 0 0,1 1-1,-1-1 1,1 0 0,0 0 0,0-1-1,0 1 1,1 0 0,-1-1-1,1 1 1,-1 0 0,1-1 0,0 0-1,1 1 1,-1-1 0,1 0 0,-1-3-1,-2-34-2397,6 21 663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28.0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0 100 4644,'2'-4'-79,"-1"1"0,0-1 0,0 0 0,0 1 0,0-1 0,-1 0 0,1-4 0,1-8 205,-1 14 4,5-28 1926,-2 15-953,-4 12 759,2 11-1573,33 112 1188,-26-89-1173,-2-9-125,-1-1-1,-1 2 1,-1-1-1,2 40 1,-5 23 95,-3-34-166,2-32-32,-4 38 0,-16 123 61,13-101-194,1-33-77,-3 77-1102,6-106 933,1-11-868,1 1-3931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28.8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 1 6277,'0'0'-485,"-4"0"61,-32 18-682,34-18 1235,0 3 35,-3 1-222,5-3 75,0-1 1,0 0 0,0 0 0,0 0 0,0 0 0,0 0-1,0 0 1,-1 0 0,1 0 0,0 0 0,0 1 0,0-1-1,0 0 1,0 0 0,0 0 0,0 0 0,1 0 0,-1 0-1,0 0 1,0 0 0,0 1 0,0-1 0,0 0 0,0 0-1,0 0 1,0 0 0,0 0 0,0 0 0,0 0 0,0 0-1,0 0 1,0 0 0,0 0 0,0 0 0,0 1 0,1-1-1,-1 0 1,0 0 0,0 0 0,0 0 0,0 0 0,0 0-1,0 0 1,0 0 0,0 0 0,0 0 0,1 0 0,-1 0 0,0 0-1,0 0 1,0 0 0,0 0 0,0 0 0,0 0 0,0 0-1,1 0 1,119 4 956,-57-4-500,-37 1-257,39 6 1,-33 8-47,-31-15-168,-1 0-1,0 0 1,1 0-1,-1 1 1,1-1-1,-1 0 1,0 1 0,1-1-1,-1 0 1,1 1-1,-1-1 1,0 0-1,0 1 1,1-1-1,-1 1 1,0-1-1,0 0 1,1 1-1,-1-1 1,0 1-1,0-1 1,0 1-1,0-1 1,0 1-1,0-1 1,0 1-1,0-1 1,0 1-1,0-1 1,0 1-1,0 0 1,-3 12 46,3-13-47,-1 3 17,-1 1-1,-3 3-14,0 0 0,0 0 0,-1 0 0,0-1 0,0 0 0,-1 0 0,1 0 0,-1-1 0,-15 9 0,-20 18 6,15-9-43,24-20 25,-4 0 0,5-2 3,5 2 1,0 0 4,1 0 1,-1-1-1,1 1 0,0-1 0,0 0 1,0 0-1,0 0 0,0-1 1,0 1-1,1-1 0,5 1 0,30 8 6,-35-9-2,4 0-9,-1 1 0,0 0 0,0 1 0,0-1 0,0 2 1,13 6-1,-20-10 4,0 0 2,0 0-1,0 1 0,0-1 0,0 0 0,-1 1 0,1-1 0,0 0 0,0 1 0,0-1 0,-1 1 0,1-1 0,0 1 0,-1-1 0,1 1 0,-1 0 0,1-1 0,0 1 0,-1 0 0,0-1 0,1 1 0,-1 0 0,1 0 0,-1 0 0,0-1 0,1 1 0,-1 0 0,0 0 0,0 1 0,2 3 26,-1-1 0,0 1 0,0 0 0,-1 0 0,1-1 0,-1 1 0,0 0-1,0 0 1,-1 0 0,1-1 0,-1 1 0,0 0 0,0 0 0,-1-1 0,1 1-1,-1-1 1,0 1 0,-1-1 0,1 0 0,-1 0 0,-5 7 0,-4 0 142,-4 4 110,0-1 1,-1 0 0,-35 20 0,33-23-123,16-9-185,0 0 1,0-1-1,0 1 0,0-1 0,0 1 0,0-1 1,0 0-1,0 0 0,-1-1 0,-3 2 1,4-2-198,5-7-875,-1 5 1128,4-9-594,0 1-1,0-1 0,8-12 0,2 10-1296,-3 0-245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34.1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100 24 4664,'0'0'5108,"-7"-1"-5032,-10-2 46,14 0 327,29-5 486,4 0-1078,-27 8 182,2 0-1,12-1-14,0 1 0,0 1-1,-1 1 1,1 1 0,-1 0 0,1 1 0,17 6 0,-21-4-28,-9-6-3,-1 1-1,0 0 1,0 0-1,0 1 1,0-1-1,0 1 1,0-1-1,-1 1 1,1 0-1,0 0 1,-1 0-1,0 0 1,1 1-1,-1-1 1,0 1-1,0-1 1,0 1 0,3 5-1,-1 16-21,-4-22 25,-1 2-8,-1 2-7,0 1 0,0-1 0,-1 0 0,0 0 0,0 0 0,-1-1 0,1 1 0,-1-1 0,0 0 0,-1 0 0,1 0 0,-1 0 0,0-1 0,0 0 0,-9 6 0,-15 7-21,-8 7-7,34-22 44,1-1 0,-1 1 0,0 0 0,0-1 0,1 1 0,-1-1 0,-4 1 0,-14 8-10,11-4-11,0-1 0,0-1-1,0 0 1,0 0 0,-13 2-1,17-5 21,-52 19-235,44-17 204,11-2 5,-3 1-21,1 0 46,9-3-329,35-5 334,-29 4 8,12 6-10,-18-3 14,0-1 1,14 0 8,-14 0 1,1 1 0,12 2-1,-13-2-1,0-1-1,2 0-8,-1 1 0,1 0 0,-1 1 1,1-1-1,-1 1 0,8 3 0,-10-3 3,11 7 7,-11-5-18,16 11 25,6 16-18,-20-24-12,0 1 0,-1 0 0,-1 0 0,4 8 0,3 20 66,-16-2 37,6-31-91,-1 0 1,0 0-1,1 0 1,-1 0-1,-1 0 1,1 0-1,0 0 0,-1-1 1,1 1-1,-1-1 1,0 1-1,0-1 0,0 0 1,-3 4-1,-8 9 67,4-4-3,-2-1 0,1 0 1,-17 11-1,14-14-17,0 0 0,0-1 0,0 0-1,-1-1 1,-24 6 0,17-5-24,19-5-44,-25-5-384,22 3 75,4 0 219,-1 1 0,1-1 1,-1 0-1,1 0 0,0 0 1,-1 0-1,1 0 0,0 0 0,0 0 1,0 0-1,0-1 0,0 1 0,0 0 1,0-1-1,0 1 0,1 0 0,-2-3 1,-8-24-4160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35.4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5993,'0'0'2876,"7"3"-2678,-1 0-174,-1 0 60,1 0-1,-1 0 1,1-1-1,-1 1 1,1-1-1,0-1 1,0 1-1,0-1 1,9 1-1,86 3 449,-56-4-355,-28 0-151,0 0 0,0-1 0,-1-1 0,31-5 0,-38 4-104,-1 1 0,1 0 0,-1 1 0,1 0-1,12 2 1,6-1-582,-9-1 404,-14 0-51,1 0-67,0 0 161,3 0 36,1 0-3980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36.1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360 1 5364,'0'0'-254,"-9"1"384,-6 3 110,-1-1-1,1 2 1,-1 0 0,-15 8 0,-19 10 314,12-7-300,-73 40 218,81-36-566,34-16 88,14 8 8,-18-11-2,1-1 0,-1 1 1,1-1-1,-1 0 0,1 1 1,-1-1-1,1 0 0,-1 1 1,1-1-1,-1 0 0,1 1 1,-1-1-1,1 0 0,0 0 1,-1 0-1,1 0 0,-1 0 1,1 0-1,0 0 0,-1 0 1,1 0-1,-1 0 0,1 0 1,0 0-1,-1 0 0,1 0 1,13-1-7,9 5 3,34 1 0,4 0-6,-59-5 7,0 0 0,0 0 0,1 1-1,-1-1 1,0 1 0,0 0 0,0 0 0,0 0-1,0 0 1,0 0 0,0 0 0,0 0-1,-1 0 1,3 3 0,-3-4 2,0 1-1,0 0 1,0-1 0,0 1 0,0 0-1,0 0 1,0 0 0,0 0-1,0-1 1,0 1 0,-1 0-1,1 1 1,-1-1 0,1 0 0,0 0-1,-1 0 1,1 2 0,0 0 0,0-2 0,-1 0 1,1 0-1,-1 0 1,0 0-1,1 0 0,-1 0 1,0 0-1,0 0 1,1 0-1,-1 0 1,0 0-1,0 0 1,0 0-1,0 0 1,-1 0-1,1 0 1,0 0-1,-1 2 0,1 0 2,-1 2 18,1 1 0,-1 0 0,0 0 1,-1-1-1,1 1 0,-1-1 0,0 1 1,-1-1-1,1 0 0,-1 0 0,0 0 1,0 0-1,-1-1 0,1 1 0,-7 5 1,-6 6 109,0-2 1,-31 21 0,35-26-66,-1-1-4,1-1 0,-15 6 0,-7 5-15,31-17-108,-1-1-43,-18 0-260,20-1 271,0 0-1,1 0 1,-1-1-1,1 1 0,-1-1 1,1 1-1,0-1 0,-1 0 1,1 1-1,0-1 0,0 0 1,0 0-1,0 0 1,0-2-1,0 1-131,0-1 0,0 0 0,1 1 0,0-1 1,0 0-1,0 1 0,0-1 0,0 0 0,1 1 0,-1-1 0,1 1 0,0-1 0,0 1 1,3-6-1,6-5-1170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40.3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11 4688,'0'-8'-629,"0"6"1129,-1 6 2683,0 103-1330,0 10-813,-4-8-584,1 6-187,2-20-627,3-52-794,0-20-28,3-9-2864,0-7 1274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36.5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90 14 4224,'0'-14'1937,"1"21"-1568,6 24 430,-2 0 0,-1 1 1,0 57-1,-8-25-250,-3 0 1,-25 107 0,12-68-280,-8 38-610,18-97-226,8-36 180,-1 0 0,2 1-1,-1-1 1,0 11 0,5-7-371,-1-6-2989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37.3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1 5457,'0'0'-349,"-4"0"55,-14 0 56,14 0 56,18 1 294,2 0-75,5 1 68,0-1 0,33-2 0,28-3 375,-68 4-376,-6 0-67,0 0 0,0 1-1,1 0 1,8 2 0,-14-2-31,46 11 69,-48-11-72,0-1-1,0 1 0,0-1 0,0 1 1,0 0-1,-1 0 0,1-1 1,0 1-1,0 0 0,-1 0 1,1 0-1,-1 0 0,1 0 1,-1 0-1,1 0 0,-1 0 1,1 0-1,-1 0 0,0 0 1,0 0-1,1 0 0,-1 0 1,0 0-1,0 0 0,0 0 1,0 0-1,0 0 0,-1 1 1,1-1-1,0 0 0,0 0 1,-1 0-1,1 0 0,0 0 1,-1 0-1,1 0 0,-2 1 0,0 3 4,-1 0-1,0 0 0,0-1 0,0 1 0,-5 4 0,-78 73 68,46-49-14,32-27-47,0 0 0,0 0 0,0 1 0,1 0 0,-9 11 1,-2-2 3,18-16-13,-1 0 0,1 1 1,-1-1-1,1 1 1,0-1-1,-1 0 1,1 1-1,-1-1 1,1 1-1,0-1 1,0 1-1,-1-1 1,1 1-1,0-1 0,0 1 1,0 0-1,-1-1 1,1 1-1,0-1 1,0 1-1,0-1 1,0 1-1,0 0 1,0-1-1,0 1 1,0-1-1,1 1 0,-1-1 1,0 1-1,0-1 1,0 1-1,1 0 1,-1-1-1,0 1 1,1 0 0,-1 0-1,1 0 1,-1 0 0,1 0 0,0 0 0,-1 0-1,1 0 1,0 0 0,0 0 0,-1 0 0,1 0-1,0-1 1,0 1 0,0 0 0,0-1 0,0 1-1,0-1 1,1 1 0,38 6 128,-26-5-73,-1 0-1,0 0 1,1 1-1,-1 1 1,-1 1-1,16 6 1,-27-10-48,0-1 0,0 1 1,0 0-1,0 0 0,0 0 0,0 0 1,0 0-1,0 0 0,0 0 0,0 0 0,-1 0 1,1 1-1,0-1 0,-1 0 0,1 0 1,-1 1-1,1-1 0,-1 0 0,0 1 0,0-1 1,1 1-1,-1-1 0,0 0 0,0 1 1,0-1-1,-1 0 0,1 1 0,0-1 0,0 0 1,-1 1-1,1-1 0,-1 0 0,1 1 1,-1-1-1,-1 2 0,-1 4 55,-1-1 0,0 0 0,-1 0 0,-7 9-1,11-14-58,-12 12 155,-2 0 0,0 0 0,0-2-1,-1 0 1,-19 10 0,-23 16 172,8-7-189,23-14-562,24-15 155,-2 2 76,0-1-4353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37.9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232 22 4724,'0'0'-126,"0"-3"52,0-4-77,0 7 190,0 0 0,0 0 0,0-1 0,0 1 0,0 0 0,0 0-1,0 0 1,0-1 0,0 1 0,0 0 0,0 0 0,0 0 0,0-1 0,0 1-1,0 0 1,0 0 0,0 0 0,0-1 0,0 1 0,-1 0 0,1 0-1,0 0 1,0 0 0,0 0 0,0-1 0,0 1 0,-1 0 0,1 0 0,0 0-1,0 0 1,0 0 0,-1 0 0,1 0 0,0 0 0,0 0 0,0-1 0,0 1-1,-1 0 1,1 0 0,0 0 0,0 0 0,0 0 0,-1 0 0,1 0 0,0 0-1,0 1 1,0-1 0,-1 0 0,1 0 0,0 0 0,0 0 0,0 0 0,-1 0-1,1 0 1,-59 37 969,53-31-840,-1 0 0,1 1 0,0-1 0,0 1 0,-8 14 0,-70 94 931,78-104-1010,0 0 0,1 0 0,-7 21 0,6-15-40,5-15-43,1 0 0,0 0 0,0 0 0,0 0 0,0 0 0,0 0 0,1 0 1,-1 0-1,0 0 0,2 3 0,0 3 12,-2-6-18,0-1 1,0 1-1,0-1 1,0 1-1,1-1 1,-1 0 0,0 1-1,1-1 1,-1 1-1,1-1 1,0 0 0,-1 0-1,1 1 1,0-1-1,0 0 1,-1 0-1,1 0 1,0 0 0,0 0-1,1 0 1,0 2-1,1-2-18,-1 0 0,1 1 0,0-1 1,-1 0-1,1 0 0,0-1 0,0 1 0,0-1 0,-1 1 0,4-1 0,5 0-56,-1 0 0,0-1-1,0 0 1,15-4 0,-7 0-33,-1 0-1,0-1 0,-1-1 0,1-1 1,-1 0-1,0-1 0,18-14 1,-24 15 93,0 0 1,-1 0 0,0-1-1,-1-1 1,1 1 0,-2-1-1,1-1 1,-2 1 0,1-1-1,9-24 1,-15 33 36,0-1 0,0 0-1,0 0 1,0 0 0,-1 0 0,1 0 0,-1 0-1,0-1 1,0 1 0,0 0 0,0 0-1,-1 0 1,1 0 0,-1 0 0,1 0-1,-1 0 1,0 0 0,-1 0 0,1 0 0,0 1-1,-1-1 1,1 0 0,-1 1 0,0-1-1,0 1 1,0 0 0,0-1 0,0 1-1,-1 0 1,1 0 0,-1 1 0,-4-4 0,-87-37 143,92 42-247,0-1-92,-1 0 0,1 0 1,-1 0-1,1 0 0,0 0 1,0 0-1,0-1 1,0 1-1,0-1 0,0 1 1,0-1-1,0 0 0,0 0 1,1 0-1,-2-2 1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46.0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9 5677,'0'0'-356,"-1"-3"-343,1 3 741,0 0 0,0 0 0,0-1-1,0 1 1,0 0 0,0 0 0,0-1 0,0 1 0,0 0 0,0 0 0,0-1 0,-1 1 0,1 0 0,0 0 0,0-1-1,0 1 1,0 0 0,-1 0 0,1 0 0,0-1 0,0 1 0,-1 0 0,1 0 0,0 0 0,0 0 0,0 0 0,-1 0 0,1-1-1,0 1 1,-1 0 0,1 0 0,0 0 0,0 0 0,-1 0 0,1 0 0,0 0 0,0 0 0,-1 0 0,1 0 0,0 0 0,0 0-1,-1 0 1,1 0 0,0 1 0,-1-1 0,-9 10 2478,7-7-3258,0 1 2850,0-3-1926,-5 2-317,9-3 155,-1 0 1,0 0-1,0 0 0,0 0 1,0 0-1,0 0 1,0 0-1,0 0 1,0 0-1,0 0 1,0 0-1,0 0 1,0 0-1,0 0 0,0 0 1,0 0-1,1 0 1,-1 0-1,0 0 1,0 0-1,0 0 1,0 1-1,0-1 1,0 0-1,0 0 0,0 0 1,0 0-1,0 0 1,0 0-1,0 0 1,0 0-1,0 0 1,0 0-1,0 0 1,0 0-1,0 0 0,0 0 1,0 1-1,0-1 1,0 0-1,0 0 1,0 0-1,0 0 1,0 0-1,0 0 1,0 0-1,0 0 1,0 0-1,0 0 0,0 0 1,0 0-1,0 0 1,0 0-1,-1 0 1,1 0-1,0 1 1,0-1-1,64 16 413,-60-15-395,-1 0-6,11 2-6,-10-2 0,-1-1-4,179 0 209,-180 0-232,1 0 0,0 0 1,-1 0-1,1 1 0,-1-1 1,1 1-1,-1 0 1,4 1-1,-4-1-3,0 0 0,0-1 1,0 1-1,0-1 0,0 1 0,0-1 1,0 0-1,0 0 0,1 0 0,-1 0 0,0 0 1,3-1-1,4 0 1,-1 0 0,1 0-1,-1 1 1,1 0 0,-1 1 0,12 1 0,-17-1 0,0 0 0,0 0 1,0-1-1,-1 1 0,1-1 1,0 0-1,0 0 0,0 0 1,5-1-1,19-1 7,49 7 2,-54-7-8,-19 2-1,-1-1 0,0 1 0,0 0 0,0 0 0,1 0-1,-1 0 1,0 1 0,0-1 0,3 1 0,-4-1-1,-1 1 0,1-1-1,-1 0 1,1 1 0,0-1 0,-1 0 0,1 0 0,-1 0-1,1 1 1,-1-1 0,1 0 0,0 0 0,-1 0 0,1 0 0,-1 0-1,1 0 1,0 0 0,-1 0 0,1-1 0,0 1 0,-1 0 0,1 0-1,-1 0 1,1-1 0,-1 1 0,1 0 0,0-1 0,1 0-1,-1 0 1,1 0-1,0 0 1,0 0-1,0 1 1,0-1-1,0 1 1,0-1-1,0 1 1,0-1-1,0 1 1,0 0-1,0 0 1,0 0-1,4 1 1,54 2-15,7 3 5,-60-4 9,29 0-5,-6-3 3,-11 0-4,-1 0 0,1 2 0,36 5 0,-46-6 7,21-4-5,43-1-9,-70 5 12,0 0 1,0 0 0,0 0-1,0 0 1,0-1 0,-1 1-1,1-1 1,5-1 0,-1 2-5,106 3-20,-80-7 16,-24 4 8,10 0-4,75-1 2,-85 3 6,0-1 0,0-1 1,17 0-1,42-2 19,92 7-31,-144-4 12,41 3-8,17 0 5,56-8 30,10 4-25,-117-2-3,16-1-1,-23 3 2,12 0 1,32-4 1,56 2-13,-112 1 10,0 1 0,0-1-1,0 1 1,0 0 0,0 0 0,0 0-1,7 1 1,10 1 7,24-2-13,10 0 42,30 1 87,-54 0-71,-6-3-35,124 2 269,-145 0-242,1 0-25,12 0-1,-12 0 11,-1-1-24,0 0-1,-3 0-3,0 1 0,0-1 0,0 1 0,0 0 1,1-1-1,-1 1 0,0 0 0,0 0 0,1 0 0,-1 0 1,0 0-1,1 0 0,-1 0 0,0 0 0,2 1 1,11 2-1,-10-2 46,18-1-28,-18 0 29,-1 1-46,7 2 8,-7-2 61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47.2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305 15 6345,'0'0'-334,"3"-2"-206,26-10 4006,-37 16-3208,-18 7-91,7-3 131,0 1 1,-26 16-1,-5 6 81,-7 11-295,55-40-114,1 0-8,0-2 32,1 1 1,0-1-1,0 0 0,-1 0 0,1 0 1,0 1-1,0-1 0,0 0 1,0 0-1,-1 1 0,1-1 1,0 0-1,0 0 0,0 1 1,0-1-1,0 0 0,0 0 1,0 1-1,0-1 0,-1 0 1,1 0-1,0 1 0,0-1 1,0 0-1,0 1 0,1-1 1,-1 0-1,0 0 0,0 1 0,0-1 1,0 0-1,0 0 0,0 1 1,0-1-1,0 0 0,1 0 1,-1 1-1,0-1 0,0 0 1,0 0-1,0 1 0,1-1 1,2 3-8,0-1 1,1 1 0,0-1-1,-1 0 1,1 0 0,0 0-1,0 0 1,0 0 0,0-1 0,0 0-1,0 0 1,1 0 0,-1-1-1,5 1 1,5-1-8,0 1 0,-1 0 0,1 1 0,0 1 0,-1 0 0,14 5 0,-26-7 26,0-1 1,0 0-1,0 1 1,0-1-1,0 1 0,0-1 1,0 1-1,0-1 1,0 1-1,-1 0 1,1-1-1,0 1 0,0 0 1,-1 0-1,1 0 1,0 0-1,-1-1 0,1 1 1,-1 0-1,1 0 1,-1 0-1,0 0 1,1 0-1,-1 0 0,0 0 1,0 0-1,0 0 1,0 0-1,0 1 0,0-1 1,0 0-1,0 0 1,0 0-1,0 0 1,0 0-1,-1 0 0,1 0 1,0 0-1,-1 1 1,-1 2 13,1 0-1,-1-1 1,0 1 0,0 0 0,0-1 0,-1 1 0,1-1 0,-6 6 0,-12 9 57,-1-1 0,0-1 0,-38 23 1,48-32-94,8-5-1,1 0 0,-1 0-1,1-1 1,-1 1 0,1-1 0,-1 0-1,0 0 1,0 0 0,0 0-1,0 0 1,-3 0 0,-48 12-666,51-12 419,-3-3-46,-15-4-48,20 5 307,0 1-1,0-1 1,-1 0-1,1 1 1,0-1-1,0 0 1,0 0 0,0 0-1,0 0 1,0 0-1,0 0 1,0 0-1,1 0 1,-1 0-1,0 0 1,1 0 0,-1 0-1,0-1 1,0-1-1,0 0-208,1 2 211,0 0 0,-1 0 0,1-1 0,0 1 0,0 0 0,0 0 0,0 0 0,1-1 1,-1 1-1,0 0 0,0 0 0,1 0 0,-1 0 0,0-1 0,1 1 0,0-1 0,0-1-95,2-9-375,0 0 0,1 0-1,0 1 1,1-1-1,0 1 1,13-19 0,-7 11-715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47.5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96 3872,'11'-22'-44,"14"-34"0,-25 55 171,0 0-1,1 0 1,-1 0 0,1 0 0,0 0 0,-1 0-1,1 0 1,0 0 0,0 0 0,0 1 0,-1-1 0,1 0-1,0 0 1,0 1 0,0-1 0,0 1 0,0-1-1,0 1 1,0-1 0,1 1 0,-1-1 0,0 1 0,0 0-1,0 0 1,0-1 0,0 1 0,1 0 0,-1 0-1,0 0 1,0 0 0,0 1 0,1-1 0,-1 0 0,0 0-1,0 1 1,0-1 0,0 1 0,0-1 0,0 1 0,0-1-1,0 1 1,0 0 0,1 0 0,2 1-649,-2-1 606,0 0-1,-1-1 0,1 1 1,0 1-1,0-1 1,-1 0-1,1 0 1,0 1-1,-1-1 0,0 0 1,1 1-1,-1 0 1,0-1-1,0 1 1,0 0-1,0-1 0,0 1 1,0 0-1,0 0 1,1 4-1,-1 1 132,0 0 0,0 0-1,-1 0 1,0 11 0,-1-5 123,-1 12-95,-2 1 0,0-1 1,-2 0-1,-14 39 0,-7 30 128,15-43-294,-8 41-506,9-38-936,7-17-983,4-20-2730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48.4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 10 5669,'3'-1'-387,"28"-7"-397,-28 7 940,2 1-19,12 0 36,-13 0 1304,3 9-987,-7-9-421,1 1-1,0-1 1,-1 1-1,1-1 1,-1 1 0,1-1-1,-1 1 1,1 0 0,-1-1-1,1 1 1,-1 0 0,1-1-1,-1 1 1,0 0-1,1 0 1,-1-1 0,0 1-1,0 0 1,0 0 0,0 0-1,0-1 1,0 1 0,0 0-1,0 1 1,-25 55 1674,21-47-1439,-1-1 1,-11 19 0,11-19-167,0-1 1,-7 19-1,-1 3 59,9-21-137,0 1-1,0-1 0,1 1 0,-2 11 0,-3 25 82,3-23-82,1 0-1,-1 33 0,5-41-45,-1-12-23,1 1 0,0-1 0,0 1 0,0-1 0,1 1 0,-1-1 0,1 0 0,0 1 0,-1-1 0,2 1 0,0 3-1,-1-6 4,-1 0 0,1 0 0,0 0 0,-1 0-1,1 0 1,0 0 0,0 0 0,0 0-1,-1 0 1,1 0 0,0 0 0,0-1-1,0 1 1,1 0 0,-1 0 0,0-1-1,0 1 1,2 0 0,-2-1 1,-1 0-1,1 1 1,0-1-1,0 0 1,0 1 0,-1-1-1,1 1 1,0-1 0,-1 1-1,1-1 1,0 1-1,-1 0 1,1-1 0,0 1-1,-1 0 1,1-1 0,-1 1-1,1 1 1,4 0-104,43-2-265,-42-1 333,0 0 1,-1 0-1,1 0 0,-1 0 0,0-1 0,0 0 1,1 0-1,-1-1 0,0 1 0,7-6 1,-2 1-55,-1 0 0,1-1 1,12-13-1,-10 9 17,-1-1 0,0-1 1,-1 0-1,0 0 0,-1-1 0,-1 0 0,-1-1 0,7-16 1,-12 22 60,0 1 0,-1-1 0,0 0 0,0 1 1,-1-14-1,0 18 25,0 2-7,0 1 2,0-1 0,0 1 0,0-1 0,-1 0 0,1 1 0,-1-1-1,1 1 1,-1-1 0,0 1 0,0 0 0,0-1 0,0 1 0,-1 0 0,1-1 0,0 1-1,-1 0 1,0 0 0,1 0 0,-1 1 0,0-1 0,0 0 0,0 1 0,-3-3 0,-2-1-2,-1 1 0,0-1 1,0 1-1,0 1 0,0-1 1,-1 1-1,1 1 0,-1 0 1,1 0-1,-1 0 0,-16 0 1,22 2-10,-3 0-10,-47 0-124,49 0 62,-1 1-28,-12 2-34,12-2-31,2-2-610,-11-6 415,10 6-44,10-3-1967,21-13 669,-12 9-174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49.3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25 4672,'-13'-6'-1061,"2"0"1013,9 4 847,2 1-715,0 1-1,1-1 0,-1 0 1,1 1-1,-1-1 0,1 1 0,-1-1 1,1 0-1,-1 1 0,1-1 1,-1 1-1,1 0 0,0-1 0,-1 1 1,1-1-1,-1 1 0,1 0 1,0-1-1,0 1 0,-1 0 0,1 0 1,0 0-1,0 0 0,-1 0 1,1-1-1,0 1 0,-1 1 0,1-1 1,1 0-1,40 0-87,-19 0 421,67 0 53,-86 0-459,7 0 22,-1 0 0,0 1 0,15 2 0,-25-2-30,1-1 0,0 0-1,0 1 1,0-1 0,-1 0 0,1 0 0,0 0 0,0 0 0,0 0 0,-1 0 0,1 0 0,0 0 0,0 0 0,0 0 0,0 0 0,-1-1-1,2 1 1,-1-1-1,0 1 0,-1 0-1,1 0 1,0 0-1,0-1 1,-1 1-1,1 0 1,0 0 0,0 0-1,-1 0 1,1 0-1,0 1 1,0-1-1,-1 0 1,1 0 0,0 0-1,-1 1 1,1-1-1,0 0 1,-1 1-1,2 0 1,2 0 10,-1 1-1,1-1 1,-1 1 0,0 0-1,1 0 1,-1 0-1,0 1 1,0-1 0,4 6-1,-6-6-6,0-1 0,0 1 0,-1-1 0,1 1-1,-1-1 1,0 1 0,1 0 0,-1-1 0,0 1-1,0 0 1,0-1 0,0 1 0,0 0 0,0-1-1,0 1 1,-1-1 0,1 1 0,0 0 0,-1-1 0,0 1-1,1-1 1,-1 1 0,0-1 0,0 1 0,-1 1-1,-7 12 116,-2 0-1,0 0 0,-22 22 0,12-15 28,5-7 9,-30 22 0,42-35-136,1 1-1,-1-1 1,1 1 0,-1 0 0,1 0-1,0 1 1,0-1 0,0 1-1,-4 7 1,6-10 104,4 3-106,0-1 1,0 0-1,0 1 1,0-1 0,0-1-1,1 1 1,-1 0 0,1-1-1,0 1 1,-1-1-1,1 0 1,0-1 0,1 1-1,-1-1 1,0 1-1,0-1 1,6 0 0,16 8 46,14 2-2,-34-10-57,0 0 1,0 1-1,0 0 1,-1 0 0,7 3-1,-9-4-4,0 1 5,1-1-1,0 1 1,-1 0-1,0 0 1,1 0-1,-1 1 1,0-1-1,0 1 1,0 0-1,0 0 1,-1 0-1,1 0 1,-1 0-1,0 0 1,3 5-1,-5-6-3,1-1 0,-1 1 0,1 0 0,-1-1-1,0 1 1,1-1 0,-1 1 0,0 0 0,0-1 0,0 1-1,0-1 1,-1 1 0,1 2 0,-1 5 27,0-1 23,1-1 0,-1 1 0,-1 0 0,0 0 0,0-1-1,0 1 1,-1 0 0,0-1 0,0 0 0,-1 0 0,0 0-1,0 0 1,-1-1 0,0 0 0,0 0 0,0 0 0,-7 6 0,-9 6 181,-1-1 1,-1-1 0,-33 18-1,33-21-140,17-10-134,-1 0-1,1-1 0,-1 0 1,-10 1-1,8-1-142,6-1-93,-1-1-100,-14 0-100,14 0-100,0 0-2106,-10 0 259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53.2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206 14 6361,'0'0'-413,"-12"-11"-1326,12 11 1891,-1-1 0,1 1-1,-1 0 1,1-1 0,-1 1-1,1 0 1,-1 0 0,1 0 0,-1 0-1,0 0 1,1 0 0,-1-1 0,1 1-1,-1 0 1,1 1 0,-1-1 0,1 0-1,-1 0 1,1 0 0,-1 0-1,0 0 1,1 0 0,-1 1 0,1-1-1,-1 0 1,1 0 0,0 1 0,-1-1-1,1 0 1,-1 1 0,1-1-1,-1 1 1,1-1 0,0 0 0,-1 1-1,1-1 1,0 1 0,0-1 0,-1 1-1,1-1 1,0 1 0,0-1 0,-1 1-1,1-1 1,0 2 0,-2 1-1248,0 1 1335,2 12 755,0-12-930,1 0-1,-1 0 0,0 0 0,-1 0 1,1 0-1,-1 0 0,0 0 1,0 0-1,-2 4 0,2-4-5,0-1 0,0 1-1,0 0 1,0 0 0,0 7 0,-4 17 140,-9 11 75,-15 70 0,5-17-113,-2 18-164,-7 60-745,23-136 336,8-29 284,0 0 0,0 1 0,1-1 0,0 1 0,-1 6 0,-5 14-780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53.8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5569,'0'0'838,"1"7"-622,1 10-72,6 56 1208,-8 0-269,5 117 67,-4-173-1070,6 29 1,-4-25-54,-2-18-31,0 0 1,0 0-1,1 0 1,-1 0-1,0 0 1,1 0-1,0 0 1,0-1 0,0 1-1,0 0 1,0-1-1,0 0 1,1 1-1,-1-1 1,1 0-1,-1 0 1,1-1 0,0 1-1,0-1 1,0 1-1,0-1 1,0 0-1,0 0 1,0 0-1,0 0 1,1-1 0,-1 1-1,5-1 1,13 0-31,-19 0 30,-1 0 1,0 0 0,1 0 0,-1 0 0,0 0 0,1 0-1,-1-1 1,1 1 0,-1-1 0,0 1 0,0-1 0,1 1-1,-1-1 1,0 0 0,0 0 0,0 1 0,2-2-1,2-2-7,18-8-59,-1-1-1,0-1 1,36-31 0,-28 22 2,50-47-60,-54 46 87,0 0 0,51-32 0,-56 44 22,-11 7-87,0-1 1,16-12-1,-22 15-9,0 0 0,0 1 0,0-1 0,0 1 0,1 0-1,6-3 1,0 1-383,-9 3 142,13 7-3695,-13-4 3617,2-1-966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41.2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42 5985,'0'0'-359,"9"-2"-639,14 0 1002,22-4 334,48-11 0,-31 5 36,-57 11-341,-1 0 1,1 0-1,0 1 1,0 0-1,0 0 1,7 2-1,-7-2-34,-4 0 6,0 0 0,0 0 0,0 0-1,0 0 1,0 0 0,0 0 0,0 0 0,0 1-1,0-1 1,0 0 0,0 1 0,-1-1 0,1 0-1,0 1 1,0-1 0,0 1 0,0-1 0,-1 1-1,1 0 1,0-1 0,-1 1 0,1 0 0,0 0-1,-1-1 1,1 1 0,-1 0 0,2 1-1,-2 0 6,0 0-1,1-1 1,-1 1-1,0 0 1,0-1-1,0 1 1,0 0-1,0 0 1,0-1-1,-1 1 1,1 0-1,0-1 0,-2 4 1,-4 6 69,-1 0 0,0 0 0,0-1 0,-1 0 1,-1 0-1,0-1 0,0 0 0,-12 8 0,13-9-22,-19 20 125,26-28-175,0 1-1,0 0 1,1 0 0,-1 0 0,0 0 0,0 0 0,0 0 0,1 0-1,-1 0 1,0 0 0,1 0 0,-1 1 0,0 1 0,1-3-5,0 1 0,0-1 0,0 1 0,0-1 1,0 1-1,1-1 0,-1 1 0,0-1 0,0 1 0,0-1 0,0 1 1,1-1-1,-1 0 0,0 1 0,0-1 0,1 1 0,-1-1 1,0 1-1,0-1 0,1 0 0,0 1 0,1 1 1,0-1 0,1 0 0,-1 0 0,0 0 0,1 0 0,-1 0 0,1 0 0,2 0 0,-2 0-1,0-1-12,19 7 36,-21-6-37,10 8 26,-11-8-10,1 0 1,0 0 0,-1 0 0,0 0-1,1 0 1,-1 0 0,1 0 0,-1 0-1,0 0 1,0 1 0,0-1-1,0 0 1,0 0 0,0 0 0,0 0-1,0 0 1,0 1 0,0-1 0,-1 0-1,1 0 1,0 0 0,-1 0 0,1 0-1,-1 0 1,1 0 0,-2 1-1,0 3 36,-1-1 0,1 0 0,-1 1 0,0-1 0,-1-1 0,-5 7 0,-22 15 225,-66 41-1,90-62-560,-12 7 136,13-4-4219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55.2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708 10 4464,'0'0'85,"-6"-2"32,-19-4 37,19 4 21,-1 3 12,-8 1 2,1 1 1,0 1-1,-24 9 0,6-6 191,-289 114 2543,296-111-2756,15-5-81,-1 0-1,-21 5 1,31-10-86,0 0 1,-1 0-1,1 0 1,-1 0-1,1 1 1,0-1 0,-1 1-1,1-1 1,0 1-1,0-1 1,-1 1 0,1 0-1,0-1 1,0 1-1,0 0 1,0 0-1,0 0 1,0 0 0,-1 1-1,-1-1 21,25 15-10,-12-13-8,81-4 27,25-7-32,-108 8 1,-4 0 1,31 4-2,-29-4 2,1 0 2,-1 1-1,1 0 1,0 0 0,7 3 0,-13-4-1,0 0 1,1 1 0,-1-1-1,0 1 1,0-1-1,1 1 1,-1 0 0,0 0-1,0-1 1,0 1 0,0 0-1,0 0 1,0 0-1,0 0 1,0 0 0,0 0-1,0 0 1,-1 1 0,1-1-1,0 0 1,-1 0 0,1 1-1,-1-1 1,1 0-1,-1 1 1,0-1 0,0 0-1,1 3 1,-2-1 16,0 1 0,0 0-1,0-1 1,0 1 0,-1 0 0,1-1 0,-1 0-1,0 1 1,0-1 0,0 0 0,0 0 0,-1 0 0,1 0-1,-1 0 1,0-1 0,0 1 0,0-1 0,-5 3-1,-9 7 100,-1-1 0,-21 10 0,2-5-17,0-2 0,-1-1 0,-49 9 0,79-20-162,0 0 1,-1-1 0,1 0 0,-1-1-1,1 0 1,-1 0 0,1-1-1,-1 0 1,1 0 0,0-1 0,0 0-1,-13-5 1,19 5-27,-1 1 1,0 0-1,0-1 1,1 0-1,-1 0 1,1 0-1,-1 0 1,1 0-1,0 0 1,0 0-1,0-1 1,0 1-1,0-1 0,1 0 1,-1 1-1,1-1 1,-1 0-1,1 0 1,0 0-1,0 0 1,1 0-1,-1 0 1,0 0-1,1-6 1,0 3-188,0 1 0,1-1 1,0 1-1,0 0 1,0-1-1,1 1 0,0 0 1,0 0-1,0 0 1,0 0-1,1 0 0,0 1 1,0-1-1,4-5 1,13-9-1648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55.6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174 29 5040,'1'-12'-96,"-1"11"159,1 1-1,-1-1 1,0 0 0,0 0 0,1 0 0,-1 0-1,0 0 1,1 1 0,-1-1 0,1 0 0,-1 0 0,1 1-1,-1-1 1,1 0 0,0 1 0,-1-1 0,1 0-1,0 1 1,-1-1 0,1 1 0,0-1 0,1 0-1,-2 2 27,1-1-1,-1 0 0,1 1 0,0-1 1,-1 0-1,1 1 0,-1-1 0,1 1 1,-1-1-1,1 1 0,-1-1 0,0 1 1,1-1-1,-1 1 0,0-1 0,1 1 1,-1-1-1,0 1 0,1 0 1,-1-1-1,0 1 0,0 0 0,2 6 290,0 0-1,0 1 1,-1-1-1,1 13 1,-9 118 998,5-108-1209,-2-1 0,-1 1 1,-14 47-1,-75 207 301,42-138-1629,49-136 793,0-1 0,1 1 0,-2 10 0,0 1-684,2 2-3370,-2-16 1566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56.7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76 6069,'0'0'-378,"2"-2"-387,6-8 709,-7 10 330,-1-1 0,1 0-1,-1 1 1,1-1 0,-1 1 0,1 0-1,-1-1 1,1 1 0,-1-1 0,1 1-1,0 0 1,-1-1 0,1 1 0,0 0-1,-1 0 1,1 0 0,0-1 0,-1 1-1,1 0 1,0 0 0,-1 0 0,1 0-1,0 0 1,0 0 0,-1 0-270,0 0 0,0 0 0,0 0 0,-1 0 0,1-1 1,0 1-1,0 0 0,0 0 0,0-1 0,-1 1 0,1 0 0,0 0 0,0-1 1,0 1-1,0 0 0,0-1 0,0 1 0,0 0 0,0 0 0,0-1 0,0 1 1,0 0-1,0-1 0,0 1 0,0 0 0,0 0 0,0-1 0,0 1 0,0 0 1,0-1-1,0 1 0,0 0 0,1 0 0,-1-1 0,0 1 0,0 0 0,0 0 1,0 0-1,1-1 0,-1 1 0,0 0 0,0 0 0,0 0 0,1-1 0,-1 1 1,0 0-1,0 0 0,1 0 0,-1 0 0,0 0 0,1 0 0,13-10 101,-13 9-110,8-2 24,1-1 0,0 2 0,-1-1 0,1 1 0,16-1 0,16-4-20,-37 6-6,-1 0-1,1 0 1,-1 1 0,1-1-1,8 1 1,8-1-35,32-3-221,-50 3 177,19 5-68,-21-4 149,-1 0 1,1 0 0,-1 0 0,1 0-1,-1 0 1,0 0 0,1 0 0,-1 1-1,1-1 1,-1 0 0,0 0 0,1 1 0,-1-1-1,0 0 1,1 0 0,-1 1 0,0-1-1,1 0 1,-1 1 0,0-1 0,0 0-1,1 1 1,-1-1 0,0 1 0,0-1-1,0 0 1,1 1 0,-1-1 0,0 1-1,0-1 1,0 1 0,-4 15-112,-12 9 14,6-13 72,0-1 0,0 1 1,-1-2-1,-1 0 1,1 0-1,-15 8 0,-13 13-34,34-25 47,-1-1 0,0 1 1,-1-1-1,-13 7 0,20-12 17,-1 1-1,1-1 1,-1 0-1,1 0 0,-1 1 1,1-1-1,-1 0 1,1 0-1,-1 1 0,1-1 1,-1 1-1,1-1 1,-1 0-1,1 1 0,0-1 1,-1 1-1,1-1 1,0 1-1,-1-1 0,1 1 1,0-1-1,-1 2 1,-5 11-44,5-11 39,3 1 3,8 10 2,24 3-39,-29-14 24,1 0 0,0 1 0,-1 0 0,9 5 0,1 2-16,-14-9 30,1 0 0,-1 0 0,0 0 0,1 0 0,-1 0 0,0 0 0,0 0-1,0 0 1,0 0 0,0 1 0,0-1 0,0 0 0,0 1 0,0-1 0,0 1-1,0 2 1,8 34 0,-9-37 1,0 0 1,1 0-1,-1 0 0,0 0 0,0 0 1,0 0-1,-1 0 0,1 0 1,0 0-1,0 0 0,0 0 0,-1-1 1,1 1-1,0 0 0,-1 0 1,1 0-1,-1 1 0,0 0 2,-1 3 11,0-1-1,0 1 1,-1 0 0,1-1 0,-1 0 0,0 1 0,0-1 0,0 0 0,-1-1 0,-4 5 0,-42 29 153,25-20-122,18-12-107,0 0 0,-1-1 0,1 1 0,-1-1-1,0-1 1,0 1 0,0-2 0,-1 1 0,1-1-1,-1 0 1,0-1 0,1 0 0,-15 0 0,18-1-288,1-1-40,-14-2-52,17 3 377,0-1 0,0 1 0,0 0 1,0-1-1,1 0 0,-1 1 0,0-1 1,0 0-1,0 1 0,1-1 0,-1 0 0,0 0 1,1 0-1,-1 1 0,1-1 0,-1 0 0,1 0 1,-1 0-1,1 0 0,0 0 0,0 0 1,-1 0-1,1 0 0,0 0 0,0 0 0,0 0 1,0 0-1,0 0 0,0-2 0,0 3 4,0-3-528,3-1-262,9-14-847,-1 2-171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57.4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121 13 4800,'12'-12'-142,"-12"12"208,0 1 0,-1-1-1,1 0 1,0 0 0,0 0-1,0 0 1,0 0 0,0 0 0,0 0-1,0 0 1,0 0 0,0 0-1,-1 0 1,1 0 0,0 0-1,0 0 1,0 0 0,0 0 0,0 0-1,0 0 1,0 0 0,0 0-1,-1-1 790,1 1-790,0 0 1,-1 0 0,1 0-1,0 0 1,0 0 0,0-1 0,0 1-1,0 0 1,-15 15 928,-25 29-467,35-39-137,1 0-310,1 0 0,0 0-1,0 0 1,0 0 0,0 0-1,-2 8 1,-9 15 100,9-19-128,1 0 0,0 1 0,0 0 0,1-1 0,0 1 0,1 0 0,0 0 0,0 0 0,1 1 0,1 18 0,0-25-68,1-1-1,0 0 1,-1 1 0,2-1-1,-1 0 1,0 0-1,1 1 1,-1-1-1,1 0 1,0 0-1,0-1 1,0 1-1,0 0 1,1-1 0,-1 1-1,1-1 1,0 0-1,-1 0 1,1 0-1,0 0 1,0 0-1,0-1 1,0 1-1,4 0 1,-6-1 4,0-1 0,0 1 1,0-1-1,0 1 0,0-1 0,0 0 1,0 1-1,0-1 0,0 0 0,0 0 1,1 0-1,-1 0 0,0 0 0,0 0 1,0 0-1,2-1 0,7 0-181,-3 0 141,0 0-1,0-1 1,-1 0 0,1 0-1,0-1 1,-1 0-1,1 0 1,-1 0 0,6-5-1,4-1-16,-12 6 55,0 0 0,0 0 0,0 0 0,-1 0 0,1 0 0,-1-1 0,0 0 0,0 0 0,-1 1 0,1-2 0,3-6 0,-2 2 32,0 0 0,0-1 0,-1 1 0,2-15 1,-2-2 209,0-51 1,-3 74-223,0 1 3,-1-1-1,0 1 1,0 0 0,0 0 0,0 0-1,0 0 1,0 0 0,-1 0 0,1 0-1,0 0 1,-1 1 0,0-1 0,1 0-1,-4-2 1,3 3-3,-2-2-41,0 0 0,0 1 1,0-1-1,0 1 0,0 0 0,-1 1 0,-7-3 0,11 3 16,-2 1-163,0-1-295,-11-2 197,10 2-39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58.1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132 48 3996,'5'-12'-213,"-4"9"72,0-5-161,-2 4 784,-3 9 2531,-2 5-2676,-1 1-1,0-1 1,0-1-1,-15 15 0,13-14-105,1 0 0,0 0 0,0 1 0,1 0-1,-9 20 1,5-10-14,8-15-175,0 1-1,1-1 1,0 0 0,0 1-1,0-1 1,1 1 0,0 0-1,0 0 1,1-1 0,0 1 0,0 0-1,1 0 1,-1-1 0,3 9-1,-2-13-57,0 0 0,0 0 0,0 0 0,0 0-1,0 0 1,0 0 0,0-1 0,0 1 0,1 0-1,-1-1 1,1 1 0,-1-1 0,1 0 0,0 1-1,-1-1 1,1 0 0,0 0 0,0 0 0,0 0-1,0 0 1,0-1 0,0 1 0,0-1 0,3 1-1,-5-1 15,2 1-157,4-1-20,4 0 22,0-1 1,0-1-1,16-4 1,-15 2 79,0-1 0,1 0 0,-2-1 0,1 0-1,-1-1 1,0 0 0,0 0 0,0-1 0,-1-1 0,-1 0 0,0 0 0,0 0 0,0-1 0,-1 0 0,-1-1-1,0 1 1,0-1 0,-1 0 0,0-1 0,5-21 0,-10 27 99,1 1-1,-2-1 1,1 1 0,0-1 0,-1 1-1,0-1 1,0 1 0,-1 0-1,0-1 1,1 1 0,-2 0 0,1 0-1,-6-9 1,5 12-32,0-1 0,0 0-1,0 1 1,0-1 0,0 1-1,-1 0 1,1 0 0,-5-2 0,-16-10-1447,22 12 1029,-3-3-2295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58.7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142 1 4328,'0'0'1570,"0"5"-1207,5 35 657,-5-40-1005,0 0 1,0 1 0,0-1-1,1 1 1,-1-1 0,0 1-1,0-1 1,0 0 0,0 1-1,0-1 1,0 1 0,0-1-1,0 1 1,0-1-1,0 1 1,0-1 0,0 0-1,0 1 1,0-1 0,-1 1-1,1-1 1,0 1 0,0-1-1,0 0 1,-1 1 0,1 0-1,-4 11 331,4 3-75,1 0 1,1 0 0,5 24 0,-5-20-174,-2-17-95,0-1 0,0 1 0,0 0-1,0-1 1,1 1 0,-1 0 0,0-1 0,1 1-1,-1-1 1,2 3 0,0 0 1,1 0 0,0 0-1,1 0 1,-1 0 0,0-1 0,5 4 0,-4-4-1,0 0 1,-1-1 0,1 0 0,0 1 0,7 1 0,-7-2-4,1 0 0,-1 0 0,-1 0 0,1 1 0,6 4 1,-10-7-2,1 1 1,-1 0 0,1-1 0,-1 1 0,1 0 0,-1-1 0,1 1 0,0-1 0,-1 1 0,1-1 0,0 1 0,-1-1 0,1 1 0,0-1 0,0 0 0,-1 1 0,1-1 0,0 0 0,0 0 0,0 1 0,-1-1 0,1 0 0,1 0-1,-1 0 2,-1 0-1,0 0 0,1 0 0,-1 0 0,1 0 0,-1 0 1,0 0-1,1 0 0,-1 0 0,1 0 0,-1 0 0,0 0 1,1 1-1,-1-1 0,0 0 0,1 0 0,-1 0 0,0 1 1,1-1-1,-1 0 0,0 0 0,1 1 0,-1-1 0,0 0 1,0 1-1,1 0 0,10 10 31,0 0-1,13 19 1,-19-24-24,0 0 53,0 0-1,-1 1 1,0-1-1,-1 1 1,6 11 0,-9-14 0,-1 0 1,1 0 0,0 0 0,-1 0 0,0-1 0,0 1 0,-1 4-1,1-8-56,-2 8 97,-1 1 1,-1-1 0,0-1 0,0 1-1,0-1 1,-9 9 0,-6 9 140,-43 44 278,57-62-475,0-1 0,0 0 0,-1-1 0,-14 11 0,-6 5 34,22-17-142,0 0 0,-1 0 0,0 0 0,0 0 1,0-1-1,0 0 0,0-1 0,-1 1 0,1-1 0,-1 0 1,-12 1-1,-11-7-681,29 4 699,0 0 1,0 0-1,0 0 1,0 0-1,0 0 1,0 0-1,1 0 1,-1 0-1,0-1 1,0 1-1,0 0 1,0-1 0,1 1-1,-1-1 1,0 1-1,0-1 1,1 1-1,-1-1 1,-1 0-1,0-1-136,2 1 124,-1 1-1,1-1 1,-1 0 0,0 1 0,1-1-1,-1 0 1,1 1 0,-1-1 0,1 0 0,0 0-1,-1 1 1,1-1 0,0 0 0,-1 0-1,1 0 1,0 0 0,0 1 0,0-1-1,0-2 1,0 1-149,-2-1-249,1 0 0,1-1 0,-1 1 0,0 0 0,1 0 0,-1-1 0,1-5 0,0 8 153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59.2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81 5296,'0'0'-344,"1"-2"-319,0 1 683,-1 0 0,1 0 0,-1 0-1,1 0 1,0 0 0,0 0 0,-1 0 0,1 0-1,0 1 1,0-1 0,0 0 0,0 0 0,0 1 0,0-1-1,0 1 1,0-1 0,0 1 0,0-1 0,1 1-1,-1 0 1,2-1 0,1 0 39,29-7 396,15-6 9,-33 9-147,30-6 0,4-2 58,-45 12-312,1 1-23,59-8-220,-59 7 51,-1 2-255,-1 0 158,7 2 310,2-4-3030,6-3 1768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11.1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 3964,'0'0'1693,"-1"5"-1549,-3 23 171,8-28-162,103 5 634,-79-3-658,31-3 1,-10-1-18,-13-2-123,8 4-377,-40 0 213,0 0-29,10 0-40,-11 0-31,16-11-3148,-6 7 2572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11.9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305 3 3392,'0'0'21,"4"-1"90,1-1 1766,-14 3-1375,-22 3-804,26-3 505,-40 10 190,42-11-373,0 1 0,1-1 0,-1 1 0,0-1 0,1 1 0,-1 0 0,1 0 0,-1 0 0,1 0 0,-1 1 0,-2 1 0,-21 10 176,-89 42 164,114-55-357,-1 1 1,0 0-1,1-1 1,-1 1-1,1 0 0,-1 0 1,1 0-1,0 0 1,-1 0-1,1 0 1,0 0-1,0 1 1,0-1-1,0 0 1,0 1-1,0-1 1,0 0-1,0 1 1,0 0-1,1-1 0,-1 1 1,0-1-1,1 1 1,-1 1-1,1 0 30,5-2-36,0 1 0,8 3-19,0-1-1,19 3 0,40 3-30,-42-8 49,13 5 2,-15-3 2,-15-3-6,-9 0 4,1-1-1,-1 1 1,0 0 0,0 0-1,0 0 1,0 0 0,0 1 0,0 0-1,5 2 1,-8-3 5,1-1-1,-1 1 1,0 0 0,1-1 0,-1 1-1,0 0 1,0 0 0,0 0 0,1 0-1,-1 0 1,0 0 0,0 0 0,0 0-1,-1 0 1,1 1 0,0-1 0,0 0-1,-1 1 1,1-1 0,-1 0-1,1 1 1,-1-1 0,1 1 0,-1-1-1,0 1 1,0-1 0,0 1 0,0-1-1,0 1 1,0-1 0,0 1 0,0-1-1,0 1 1,-1-1 0,1 0 0,-1 1-1,0 2 1,-4 5 24,1 0-1,-2-1 1,1 1 0,-12 12 0,8-8 14,-1-2 1,0-1 0,-1 0 0,0 0 0,-1-1 0,0 0 0,-13 6-1,-11 10 57,28-20-104,1 0-1,-1-1 1,0 0-1,0-1 1,0 0 0,-1 0-1,-10 2 1,16-4-97,-3-1-58,-20 0-367,25 0 482,-1 0-1,1-1 0,-1 1 0,1-1 0,-1 1 1,1-1-1,0 0 0,-1 1 0,1-1 1,0 0-1,-1 0 0,0-1 0,-3-1-79,3 1-105,-1 1-1,0-1 1,0 1 0,1-1-1,-1 0 1,1 0-1,0 0 1,-1 0 0,1 0-1,0 0 1,0-1-1,-2-3 1,3 5-948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12.4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 9 3812,'0'0'-158,"3"-7"-270,-2 6 886,-3 7 2427,-1 3-2775,-11 25 368,9-10 179,5-13-442,-16 116 1391,11-27-1099,-1 18-213,6-28-240,-1-29-129,1-44-40,0-1 1,-4 27-1,3-33-75,0-1 0,1 1 0,0 14-1,1 0-627,3-13 141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41.9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74 72 4468,'0'0'-219,"6"-10"286,-6 10-3,-1 1 1,1-1 0,0 0 0,0 0 0,0 0-1,0 0 1,0 0 0,0 0 0,1 2 1489,-1-2-1489,0 0 0,1 0-1,-1 0 1,0 0 0,0 0 0,0 0 0,0 0-1,0 0 1,0 0 0,0 0 0,0 0-1,0 0 1,0 0 0,1 0 0,-1 0 0,-7 18 691,-16 26-56,12-22-336,1 0 0,-14 42 0,22-53-309,0 0 1,1 0-1,0 0 0,1 0 0,0 0 0,3 19 0,-1-16 1,-3-12-51,1 0 0,0 0-1,0 0 1,1 0-1,-1 0 1,0 0-1,1 0 1,-1 0-1,1-1 1,-1 1-1,1 0 1,0 0-1,0 0 1,0-1-1,0 1 1,0 0-1,0-1 1,0 1-1,1-1 1,-1 0 0,0 1-1,1-1 1,-1 0-1,4 2 1,7 7 30,-11-9-35,-1 0-1,1 0 1,0 0-1,-1-1 1,1 1-1,0 0 1,0-1-1,0 1 1,0 0-1,0-1 1,0 1-1,0-1 1,0 1-1,0-1 1,0 0-1,0 1 0,0-1 1,0 0-1,2 0 1,6 2-34,0-1 0,0 0 0,0-1 0,0 0-1,0-1 1,15-2 0,6-5-135,-18 5 74,1 0-1,-1-1 1,0-1 0,0 0-1,13-8 1,-16 7 66,0-2 0,0 1 0,-1-1 0,0 0 0,-1 0 0,0-1 0,0 0 0,-1-1 0,0 1 0,0-1 0,-1-1 0,-1 1 0,0 0 0,0-1 0,-1 0 0,0 0 0,-1 0 0,0 0 0,-1-1 0,0-15-1,1 3 103,-2 20-58,1 0 0,-1 1 0,0-1 0,0 0 0,0 0 0,0 0-1,-1 0 1,0 1 0,0-1 0,0 0 0,0 1 0,-2-5 0,-2-1-35,0 1 0,0-1 0,-1 1 1,0 0-1,-1 1 0,-13-13 1,19 19-3,0 1 1,0-1-1,1 1 1,-1-1 0,0 1-1,0-1 1,0 1-1,0 0 1,0-1 0,0 1-1,0 0 1,0 0-1,1 0 1,-1-1 0,0 1-1,0 0 1,0 0-1,-2 1 1,1-1-60,-2-1-306,-1 2-813,-15 1 100,14-1-830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13.3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1 4708,'0'0'-326,"-4"2"-276,-14 4 622,14-5 239,2 2-62,2-3-177,0 0 0,-1 1 0,1-1 1,0 0-1,0 0 0,0 0 0,0 1 0,-1-1 0,1 0 0,0 0 0,0 0 0,0 1 1,0-1-1,0 0 0,0 0 0,0 1 0,0-1 0,-1 0 0,1 0 0,0 1 0,0-1 1,0 0-1,0 0 0,0 1 0,0-1 0,0 0 0,1 0 0,-1 1 0,0-1 0,0 0 1,0 0-1,0 1 0,0-1 0,0 0 0,0 0 0,0 0 0,1 1 0,-1-1 0,0 0 1,0 0-1,0 0 0,0 1 0,1-1 0,-1 0 0,5 4 41,0-1 0,1 1 0,-1-1 0,1 0-1,0-1 1,8 3 0,134 29 490,-144-32-546,-2-2-4,0 0 0,1 1 0,-1-1 0,0 1 1,0 0-1,0 0 0,0 0 0,0 0 0,0 0 1,0 0-1,-1 0 0,1 1 0,0-1 0,-1 0 1,1 1-1,-1 0 0,1-1 0,-1 1 0,2 3 1,-2-3-18,0-2 15,-1 0 1,1 0-1,-1 0 1,0 0-1,1 1 1,-1-1 0,1 0-1,-1 0 1,0 1-1,1-1 1,-1 0 0,0 0-1,1 1 1,-1-1-1,0 0 1,0 1-1,1-1 1,-1 0 0,0 1-1,0-1 1,0 1-1,1-1 1,-1 0-1,0 1 1,0-1 0,0 1-1,0-1 1,0 0-1,0 1 1,0-1 0,0 1-1,0-1 1,0 1-1,0 0 1,-2 13 5,1-6-2,-11 15 21,3-10-8,0 0 0,-2-1 0,1 0-1,-22 17 1,16-10-45,15-19 27,1 1 1,-1-1-1,1 1 0,-1 0 1,1 0-1,-1-1 0,1 1 0,0 0 1,-1 0-1,1 0 0,0-1 1,0 1-1,-1 0 0,1 0 0,0 0 1,0 0-1,0 0 0,0-1 1,0 1-1,0 0 0,1 0 0,-1 0 1,0 0-1,0 0 0,0-1 1,1 2-1,-1-1 2,1-1 0,-1 1 0,0 0 0,0-1 0,1 1 1,-1 0-1,0-1 0,1 1 0,-1-1 0,1 1 1,-1 0-1,0-1 0,1 1 0,-1-1 0,1 1 0,0-1 1,-1 0-1,1 1 0,-1-1 0,1 0 0,0 1 0,-1-1 1,1 0-1,1 1 0,10 1-2,0 1-1,0 1 1,19 8-1,-5-2-24,-24-9 28,0 0 0,0 0 1,0 0-1,0 0 1,0 0-1,0 1 0,0-1 1,-1 0-1,1 1 1,0 0-1,-1-1 1,0 1-1,1 0 0,-1 0 1,0 0-1,0-1 1,0 1-1,0 1 0,0-1 1,0 0-1,-1 0 1,1 0-1,0 4 0,0-3 7,-1 1 0,0-1 0,0 0-1,0 0 1,0 0 0,0 0 0,-1 0-1,1 0 1,-1 0 0,0 0 0,0 0-1,0 0 1,0 0 0,0 0-1,-1-1 1,-3 6 0,-2 1 21,-1 0 23,1 1 0,-2-1 0,-14 12 0,2-4 38,16-13-72,0 0 0,0 0 0,0 0 1,-1 0-1,1-1 0,-10 4 0,-13 7-59,-1 2-371,18-13 174,8-2-58,-1-1-57,-9 0 108,4 0-2228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14.7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127 38 3304,'0'0'1391,"-4"6"-1197,-18 29 317,21-33-212,-28 44 721,27-45-979,1 1 1,0-1-1,0 1 0,0 0 1,0 0-1,0-1 1,0 1-1,0 0 1,0 2-1,-8 14 279,0-2 135,-10 11 533,18-25-907,0 0-57,-3 8-1,3-8 17,0 14 20,-4-4-25,4-10-44,0 0 1,0 1 0,0-1 0,0 0-1,0 0 1,0 1 0,1-1-1,-1 0 1,1 1 0,-1-1 0,1 0-1,0 1 1,0-1 0,0 1-1,1-1 1,-1 0 0,0 1-1,1-1 1,1 5 0,-2-7 6,0 0 0,0 0 0,0 1 0,1-1 0,-1 0 1,0 0-1,0 0 0,0 1 0,0-1 0,0 0 0,0 0 0,0 1 1,0-1-1,0 0 0,0 0 0,0 1 0,0-1 0,0 0 0,0 0 0,0 1 1,0-1-1,0 0 0,0 0 0,0 1 0,0-1 0,-1 0 0,1 0 0,0 0 1,0 1-1,0-1 0,0 0 0,0 0 0,-1 0 0,1 1 0,0-1 0,0 0 1,-1 0-1,1 0 1,0 1 0,0-1-1,-1 0 1,1 0 0,0 1 0,0-1-1,0 0 1,-1 1 0,1-1-1,0 0 1,0 1 0,0-1-1,0 0 1,0 0 0,0 1 0,0-1-1,0 1 1,0-1 0,-1 0-1,1 1 1,1-1 0,-1 0 0,0 1-1,0-1 1,0 0 0,0 1-1,0-1 1,0 0 0,0 1-1,14 47-118,-13-46 115,0 1-2,0 0 0,-1 0 0,1 0 0,0 0 0,1 0 0,2 5 0,-3-6-2,10 9 14,-9-9-7,-1 0 0,1 0 0,0 0 1,0 0-1,0-1 0,0 1 0,0-1 1,0 1-1,0-1 0,1 0 0,3 2 0,-3-2-1,-1 0 1,35 8-17,3-5 46,-35-4-23,-1 0 5,8 1-7,-6-1 0,1 1-1,-1-2 0,0 1 1,9-2-1,-1-1 1,-5 1-10,-1-1 0,0 0 1,0-1-1,0 1 0,0-2 0,0 1 0,-1-1 0,1 0 0,11-12 0,-9 6 3,1 2-4,-8 6 0,11-25-10,-13 27 18,0 0 0,-1 0 1,1 0-1,-1 0 0,1 0 1,-1 0-1,1 0 0,-1 0 1,0 0-1,1 0 0,-1 0 0,0 0 1,0 0-1,0 0 0,0 0 1,0-1-1,0 0 0,5-94-61,-4 80 57,0 13 2,-1-1 1,0 1-1,1 0 0,-1 0 0,-1 0 0,1-1 1,-1-2-1,-4-25-21,5 28 20,0 0-1,0 0 1,0 0-1,-1 0 1,1 0 0,-1 0-1,0 0 1,-2-4-1,-7-15-45,9 19 40,-1 0 1,1 0-1,-1 0 0,1 0 1,-1 1-1,0-1 1,0 0-1,0 1 0,-3-3 1,1 1-24,0 0-1,0 0 1,-1 1 0,1 0 0,-1 0 0,0 0 0,-5-2-1,-32-16-748,7 17-601,30 4 948,4 0 372,0 0 0,1 0 0,-1 1 0,0-1 0,0 0 0,0 0 0,0-1 0,0 1 0,1 0 0,-1 0 0,0 0 0,0-1 0,0 1 0,0 0 0,-1-1 0,-6-2-1490,-6-1 559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08.2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335 1 3748,'0'0'-88,"7"4"64,-7-4 85,0 0 1,1 0-1,-1 0 1,0 1 0,0-1-1,0 0 1,0 0-1,0 0 1,0 0-1,1 0 1,-1 1-1,0-1 1,0 0-1,0 0 1,0 0-1,0 0 1,0 1-1,0-1 1,0 0 0,0 0-1,0 0 1,0 0-1,0 1 1,0-1-1,0 0 1,0 0-1,0 0 1,0 1-1,0-1 1,0 0-1,0 0 1,0 0-1,0 0 1,0 1-1,0-1 1,0 0 0,-1 0-1,1 0 1,0 0-1,0 0 1,0 1-1,0-1 1,0 0-1,0 0 1,-1 0-1,1 0 1,0 0-1,0 0 1,0 0-1,0 0 1,-1 1 0,1-1-1,0 0 1,0 0-1,0 0 1,0 0-1,-1 0 1,1 0-1,0 0 1,0 0-1,-56 16 441,36-10-256,-39 16 1,31-11-112,-91 46 241,111-53-371,1 1 1,0 0-1,0 0 0,-8 9 1,6-6-23,9-8 13,-1 1 0,1 0-1,-1-1 1,1 1-1,-1 0 1,1-1-1,0 1 1,-1 0-1,1 0 1,0-1-1,0 1 1,-1 0-1,1 0 1,0 0-1,0-1 1,0 1-1,0 0 1,0 0-1,0 0 1,0-1-1,0 1 1,1 0-1,-1 0 1,0 0-1,0-1 1,1 1-1,-1 0 1,0 0-1,1 0 1,0 1-2,0 0 1,0-1-1,1 1 1,-1 0-1,0-1 1,1 1-1,-1-1 1,1 1-1,-1-1 1,4 2-1,10 4-30,1-2 0,0 1 1,0-2-1,22 3 0,6 3-13,-30-7 36,0 2 0,-1-1 0,1 2 0,-1 0 0,0 0 0,22 16 0,-29-17 8,1 1 0,-1-1 0,-1 2 0,1-1 0,-1 0 0,0 1 0,-1 0 0,1 0-1,-1 1 1,-1-1 0,4 9 0,-7-13 5,1-1 0,-1 0 0,0 0 1,0 1-1,0-1 0,0 0 0,0 0 0,-1 0 0,1 1 0,-1-1 1,1 0-1,-1 0 0,0 0 0,-2 4 0,-16 25 11,8-22-11,0 0 0,0 0 0,-1-2 0,0 1 0,0-1 0,-1-1 0,-15 5 0,21-8-60,0 0 0,0-1 0,0 0 0,-1-1-1,1 0 1,-1 0 0,1 0 0,-1-1 0,1 0-1,-1-1 1,-12-2 0,16 2-62,-1 0-1,1-1 1,-1 0 0,1 0 0,0 0 0,0 0-1,0-1 1,0 1 0,0-1 0,0 0-1,1 0 1,-1-1 0,1 1 0,0-1 0,0 0-1,0 1 1,1-1 0,-1 0 0,-1-6-1,0 3-138,-6-19-1579,9 8 621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08.7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25 3812,'0'-17'-454,"0"9"836,0 18 896,0 12-500,10 151 1773,-10 203-973,2-321-1472,-3 34 3,3 6-102,1-30-118,-3-27-535,1 0 1,9 43-1,4-50-3723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09.5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38 4740,'2'-1'76,"-1"0"-1,0-1 0,1 1 0,-1 0 1,0-1-1,0 0 0,0 1 0,0-1 0,0 0 1,0 1-1,-1-1 0,1 0 0,0 0 0,-1 0 1,0 1-1,1-1 0,-1 0 0,0 0 0,0 0 1,0-2-1,4 4 142,35 0 400,-35 0-508,2 0-7,20 5 116,46 12 0,-71-16-219,0 0 1,0 0-1,0 0 0,0 0 1,0 0-1,0 0 1,-1 0-1,1 0 0,0 0 1,0 0-1,-1 0 1,1 0-1,-1 1 0,1-1 1,-1 0-1,1 0 1,-1 1-1,0-1 0,0 0 1,0 1-1,1-1 1,-1 0-1,0 1 1,-1-1-1,1 0 0,0 1 1,-1 1-1,1 4-8,-1-3 6,0 0-1,-1 0 1,1 0-1,-1 0 1,0 0-1,0-1 1,-1 1-1,1-1 1,-1 0-1,1 1 0,-1-1 1,-3 3-1,-6 7-24,2-1 10,-1 0 0,0-1 0,-18 14 0,6-4 7,-21 23-82,37-38 78,7-5 13,0-1 1,0 1-1,-1-1 1,1 1-1,0-1 1,0 1-1,0-1 0,0 1 1,0 0-1,0-1 1,0 1-1,0-1 1,1 1-1,-1-1 0,0 1 1,0-1-1,0 1 1,0-1-1,1 1 1,-1-1-1,0 1 0,1-1 1,-1 1-1,0-1 1,1 0-1,-1 1 1,0-1-1,1 1 0,-1-1 1,1 0-1,-1 0 1,1 1-1,-1-1 0,1 0 1,0 1-1,21 2-6,72 17-43,-69-12 51,-19-3 2,-2-1-1,0-1 0,0 0 1,1 0-1,-1 1 1,0-1-1,-1 1 1,1 0-1,-1 0 1,4 6-1,9 32 68,-16-41-65,0 1 0,0-1 1,1 0-1,-1 0 0,0 0 0,0 1 0,0-1 0,-1 0 0,1 0 0,0 0 0,0 1 0,-1-1 0,1 0 0,-1 0 0,1 0 0,-2 2 0,1-1 8,-2 8 31,-1 0 0,0 0-1,-1-1 1,0 1 0,-1-1 0,-12 16 0,2-6 76,-34 31-1,41-42-156,0-1-1,-1 0 0,1-1 1,-19 9-1,26-15-165,6-6-4148,18-25 2860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10.1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213 29 4304,'0'-12'-242,"0"10"35,-1 0-77,-2-8 299,2 8 1779,-5 7-1485,-34 26 275,-14 28 789,45-49-1259,1 0-1,1 0 1,-1 1-1,1 0 0,1 0 1,0 1-1,1 0 1,-7 23-1,0 3 49,8-27-114,0 0 1,1 0 0,-1 14 0,-6 39 95,8-28-84,2-25-56,-1 0 0,1 0 1,2 15-1,0-8-22,-1-15 13,-1 0 1,0 0-1,1 1 1,-1-1-1,1 0 1,0 0 0,0 0-1,1 0 1,-1-1-1,0 1 1,4 4 0,2 6-8,-6-11 9,0-1 0,-1 1 1,1-1-1,0 1 0,0-1 1,0 0-1,0 1 1,1-1-1,-1 0 0,0 0 1,1 0-1,-1 0 0,0 0 1,3 1-1,2 1-29,0 0 0,-1 0 0,1-1 0,1 0 0,-1 0 0,0-1-1,0 0 1,1 0 0,-1 0 0,0-1 0,1 0 0,-1 0 0,1 0 0,-1-1 0,0 0 0,0 0-1,1-1 1,-1 0 0,0 0 0,0 0 0,0-1 0,-1 0 0,1 0 0,-1 0 0,1-1 0,-1 0 0,0 0-1,0 0 1,-1-1 0,0 1 0,1-1 0,-1 0 0,-1 0 0,5-7 0,-2 1 0,-1 1 0,0-1 1,-1 0-1,0 0 0,0 0 0,-1 0 1,2-19-1,-3 22 39,-2 0 0,1 1 1,-1-1-1,0 0 0,-1 0 0,1 1 0,-2-1 1,1 0-1,-1 1 0,0-1 0,-1 1 1,-3-9-1,3 11 3,0-1-2,0 0 1,-1 0-1,1 1 0,-1-1 0,0 1 0,0 0 0,-1 0 0,0 1 0,1-1 1,-7-3-1,6 4-113,0 1 1,0 0 0,-1 0 0,1 0-1,-1 0 1,0 1 0,-10-3-1,9 3-178,4 1-127,-3 4-2907,-25 9 2079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16.6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48 123 3436,'0'0'-271,"2"-5"164,9-17 147,-9 16 166,-1 4-182,8-22 82,-8 22-88,6-10 39,16-21-18,-22 32-39,0-1 0,0 1 0,0 0 0,0 0 0,1 0 0,-1 0 0,0 0 0,1 0 0,-1 0 0,1 0 0,-1 0 0,1 1 0,-1-1 0,1 0 0,1 1 0,-1-1 3,1 0 105,2 4-83,-2-2-28,0 0 14,0 0 1,0 1-1,0-1 1,0 1-1,0 0 1,0 0-1,0 0 1,-1 0-1,1 0 1,-1 0-1,0 1 1,3 3-1,-4-5 12,1 1-18,0 0 1,-1-1-1,1 1 1,0 0-1,-1 0 1,1 0-1,-1 0 1,0 0-1,2 3 1,7 18 70,-6-18-40,-1 1 0,-1-1 0,1 1 0,-1 0 0,0 0 0,0 0 0,0 7 0,9 27 154,9-9-37,-19-29-114,15 38 209,-13-31-189,-1 0 0,0 0 0,-1 0 0,0 1 0,0 15 0,1-14-10,0 0-1,1 0 0,7 17 0,-9-24-36,0 0 1,0 0-1,0 0 0,-1 0 1,1 0-1,-1 1 0,0-1 1,0 5-1,-1 6 4,-4 18 35,5-30-45,0 0 0,0 9-6,0-9 12,-1 1 7,-1 5-11,-10 29 18,11-36-27,1-1 4,-1 1 1,1 0-1,-1 0 1,1 0-1,-1 0 1,0 0 0,0-1-1,0 1 1,0 0-1,0-1 1,0 1-1,-2 2 1,-5 7 5,7-10 1,-10 10 15,-7 5 29,16-14-55,-1-1 4,-11 2 141,-1 1 1,-28 2-1,39-6-53,-1-2-95,-12-4 12,12 4 10,1 2-45,-13-3-2,12 2-8,3 0-62,-29-7-201,27 7 255,2 0-158,-41-34-943,41 33 912,1-2-32,0 0 0,0 0 0,0 0 0,0 0 0,-1 0 0,-3-5 0,2 2-343,2 5-39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18.6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30 2320,'0'0'-34,"8"-7"-6,-4 3 3373,23-12 46,-24 15-3133,1 1-142,14 0-11,-14 0-4,-2-1-80,-1 1 1,0 0-1,0-1 0,1 1 0,-1 0 0,0 0 1,1 0-1,-1 0 0,0 0 0,1 0 0,-1 0 1,2 1-1,0 0 10,2-1 40,0 0-4,7 0-27,4-1 25,-1 1 0,1 0 0,22 5 0,-36-5-49,-1 1 1,0 0-1,1-1 1,0 0-1,-1 1 0,1-1 1,-1 0-1,1 0 1,-1 0-1,1 0 1,0 0-1,2 0 0,19-2 32,222 6 90,-188-5-107,-22 0-9,52 4-1,-3 10 3,132 2 35,-198-16-50,41 2 1,148 7 33,-7-5-61,-106-5 3,248 20-29,54-7 65,-355-12-15,9 5 8,-24-4-5,-15-1 4,40 2 2,-40-1-2,31 2-4,32 7 21,-17-1-96,-54-7 55,0 0-39,11 2 33,-10-2 2,-1-1-141,11 0 101,-10 0-28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19.7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227 1 5128,'0'0'1849,"0"3"-1656,0-2-175,0 0-1,0 0 1,-1-1-1,1 1 1,0 0-1,0 0 1,0 0-1,-1 0 1,1 0-1,0 0 1,-1 0 0,1-1-1,0 1 1,-1 0-1,0 0 1,1 0-1,-1-1 1,1 1-1,-2 1 1,-23 10 287,-82 30 384,43-14-507,63-27-189,-1-1 0,0 1 0,0 0-1,1 0 1,-1 0 0,1 0 0,-1 1 0,1-1 0,-1 0 0,1 1 0,0-1 0,0 1 0,-2 1-1,3-1-15,27 2-53,-21-3 66,0 0 0,-1 0 0,1 0 0,0 0 1,7-1-1,181 5-164,-173-3 165,-1 1 0,36 10-1,-55-13 13,0 0 0,0 1 0,0-1 1,1 0-1,-1 1 0,0-1 0,0 1 0,0 0 0,0-1 0,0 1 0,0 0 0,0 0 0,0-1 0,0 1 0,0 0 0,0 0 0,-1 0 0,1 0 0,0 0 0,-1 0 0,1 0 0,0 1 0,-1-1 0,0 0 0,1 0 0,-1 0 0,0 1 0,1-1 0,-1 0 0,0 0 0,0 1 0,0-1 0,0 0 0,0 0 0,0 1 0,-1 0 0,0 1 7,1 0 0,-2 0 0,1 0 0,0 0 0,0 0 0,-1 0 0,0-1 0,1 1-1,-1-1 1,0 1 0,-4 3 0,-3 1 18,0 0 0,-1 0 0,0-1 0,-1 0 0,-21 8 0,-57 15-1,62-21-68,16-6-101,0 0 0,0-1-1,0 0 1,0-1 0,0 0 0,0 0 0,0-2-1,0 1 1,-16-5 0,26 5 105,0 1 0,0-1 1,0 1-1,0-1 0,0 1 0,0-1 1,0 0-1,0 0 0,1 1 0,-1-1 0,0 0 1,0 0-1,1 0 0,-1 0 0,1 0 1,-1 0-1,0-2 0,-1 1-82,0-1-93,0 0-1,1 1 1,-1-1 0,0 0-1,1 0 1,0 0-1,-1 0 1,1 0-1,0 0 1,1 0 0,-1 0-1,1 0 1,-1-1-1,1-4 1,0-10-1165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20.1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19 4072,'0'-15'-396,"1"14"460,-1 1 1,0 0-1,0-1 0,0 1 1,1 0-1,-1 0 1,0 0-1,1-1 1,-1 1-1,0 0 0,0 0 1,1 0-1,-1 0 1,0 0-1,1-1 1,-1 1-1,0 0 0,1 0 1,-1 0-1,0 0 1,1 0-1,-1 0 1,0 0-1,1 0 1,-1 0-1,0 0 0,1 0 1,-1 0-1,0 1 1,1-1-1,-1 0 1,0 0-1,1 0 0,-1 0 1,0 1-1,0-1 1,1 0-1,-1 0 1,0 0-1,0 1 0,1-1 1,-1 0-1,0 0 1,0 1-1,1 0 1,11 14-263,-10-13 445,0 2-97,1 0 1,-1 1 0,0 0-1,0-1 1,0 1 0,0 0-1,-1 0 1,0 0 0,0 0-1,0 8 1,4 14 388,8 30 333,10 103-1,-18-51-537,-4-92-309,-4 29 1,1-6-65,0 6-180,1-31-143,0 1-1,1-1 0,1 0 1,3 16-1,-2-18-421,0-2-3332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45.9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1 0 5557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20.8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129 9 5108,'0'0'-294,"7"-6"-97,-5 4 517,-6 6 651,-3 3-680,4-5-16,0 1 0,0-1 0,1 1 0,0 0-1,-1 0 1,1 0 0,-3 6 0,-24 39 1848,-21 43-539,48-88-1361,1 1 0,0-1 1,0 0-1,0 0 0,0 1 0,1-1 0,-1 5 1,-3 12 82,1-5-52,-1 0 1,2 0 0,0 0-1,1 0 1,0 0-1,1 0 1,1 0-1,0 0 1,4 16-1,-4-27-71,0-1 1,0 1-1,0-1 0,0 0 0,0 1 0,1-1 0,-1 0 1,1 1-1,0-1 0,0 0 0,0 0 0,0-1 0,1 1 1,-1 0-1,1-1 0,0 0 0,0 1 0,0-1 0,0 0 1,0 0-1,0-1 0,0 1 0,0-1 0,7 3 0,-4-3-52,0 0-1,0 0 1,0 0-1,0 0 1,0-1-1,0 0 0,0 0 1,0-1-1,0 0 1,0 0-1,0 0 1,0-1-1,10-4 1,-9 3 26,-1 0 0,0-1 0,0 1 1,0-2-1,-1 1 0,1 0 0,-1-1 1,0 0-1,-1 0 0,1-1 0,-1 0 1,0 1-1,0-1 0,-1 0 1,0-1-1,0 1 0,0-1 0,-1 1 1,0-1-1,2-10 0,-1-1 67,-1 0-1,-1-1 1,0 0-1,-2 1 1,0-1-1,-5-23 1,5 34-16,-1 0 0,1 0 0,-2 0 0,1 0 0,-1 1 0,-1-1 0,-3-7 0,5 14-14,1-1 0,0 1 0,0-1 0,1 0 0,-1 0 0,0 1 0,1-1 0,-1 0 0,1 0 0,-1-2 0,-4-13-100,-9-16-468,14 31 315,1-15-1560,1 16 1648,-1-1 0,1 1 0,-1-1 0,1 1 0,-1 0 0,1-1-1,0 1 1,0 0 0,0 0 0,3-1 0,-2 1-1088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21.3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132 124 3692,'0'0'1998,"-9"4"-1698,-1 2-173,3-3 28,0 0-1,1 1 1,-1 0-1,1 1 1,-8 7-1,10-8-34,0 0 1,1 1-1,0 0 0,0-1 1,0 1-1,1 0 0,-1 1 1,1-1-1,-1 7 0,-6 11 171,-7 33 181,13-44-389,1 1 1,0-1-1,0 1 0,1 19 0,0-29-86,1-1-1,0 1 1,0-1 0,0 1-1,1-1 1,-1 1-1,0-1 1,1 1 0,0-1-1,-1 1 1,1-1-1,0 0 1,0 0 0,1 1-1,-1-1 1,0 0 0,1 0-1,-1 0 1,1 0-1,0 0 1,-1-1 0,1 1-1,0 0 1,0-1-1,0 1 1,0-1 0,1 0-1,-1 0 1,0 0-1,0 0 1,1 0 0,-1 0-1,1-1 1,-1 1-1,0-1 1,1 1 0,-1-1-1,1 0 1,-1 0-1,1 0 1,-1 0 0,1-1-1,-1 1 1,3-2 0,5 1-47,0-1 1,0-1 0,-1 1 0,0-2 0,1 1-1,-1-1 1,0-1 0,-1 0 0,1 0 0,-1-1-1,0 1 1,0-2 0,7-7 0,-7 5 42,0 0 0,0-1 0,-1 0 1,0 0-1,-1-1 0,0 0 0,0 0 0,-1 0 0,-1-1 1,0 0-1,-1 0 0,0 0 0,1-13 0,-3 14 15,0-1 0,-2 1-1,1-1 1,-1 0-1,-1 1 1,0-1-1,-1 1 1,0 0-1,-1 0 1,-6-14 0,8 20-51,2 4 31,-1 0 0,1 0 0,-1 0 0,0 0 0,1 1 1,-1-1-1,0 0 0,0 0 0,0 0 0,1 1 0,-1-1 0,0 0 0,0 1 0,0-1 0,0 1 0,-2-1 0,-1-2-30,-4-3-116,-12-15-413,19 19 331,-11-10-2532,5 3 1402,5 7 52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23.0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164 13 3804,'0'0'386,"0"-9"-383,0 6 531,-1 7 2794,-25 112-1572,5-25-1235,12-36-307,-24 72 0,28-106-182,-14 69 36,7-24-71,1 19-94,2-14-119,8-50 131,1-18 72,0-1 1,0 1-1,0-1 0,0 1 0,0 0 0,-1-1 0,1 0 1,-1 1-1,-1 3 0,1-4 4,1-1-1,-1 0 1,1 1 0,-1-1 0,1 0-1,0 1 1,0-1 0,0 0-1,0 1 1,0-1 0,0 1-1,0-1 1,0 0 0,1 4 0,-1 13-137,-4-8 54,4-8-16,-1 14-528,0-14 484,-3 16-764,4-12-4103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23.7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38 3928,'0'0'-196,"-1"-2"56,0 1 166,0 0 1,1 1-1,-1-1 1,1 0-1,-1 0 1,1 0-1,-1 0 1,1 0-1,0 0 1,-1 0-1,1 0 1,0 0-1,0 0 1,0 0 0,0 0-1,0 0 1,0 0-1,0 0 1,0 0-1,0 0 1,0 0-1,1-2 1,0 1 801,5-2-408,-6 3-358,1 1-1,-1 0 1,0-1-1,0 1 1,1 0-1,-1-1 1,0 1-1,1 0 1,-1 0-1,0-1 1,1 1-1,-1 0 1,1 0-1,-1 0 1,0-1-1,1 1 1,-1 0-1,1 0 1,-1 0-1,1 0 1,-1 0 0,1 0-1,-1 0 1,0 0-1,1 0 1,-1 0-1,1 0 1,-1 0-1,1 0 1,-1 0-1,0 0 1,1 1-1,-1-1 1,1 0-1,-1 0 1,0 0-1,1 1 1,-1-1-1,1 1 1,3 0-43,-1 1 56,0-1 0,0 0 0,0 1 0,0-1 0,0 1 0,0 0 0,0 0 0,-1 0-1,1 0 1,-1 0 0,1 1 0,-1-1 0,0 1 0,0 0 0,0-1 0,0 1 0,-1 0 0,3 5 0,12 40 648,-9-31-498,-1 0 0,7 29 0,-11-37-177,0 0 0,1-1 0,0 1 0,5 8 1,-5-12-31,0 1 0,-1 0 0,0 0 0,0 0 0,0 0 0,-1 0 1,1 9-1,-1-14-16,-1 1 1,0-1 0,0 1 0,1-1 0,-1 1-1,0-1 1,1 1 0,0-1 0,-1 0-1,1 1 1,1 1 0,3 8 7,-6-8-7,17 17 19,3-6 4,-17-13-30,5-3-16,2-1 7,1-1 0,-1 0 0,0 0 0,0 0 0,-1-1 1,15-11-1,3-9-63,-1-2 1,25-31 0,-32 32-274,26-46 0,-23 35-547,-20 34 759,1 1-1,-1-1 1,1 0-1,-1 0 1,1 1-1,0-1 1,0 1-1,1 0 1,-1 0-1,0 0 0,1 0 1,-1 0-1,1 0 1,0 0-1,0 1 1,4-2-1,7-5-1194,-8 6-442,12 2-224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24.7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437 1 5068,'0'0'-179,"-7"3"59,-41 17 10,40-15 145,-1 0-1,1 1 1,1 1-1,-10 9 1,2-3 99,-6 4 162,-8 5 86,-8 4 54,32-24-397,1 1 0,0-1-1,0 1 1,1 0 0,-5 4 0,-2 1 2,5-4-58,1-1 0,-1 1 1,1 0-1,-6 8 0,-5 4-211,13-14 137,1 0-67,1-2 149,0 0 1,-1 0-1,1 0 1,0 0-1,0 0 1,0 0-1,0 1 1,0-1-1,-1 0 1,1 0-1,0 0 1,0 0-1,0 0 1,0 1-1,0-1 1,0 0-1,0 0 1,0 0-1,0 0 1,-1 0-1,1 1 1,0-1-1,0 0 0,0 0 1,0 0-1,0 1 1,0-1-1,0 0 1,0 0-1,0 0 1,0 0-1,0 1 1,0-1-1,0 0 1,1 0-1,-1 0 1,0 0-1,0 1 1,0-1-1,0 0 1,0 0-1,0 0 1,0 0-1,0 1 1,1-1-1,-1 0 1,0 0-1,0 0 1,0 0-1,0 0 1,0 0-1,1 0 1,-1 0-1,0 1 1,0-1-1,0 0 1,0 0-1,1 0 1,-1 0-1,0 0 1,21 3-64,-16-2 22,2-2 6,2 0 39,70-2-34,-73 3 29,2 0 74,1 0 0,0 1 0,10 1 0,-16-1-35,-1-1 0,1 1 0,-1 0 0,0 0 0,1 0 0,-1 0 0,0 0 0,0 1 0,0-1 0,1 1 0,-2-1 0,1 1 0,0 0 0,0 0 0,3 4 0,-4-4 19,1 1 0,0-1 0,-1 1 0,1-1 0,-1 1-1,0 0 1,0 0 0,0 0 0,0 0 0,-1 0 0,1 0 0,-1 0 0,0 0 0,0 0 0,0 0 0,0 0 0,0 0 0,-1 0-1,1 0 1,-1 0 0,0 0 0,0 0 0,0-1 0,-2 5 0,0-2 38,-1 0 1,1 0-1,-2 0 1,1 0-1,0-1 0,-1 0 1,1 0-1,-1 0 0,-1-1 1,-7 5-1,-9 3 80,-1-1-1,1-1 1,-39 10-1,32-11-140,26-7-59,-5-2-32,-4 0-40,-1-1 1,1 0 0,-1-1-1,1-1 1,-16-6-1,25 9-41,0 0-1,1 0 1,-1-1-1,0 1 1,0-1-1,1 0 1,-1 1-1,1-1 1,-1 0-1,1-1 1,0 1-1,0 0 1,0-1-1,0 1 1,1-1-1,-1 0 1,0 1-1,1-1 1,0 0-1,0 0 1,0 0-1,0 0 1,0 0-1,1 0 1,-1 0-1,1 0 1,0-1-1,0 1 1,0 0-1,0 0 1,1-3-1,3-8-1152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25.1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20 4064,'1'-2'-108,"2"-8"-150,-3 9 349,0 1 0,0 0-1,0-1 1,0 1 0,0 0 0,1-1-1,-1 1 1,0 0 0,0-1 0,0 1-1,0 0 1,1-1 0,-1 1 0,0 0-1,0-1 1,1 1 0,-1 0-1,0 0 1,1 0 0,-1-1 0,0 1-1,1 0 1,-1 0 0,0 0 0,1 0-1,-1-1 1,0 1 0,1 0 0,-1 0-1,0 0 1,1 0 0,-1 0 0,0 0-1,1 0 1,-1 0 0,1 0 0,-1 0-1,0 0 1,1 0 0,-1 1-1,0-1 1,1 0 0,-1 0 0,25 19 255,-24-18-302,0 0 0,1 0 0,-1 0 0,0 0-1,0 1 1,0-1 0,0 0 0,0 0 0,-1 1-1,1-1 1,0 1 0,0-1 0,-1 0-1,1 1 1,-1-1 0,0 1 0,1 2 0,1 3 130,2 6 50,-1-1-1,0 1 0,0-1 1,-1 1-1,-1 0 1,0 16-1,-9 76 468,3-65-500,-1 18-18,-8 129-828,14-119-1382,0-40-2142,0-18 1287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26.1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59 15 6217,'-3'0'-358,"-4"-4"177,11 0 325,16 0 262,-15 4-503,2-2 185,-2 2-10,0 0-52,16 0 15,1 0 1,0 1 0,0 2 0,31 7-1,-53-10-41,1 0 0,0 1 0,0-1 0,0 0 0,0 0 0,0 0 0,-1 0 0,1 0 0,0 0 0,0 0 0,0 0 0,0 0 0,0 0 0,0 0 0,0 0 0,-1-1 0,3 1 0,7-1 0,21 17 0,-30-16 1,0 1 0,0-1 0,0 1 0,0 0 0,0-1 0,-1 1 0,1 0 0,0 0 0,-1 0 0,1 0 0,0 0 0,-1 0 0,1 0 0,-1 0 0,1 0 0,-1 0 0,0 0 0,1 0 0,-1 0 0,0 0-1,0 0 1,0 0 0,0 0 0,0 0 0,0 0 0,0 1 0,0-1 0,0 0 0,-1 0 0,1 0 0,0 0 0,-1 0 0,1 0 0,-1 2 0,-2 3 8,-1-1-1,1 1 1,-1 0 0,-7 6 0,-4 6 14,-1-1 1,-1-1-1,-22 17 1,8-5-92,29-26 43,3 0-9,0-1 31,0 1-1,-1-1 1,1 0 0,0 0 0,0 0 0,0 0-1,0 0 1,0-1 0,0 1 0,0 0-1,0 0 1,0-1 0,1 1 0,-1 0 0,0-1-1,0 0 1,1 1 0,-1-1 0,0 1-1,0-1 1,3 0 0,-3 0 5,3 1-3,0-1-8,14 0-5,-14 0-9,1 0-6,4 0-4,0 0 0,-1 1 0,1 0 0,-1 1 0,15 4 0,-4 2 39,-16-2 6,-3-4-4,1-1 7,0 1-1,0-1 1,-1 1 0,1 0 0,0-1 0,-1 1 0,0 0 0,1-1 0,-1 1 0,0 0 0,0-1 0,0 1 0,0 0 0,0-1 0,0 1 0,0 0 0,0 0 0,-1-1 0,1 1 0,-1 0 0,1-1 0,-1 1-1,-1 2 1,-1 3 9,0 1 64,0 0 1,-1 0 0,0-1-1,-1 1 1,1-1 0,-1 0-1,-1 0 1,1-1 0,-12 10-1,1-2 221,0-1-1,-34 20 1,10-10 7,39-23-311,0 1-1,1-1 0,-1 1 1,1-1-1,-1 1 0,0-1 1,0 1-1,1-1 0,-1 0 0,0 0 1,0 1-1,1-1 0,-1 0 1,0 0-1,0 0 0,0 1 0,0-1 1,1 0-1,-1 0 0,-1-1 1,-13 3-33,1 1-39,11-2-56,-3-2-46,-15-2-52,16 2-64,1 0-421,-14-2 280,14 2-61,3 0 291,1-1 1,0 1-1,-1-1 0,1 1 1,-1 0-1,0-1 1,1 1-1,-1 0 0,0-1 1,0 1-1,0 0 0,0 0 1,0 0-1,-1-1 1,-7-6-1363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27.0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122 1 4256,'0'0'881,"-3"6"-668,-40 71 1313,22-39-995,14-24-374,1 1 1,-6 19-1,7-20-87,1-1 1,-9 16-1,7-1-39,6-25-48,-1 1 1,1 0-1,0-1 1,-1 1-1,2-1 1,-1 1-1,0 0 1,1-1-1,0 1 1,-1-1-1,3 4 1,-2-4-41,12-4-63,0 0 0,0-1 0,0 0 0,-1-1 0,1-1 0,0 0 0,-1-1 0,0 0 0,0 0 1,14-11-1,-12 8-17,0-1 1,-1-1 0,23-22 0,-31 26 142,0 1 0,0-1 0,0-1 0,0 1 0,-1-1 0,0 1 0,-1-1 0,0 0 0,0-1 0,3-10 0,-5 15 18,-1 0-1,0 0 1,0 0 0,0 0 0,0 0 0,0 0-1,-1 0 1,1 0 0,-1 0 0,0 0-1,0 0 1,0 0 0,0 1 0,0-1 0,-1 0-1,1 1 1,-1-1 0,0 1 0,0-1-1,0 1 1,-3-3 0,-5-4 0,1 1 0,-1 1 1,-19-12-1,26 18-145,0-1-55,0 1-42,1 1-1,-1-2 0,1 1 1,-1 0-1,1 0 0,0-1 1,-1 1-1,1-1 1,0 0-1,-2-2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27.7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111 6 3468,'0'0'-150,"1"-2"46,0-2 1834,-4 6-763,-8 12-456,-12 13 38,20-24-446,0 0 1,0 1 0,0 0 0,1 0 0,-1 0-1,1 0 1,0 0 0,-2 7 0,-3 4 65,3-6-63,0-1-1,1 1 0,-3 10 1,-4 13 83,6-23-189,1 0 1,1 1 0,-1-1-1,2 1 1,-1 0 0,1 0-1,1 12 1,0-20-29,0-1 0,0 1-1,0 0 1,1 0 0,-1-1 0,1 1-1,-1 0 1,1-1 0,0 1-1,-1 0 1,1-1 0,0 1 0,0-1-1,0 0 1,0 1 0,1-1 0,-1 0-1,0 1 1,0-1 0,1 0 0,-1 0-1,1 0 1,-1 0 0,1 0 0,-1-1-1,1 1 1,2 0 0,-2 0-175,4-1-21,-2 0 152,1 0-1,-1 0 1,0-1-1,1 1 1,-1-1-1,1 0 1,-1-1 0,0 1-1,0-1 1,0 1-1,0-1 1,0-1-1,7-4 1,-6 4 23,0-1 0,-1 0-1,1 0 1,-1 0 0,0 0 0,0-1 0,0 1 0,-1-1 0,0 0-1,0 0 1,4-9 0,-4 6 50,0-1-1,-1 0 1,0 0 0,0 0-1,-1 0 1,0 0 0,-1-10-1,-1 14 25,0 0-1,-1 0 1,0 0-1,0 0 1,0 0-1,0 0 1,-6-7-1,3 2 4,3 6-35,0 0 1,0 0 0,0 0 0,-1 0-1,1 0 1,-1 1 0,0-1 0,-4-3 0,7 7 1,0-1 1,-1 1-1,1 0 1,0 0 0,0 0-1,0-1 1,-1 1 0,1 0-1,0 0 1,0-1-1,0 1 1,0 0 0,0 0-1,-1-1 1,1 1 0,0 0-1,0-1 1,0 1-1,0 0 1,0 0 0,0-1-1,0 1 1,0 0-1,0-1 1,0 1 0,0 0-1,0 0 1,0-1 0,0 1-1,0 0 1,1-1-1,-1-8-549,-7-6-1948,-1 4 1514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28.5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426 1 3512,'0'0'2045,"-7"4"-1737,-2 0-195,4-1-30,0-1 1,0 1-1,0 0 0,1 1 1,-7 4-1,-26 35 1364,7-7-700,11-13-357,5-5 14,-18 29-1,-5 6 46,25-36-287,1 0-1,-15 33 1,15-27-41,-18 25 1,19-32-72,1 0 0,1 0 1,-8 25-1,-4 7 23,16-37-89,0 1-1,1 0 1,1 0-1,0 0 1,0 0-1,1 1 1,1-1-1,1 13 1,-1-11-78,1-9 28,-1-1 1,1 0 0,0 1-1,0-1 1,1 0 0,-1 0 0,1 0-1,0 0 1,4 6 0,-3-5-60,-1-4 64,0 0 1,0 0-1,0 0 0,0 0 0,0 0 0,0-1 0,0 1 0,0-1 0,0 1 0,1-1 0,-1 0 1,0 0-1,0 0 0,0 0 0,0 0 0,3-1 0,0 1-98,-3 0 122,0-1 0,0 1-1,0 0 1,-1 0 0,1-1 0,0 1-1,0-1 1,0 0 0,2-1-1,1 0-31,-2 0 8,1 0-1,-2 1 1,1-1-1,0 0 1,0 0 0,0-1-1,-1 1 1,0-1-1,1 1 1,-1-1-1,4-5 1,-1 1-35,-2 3 80,0-1 1,0 0 0,0 0-1,0 1 1,-1-2-1,1 1 1,-1 0 0,-1 0-1,1-1 1,-1 1-1,0-1 1,0 1 0,-1-1-1,1 0 1,-1 1 0,-1-10-1,1 11 29,-1 0 38,1 0 0,-1 0 0,0 0 0,0 0 0,0-1 0,0 1 0,-1 1 0,0-1 0,0 0 0,0 0 0,0 1 0,0-1 0,-1 1 0,0 0 0,0-1 0,0 1 0,0 0 0,0 1 0,-4-4 0,0 0-4,4 5-25,0-1 1,0 1-1,0-1 1,0 1-1,0 0 1,0 0-1,0 1 1,0-1-1,0 1 1,0-1-1,-4 1 1,6 0-15,-47-9 170,45 8-147,1 1-29,1 1 1,0-1 0,-1 0 0,1 0-1,-1 0 1,1 0 0,-1 0 0,1 0 0,0 0-1,-3-1 1,1 1-17,-2 1-401,-1 0 242,-4 1 140,-1-1-4691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46.4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305 12 4564,'0'0'-404,"4"-6"-978,-8 4 4357,-14-1-2791,14 2 304,-1 3-345,-2-1-67,2 2 0,-1-1 0,0 1 0,-9 5 0,-19 14 302,23-16-285,0 1 0,-17 15 0,11-7 0,0 1 0,-14 18 0,29-32-62,22 17 23,-14-16-48,1 0 0,-1 0-1,1 0 1,0-1 0,-1 0 0,1-1 0,0 1 0,0-1 0,0-1 0,8 1 0,33 4 14,-43-4-23,0 0-1,0 1 1,0 0-1,-1 0 1,1 0-1,0 0 1,-1 1-1,1 0 1,-1-1-1,0 2 1,0-1-1,0 0 1,-1 1-1,1 0 1,5 8-1,-7-10 7,0 19 1,-2-18-3,-1 1-1,0-1 0,1 1-1,-1 0 1,-1-1 0,1 1-1,0-1 1,-1 1 0,0-1 0,1 0-1,-1 0 1,-1 0 0,1 0-1,0 0 1,-1 0 0,1-1 0,-1 1-1,-5 3 1,-6 5-2,-1-1-1,-20 11 1,19-12-5,-1-1-1,-1-1 0,0 0 1,0-1-1,0-1 1,-30 4-1,44-8-49,0 0-1,0 0 0,0-1 1,0 0-1,1 0 0,-1 0 1,0 0-1,0 0 0,0-1 0,0 0 1,1 0-1,-7-2 0,10 2 6,-1 1 0,0-1 1,1 0-1,-1 1 0,1-1 0,-1 0 0,1 0 0,-1 0 0,1 1 0,0-1 0,-1 0 0,1 0 0,0 0 0,0 0 0,-1 0 0,1 0 0,0 0 1,0 1-1,0-1 0,0 0 0,0 0 0,0 0 0,1 0 0,-1 0 0,0 0 0,0 0 0,1 0 0,-1 1 0,0-1 0,1 0 0,-1 0 0,1 0 0,-1 1 1,1-1-1,-1 0 0,1 0 0,1 0 0,30-27-2117,-15 19 976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34.8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468 3 4828,'0'0'-320,"4"-1"-505,2 0 896,0 1 0,1-1 0,-1 2 0,8 0 0,-9 0 1196,-3-1-1095,1 3 1943,-8 0-1240,-20 5-1043,-4 1 344,-226 91 457,200-72-595,39-19-164,0-1 0,-33 12 0,47-19 71,1 1 5,-3 8 12,4-8 5,4-1-10,15 4 23,0-1 0,0-1 0,0-1 0,0-1 0,29-1-1,35 2-21,-54-1 11,26 4-2,-51-4 31,-1-1 0,0 1 0,1 0 0,-1 0 1,1 0-1,-1 0 0,0 1 0,0-1 0,0 1 0,0 0 0,0 0 0,0 0 0,0 0 0,0 0 0,-1 1 1,1-1-1,-1 1 0,0 0 0,0-1 0,0 1 0,3 5 0,-1-3 3,-1 2 0,-6 30 6,2-29 11,-1 0-1,0 0 1,0 0-1,0-1 0,-1 1 1,-1-1-1,1 0 0,-1 1 1,0-2-1,-1 1 1,0 0-1,0-1 0,0 0 1,-1 0-1,1-1 0,-1 1 1,-1-1-1,-7 5 0,-13 7 67,15-9-31,1-1 0,-2 0-1,-24 10 1,26-14-68,-1-1 0,0 1 0,0-2 0,0 0 0,0 0 0,0-1 0,0-1 0,0 0 0,-23-5-1,29 5-98,1-1-1,-1-1 0,0 1 1,0-1-1,1 0 0,0 0 0,0-1 1,0 1-1,0-1 0,0-1 1,1 1-1,-1 0 0,1-1 0,0 0 1,-5-8-1,0-4-1681,-12-32 0,16 34 316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35.5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48 4308,'-1'-2'-177,"-1"-4"-35,-6-20 689,8 25-446,0 1-1,0-1 0,0 1 0,0-1 0,1 1 0,-1-1 0,0 1 0,0-1 0,0 1 1,0-1-1,1 1 0,-1-1 0,0 1 0,0-1 0,1 1 0,-1-1 0,0 1 1,1-1-1,-1 1 0,0 0 0,1-1 0,-1 1 0,1 0 0,-1-1 0,1 1 0,-1 0 1,1-1-1,-1 1 0,1 0 0,-1 0 0,1 0 0,-1 0 0,1-1 0,-1 1 0,1 0 1,-1 0-1,1 0 0,0 0 0,1 1 1909,3 2-1566,16 9-4,-20-11-307,0 0 0,0-1-1,0 1 1,0 0 0,0 0 0,0 0 0,0 0-1,0 0 1,0 0 0,-1 0 0,1 0 0,0 0-1,-1 0 1,1 0 0,-1 0 0,1 0 0,-1 1-1,0-1 1,1 0 0,-1 3 0,2 2 246,1 11 120,0 0 1,0 27 0,-4-26-240,1 12 65,1-21-185,0 1 1,-1-1-1,-1 1 0,-1 10 1,-1 21 112,2-4-73,-2-1 0,-2 0 0,-11 48 0,15-83-107,-15 67 34,-9 85 0,23-42-228,3-60-46,4 24-393,-1-35-973,-3 1-3417,-1-37 1937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37.4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 20 6389,'-21'-19'418,"9"29"-117,10-8-246,-1 1 0,1-1 1,0 0-1,0 1 1,0-1-1,1 1 1,-1 0-1,-1 3 1,-21 38 762,-27 70 1,15 0-635,36-113-183,-27 100 18,18-64-217,8-35 151,3 15-126,5-8 148,-6-7 7,4-2-8,56-7-74,-36 2 65,60-15-170,-1 1-404,-62 11 151,-20 7 414,0 0 0,0 0-1,0 0 1,0 1 0,0-1-1,0 0 1,0 1 0,0 0-1,0-1 1,4 1 0,4 0-154,-7 0-4,0-1-7,53-7-2038,-52 8 1894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37.9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0 3096,'0'0'3118,"5"5"-2797,16 14-11,-16-15 0,-4-1-216,1 0 0,-1 0 0,-1-1 1,1 1-1,0 0 0,-1 0 1,1 0-1,-1 0 0,0 0 0,0 0 1,0 0-1,0 0 0,-1 0 0,1 0 1,-1-1-1,-1 5 0,-1 17 255,2-5-70,-1 0 0,-5 22 0,1-8-86,-15 43 127,-11 47-522,28-107-22,3-12 80,-1 1 0,1-1 1,1 1-1,-1 0 0,0 7 0,-1 7-211,0 0-1167,1-4-2462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38.6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258 1 4192,'0'0'436,"-6"5"-206,-19 13-4,24-16-176,-1-1 0,1 0 0,-1 1 0,1-1 0,0 1 0,-1-1-1,1 1 1,0 0 0,0 0 0,0-1 0,0 1 0,1 0 0,-2 4-1,-4 8 496,-24 44 244,-18 32-54,36-70-633,1 0 0,1 1 0,1 1 0,0 0 0,-9 44 0,3-1 27,7-19-71,5-31-83,1-1 0,0 1 0,0 0 0,2 0 0,1 23 0,1-10-132,-2-24 112,0 0-1,0 0 1,0 0-1,1 0 1,-1 0-1,1-1 1,0 1-1,0 0 1,0 0-1,1-1 1,-1 1-1,1-1 1,0 1-1,0-1 1,0 0-1,0 1 1,3 2-1,-3-5-105,2 0-4,-1-1 93,1 0 1,-1 0 0,1 0-1,0-1 1,-1 1-1,1-1 1,-1 0-1,0 0 1,1 0-1,-1-1 1,0 1-1,1-1 1,-1 0-1,0 0 1,0 0-1,2-2 1,-1 1 14,-1 1 0,0-1 0,0 0 0,0 0 0,0 0 0,-1-1 1,1 1-1,-1 0 0,0-1 0,0 0 0,0 1 0,2-6 1,0-4-34,0 0 0,2-18 0,1-3 130,-6 28 24,0 0 0,-1 1 0,0-1 0,0 0 0,-1-6 0,1 5 32,0 4 15,-2 1-11,-1-1-62,-1 1 0,1 0-1,-1-1 1,0 1-1,0 1 1,0-1 0,0 1-1,0-1 1,0 1 0,-5 0-1,5 0 5,-1 2-19,-56 21-425,55-19 17,1 0 1,0 1-1,0 0 0,-6 5 1,0 0-1002,0-3 109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43.6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 4064,'0'0'-218,"4"0"49,10-4 51,-11 4 43,1 0 46,2 0 187,1 1-1,-1 0 1,1 0 0,-1 0-1,1 1 1,-1 0 0,7 3-1,-12-4 77,1 0-171,-1 0 1,0 1-1,0-1 1,1 0-1,-1 0 1,0 0-1,1 0 1,-1-1-1,1 1 1,-1 0-1,1-1 1,0 1 0,-1-1-1,3 1 1,-1 0 166,10 9 882,-2-6-660,0-1-1,1-1 1,-1 0-1,20 1 1,-13 1-299,-15-4-82,2 1-10,10 1 1,0-1 0,22 0 0,79 3 72,-27-3-146,-62-2-10,-20 0 10,1 1-1,0 0 0,14 1 1,-20 0 8,0-1 1,0 0-1,0 1 0,0-1 1,0 0-1,0 0 1,0 0-1,0 0 1,0-1-1,0 1 1,3-1-1,5-1-4,64 0-92,-57 5 56,-16-2 42,1-1 0,-1 1-1,0-1 1,1 0 0,-1 0-1,0 1 1,1-1 0,-1 0-1,0 0 1,1 0 0,-1 0-1,0-1 1,1 1 0,1-1-1,21 0-61,35 2-1,115 10-225,-101-1 55,-58-8 181,0 1 0,-1-2-1,1 0 1,0-1 0,29-3 0,-44 3 51,1 0 1,0 0 0,-1-1 0,1 1-1,0 0 1,0 0 0,-1 0-1,1 0 1,0 0 0,-1 0-1,1 0 1,0 0 0,0 0-1,-1 0 1,1 0 0,0 1-1,-1-1 1,1 0 0,0 0 0,0 1-1,14 2-36,28 1-7,-35-3 11,-1-1 0,0 0 0,0 0 0,11-2 0,-13 1-2,-1 0 1,1 0 0,0 1 0,0 0-1,0 0 1,0 0 0,0 1-1,0-1 1,7 3 0,-11-2 27,0-1-1,0 0 1,1 0 0,-1 0 0,0 0-1,0 0 1,1 0 0,-1 0 0,0 0 0,0 0-1,0 0 1,1-1 0,-1 1 0,0 0-1,0-1 1,2 0 0,-1 0-12,19 0-92,-16 1 92,-1 0-35,1 0 0,44-4-94,-48 4 147,-1 0 0,1-1-1,0 1 1,0 0 0,0 0-1,0 0 1,0 0 0,0 0 0,0 0-1,0 0 1,0 0 0,0 0-1,0 0 1,0 1 0,0-1-1,-1 0 1,3 1 0,13 2-40,77 2-98,-90-5 132,2 0 1,22 1-6,0 2 0,32 6 0,-56-8 8,1-1 2,14 0 2,-10 2-5,6 4 8,-13-5-1,-1-1 0,1 0 0,0 1 0,0-1 0,0 0 0,0 1-1,0-1 1,0 0 0,0 0 0,0 0 0,0 0 0,0 0 0,0 0 0,0 0-1,0 0 1,0 0 0,1-1 0,1 1 2,0 0 2,0 0-10,7 4 3,5-1 0,-1 0 1,16 2-1,11 3 14,-38-8-19,14 0 11,-13 0 1,0 0-10,14 0 6,-14 0-1,18 0-12,-18 0 12,-2 1-6,-1 0 8,0-1 0,0 1 0,1-1 0,-1 1 0,0-1 0,1 0 0,-1 1 0,0-1 0,1 0 0,-1 0 0,0 0 0,3 0 0,13 0-1,-12 0 3,47-5 289,-41 4-213,0-1 0,0-1 0,10-3 0,0 0-110,-17 5-6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45.5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337 0 3896,'0'0'-220,"2"1"-28,14 5 2098,-12-2-708,-27 5-263,-7 1-753,-68 22 240,63-19-287,5-2-25,22-8-51,2-1-5,0-1-1,0 1 1,0 0 0,-7 5 0,1-2-41,10-4 18,2-1 12,-1 0 0,1 0 0,0 0 0,-1 0 0,1 0 0,-1 0 0,1 0 0,0 1 0,-1-1 0,1 0 0,-1 0 0,1 0 0,0 1 1,-1-1-1,1 0 0,0 0 0,-1 1 0,1-1 0,0 0 0,0 1 0,-1-1 0,1 0 0,0 1 0,0-1 0,0 0 0,-1 1 0,1-1 0,0 0 0,0 1 0,0-1 0,0 1 0,0-1 0,0 1 0,0-1 0,0 0 0,0 1 0,0 0 0,24 3-30,1-2-1,45 0 0,-58-2 35,1 2 0,-1-1 0,1 1 0,-1 1 1,19 7-1,-26-8 15,1 2 2,0 0-1,0 0 1,0 0-1,6 7 0,0 9 133,-6-8-58,-5-11 37,-1 2-100,-1 0 1,0 0 0,0 0 0,0 0 0,0-1-1,-1 1 1,1 0 0,-1-1 0,1 1-1,-1-1 1,0 0 0,0 1 0,0-1 0,-3 3-1,4-5-10,0 1-1,0-1 1,0 1-1,0 0 1,0-1-1,0 1 1,0 0-1,1 0 1,-1-1-1,0 1 1,1 0-1,-1 0 1,-1 2-1,-12 12 120,-5-3-47,0 0-1,-1-2 1,-21 9 0,-18 1-8,20-15-184,35-5 27,-1 0-49,-12 0-38,13 0-25,-1-1-45,-12-2-27,12 2-35,2-1-33,-33-23-3093,33 24 2063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46.2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 3968,'0'0'-297,"3"0"-138,0-1 466,0 1-1,0 0 0,0 0 0,0 0 0,0 0 1,0 1-1,-1-1 0,4 2 0,14 1 648,-18-2-574,-1 0 0,0-1-1,0 1 1,0 0-1,1 0 1,-1 0 0,0 0-1,0 1 1,-1-1 0,1 0-1,0 0 1,0 0-1,0 1 1,-1-1 0,1 1-1,0 1 1,9 26 1371,0 124 763,-15 93-1711,15-163-1843,-6-67 875,-2-1-4073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47.3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137 33 5020,'0'0'1591,"-5"6"-1430,-3 4-124,-36 48 1007,42-54-995,-1-1 0,1 0 0,-1 0 0,0 0 0,0 0 0,-4 3 0,-15 16 242,18-16-249,0 0 1,0 0-1,0 1 1,1 0 0,0-1-1,0 1 1,1 0-1,0 1 1,-3 12-1,5-16-51,0 0 0,-1 0-1,2 0 1,-1 0-1,0-1 1,1 1-1,-1 0 1,1 0-1,0 0 1,1-1 0,-1 1-1,1-1 1,-1 1-1,1-1 1,0 1-1,0-1 1,1 0-1,-1 0 1,0 0 0,6 4-1,-5-4-29,1 0-1,0 0 0,0 0 1,0-1-1,0 0 1,1 1-1,-1-2 0,1 1 1,-1 0-1,1-1 1,-1 0-1,1 0 0,0 0 1,0-1-1,-1 0 1,1 0-1,6 0 0,-2 0-25,1-1 0,-1 0-1,1-1 1,-1 0-1,0 0 1,0-1 0,0 0-1,0 0 1,0-1-1,-1 0 1,0-1-1,1 0 1,-2 0 0,1-1-1,-1 0 1,1 0-1,8-12 1,-10 8 34,0 0 0,-1-1 0,-1 0 0,1 0 0,-2 0 0,4-16 0,-5 9 44,2-35 0,-4 46-8,0 1 1,-1 0 0,1 0-1,-2 0 1,1 0 0,0 0-1,-1 0 1,0 0 0,-4-7-1,0 6 7,-2 1-7,-18-13-21,14 17-21,8 2 15,1-1-51,-3 2-173,-19 2 75,23-2 87,-1-1 1,0 1 0,1 0 0,-1-1-1,1 1 1,-1 1 0,1-1 0,-4 2-1,-3 1-281,0 2-160,4 0-1434,-4 2 1273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47.9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147 1 3232,'0'0'653,"-5"3"-402,-16 9 19,16-9 1035,0 14 62,5 2-332,1-7-706,-1 1 1,-1 0 0,1-1-1,-2 1 1,0 0 0,0-1 0,-8 21-1,5-21-201,1 1 1,-3 17-1,-3 10 71,-22 85 67,12-50-446,13-36-276,6-36 332,-1 5-577,0 0-1,0 1 0,1-1 0,-1 16 0,2-17 387,0-2-3016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47.2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68 48 3724,'0'0'-290,"0"-2"-868,0 2 1110,0-1 0,-1 1 0,1-1 1,0 1-1,0-1 0,-1 1 0,1 0 1,0-1-1,0 1 0,-1 0 0,1-1 0,-1 1 1,1 0-1,0-1 0,-1 1 0,1 0 1,-1-1-1,0 1 0,-4-2 37,0 0 0,0 0 0,0-1 0,0 0 1,0 0-1,1 0 0,-6-5 0,8 7 207,-12-10 5065,25 29-4962,-10-17-275,0-1 1,-1 1-1,1 0 0,-1 0 0,0 0 0,1-1 0,-1 1 0,0 0 0,1 0 1,-1 0-1,0 0 0,0 0 0,0 0 0,0-1 0,0 1 0,0 0 0,0 0 0,0 0 1,0 0-1,0 1 0,-1 2 75,5 42 1115,-2 80-1,0 14-524,1-75-506,-3-39-443,1-1 0,2 0-1,8 36 1,-9-53-99,0 0-1,-1 0 1,0 0 0,0 10-1,-4 16-3606,-1-22 1684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48.5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24 4608,'0'0'-299,"-7"1"61,-28 3 1802,36-1-1155,-2-3-377,1 0 0,0 1 0,0-1 0,0 0 0,0 1 0,0-1 0,-1 0 0,1 1 0,0-1 0,0 1 0,0-1 0,0 0 0,0 1 0,0-1 0,0 0 0,0 1 0,0-1 0,1 0 0,-1 1 0,0-1 0,0 0 0,0 1 0,0-1 0,0 0 0,1 1 0,-1-1 0,0 0 0,0 1 0,1-1 0,-1 0 0,0 0 0,0 1 0,1-1 0,-1 0 0,0 0-1,0 0 1,1 1 0,-1-1 0,0 0 0,1 0 0,-1 0 0,1 0 0,-1 0 0,0 0 0,1 0 0,-1 0 0,0 0 0,1 0 0,31 7 148,-24-6-11,-3-1-23,18-3 4,-5 2 15,0-1 0,23-6 0,52-12 1,-80 17-240,46-6-964,-56 8 767,1 1-326,40-4-3368,-40 3 2849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49.2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24 3712,'0'0'-180,"-5"0"-74,-16 0 253,15 0 685,6 1-576,0 0 0,0-1 0,0 1 0,0 0 0,0-1 0,-1 1 0,1 0 0,0 0 0,1-1 0,-1 1-1,0 0 1,0-1 0,0 1 0,0 0 0,1-1 0,-1 1 0,0 0 0,0-1 0,1 1 0,-1 0 0,1-1 0,0 2 0,0-1-29,0 0-37,0 0-1,0 0 1,0 0-1,0 0 0,0 0 1,0-1-1,0 1 1,0 0-1,0-1 1,1 1-1,-1 0 1,2 0 541,11 9 444,36-1 166,-45-9-1096,-2 0-4,37 0 245,-36 0-266,1-1-4,7-1-16,1-1 1,-1-1-1,13-5 0,-21 8-39,1-1 0,0 1 0,0 0 0,0 0 0,6-1-1,17-4 36,-27 6-55,4-1-10,61-17-827,-63 18 680,0-1-567,28-7-1113,-28 7 884,-3-8-3443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40.0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0 3804,'-3'1'-157,"0"0"0,0 0 0,0 1 0,1-1 0,-1 1-1,-5 3 1,7-4 981,0 0-740,1-1 0,0 1-1,0-1 1,0 1 0,0-1-1,0 1 1,0-1 0,0 1-1,-1-1 1,1 1 0,0-1-1,1 1 1,-1-1 0,0 1-1,0-1 1,0 1 0,0-1-1,0 1 1,0-1 0,1 0-1,-1 1 1,0-1 0,0 1-1,1-1 1,-1 1 0,0-1-1,1 0 1,-1 1 0,0-1-1,1 0 1,-1 1 0,1-1-1,17 3 231,-14-2-15,-3 0-243,-1 0 0,1 0-1,-1 0 1,1-1 0,0 1 0,0 0-1,-1-1 1,1 1 0,0 0 0,0-1 0,0 1-1,0-1 1,0 1 0,-1-1 0,1 0 0,0 1-1,0-1 1,0 0 0,1 0 0,23 7 716,-22-7-806,-1 1 207,4-1-16,9 1-52,1 0 77,0-1 0,25-3 0,-38 3-175,9-2 65,0 1 1,0 0 0,20 1 0,-3 0-59,89-9-902,-92 6-368,-6 1-2853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40.7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489 0 5068,'0'0'1362,"-9"4"-1100,-71 31 667,53-21-579,5-2 18,-29 18 0,38-22-212,0 0 0,-29 11 0,-11 7 105,-17 8 11,52-26-258,16-7-28,0 3-26,1-4 39,1 0 0,0 0 0,0 0 0,-1 0 0,1 1 0,0-1 0,0 0 0,-1 0 0,1 0 0,0 1 0,0-1 0,-1 0 0,1 0 0,0 1 0,0-1 0,0 0 0,0 0 0,-1 1 0,1-1-1,0 0 1,0 1 0,0-1 0,0 0 0,0 1 0,0-1 0,0 0 0,0 0 0,0 1 0,0-1 0,0 0 0,0 1 0,0-1 0,0 0 0,0 1 0,0-1 0,0 0 0,1 1 0,-1-1 0,0 0 0,0 0 0,0 1 0,0-1 0,0 0 0,1 1 0,11 2 2,0 2-26,2-1-1,-1-1 1,0-1-1,27 3 1,4-9-23,-39 3 44,0 1 0,0-1 0,0 1 0,0 1 0,0-1-1,0 0 1,9 3 0,-10-2 2,0 0-7,0-1-5,2 0 6,0 0 0,-1 0 0,1 0 0,-1 1 1,1 0-1,-1 0 0,1 1 0,-1 0 0,6 2 1,-10-3 6,1 1 1,-1-1-1,0 1 0,1-1 1,-1 1-1,0 0 1,0 0-1,0-1 1,-1 1-1,1 0 1,0 0-1,-1 0 1,1 0-1,-1 0 1,1 0-1,-1 0 1,0 0-1,0 0 1,0 0-1,0 0 1,0 0-1,-1 0 1,1 0-1,0 0 1,-1 0-1,0 0 1,1-1-1,-1 1 1,0 0-1,0 0 1,0 0-1,0-1 1,-3 4-1,3-2 4,-5 5 6,1-1 1,-1 1 0,0-1-1,-1-1 1,1 1-1,-2-1 1,1 0-1,0 0 1,-1-1-1,-10 5 1,-6 3 26,0-2-1,-37 12 1,49-19-86,1-1 0,-1 0 1,0-1-1,0 0 0,-16-1 0,26-1-116,-5-1-31,-53-20-1019,58 20 804,1-2-42,-2-10-64,2 10-85,2-1-245,3-13-630,2 5 16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41.5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1 4180,'0'0'1910,"-3"6"-1725,-7 19-9,7-18-6,-7 33 2130,11-2-1365,-2-38-929,1 0 0,0 1 1,0-1-1,0 1 0,-1-1 1,1 1-1,0-1 1,0 1-1,0-1 0,0 0 1,0 1-1,0-1 1,0 1-1,0-1 0,0 1 1,0-1-1,0 1 0,0-1 1,1 1-1,-1-1 1,0 0-1,0 1 0,0-1 1,1 1-1,-1 0 1,4 10 134,-4-9-128,1 38 174,-2 0 0,-2 0 1,-15 77-1,-3-14-124,0 10-257,11-56-381,6-29-6,3-18 275,0 0 0,-1-1 1,0 1-1,-1 0 0,-5 12 0,7-20 105,0 0-281,-1 3 657,3 3-4259,12-4 2729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6:12.1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68 101 188,'0'0'2152,"-4"0"-1986,-8-6 4983,30-4 1221,-11 6-8303,0 0 2041,-4 3-7,23-10 131,-23 9-177,14-9 95,5-1-55,-19 11-72,1 0-6,34-13-30,-33 12 1,0 0 0,-1 0 1,1 0-1,0 1 1,0 0-1,0 0 1,0 0-1,0 0 0,5 1 1,52-9-451,-57 9 378,-1 0-70,-2-1 138,0 1 0,0 0-1,-1 0 1,1 0-1,0 0 1,0 0-1,0 1 1,0-1-1,-1 0 1,1 1-1,0-1 1,0 1 0,-1 0-1,1 0 1,0-1-1,-1 1 1,1 0-1,-1 1 1,1-1-1,-1 0 1,0 0-1,1 0 1,-1 1 0,1 1-1,-1-1-38,-1 16-91,-1-16 139,0-1-1,0 0 1,0 0-1,0 0 0,1 1 1,-1-1-1,0 0 1,1 1-1,-2 2 0,-2 4-26,-1-1-1,0 0 1,-1 0-1,1-1 1,-1 0-1,0 0 1,-12 9-1,0 0 15,17-14 18,-1 0 0,1 0 1,0 0-1,0 0 0,0-1 1,-1 1-1,1 0 1,0-1-1,-1 1 0,1-1 1,-1 0-1,1 1 0,-2-1 1,1 0-1,1 0 0,-1 1 1,1-1-1,-1 1 0,1-1 1,-1 1-1,1-1 1,0 1-1,-1 0 0,1-1 1,-1 1-1,1 0 0,-1 2 1,-7 3-34,0-1 0,-17 9 0,1-1-74,-12 1-46,13-5 19,17-7 103,4-2 15,10 2-38,2 1 53,-2 0 4,-1-1-1,1-1 0,0 1 0,0-1 1,0 0-1,0-1 0,0 0 0,11 0 1,-7 0-7,1 1 1,-1 0 0,0 1-1,1 1 1,20 7 0,-13-5 6,-12-3-4,-4-1 3,-1 0 0,1 0 0,0 1 0,-1-1 0,0 0 0,1 1 0,-1 0 0,0-1 0,1 1 0,-1 0 0,0 0 0,2 3 0,24 20 10,-27-25-9,-1 1-1,1-1 0,0 1 0,0-1 0,-1 1 1,1-1-1,0 1 0,-1-1 0,1 1 1,-1 0-1,1-1 0,-1 1 0,1 0 1,-1-1-1,1 1 0,-1 0 0,1 0 1,-1-1-1,0 1 0,0 0 0,1 2 1,3 6 5,-3-9-4,0 1 0,-1 0-1,1 1 1,0-1 0,0 0-1,0 0 1,0 0 0,-1 0 0,1 1-1,-1-1 1,1 0 0,-1 0-1,1 1 1,-1-1 0,0 0-1,0 1 1,1-1 0,-1 1-1,-1 2 1,1-4 0,0 0 0,0 1 0,0-1 0,0 0 0,0 1 0,0-1-1,0 0 1,0 1 0,0-1 0,0 0 0,0 1 0,0-1 0,1 0 0,-1 0 0,0 1 0,0-1 0,0 0 0,0 1-1,0-1 1,1 0 0,-1 0 0,0 1 0,0-1 0,0 0 0,1 0 0,-1 1 0,1-1 0,-3 4 21,-1 2 8,-1 0 1,1 0-1,-1 0 0,0-1 0,-1 0 1,1 0-1,-1 0 0,0 0 1,0-1-1,-1 1 0,1-1 0,-12 6 1,11-7-17,-17 11 122,-46 21 0,57-31-69,0 0 0,0-1 0,-1 0 0,1-1 0,-1-1 0,-21 1 0,-27-11-17,58 8-164,-1 0-61,-31-6-1405,32 6 939,0-1-75,-7-3 212,7 0-3105,3-7 1072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6:13.0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 1 5577,'0'0'-330,"-5"1"-38,-16 2 330,16-2 374,-6 11 1096,6-1 1773,10-9-2857,16 4-14,-15-4 304,-1-2-359,25 0 258,-2 1-21,51-6 1,-63 3-302,34 3 0,-37-1-159,-8 0 0,0 0-25,1-1-23,1 0-3,26 4 33,5 6-101,-36-8 69,-1 1-1,1 0 1,0 0 0,-1 1-1,0-1 1,0 0 0,1 0-1,-1 1 1,1 3 0,-2-5-6,-3 19 83,2-12-44,1-8-37,0 1 0,0-1 0,0 0 0,0 1 0,0-1 0,0 0 0,0 1 0,0-1 0,0 0 0,-1 1 0,1-1 0,0 0 0,0 1 0,0-1 0,0 0 0,0 1 0,0-1 0,-1 0 0,1 1 0,0-1 0,0 0 0,-1 0 0,1 1 0,0-1 0,0 0 0,-1 0 0,1 0 0,0 1 0,-1-1 0,1 0 0,-1 0 0,1 0 0,0 1 0,-1-1 0,1 0 0,0 0 0,-1 0 0,1 1 0,0-1 0,0 0 0,-1 0 0,1 1 0,0-1-1,-1 0 1,1 1 0,0-1 0,0 0 0,0 1 0,0-1 0,-1 0 0,1 1 0,0-1 0,0 0 0,0 1 0,0-1 0,0 0 0,0 1 0,0-1 0,0 1 0,0-1-1,0 0 1,0 1 0,0 0 0,0 3 14,-1-1 1,1 1-1,-1 0 0,0 0 0,0 0 0,0-1 0,0 1 0,-3 3 1,3-2 13,1 11 9,0-1-1,-5 23 1,0 12 19,1-18-33,3-31-24,1 0-1,0 0 1,-1 0 0,1 0 0,0 0 0,0 0-1,0 0 1,0 0 0,0 0 0,0 0-1,0 0 1,0 0 0,0 0 0,1 0-1,-1 0 1,1 1 0,-1-1-1,1 0 0,-1-1 1,0 1-1,0 0 0,0-1 0,1 1 0,-1 0 1,0-1-1,0 1 0,0 0 0,0-1 1,0 1-1,0 0 0,0-1 0,-1 1 1,1 0-1,0-1 0,0 1 0,0 0 1,-1-1-1,1 2 0,-1-2 0,1 1 0,-1 0 1,1 0-1,0-1 0,-1 1 0,1 0 0,0 0 1,0 0-1,0 0 0,0-1 0,0 1 0,0 0 1,0 0-1,0 0 0,0 0 0,0-1 0,0 1 0,0 0 1,1 1-1,-1-1 0,1 1 0,-1-1 0,0 1 0,0-1 0,0 1 0,0-1 0,0 1 0,0-1 0,0 1 0,0-1 1,0 1-1,-1 0 0,-4 30-92,20-70-5544,-14 37 5472,-1 1 0,0-1 0,0 0 0,0 1 0,0-1 0,0 0 0,0 0 0,0 1 0,-1-1 0,1 0 0,0 1 0,0-1 0,0 0 1,-1 1-1,1-1 0,0 0 0,-1 0 0,0-1-502,0-8-2380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6:13.9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5 6193,'-12'-4'106,"10"7"1518,13 11 1246,-7-9-3727,1 1 934,-5 24 212,0-27-243,1 28 129,-1-30-689,4 13 1250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31.3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1 528,'0'0'6386,"-2"5"-8184,-5 17 1400,5-16-232,1-4-574,-3 5 176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37.1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 7 5412,'0'0'-457,"-5"-6"-2514,-2 8 8361,7 6-5335,0-6-31,-1 0 0,1 1 1,0-1-1,-1 0 0,1 0 1,-1 0-1,1 0 0,-1 0 1,0 0-1,0 0 0,-2 3 1,3-4 79,-6 16 145,6-10-171,0 0 0,-1 0 1,0 0-1,-1 1 0,0-1 0,0-1 0,-5 12 0,7-18-73,0 0-1,0 1 0,-1-1 0,1 1 0,0-1 0,0 0 0,0 1 0,-1-1 0,1 1 0,0-1 0,0 0 0,0 1 0,0-1 0,0 1 0,0-1 0,0 1 0,0-1 1,0 1-1,0-1 0,0 1 0,0-1 0,1 1 0,-1 13 93,-4 3 29,1 0 0,0 18 0,2-17-19,-1 0 0,-6 23-1,4-21-34,4 23 40,-1-4-26,1-34-78,0-1 0,0 1 0,0 0 0,0 0 0,-1 0 0,0-1 0,-1 7 0,1-5 2,0 1 1,0-1-1,1 0 1,0 1-1,1-1 1,1 13 0,0-6 6,0 29 6,-2-33-19,0 135 34,-6-96-17,4-44-20,0 22 14,2-18-16,-5 36 9,5-26-6,0 28-45,0-44 12,0 19 275,0-6-1432,0-9-4542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30.6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17 5497,'0'0'-295,"1"-13"555,-1 13-162,1 0-1,-1-1 1,1 1 0,-1 0 0,0-1-1,1 1 1,-1 0 0,1 0 0,-1 0 0,1-1-1,-1 1 1,0 0 0,1 0 0,-1 0-1,1 0 1,-1 0 0,1 0 0,-1 0 0,1 0-1,-1 0 1,1 0 0,-1 0 0,1 0-1,-1 0 1,1 0 0,-1 0 0,1 1-1,-1-1 1,1 1 0,13 11-171,-5-3 873,-6-4-654,1-1 1,-1 1-1,-1 0 0,1 0 1,-1 0-1,1 0 0,-2 1 0,1-1 1,0 0-1,-1 1 0,0 0 1,0-1-1,-1 1 0,0-1 0,0 1 1,-1 7-1,0-5-85,-8 49 310,-19 65 1,9-50-785,-11 78-1,29-140-199,0 0-1,1 0 0,0 1 0,0-1 1,1 0-1,3 15 0,-3-13-2509,-1-2 812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05.4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23 121 312,'0'0'519,"-3"-2"-405,-1 0-913,-11-10 11045,18 9-10139,15-8 16,1 0 0,0 1 0,0 1 0,28-9 0,85-19-539,-123 35 310,0 1 1,-1 0-1,1 0 1,0 1 0,0 0-1,0 0 1,0 1-1,9 2 1,-15-3 22,-2 3 7,0-1 63,5 16-111,-6-17 57,-2 3 7,-2 3 23,0 0 1,0-1-1,-1 1 0,-11 10 0,-19 20-115,28-28 116,-1 0 0,0 0-1,-1-1 1,0-1 0,-14 11-1,5 0-52,18-17 85,-1-1 1,1 0 0,0 1-1,0-1 1,0 1-1,-1-1 1,1 1 0,0-1-1,0 0 1,0 1 0,0-1-1,0 1 1,0-1 0,0 1-1,0-1 1,0 1-1,0-1 1,0 1 0,0-1-1,0 1 1,0-1 0,0 0-1,1 1 1,-1 0 2,1-1 0,-1 1 0,1-1 0,0 1 0,0-1 0,-1 1 0,1-1 0,0 0 0,0 1 0,-1-1 0,1 0 0,0 0 0,0 0 0,-1 0 0,1 0 0,0 1 0,0-1 0,0-1 0,1 1 0,43-4-9,7 4-12,-51 0 24,5 0-14,-1 0-1,0 0 0,1 0 0,-1 1 0,1 0 0,-1 0 1,0 0-1,0 1 0,6 2 0,-8-1 3,1 0 1,-2 0-1,1 0 0,0 0 1,-1 1-1,1-1 0,-1 1 1,0-1-1,0 1 0,2 7 1,-3-8 6,-1-1 1,1 1-1,-1-1 1,0 1 0,0-1-1,0 1 1,0-1 0,0 1-1,-1-1 1,1 0 0,-1 1-1,0-1 1,0 1-1,1-1 1,-2 0 0,1 0-1,0 1 1,0-1 0,-1 0-1,1 0 1,-2 2-1,-5 5-2,1 0 0,-1-1 1,1 1-1,-2-1 0,-10 8 0,-3 1 9,14-11-173,0 1 0,0-1 0,-1-1-1,0 0 1,-18 8 0,25-12-175,-5 1-106,0 0-2865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38.0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21 4264,'3'-2'-16,"-1"0"0,1 1 0,-1-1 0,1 1 0,0-1 0,-1 1 0,1 0 0,0 0 0,0 0 0,0 0 0,0 1 0,4-1 0,2-1 49,-5 1 257,8 1-147,-11-1-118,-1 1 1,1 0-1,0 0 1,0 0-1,0-1 1,0 1 0,-1 0-1,1 0 1,0 0-1,0 0 1,0 1-1,-1-1 1,1 0-1,0 0 1,0 0 0,0 1-1,-1-1 1,1 0-1,0 1 1,1 0-1,12 5 111,-11-4-2,9 9 289,-9 0-200,3 2-7,-1 0 0,-1 1 0,0 0 0,-1 0 0,2 23 0,-4-25-112,0 0 0,1 0 0,6 19 1,0 6 39,-5-21-89,1-1 1,1 1-1,0-1 1,10 21-1,-12-26-14,-3-8-40,0-1 1,-1 0-1,1 0 0,0 0 0,1 0 1,-1 0-1,0 0 0,0 1 1,0-1-1,1 0 0,-1 0 0,0 0 1,1 0-1,-1 0 0,1 0 1,-1 0-1,2 1 0,16 33 74,-17-33-34,-1-2-35,0 1 0,1-1 0,-1 1 0,0-1 0,0 1-1,1-1 1,-1 1 0,0-1 0,1 0 0,-1 1 0,0-1 0,1 1 0,-1-1 0,1 0-1,-1 0 1,0 1 0,1-1 0,-1 0 0,1 0 0,-1 1 0,1-1 0,-1 0 0,1 0-1,-1 0 1,1 0 0,-1 0 0,1 0 0,-1 0 0,1 0 0,0 0 0,-1 0 0,1 0-1,-1 0 1,1 0 0,-1 0 0,1 0 0,-1 0 0,1-1 0,-1 1 0,1 0 0,-1-1-1,4 0-3,1-1 3,-1 1 1,1-1 0,0-1 0,-1 1 0,0-1 0,1 1 0,-1-1 0,0-1-1,0 1 1,-1 0 0,1-1 0,-1 0 0,6-8 0,37-49-28,37-69-208,-46 83-162,-34 42 218,1 1 1,0 0-1,0 0 1,0 0-1,7-5 1,-8 8-74,26-8-1886,-27 8 757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39.0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369 19 4244,'-3'-2'-64,"-8"-4"33,9 4 166,-2 1-23,2-1-66,-1 1 1,1 0-1,-1 1 1,1-1-1,-1 0 1,0 1-1,0-1 1,1 1-1,-1 0 1,0 0-1,1 0 1,-1 0 0,0 1-1,0-1 1,1 1-1,-1-1 1,-4 3-1,-111 44 1201,46-14-710,22-7-387,11-7-263,37-18 48,0 1-1,-9 4 20,9-4-7,8-1-74,3 2 117,1-1-1,0-1 1,0 1-1,0-1 1,0-1-1,0 0 1,11-2-1,-6 1-4,-1 0 0,1 0 0,0 2 1,15 1-1,14 2 0,-1-1 22,-39-3 4,1 1 0,-1 0 0,0 0 0,0 0 0,0 0 0,0 1 0,0 0 0,0 0 1,0 0-1,0 0 0,-1 0 0,1 1 0,-1 0 0,4 4 0,-6-6-5,-1 0 0,1 0 0,-1 0 0,0 0 0,0 0 0,1 1 0,-1-1 0,0 0 0,0 0 0,0 0 0,0 1 0,0-1 0,0 0 0,-1 0 0,1 0 0,0 1 0,-1-1 0,0 1 0,-8 19 34,4-15-29,0 0-1,0-1 0,0 1 0,-1-1 0,0 0 1,0-1-1,0 1 0,0-1 0,-1 0 0,-7 3 1,-1 0-110,-1-1 1,0-1-1,-20 5 1,33-9-113,-4-3-47,5 2 244,-6-2-121,1 0 0,-1 0 0,1-1 0,-13-5 0,18 6 5,-1 1-1,1-1 1,0 1 0,-1-1-1,1 0 1,0 0-1,0 0 1,0 0-1,0 0 1,1-1-1,-1 1 1,1 0-1,-1-1 1,1 1-1,0-1 1,0 0-1,0 1 1,0-1-1,-1-4 1,1-12-817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39.3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 3520,'1'-2'-114,"1"2"956,0 7-275,3 21 22,1 44 363,5 225 993,-10-241-1813,-2 43-80,-2 92-1223,4-122-492,-5-50-678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40.2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10 4188,'-9'-5'-478,"9"2"601,9 2 694,54 6-605,-32-3-103,-13-1-25,1 1 1,20 5-1,36 17 184,-74-23-264,1 0 1,-1-1-1,1 2 0,-1-1 1,0 0-1,1 0 0,-1 0 1,0 0-1,0 1 0,0-1 1,0 1-1,0-1 0,0 1 1,0-1-1,0 1 0,-1-1 1,1 1-1,0 0 1,-1-1-1,0 1 0,1 2 1,4 10 22,-5-12-24,0-1 0,1 0 1,-1 0-1,0 0 1,0 1-1,0-1 1,0 0-1,-1 0 0,1 0 1,0 0-1,0 1 1,-1-1-1,1 0 1,-1 0-1,1 0 0,-1 2 1,0-1 6,-2 6 2,-1 0 0,1 0 0,-1-1 0,0 1 1,-1-1-1,0 0 0,0 0 0,-8 8 1,5-6-12,0 1 1,-9 16-1,-24 29-16,40-53 23,2 0 3,1 0-1,0 1 1,0-1 0,0 0-1,0 0 1,0 0 0,0 0-1,0 0 1,1-1 0,-1 1-1,1-1 1,-1 0 0,5 2-1,-5-2-3,2 0 14,3 0-7,1 0 2,-1 0-1,0 1 1,1 0 0,12 6-1,-14-3 8,0 0-1,0 1 0,-1 0 1,1 0-1,-1 0 1,5 9-1,-10-13-14,1 0 0,0 0 0,-1 0 0,1 0 1,-1 0-1,0 0 0,0 0 0,0 0 0,0 1 0,0-1 0,0 0 0,-1 0 1,1 0-1,0 0 0,-1 0 0,0 0 0,0 0 0,1 0 0,-1 0 0,0 0 1,-1 0-1,-1 2 0,-1 3 15,-1-1-1,-1 1 1,1-1 0,-8 6 0,-3 3-35,-1-1 1,0-1 0,-27 16-1,37-25-71,4-2-7,0-1-1,0 1 0,0 0 0,0-1 1,0 0-1,0 0 0,0 0 0,-1 0 0,1 0 1,0-1-1,-6 1 0,5-1-350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40.8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183 1 3680,'0'0'-20,"-7"4"188,-21 12 42,27-16-173,0 1 0,-1 0-1,1 0 1,0-1 0,0 1 0,0 0 0,0 0 0,0 0 0,0 1 0,0-1 0,0 0 0,0 0-1,0 0 1,1 1 0,-1-1 0,0 0 0,1 1 0,-1 1 0,-5 9 284,-4 1-39,1 1 1,0 0-1,1 0 1,-12 28 0,-1 3 2,16-36-253,0 0 0,1 1-1,0-1 1,1 1 0,0 0 0,0 0-1,-2 18 1,5-27-37,0 0 1,0 1-1,0-1 0,0 0 0,0 0 1,-1 1-1,1-1 0,0 0 1,-1 0-1,1 0 0,-1 1 0,0-1 1,0 2-1,0-3 0,0 1 0,1 0-1,-1 0 1,1 0 0,-1 0 0,1 0 0,0 0-1,-1 0 1,1 0 0,0 0 0,0 0 0,0 0-1,0 2 1,-3 10-92,3-13 95,0 1-1,-1 0 1,1 0 0,0 0-1,0-1 1,-1 1 0,1 0-1,0 0 1,0 0 0,0 0 0,0-1-1,0 1 1,0 0 0,0 0-1,1 0 1,-1 0 0,0 0-1,0-1 1,1 1 0,-1 0-1,0 0 1,1-1 0,-1 1 0,1 0-1,-1 0 1,1-1 0,0 2-1,17 10-139,-16-11 94,4-2-27,5-1 16,0 0 1,-1 0-1,13-6 0,-8 2-11,-1 0 0,0-2 0,0 1 1,-1-2-1,0 0 0,0-1 0,20-20 0,-25 20 45,1-1 0,-2 0 0,0-1 1,0 0-1,-1 0 0,0 0 0,5-19 0,-11 30 22,1 0 0,-1 0 0,0 0 1,0 0-1,0 0 0,0 0 0,0-1 0,0 1 0,0 0 0,0 0 0,0 0 0,-1 0 0,1 0 0,0 0 0,-1 0 1,0-2-1,0-1-3,-1-7 6,2 7 4,0 1 0,0 0-1,-1 0 1,1 0 0,-1 0-1,0 0 1,0 0 0,0 0-1,0 0 1,0 0 0,-1 0-1,1 0 1,-1 0 0,0 1-1,-3-4 1,-14-21-333,-2 8-2279,12 7 1944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41.5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186 1 3128,'0'0'-91,"-3"4"24,-16 22 54,16-25 28,2 1 55,-1 0 13,-22 26 443,17-21-258,0 1 0,-10 16-1,-4 5 180,17-24-377,1-1 0,-1 1 0,1-1 0,-4 10 0,-20 31 300,22-33-323,1-2 15,0 1 0,0-1 1,1 1-1,1 0 1,-3 20-1,4-25-25,1-5-36,-1 0 1,0 0 0,1 0-1,-1 0 1,1 1-1,-1-1 1,1 0 0,-1 1-1,1-1 1,0 0 0,0 1-1,0-1 1,-1 0 0,2 1-1,-1-1 1,0 0 0,0 2-1,1 0 5,-1-2-6,0 0 0,1 0 0,-1-1 1,0 1-1,1 0 0,-1 0 0,1-1 0,-1 1 0,1 0 1,-1 0-1,1-1 0,-1 1 0,1-1 0,-1 1 0,1 0 1,0-1-1,0 0 0,-1 1 0,1-1 0,0 1 0,0-1 1,-1 0-1,1 1 0,0-1 0,0 0 0,0 0 1,-1 0-1,1 1 0,1-1 0,22 2-113,-23-2 104,2 0-81,5-2-13,2 0 42,0-1 1,0 0 0,0-1-1,0 0 1,0 0-1,-1-1 1,9-6-1,-1-1-26,0-1 0,-1-1-1,-1 0 1,0-1 0,15-21-1,-24 28 103,-1 0 0,0 0-1,0 0 1,6-17 0,5-16 188,-15 40-201,-1-1 19,1 0 1,0-1-1,-1 1 1,1 0-1,-1-1 1,0 1-1,0 0 1,0-1-1,0 1 1,0 0-1,0-1 1,-1 1 0,1 0-1,-1-1 1,1 1-1,-1 0 1,0 0-1,-1-3 1,-20-14 161,19 17-145,3 2-36,-1 0 0,1 1 0,-1-1 0,1 0 0,-1 0 0,1 0 0,-1 0-1,1 0 1,-1 0 0,1 0 0,-1 0 0,1 0 0,-1 0 0,1 0 0,-1 0 0,1 0 0,-1-1 0,1 1 0,-1 0-1,1 0 1,-1-1 0,1 1 0,-1 0 0,1 0 0,-1-1 0,1 0-2,-1 1 0,1 0 0,0-1 1,-1 1-1,1 0 0,-1 0 0,1-1 0,-1 1 1,1 0-1,-1 0 0,1 0 0,-1 0 0,1-1 1,-1 1-1,1 0 0,-1 0 0,1 0 0,-1 0 1,1 0-1,-1 0 0,1 1 0,-1-1 0,1 0 0,-1 0 1,0 0-1,-2 1-64,0-1-1,0 0 1,-1 0 0,1 0 0,0 0-1,0 0 1,0-1 0,0 1-1,0-1 1,-4-1 0,6 1 63,-2 1-303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42.1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1 3528,'-50'18'286,"48"-17"1505,10 0-1591,53 7 310,-20-2-26,-28-3-428,27 5 225,-6-1-94,-31-7-167,0 1 0,1-1 1,-1 1-1,0 0 0,0 0 1,1 0-1,-1 1 0,0-1 1,0 1-1,4 3 0,7 2 89,-9-4-66,-1-1 0,1 1-1,-1 0 1,0 0-1,0 1 1,0-1 0,0 1-1,0 0 1,-1 0 0,0 0-1,0 0 1,0 0-1,0 1 1,-1-1 0,1 1-1,-1 0 1,0 0 0,-1 0-1,1 0 1,-1 0-1,0 0 1,0 0 0,-1 1-1,0-1 1,1 0 0,-2 0-1,1 0 1,-2 10-1,-2 9 166,0 1-1,-2-1 0,0 0 0,-2 0 0,-18 38 0,-10 17 280,-5 25-507,41-103-34,0 0 0,0-1 1,-1 1-1,1 0 0,0 0 0,0 0 0,0 0 1,0-1-1,0 1 0,0 0 0,0 0 0,0 0 1,0 0-1,1-1 0,-1 1 0,0 0 1,0 0-1,1 1 0,2 6-4747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46.7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526 0 6085,'0'0'-437,"-7"3"-109,2 0 551,-2 1 71,-1-1 0,1 0 0,-1 0 0,0 0 0,0-1 0,-15 2 0,21-4-57,1 1 1,-1-1 0,0 0-1,0 0 1,1 1 0,-1-1 0,1 1-1,-1-1 1,0 1 0,1 0 0,-1 0-1,1-1 1,-3 3 0,-3 1 39,-33 8 306,33-10-285,0-1-1,0 2 1,-12 4-1,-4 3 109,0 0 0,-27 5 0,-14 6 29,-80 31-42,118-34-420,24-16 233,8 1-11,9 4 12,1-2 0,-1 1 0,1-2 0,31 5-1,-16-4 30,0 1 1,56 20-1,-41-12 49,-39-12-57,-1 1-1,1 0 1,-1 0 0,0 0 0,0 1 0,0 0 0,0 0 0,8 8-1,-12-10-1,0 0-1,1 0 0,-1 1 0,0-1 0,0 1 0,-1 0 0,1 0 0,0-1 0,-1 1 0,0 0 0,0 1 0,0-1 1,0 0-1,0 0 0,0 0 0,-1 0 0,0 1 0,1-1 0,-1 0 0,0 0 0,-2 7 0,2-7-1,-1 0 0,1 0-1,-1 0 1,0-1-1,0 1 1,0 0-1,-1-1 1,1 1 0,-1 0-1,1-1 1,-1 0-1,0 1 1,0-1 0,0 0-1,-4 3 1,-10 7 8,-1-1 1,0-1 0,0-1 0,-1 0-1,0-1 1,0-1 0,-28 7 0,35-12-109,0-1 0,-19 1 0,27-2 44,0-1 0,0 1 0,-1 0 0,1-1 1,0 0-1,0 0 0,0 0 0,0 0 0,0 0 0,0 0 0,1-1 0,-1 1 0,0-1 0,1 0 0,-1 0 0,1 0 0,-4-3 0,3 2-102,1 0 56,1 1 1,-1-1-1,1 1 0,-1-1 0,1 0 1,0 0-1,0 0 0,0 0 1,0 0-1,0 0 0,1 0 1,0 0-1,-1-5 0,0-6-625,1 0-624,4-5 89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47.1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18 3804,'1'-2'-272,"-1"1"267,0 1-1,0-1 1,0 0-1,0 1 1,0-1-1,0 0 0,1 1 1,-1-1-1,0 0 1,1 1-1,-1-1 1,0 1-1,1-1 0,-1 1 1,1-1-1,-1 1 1,0-1-1,1 1 1,0-1-1,-1 1 0,1-1 1,-1 1-1,1 0 1,-1-1-1,1 1 1,0 0-1,-1 0 1,1-1-1,0 1 0,-1 0 1,2 0-1,-1 1 40,1-1-1,-1 1 1,0 0-1,1 0 1,-1 0 0,0 0-1,0 0 1,1 0-1,-1 0 1,1 2-1,1 0-82,1 3 161,1 1 0,-1 0 0,-1-1 0,1 1 0,-1 1 0,-1-1 0,1 0 1,-1 1-1,0-1 0,-1 1 0,0 0 0,0 11 0,0-13-51,3 35 342,12 163 989,-16 67-745,-1-245-696,1 19-216,2-9-95,-2-26 34,1 0 1,0 0-1,0 0 0,5 15 1,-6-24 220,0 0-1,0 0 1,-1 0 0,1 0-1,0 0 1,0 0 0,-1 0-1,1 0 1,0 0 0,-1 0 0,1 0-1,-1 0 1,1 0 0,-1 0-1,1 0 1,-1-1 0,0 1 0,-1 1-1,2-2-39,-6 7-1185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47.8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0 3960,'21'43'-480,"-21"-43"487,0 1 1,1-1-1,-1 0 1,0 1-1,0-1 1,0 0 0,0 1-1,0-1 1,0 0-1,0 1 1,0-1-1,0 0 1,0 1-1,0-1 1,0 0 0,0 1-1,-1-1 1,1 0-1,0 1 1,0-1-1,0 0 1,0 0 0,-1 1-1,1-1 1,0 1-1,-4 12 231,1 13 166,0 0-1,-2 0 1,-12 39 0,-6 0 79,15-47-340,1 0 0,-7 33 0,7-27-29,5-20-102,1-1 0,0 1 0,0 0 0,0 0 0,0 0 0,0 4 0,-1 5 34,2-13-44,-1 1 1,1-1-1,0 1 1,0-1-1,-1 1 0,1 0 1,0-1-1,0 1 1,0 0-1,0-1 1,0 1-1,0-1 0,0 1 1,0 0-1,0-1 1,0 1-1,0 0 1,1-1-1,-1 1 0,0-1 1,0 1-1,1 0 1,-1-1-1,0 1 1,1-1-1,-1 1 0,0-1 1,1 1-1,-1-1 1,1 0-1,0 1 1,4 3 7,0 0 0,-1 0 1,2-1-1,-1 0 1,0 0-1,1 0 1,-1-1-1,1 0 0,0 0 1,6 1-1,-3-2-1,0 0-1,1-1 1,17-1-1,10-1 20,18 0-41,-45-1 5,119-29-965,-123 31 746,0-1 1,0 0 0,0 0 0,6-4 0,1 0-695,-8 4-220,3-6 245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05.9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62 0 3924,'0'0'-53,"-3"5"210,-2 5 60,1 1 1,0-1-1,0 1 0,1-1 1,1 1-1,-1 0 1,0 17-1,-10 124 1603,4-22-916,5-8-2270,4-120 1033,-1-11-3645,-3-34 3020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48.3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1 3388,'0'0'605,"6"5"-438,-1 0-92,0 0 0,0 0 1,-1 1-1,1 0 0,-1 0 1,3 6-1,-5-7-1,0 1-1,0 0 1,0-1 0,0 1 0,-1 0-1,0 0 1,-1 0 0,1 0-1,-1 0 1,0 0 0,0 0-1,-1 0 1,0-1 0,0 1 0,-3 10-1,-2 15 142,1-7-75,-9 30-1,8-30-88,-6 30-1,2-7-294,5-11-280,5-34 290,0 2-35,0 0 107,0-1-1,1 0 0,-1 1 0,1-1 1,-1 0-1,3 5 0,-3-7-509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49.0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233 1 3000,'0'0'-121,"4"1"68,13 7 383,-19-4-213,-21 45 690,-22 50 900,20-54-1181,5-11-251,-5 23 112,1 0 0,-27 110 0,31-53-289,4-11-264,15-101 157,1 0 0,-1 0 0,1-1 0,0 1-1,-1 0 1,1 0 0,0 0 0,0-1 0,0 1 0,1 0 0,-1 0 0,0 0 0,1-1 0,-1 1 0,1 0 0,0-1 0,-1 1 0,1 0 0,0-1 0,2 4 0,-1-4-6,-1 0 1,1 1 0,0-1-1,0 0 1,0 0 0,0 0-1,0-1 1,0 1 0,0 0-1,0-1 1,0 1-1,0-1 1,0 0 0,0 1-1,0-1 1,4 0 0,-3 0-82,4-3-9,3 0 54,-1 0 1,0-1-1,0-1 1,0 1-1,-1-1 1,0-1-1,0 0 1,0 0-1,7-7 1,-10 8 42,-1 0 1,0-1 0,0 1 0,0-1 0,-1 0 0,0 0 0,3-8-1,-5 12 13,-1 0-1,1 0 0,-1 0 0,1-1 0,-1 1 1,0 0-1,0 0 0,0-1 0,0 1 0,0 0 1,0 0-1,-1 0 0,1-1 0,-1 1 0,1 0 1,-1 0-1,0 0 0,0 0 0,0 0 0,0 0 0,0 0 1,-1 0-1,1 1 0,0-1 0,-1 0 0,-2-1 1,-3-2 0,0 0 1,0 0 0,-1 1 0,0 1 0,-11-5 0,-3-1-15,1 4-137,18 4-42,-3 1-412,-19 0 183,19 0-98,3 0-1417,-15 0 963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52.8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1 3408,'-5'12'-243,"4"-10"60,2 0-13,4 10 276,7-2 349,36 16 1246,-45-24-1483,0 0 4,15 3 43,0 0 0,0-1 0,0 0 0,24 0 0,-16-1-69,13-2-84,-26-1-48,93 0-919,-103 0 507,2 0-122,12-4-267,-12 4-543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53.5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447 1 3788,'-61'22'-371,"39"-14"451,-38 18 0,-89 63 401,146-87-484,-1 1-1,1-1 1,0 1-1,0 0 1,0 0-1,1 0 1,-5 6-1,6-7-38,1-2-1,1 0 42,-1 0-1,0 0 1,1 0 0,-1 0 0,0 0-1,0 0 1,1 0 0,-1 0-1,0 0 1,1 0 0,-1 0 0,0 0-1,0 1 1,1-1 0,-1 0-1,0 0 1,0 0 0,0 0-1,1 1 1,-1-1 0,0 0 0,0 0-1,0 1 1,0-1 0,1 0-1,-1 0 1,0 1 0,0-1 0,0 0-1,0 0 1,0 1 0,1 0-1,-1-1-1,0 1 1,0-1 0,1 1 0,-1-1 0,0 1-1,1-1 1,-1 1 0,0-1 0,1 1 0,-1-1 0,1 0-1,-1 1 1,1-1 0,-1 1 0,1-1 0,-1 0 0,1 0-1,0 1 1,-1-1 0,1 0 0,-1 0 0,1 0 0,-1 0-1,1 1 1,0-1 0,29 1-31,-15 0 27,0-1-1,23 6 0,-35-6 11,-1 1-1,0-1 0,0 1 1,0-1-1,0 0 0,0 0 1,0 0-1,1 0 1,-1 0-1,0 0 0,3-1 1,-2 1 1,0-1 1,0 1 0,0-1 0,1 1 0,-1 1-1,0-1 1,6 1 0,52 12 305,-59-13-296,-1 0 0,0 0 1,0 1-1,1-1 0,-1 0 0,0 1 1,0-1-1,0 1 0,0-1 1,0 1-1,0 0 0,0 0 0,0-1 1,0 1-1,0 0 0,0 0 1,0 0-1,0 0 0,0 0 0,-1 0 1,1 0-1,0 0 0,-1 0 1,1 0-1,-1 1 0,0-1 0,1 0 1,-1 0-1,0 0 0,1 1 1,-1-1-1,0 0 0,0 1 1,0-1-1,0 0 0,0 0 0,-1 1 1,1-1-1,0 0 0,0 0 1,-1 0-1,1 1 0,-1-1 0,1 0 1,-1 0-1,0 0 0,1 0 1,-2 2-1,-2 3 45,-1 0-1,0 0 1,0 0 0,0-1 0,0 1-1,-9 5 1,-10 5 39,0-2 0,-1-1 0,0-1 0,-1-1 0,-46 13 0,-3-5-446,73-18 315,1-1-1,-1 1 1,0-1 0,1 0-1,-1 1 1,0-1 0,0 0-1,0 0 1,1 0 0,-1-1-1,-3 1 1,0-1-56,0 1-225,0-2-60,2 2 302,2-1-15,-1 1 0,0 0 0,1-1 0,-1 1 0,0-1 0,1 0 0,-1 0 0,1 1 0,-1-1 0,1 0 0,0 0 0,-1 0 0,1-1 0,0 1 0,0 0 0,-1 0 0,1-1 0,-1-1 0,1 0-795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53.9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3440,'0'0'478,"2"4"-258,9 15 10,-10-16-164,0-1 0,0 1 1,-1-1-1,1 1 0,0 0 0,-1-1 0,0 1 0,1-1 0,-1 1 0,0 3 0,1 7 238,3 13 237,-3-11-298,-1-11-152,1 0-1,-1 0 0,0 1 0,-1-1 1,-1 8-1,0 21 329,4-19-236,-2 0 0,-1 18 0,0 2 61,-5 112 150,12-36-1562,-2-78 393,-3-29 493,0 1 1,0-1 0,-1 1 0,1-1-1,-1 1 1,0-1 0,0 1 0,0-1 0,0 1-1,-1-1 1,0 5 0,0-6-876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54.8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20 3748,'0'0'-238,"7"0"-170,169-14 986,-152 14-499,10-1-18,-28 0-59,-4 0-2,0 0 0,0 1 0,0-1-1,1 1 1,-1 0 0,0-1 0,0 1-1,0 0 1,1 0 0,-1 1 0,0-1 0,0 0-1,0 1 1,1 0 0,-1-1 0,0 1-1,0 0 1,0 0 0,3 2 0,-4-2 3,-1 3-2,-1 0-1,0 0 1,0 0-1,0-1 1,0 1-1,-1 0 1,1-1 0,-1 1-1,0-1 1,0 1-1,0-1 1,-1 0-1,1 0 1,-1 0 0,0 0-1,-4 3 1,-10 8-8,-33 22 0,26-20 12,-4 2-14,19-13-40,1 0 1,0 1-1,-13 12 1,22-15 34,2 10 1,2-9-3,25 4-2,-27-8 16,2 1 4,-3-1-2,9 2 15,0 0 0,20 6 1,-28-6 18,-2-2-21,0 1 1,0-1-1,0 1 0,-1 0 0,1 0 0,0 0 0,0 0 0,-1-1 0,1 1 0,0 0 1,0 2-1,-1 3 39,-1 0-1,0 0 1,-1 0 0,1 0 0,-1 0 0,0 0 0,-1-1 0,1 1 0,-1-1 0,0 0-1,-8 10 1,3-5 71,0 0 0,-1-1 0,0 0 0,-19 15-1,21-20-69,1 1-1,0 0 0,0 0 1,0 1-1,1 0 0,-7 9 0,10-13-54,0 0 0,-1 1-1,1-1 1,-1 0 0,0 0-1,0 0 1,0-1 0,-5 3-1,2-1-59,-2 1-22,3-1-2587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55.4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0 3168,'-5'5'-10,"3"-3"32,0 1 0,0-1 0,-1 0 0,1 1 0,-1-1 0,0 0 0,0-1 0,1 1 0,-1 0 0,-4 1 0,4-1 218,1 1 1,-1 1-1,1-1 0,0 0 0,0 0 0,-3 7 0,2-4 202,3-5-406,-1 0-1,0 0 1,1 0-1,-1 0 1,1 0 0,0 0-1,-1 0 1,1 1-1,0-1 1,-1 0 0,1 0-1,0 0 1,0 0-1,0 0 1,0 1-1,0-1 1,0 0 0,1 0-1,-1 0 1,0 0-1,1 0 1,-1 0 0,0 0-1,1 0 1,-1 0-1,1 0 1,0 0-1,-1 0 1,1 0 0,0 0-1,-1 0 1,1 0-1,0 0 1,0-1 0,0 1-1,0 0 1,0-1-1,0 1 1,0-1-1,0 1 1,0-1 0,0 1-1,0-1 1,0 0-1,0 1 1,0-1-1,1 0 1,0 0 0,60 9 327,-30-10-260,-20 0-61,1 1 0,-1 0-1,1 1 1,20 4-1,-20-6-53,-13 1 9,1 0 0,0 0 0,-1 0 0,1 0 0,-1 0 0,1 0 0,-1-1 0,1 1 0,-1 0 0,1 1 0,-1-1 0,1 0 0,0 0 0,-1 0 0,1 0 0,-1 0 0,1 0 0,-1 1 0,1-1 0,-1 0-1,1 0 1,-1 1 0,0-1 0,1 0 0,-1 1 0,1 0 0,21 15-34,-23-11 31,-9 19 58,-2 0 0,-1 0-1,0-1 1,-31 37 0,31-40 30,0 0 1,-18 41 0,24-46-19,-7 30 0,3-9 14,10-33-81,-2 4-60,0 1 1,1-1-1,0 1 0,0 0 1,0 0-1,0 10 0,3-16-92,-1 0-1,1 1 1,0-1-1,-1 0 1,1 0 0,0 1-1,0-1 1,1 0-1,-1 0 1,0 0-1,1 0 1,-1-1-1,1 1 1,3 3-1,-4-4-687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57.3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24 4256,'0'0'-288,"8"3"-5,24 9 323,-24-9 19,-8-2-31,1 0 1,0 0 0,-1 0-1,1 0 1,0 0 0,0 0 0,0-1-1,0 1 1,0 0 0,0-1-1,0 1 1,0 0 0,0-1-1,0 0 1,0 1 0,0-1-1,2 1 1,26 5 5907,-23-6-5879,6 0 110,-1 0 0,1 1 0,15 3-1,-26-4-148,0 1-1,-1-1 1,1 0-1,0 0 1,0 0-1,0 0 1,-1 0 0,1 0-1,0 0 1,0 0-1,-1 0 1,1 0-1,0 0 1,0 0-1,0-1 1,-1 1-1,2-1 1,20-3 111,12 5 53,-17 0-109,0-1 0,0-1 0,26-4 0,-37 4-47,1 0 0,-1 0 0,0 1 0,9 0 0,11-1 20,166-15 113,-73 8-120,149-6-209,78 0 78,-202 15 66,-57 2 24,85 6-93,-3 1 13,-6-3 47,-6 0 42,-19-3 10,-88-4 2,44-3-8,-49 6 4,-42-2-6,0-1 0,0 0 0,1 1 1,-1-2-1,0 1 0,0 0 0,1-1 0,-1 1 0,4-2 0,8 0-11,29 2-12,-38-1 24,1 1 1,-1 1-1,0-1 0,0 1 1,8 2-1,-12-3-7,2 0-8,0 0-108,2 0 111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58.8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389 3 5949,'0'0'-454,"3"-1"-234,6-1 745,-16 6 807,-16 5 202,22-8-1358,-6 2 405,3-2-1,-74 19 405,58-13-453,17-6-34,-3-1 26,-1 1 0,1 1 0,0-1-1,-12 5 1,6-2-12,-77 23 81,57-13-233,29-13 73,1 0-11,-14 6-116,9-2 25,7-5 134,0 0 0,0 0-1,0 0 1,0 0-1,0 0 1,0 0-1,0 0 1,0 0-1,0 0 1,0 0-1,1 0 1,-1 0-1,0 0 1,0 0-1,0 0 1,0 0-1,0 0 1,0 0-1,0 0 1,0 0-1,0 0 1,0 0-1,0 0 1,0 0-1,0 0 1,0 0-1,0 0 1,0 0-1,0 0 1,0 0-1,0 0 1,0 0-1,0 1 1,0-1-1,0 0 1,0 0-1,0 0 1,0 0-1,1 0 1,-1 0-1,0 0 1,0 0-1,-1 0 1,1 0-1,0 0 1,0 0-1,0 0 1,0 0-1,0 0 1,0 1-1,0-1 1,0 0-1,0 0 1,0 0-1,0 0 1,0 0-1,0 0 1,0 0-1,0 0 1,0 0-1,0 0 1,0 0-1,0 0 1,0 0-1,0 0 1,33 3-10,-21-4 9,41-2-59,41-1-10,-83 4 53,4-1 14,0 1 0,0 1 0,-1 1 0,24 4 0,-35-5 34,-3-1-27,0 1 1,0-1-1,0 0 1,0 1-1,0-1 1,0 0-1,0 0 1,0 1-1,0-1 1,0 0-1,0 0 1,0 1-1,1-1 1,-1 0-1,0 0 1,0 0-1,0 1 1,0-1-1,1 0 1,-1 0 0,0 0-1,0 1 1,0-1-1,1 0 1,-1 0-1,0 0 1,0 0-1,0 0 1,1 1-1,0-1 3,-1 0 0,0 0-1,1 0 1,-1 1 0,0-1-1,1 0 1,-1 0 0,0 1-1,1-1 1,-1 0 0,0 1-1,1-1 1,-1 0 0,0 1 0,0-1-1,0 0 1,1 1 0,-1-1-1,0 0 1,0 1 0,0-1-1,0 1 1,0-1 0,0 1-1,0-1 1,0 0 0,0 1 0,0-1-1,0 1 1,0 0 0,0 2 9,-1 0 1,0 0 0,0 1 0,0-1 0,0 0 0,0 0-1,-1 0 1,1 0 0,-1 0 0,0 0 0,0 0-1,0-1 1,0 1 0,-1-1 0,1 0 0,-1 1 0,1-1-1,-1 0 1,-5 2 0,-7 6 38,-1-1 0,-21 9 0,35-17-48,-28 11-23,-53 13 1,73-23-185,0 0 1,1-1-1,-16 0 0,-36-9-1686,58 7 1233,-2 0-552,-17-3 176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59.3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3532,'0'0'1089,"7"4"-788,21 12 15,-26-15-248,-1 0 0,0 1-1,0-1 1,0 1 0,0-1-1,0 1 1,-1-1-1,1 1 1,0-1 0,-1 1-1,1 0 1,-1 0 0,0-1-1,1 1 1,-1 0-1,0 0 1,0 3 0,0-5-48,3 52 922,-1-9-437,-1-35-401,-1 1-1,-1 0 0,-1 13 0,0 9 92,-4 215-453,12-206-1604,-6-36 887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06.5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33 292 3460,'-7'-65'-553,"2"14"562,-1 20 210,-2-18 587,4 5 739,4 42-1320,-1-12 991,1 13-1184,-1 0 0,1 1 0,0-1 0,0 0 0,0 0 0,0 1-1,0-1 1,0 0 0,0 1 0,0-1 0,0 0 0,0 0 0,1 1 0,-1-1 0,0 0 0,0 1 0,1-1 0,-1 0 0,0 1 0,1-1 0,-1 0 0,1 1 0,-1-1 0,1 1 0,-1-1 0,1 1 0,-1-1 0,1 1 0,0-1 0,1-1 124,2 1-1,90-9 718,-82 9-834,0 0 0,0 1 0,1 1 0,-1 0 0,0 0 0,0 1 0,0 1 0,0 0 0,0 1 1,19 8-1,-26-9-27,1-1 0,-1 0 0,0 1 0,0 0 1,0 0-1,-1 1 0,1-1 0,-1 1 0,1 0 1,-1 0-1,-1 1 0,1-1 0,-1 1 0,1 0 0,-1 0 1,0 0-1,-1 0 0,0 0 0,1 1 0,-2-1 1,1 1-1,1 9 0,-2-7 34,0 1-1,-1 0 1,0-1-1,-1 1 1,0 0-1,0-1 1,-1 1 0,0-1-1,0 1 1,-1-1-1,0 0 1,-1 0-1,0 0 1,-6 9 0,-3 1 76,-2 0 0,0-1 1,-1 0-1,0-2 0,-2 0 0,-34 23 1,38-27-91,7-6-41,1 0 1,-1 0 0,-11 5-1,1 5 260,7-5-2192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0:00.1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184 1 4776,'0'0'-254,"2"0"-96,-2 0 399,0 0 0,0 0 0,0 0-1,0 0 1,0 0 0,0 0 0,0 0 0,0 1 0,0-1 0,0 0 0,0 0 0,0 0 0,0 0 0,0 0 0,0 0 0,1 0 0,-1 0 0,0 1-1,0-1 1,0 0 0,0 0 0,0 0 0,0 0 0,0 0 0,0 0 0,0 0 0,0 0 0,0 0 0,0 0 0,1 1 0,-1-1 0,0 0 0,0 0 0,0 0-1,0 0 1,0 0 0,0 0 0,0 0 0,0 0 0,1 0 0,-1 0 0,0 0 0,0 0 0,0 0 0,0 0 0,0 0 0,-17 15 560,-33 19-130,36-25-336,-1 0 1,1 2-1,1-1 1,-1 1-1,-15 19 1,27-28-131,0 1-1,0-1 1,1 1 0,-1-1-1,1 1 1,0 0 0,0 0 0,0-1-1,0 1 1,-1 3 0,-4 13 13,6-17-25,0 0-1,0-1 1,0 1 0,0 0 0,0 0-1,1-1 1,-1 1 0,1 0 0,-1-1-1,1 1 1,0 0 0,-1-1 0,1 1-1,2 1 1,-3-1-3,2 1-17,0 0-1,0 0 0,0 0 1,1 0-1,-1-1 0,1 1 1,-1-1-1,1 1 1,0-1-1,0 0 0,0 0 1,0 0-1,0 0 0,1-1 1,-1 1-1,1-1 1,-1 0-1,1 0 0,-1 0 1,1 0-1,-1-1 1,1 0-1,0 1 0,-1-1 1,7-1-1,7-2-114,0 0-1,0-2 1,-1 1-1,0-2 1,0 0-1,0-1 1,-1-1 0,0-1-1,0 0 1,13-11-1,-24 16 129,1 0-1,-1 0 1,0-1-1,-1 1 0,1-1 1,-1 0-1,0-1 1,0 1-1,0 0 1,-1-1-1,4-10 1,-6 14 12,0 0 1,-1 0 0,1 0 0,0 0 0,-1 0 0,1 0 0,-1 1 0,1-1-1,-1 0 1,0 0 0,0 1 0,0-1 0,0 0 0,0 1 0,0-1-1,0 1 1,-1-1 0,1 1 0,0-1 0,-1 1 0,1 0 0,-1 0-1,0 0 1,-3-2 0,-9-7 38,7 5-10,3 5-28,-18-11 48,9 3-125,10 7-57,-5-7-757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0:00.7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1 3568,'0'0'210,"-6"4"-31,-18 12 15,17-12 19,7 36 1864,-10 12-314,10-48-1689,-1 1 0,0 0 0,0-1-1,0 1 1,-3 6 0,3-6-30,-1 0 0,1 0 0,-1 0-1,2 0 1,-2 9 0,-3 48 183,-3 36 247,3-52-1538,2 4-4176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0:01.0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24 4216,'-10'-23'1483,"17"26"-1229,21 10 1,-21-10-2,-4-3-4,10 3-3,0-1 0,0-1 0,0 0 0,26-3 0,24-3-74,14-6-975,-15 3-3479,-59 8 3111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0:01.4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0 3864,'-1'1'4,"0"-1"-1,0 1 1,0-1-1,1 1 1,-1 0-1,0-1 1,0 1-1,1 0 1,-1 0-1,1 0 1,-1-1-1,1 1 1,-1 0-1,1 0 1,-1 0 0,1 0-1,0 0 1,-1 0-1,1 0 1,0 0-1,0 0 1,0 0-1,0 0 1,0 0-1,0 0 1,0 0-1,0 0 1,0 0-1,0 0 1,1 0-1,-1 0 1,0 0-1,1 0 1,-1 0-1,1 0 1,-1 0-1,2 1 1,-2-2 14,1 1 0,0 0 0,-1-1 0,1 1 0,0-1 0,-1 1 0,1-1 0,0 1 0,0-1 0,0 1 0,-1-1 0,1 0 1,0 0-1,0 1 0,0-1 0,0 0 0,0 0 0,0 0 0,-1 0 0,1 0 0,2 0 0,6 2 205,1-1-1,-1 1 1,1-2 0,15 0 0,-5 0 121,-15 0-310,25 1 144,0-2 0,0-1-1,45-9 1,-66 11-325,-3 2 73,-4-2 29,1 1 1,-1 0-1,0-1 1,0 0-1,1 1 1,-1-1 0,0 0-1,1 0 1,-1-1-1,0 1 1,4-1-1,14 0-1493,32 2-1,-46 0 629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0:02.1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139 0 3528,'0'0'1059,"-1"7"-760,-3 65 2255,3-38-1144,1-27-1254,0-1 0,0 1 0,-1-1 0,0 1 0,0-1 0,0 0 0,-1 1-1,0-1 1,-3 6 0,-6 27 344,-5 15-38,12-43-382,0 1 0,1 0 0,-2 13 0,-11 75 234,-1 13-159,12-80-143,0 19-12,-5 62-148,-1 8-278,11-110 253,-1 1 0,0-1 0,0 1 0,-6 16 0,7-26 59,-1 0-1,0 1 1,1-1-1,-1 1 1,1-1-1,0 0 1,0 1-1,2 5 1,-1 4-651,1-5 517,2-4-1050,16-25-4238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0:02.9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0 157 4072,'0'0'-235,"5"-2"-4,12-4 332,-12 4 203,-1 2-97,14 0 31,-14 0 302,0 2-252,-1-1-278,3 0 156,-1 1 0,1 1 0,0-1 0,-1 1 0,1 0 0,-1 0 0,0 1 1,0 0-1,6 6 0,3 8 142,-2 1 0,0 0 0,15 38 0,-18-38-209,22 59 205,-23-54-237,21 43 0,-27-65-60,-1 0 0,1-1 0,-1 1-1,1-1 1,-1 1 0,1-1 0,0 0 0,0 1-1,0-1 1,0 0 0,0 0 0,0 0 0,0-1-1,3 2 1,-2-1-24,3-3-5,3-1 2,1-1 1,-1 0 0,0-1 0,0 0-1,0 0 1,-1-1 0,0 0 0,0 0-1,-1-1 1,11-11 0,63-65-150,-30 33 107,-13 16 158,1 1 0,2 2 0,80-46 0,-22 6-8,-51 35-445,-27 26-305,-19 9 352,1-1-555,-2 1 576,11-6-2370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0:04.0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436 15 3884,'0'-3'-209,"-1"3"219,1-1 0,-1 0 1,0 0-1,1 0 0,-1 1 0,1-1 0,-1 0 1,0 0-1,0 1 0,1-1 0,-1 1 0,0-1 1,0 1-1,0-1 0,0 1 0,0-1 0,0 1 1,0 0-1,0 0 0,0-1 0,0 1 0,0 0 1,0 0-1,1 0 0,-1 0 0,0 0 1,0 0-1,-1 1 0,0-1-33,-2 0 287,-3 2-110,-13 5-21,-75 24 552,-113 56 0,179-74-639,24-11-57,-1 0 0,0 1 0,0-1 0,1 2-1,0-1 1,-6 5 0,9-7-17,8 1-52,0 0 72,-5-1 5,1 0 0,0 0 0,0-1 0,-1 1-1,1 0 1,0-1 0,0 0 0,0 1 0,0-1 0,0 0-1,-1 0 1,1 0 0,0 0 0,0 0 0,3-1 0,159-8-193,-160 9 192,16 0 6,-1 0 0,1 2 0,30 6 0,-45-7 17,0 1 1,1 0-1,-1 1 0,0-1 1,0 1-1,-1 0 0,1 1 1,-1-1-1,1 1 0,3 4 0,-7-7-5,1 1 1,-1 0-1,1 0 0,-1 0 0,0 0 0,0 0 0,0 0 0,0 0 0,0 0 0,-1 0 0,1 0 0,-1 1 0,1-1 0,-1 0 0,0 0 0,0 1 0,0-1 0,0 0 1,0 0-1,0 1 0,-1-1 0,1 0 0,-1 0 0,1 0 0,-1 0 0,0 1 0,0-1 0,0 0 0,0 0 0,-3 3 0,-3 6 14,-1-1 0,-1 0-1,0 0 1,0 0 0,-1-1 0,0-1-1,-1 0 1,0 0 0,0-1 0,-1 0 0,1-1-1,-1 0 1,-1-1 0,1-1 0,-25 6-1,32-9-129,-1-1-1,1 0 1,-1-1 0,0 1-1,1-1 1,-1 0-1,-7-2 1,10 1-7,1 1 1,-1-1-1,1 0 1,0 1-1,0-1 1,0 0-1,0-1 1,0 1-1,0 0 0,0 0 1,0-1-1,1 1 1,-1-1-1,1 1 1,0-1-1,0 0 1,0 0-1,0 1 1,1-1-1,-1 0 0,1 0 1,-1 0-1,1 0 1,0-3-1,-1-17-1073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0:04.4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18 3812,'0'-2'-133,"1"1"138,-1 0 0,0 1-1,0-1 1,1 0 0,-1 0 0,0 0 0,1 1-1,-1-1 1,0 0 0,1 1 0,-1-1 0,1 0-1,0 1 1,-1-1 0,1 0 0,-1 1 0,1-1-1,0 1 1,-1 0 0,1-1 0,0 1 0,0-1-1,0 1 1,0 0 28,0 0 0,0 0-1,-1 0 1,1 0 0,0 1 0,-1-1-1,1 0 1,0 1 0,-1-1 0,1 0-1,0 1 1,-1-1 0,1 1 0,-1-1-1,1 1 1,-1-1 0,1 1 0,-1-1-1,1 1 1,-1 0 0,1 0-1,1 2 76,0 1 0,0-1 0,-1 1-1,1 0 1,-1 0 0,0 0-1,0 0 1,0 0 0,0 0-1,0 5 1,4 127 1956,-16-17-1083,1 8-420,4-33-546,0 6-683,6-87 287,1 0 1,0 0-1,1 0 1,1 0-1,7 22 1,1-8-2289,-1-17 825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0:05.0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34 4708,'-2'-1'-65,"0"-1"0,0 1-1,1 0 1,-1-1-1,1 1 1,-1-1-1,1 0 1,0 0 0,0 1-1,0-1 1,0 0-1,0 0 1,0 0 0,0 0-1,0-4 1,1 4 61,33 2 28,1 1-1,-1 2 0,1 2 1,37 9-1,-66-13-19,0 1 0,-1-1 0,1 0-1,-1 1 1,0 0 0,1 0 0,-1 0 0,0 1 0,0-1-1,-1 1 1,1 0 0,0 0 0,-1 1 0,0-1 0,0 1 0,0-1-1,0 1 1,0 0 0,-1 0 0,0 0 0,4 8 0,-6-10-1,1 1 1,0 0-1,-1-1 0,0 1 1,1-1-1,-1 1 1,0-1-1,-1 1 1,1 0-1,0-1 1,-1 1-1,1-1 0,-1 1 1,0-1-1,0 0 1,-2 5-1,-1 1 10,-1 1-1,-13 15 1,5-6 10,-3 4 32,-36 40-1,4-6-56,48-55 1,-1-1 0,0 1 1,1 0-1,-1 0 0,1 0 1,-1-1-1,1 1 0,-1 0 1,1 0-1,0 0 0,-1 0 1,1 0-1,0 0 0,0 0 1,0 0-1,0 0 0,0 0 1,0 0-1,0 0 0,0 0 1,0 0-1,0 0 0,0 0 1,0 0-1,1-1 1,-1 1-1,0 0 0,1 0 1,-1 0-1,1 0 0,-1 0 1,1 0-1,-1-1 0,1 1 1,0 0-1,-1-1 0,1 1 1,0 0-1,0-1 0,1 2 1,1 0 2,1 0 1,0 0 0,0-1 0,0 1 0,-1-1 0,7 2-1,-6-2 2,0-1-6,2 0 0,29 9 6,-32-8 4,0 0-1,0 0 1,0 0-1,-1 1 0,1-1 1,0 1-1,-1-1 1,1 1-1,-1 0 1,4 3-1,-5-4 5,-1 0-1,1 1 1,0-1-1,0 0 1,-1 0 0,1 1-1,0-1 1,-1 0 0,0 0-1,1 1 1,-1-1 0,0 1-1,1-1 1,-1 0-1,0 1 1,0-1 0,0 1-1,0-1 1,-1 1 0,1-1-1,0 0 1,0 1 0,-1-1-1,1 0 1,-2 3-1,-2 4 87,-1-1 0,0 0-1,0 0 1,-1 0 0,0-1-1,0 1 1,-14 10-1,-4 0 270,-30 19 0,-33 11-591,85-47-73,-2-3-2073,-13-13 1136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0:05.5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205 0 4032,'0'0'-142,"-4"5"-30,-80 78 1282,78-76-957,0 0 0,0 0 0,1 0 0,-6 10 0,-4 6 195,6-9-191,0 1 0,0 0 0,2 0 0,0 1 0,1 0 0,0 0 0,1 0-1,-4 28 1,8-40-143,1 1-1,0 0 0,0 0 1,1 0-1,-1 0 0,1 0 1,0 0-1,0-1 0,1 1 0,0 0 1,-1-1-1,5 7 0,-5-8-14,1 0-1,0 0 0,0 0 1,1 0-1,-1 0 0,1 0 1,-1 0-1,1-1 0,0 0 1,0 1-1,0-1 0,0 0 1,0 0-1,0-1 0,1 1 1,-1-1-1,1 0 0,5 2 1,0-1-30,-5 0-11,0-1 1,0 0 0,0-1-1,0 1 1,0-1 0,1 1-1,-1-1 1,0-1-1,0 1 1,0 0 0,0-1-1,0 0 1,8-2 0,-9 1 29,7-2-51,0-1 1,-1 0-1,0 0 1,0-1-1,10-8 1,-13 8 48,0 1 1,-1-1 0,0 0-1,0-1 1,0 1-1,-1-1 1,0 0-1,0 0 1,-1 0-1,0 0 1,0 0 0,-1-1-1,0 0 1,0 1-1,-1-1 1,0 0-1,1-12 1,1-23-39,-1 34 40,-1-1-1,-1 1 0,1-1 1,-2-13-1,-1-23-77,2 38-36,0 0 0,0-1 0,-1 1 0,-2-9-1,3 14-123,0-11-2191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11.8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291 13 4788,'15'-5'-1472,"14"-2"6563,-34 12-4914,-1 2-67,-2 0 0,1 0-1,-1-1 1,0 0 0,-16 8 0,15-8-35,-1 1 0,1 0 0,1 1 0,0 0 0,-11 12 0,-11 11 86,24-26-143,-20 25 48,22-25-60,-47 49-469,49-53 364,2 0 84,0-1 0,0 0 0,-1 0 0,1 0 1,0 1-1,0-1 0,0 0 0,-1 0 0,1 1 1,0-1-1,0 0 0,0 1 0,0-1 0,0 0 1,-1 0-1,1 1 0,0-1 0,0 0 1,0 1-1,0-1 0,0 0 0,0 1 0,0-1 1,0 0-1,0 1 0,0-1 0,0 0 0,0 1 1,1-1-1,-1 0 0,0 1 0,0-1 0,2 1 2,-1 1-1,0-1 0,1-1 0,-1 1 0,1 0 0,0 0 0,-1 0 1,1-1-1,-1 1 0,1-1 0,0 1 0,0-1 0,-1 0 0,3 0 0,-1 0-43,3 0 13,90-7-188,-92 7 235,0 0 0,-1 0 1,1 0-1,-1 1 0,1-1 0,0 1 0,-1 0 1,1 0-1,4 3 0,1-1 21,-7-2-13,0 1-1,0-1 1,0 1-1,0 0 1,0 0-1,0 0 1,-1 0-1,1 0 1,-1 0-1,1 1 1,-1-1-1,0 0 1,2 4-1,-2-2 0,-1 0 0,1-1 0,-1 1 0,1 0 0,-1-1-1,0 1 1,0 0 0,-1-1 0,1 1 0,-1 0-1,0-1 1,0 1 0,0 0 0,0-1 0,-1 0 0,1 1-1,-3 3 1,-1 1 11,-1 1 0,0-1 1,0 0-1,-1 0 0,0 0 0,-1-1 0,1 0 0,-1-1 1,-13 9-1,5-6-8,0-1 1,-1 0-1,0-1 0,-23 7 1,38-13-35,-5-2-17,1 1 9,4 0 14,-1 1 0,1-1 0,0-1 0,-1 1 0,1 0 0,-1 0 0,1-1 0,0 0 0,-1 1 0,1-1 0,0 0 0,0 0 0,0 0 0,-1 0 0,1-1 0,0 1 0,-2-3 0,-2-3-204,0 0-1,0-1 1,-8-13-1,13 16-15,0 1 0,1-1 0,-1 1-1,1-1 1,0 0 0,0 1-1,0-1 1,1 1 0,-1-1-1,4-8 1,-3 7-304,1-6-898,1 0 82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0:06.1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231 0 3496,'0'0'253,"-8"2"-46,-27 4 49,33-6-229,1 0 0,0 1 0,0-1 0,0 0 0,0 1 1,0-1-1,0 1 0,0 0 0,0-1 0,0 1 0,0 0 0,0-1 0,0 1 1,0 0-1,0 0 0,0 0 0,1 0 0,-1 0 0,0 0 0,1 0 0,-1 0 1,1 0-1,-1 0 0,1 0 0,-1 2 0,0 0 138,-7 8 215,0 1-1,0-1 1,-17 16-1,-12 17 324,26-25-511,0-1 0,1 2 0,1-1-1,0 2 1,2-1 0,1 1 0,-8 40-1,14-58-219,0 0-1,0 0 1,0 0-1,0 0 0,0-1 1,1 1-1,-1 0 1,1 0-1,0 0 0,0 0 1,0-1-1,0 1 0,1 0 1,-1-1-1,1 1 1,-1-1-1,1 1 0,0-1 1,0 0-1,0 0 0,0 0 1,0 0-1,1 0 1,-1 0-1,0-1 0,1 1 1,0-1-1,-1 1 0,1-1 1,0 0-1,-1 0 1,1-1-1,0 1 0,0 0 1,0-1-1,0 0 1,0 1-1,0-1 0,0-1 1,4 1-1,0-1-87,1 0 1,-1-1-1,0 0 1,0 0-1,0-1 1,0 1-1,0-1 0,0-1 1,-1 0-1,9-5 1,-7 2 42,-1-1 0,0 1 0,-1-1 0,1 0 0,-1-1 0,-1 1 0,0-1 0,0 0 1,-1 0-1,0-1 0,0 0 0,-1 1 0,0-1 0,2-19 0,-4 17 65,1 0 1,-2 1-1,-1-21 0,1 28 9,-1 1 1,0-1-1,0 0 0,0 1 0,0-1 1,0 1-1,-1-1 0,1 1 1,-1 0-1,0-1 0,0 1 0,-1 0 1,1 0-1,-6-4 0,5 4-8,-1 1 0,0-1 0,1 1 0,-1 0 1,-1 0-1,1 1 0,-5-2 0,5 2-8,1-1-63,-15 2-194,15 0 40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0:07.0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37 3056,'0'0'624,"5"-3"-542,12-10-1,-12 10-5,1 3-6,6-1-12,0 0 0,-1 0 1,13-5-1,-21 6-48,-1-1 0,1 0 0,-1 1 0,1 0 1,-1-1-1,1 1 0,0 0 0,-1 0 0,5 1 0,5 0 11,29-4 58,-11 0-14,1 1 1,54 5-1,-76-2-56,1 0 1,-1 1-1,0 0 0,0 1 0,0 0 1,13 6-1,-21-9-3,1 1-1,-1 0 1,0 0 0,1 0 0,-1 0 0,0 0 0,0 1 0,0-1-1,0 0 1,0 0 0,0 1 0,0-1 0,0 1 0,-1-1-1,1 1 1,0-1 0,-1 1 0,0-1 0,1 1 0,-1-1 0,0 1-1,1 0 1,-1-1 0,0 1 0,0 0 0,-1-1 0,1 1-1,0-1 1,0 1 0,-1 0 0,1-1 0,-1 1 0,1-1 0,-2 3-1,-3 3 36,1 1-1,-1-1 1,0-1-1,-1 1 1,-7 7-1,5-6 23,-111 101 525,80-76-279,-65 71 1,80-79-207,17-19-70,1 0 0,0 0 0,1 0 0,-1 1 0,-7 13 1,-8 34 100,21-52-133,0 0 1,0 0-1,0 0 0,1 1 0,-1-1 0,1 0 0,-1 0 0,1 0 0,0 0 1,0 0-1,0 0 0,0 0 0,0 0 0,0 0 0,2 1 0,-1 1-15,-1-2 7,1-1 1,-1 1-1,1-1 1,-1 1-1,1-1 1,0 0-1,-1 1 1,1-1-1,3 1 1,1 2-25,-5-3 25,0 0 1,0-1 0,1 1-1,-1-1 1,0 1 0,0-1 0,0 1-1,0-1 1,1 1 0,-1-1-1,0 0 1,0 0 0,0 0-1,1 0 1,1 0 0,3 0-16,5 5-33,-9-4 42,0-1 0,-1 1 1,1 0-1,0-1 0,0 1 0,-1-1 1,1 0-1,0 0 0,0 1 0,0-1 0,0 0 1,-1 0-1,3-1 0,20-2-59,48-7-199,-62 7 204,0 0-1,0-1 0,0 1 1,-1-2-1,1 0 0,9-6 1,-15 8 52,0 0 1,0 0-1,-1 0 1,1 0-1,-1-1 1,0 0-1,0 1 0,0-1 1,-1 0-1,1 0 1,-1-1-1,0 1 1,0 0-1,0-1 1,-1 1-1,2-6 0,-2 3 26,0 1 0,-1 0 0,1 0 0,-1-1-1,0 1 1,-1 0 0,0-1 0,0 1-1,0 0 1,-3-9 0,-1 3 32,-1 1 0,0-1 0,0 1 0,-10-12 1,4 9 66,-1 0 0,0 1 1,-1 1-1,0 0 1,-20-12-1,3 1 119,-26-19 212,-47-39-905,74 53-1163,26 24 85,0-8-46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0:14.0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 33 1592,'-9'-4'39,"7"4"-24,0-1 1,-1 0-1,1 0 1,0 0-1,-1 0 0,1 0 1,0-1-1,0 1 1,0-1-1,0 1 1,1-1-1,-8-12 11701,15 29-9959,-4-9-1903,1 1-1,-2 0 1,1 0-1,1 12 1,-5 21 273,-11 61 0,6-53-172,2-27 7,0 14-48,5-22 5,-1 0 0,0-1 0,-1 1 0,-4 14 0,5-22-29,0-1 0,1 1 0,-1-1 0,1 0 0,0 1 0,0-1 0,0 1 0,1 4 0,1 8-1265,-2-15 858,2-2-1139,1-1 1271,-1 1 0,1-1 0,-1 0 1,0 0-1,1 0 0,-1 0 0,0 0 0,0 0 1,1 0-1,-1-1 0,0 0 0,2-1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0:15.2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42 817 6073,'0'0'-405,"-3"-1"56,0-1 297,1 1-1,0 0 1,0-1-1,0 1 1,0-1-1,1 0 1,-1 1 0,0-1-1,1 0 1,-1 0-1,1 0 1,-1 0-1,1-1 1,-1-2-1,1 3-9,-9-24 224,10 19-11,0 0 0,0 0 0,0 0 0,1 0 1,1 0-1,-1 0 0,5-12 0,0-2 369,-2-1 0,0 0 0,-1 0-1,1-43 1,-2 34 129,1-1 1,9-36-1,-7 43-379,-3 11-192,1 1 0,1-1 0,0 1 0,1 0 1,0 0-1,1 1 0,0-1 0,1 1 0,1 1 0,0-1 1,0 1-1,1 0 0,0 1 0,21-17 0,0 4-19,0 3 0,43-22 0,-38 25-32,1 1-1,0 2 1,2 2-1,-1 2 1,1 1 0,62-7-1,-68 14-2,1 0-1,-1 2 1,1 1 0,-1 2-1,0 1 1,0 2 0,41 12-1,-65-15-15,6 2 10,1 0-1,-1 1 1,0 1 0,-1 0 0,18 12 0,-19-10-8,0 1 0,-1 0-1,0 0 1,0 1 0,-1 1 0,-1-1 0,0 2-1,-1-1 1,0 1 0,-1 0 0,0 1-1,-1 0 1,-1 0 0,0 0 0,-1 1 0,0 0-1,1 16 1,-4-15-8,-1 0-1,0 0 1,-1 0 0,-1 0-1,0 0 1,-2-1-1,1 1 1,-2-1 0,-7 18-1,5-17 2,-1-1 0,0 0 0,-1 0 0,-1-1 0,-16 20-1,-16 7 14,-7 2-6,20-18-25,9-8 6,1-2 0,-2 0 0,0-1 0,-1 0 0,0-2-1,-1-1 1,0-1 0,-49 14 0,54-19 11,-73 15 5,87-20-6,0 1 1,0-1 0,0 1-1,0 0 1,1 0 0,-8 4-1,1-1 2,0-1 0,0 0 0,0 0 0,0-1 0,-17 1 0,1 0 5,21-3-4,-1 0 0,0 1 0,0 0 0,1 0 0,-7 2 0,11-3-3,0 1 0,1-1 0,-1 0-1,0 1 1,1-1 0,-1 0 0,0 0-1,1 1 1,-1-1 0,0 0 0,1 0 0,-1 0-1,0 0 1,1 0 0,-1 0 0,0 0-1,0 0 1,1 0 0,-2-1 0,-16 1 24,-3 2 14,-1 0-1,1-1 1,-1-1 0,1-1-1,-1-1 1,-27-6 0,34 5 23,11 2-52,0 1 1,0-1-1,0 0 0,0 0 1,1 0-1,-1-1 0,0 0 1,1 1-1,-1-1 0,1 0 1,-4-3-1,6 4-7,-1-1 0,0 1-1,0 0 1,0 0-1,0 0 1,0 0 0,0 0-1,0 0 1,-3 0 0,3 0-1,0 1 0,0-1 0,0 0 0,0 0 0,0 1 0,0-1 0,1 0 0,-1-1 0,-2 0 1,2-1-3,-12-8-26,1-2-1,0 1 1,1-2 0,-13-18 0,22 27-90,0 0 1,1 0 0,-1 0 0,1 0-1,0 0 1,1 0 0,-1 0 0,1-1-1,0 1 1,0-1 0,1 1-1,0-1 1,0 1 0,0-1 0,0 1-1,1-1 1,0 1 0,3-9 0,2-4-996,1 1-1,1 0 1,0 1 0,2-1 0,18-24 0,-2 7-1296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05T19:52:53.8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4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24 184,'0'0'4034,"-2"-1"-3788,-4-5 472,7 3 1582,12 1 1017,-8 1-4354,0 0 1071,0 0-6,60-7 58,-61 8-92,1 0-8,39 0-85,-41 0 46,2 0 0,12 4-15,-12-4-4,-2 0 1,11 0-1,-10 0-12,-1 2-230,-1-1 270,1 0 0,-1 0 1,0 0-1,0 0 0,0 1 0,-1-1 0,1 1 0,0-1 0,2 4 0,-3-4-50,-15 25-191,-10-2 39,21-22 234,1 0-1,0 0 1,0 0 0,0 0-1,0 0 1,0 0 0,-2 4-1,0-2-11,0-1-1,0 1 0,0-1 1,0 0-1,-1 0 0,0 0 1,-6 3-1,-15 12-140,24-16 121,-10 9-228,12-11 267,0 0 0,0 1-1,0-1 1,0 1 0,0-1-1,0 0 1,0 1 0,0-1-1,0 1 1,0-1 0,0 1-1,0-1 1,0 0 0,0 1-1,0-1 1,0 1-1,1-1 1,-1 0 0,0 1-1,0-1 1,0 0 0,1 1-1,-1-1 1,0 0 0,0 1-1,1-1 1,-1 0 0,0 1-1,1-1 1,-1 0 0,0 0-1,1 1 1,-1-1 0,1 0-1,-1 0 1,0 0 0,1 0-1,-1 0 1,1 1 0,21 5 31,-17-4-48,-2-1 4,1-1 9,63 18-61,-62-16 58,0 1 0,0 0 0,-1 0 0,1 1-1,-1-1 1,5 6 0,-5-6 5,-2-1 5,0-1 0,0 1 1,-1 0-1,1-1 0,-1 1 0,1 0 0,-1 0 0,0 0 0,1 0 0,-1 0 0,0 0 0,0 0 0,0 3 0,8 15 5,-9-17 4,0-1 1,0 1-1,0-1 0,-1 0 0,1 1 0,-1-1 1,0 0-1,1 1 0,-1-1 0,-2 4 0,1-3 13,0 1 8,0 0 0,-1 1 0,1-1 0,-1 0-1,0-1 1,-1 1 0,1 0 0,-1-1 0,1 0 0,-1 0 0,0 0 0,0 0 0,-7 3 0,-15 12 99,23-15-111,0-1-1,0 0 1,0 0 0,0-1 0,0 1-1,-1-1 1,-5 2 0,-17 8 67,0 1-83,24-11-34,-2 0-18,-51 7-2337,51-8 1629,2-2-545,-7-10 134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5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3828,'0'0'-181,"-3"2"-116,-7 4 290,7-4 2284,15-2-2192,71 0 194,-62 0-246,-16 0 2,0 0-3,30 4 34,-33-4-69,1 1 9,0 0-13,-1 0 1,1 0-1,0 1 0,-1-1 0,1 0 0,-1 1 1,0 0-1,1-1 0,-1 1 0,0 0 1,0 0-1,0 1 0,0-1 0,0 0 0,1 4 1,-2-5-29,-3 30-87,-11-3 54,11-25 64,0-1 1,0 1-1,0 0 0,-1-1 1,1 1-1,-1-1 0,1 0 1,-1 0-1,0 0 0,0 0 1,-3 1-1,4-2 1,0 0-12,-1 1-13,2-2 13,0 1 0,0-1-1,0 1 1,0 0 0,0-1 0,1 1 0,-1 0 0,0 0 0,0-1-1,0 1 1,1 0 0,-1 0 0,1 0 0,-1 0 0,0 1-1,1-1 3,0 0-1,0 0 0,0-1 0,0 1 0,0 0 1,0 0-1,0-1 0,1 1 0,-1 0 0,0-1 1,1 1-1,-1 0 0,0-1 0,1 1 0,-1 0 0,0-1 1,1 1-1,-1-1 0,1 1 0,0-1 0,-1 1 1,2 0-1,0 1 0,3-1-52,12 2 40,-12-2 14,8 5-69,-9-3 79,0-1-4,-1 1 1,1-1 0,0 1 0,-1 0 0,1 0 0,-1 1 0,0-1-1,0 1 1,3 5 0,1 1 10,-5-8 9,-2 1 14,0 1-11,-1 0 1,1-1 0,-1 1-1,0 0 1,0-1-1,0 1 1,-1-1-1,1 1 1,-1-1 0,0 0-1,0 0 1,0 0-1,0 0 1,0 0-1,-1 0 1,1 0 0,-6 4-1,-5 3-5,1-1-1,-28 15 1,20-13-184,17-9 3,0-1-80,-7 6-104,7-6-263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7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 3364,'-8'-3'231,"15"2"-175,33 0-75,-27 1 59,47 5 33,-58-5-73,1 1 0,-1 0 0,0 0-1,0 0 1,0 0 0,0 0 0,0 1 0,0-1 0,0 0 0,0 1 0,-1 0-1,1-1 1,0 1 0,-1 0 0,1 0 0,-1 0 0,0 0 0,0 0 0,0 0-1,0 0 1,0 0 0,0 0 0,0 1 0,-1-1 0,1 3 0,-1-1-6,-1 0 0,1 0-1,-1 0 1,0 0 0,0-1 0,-1 1 0,1 0 0,-1-1 0,0 1 0,0-1 0,0 0 0,0 0 0,0 0 0,-1 0-1,-5 5 1,2-1 14,-4 4 3,0 0 1,-1-1 0,0 0-1,-23 14 1,16-11-11,15-11 11,1-1 0,-1 1 1,1 0-1,0 0 0,0 0 0,0 0 0,0 1 0,0-1 1,0 0-1,-2 6 0,3-6 120,4 0-97,64 19 143,-63-20-169,0 0 0,-1 1 0,1-1 0,0 1 0,-1 0 0,1 0 0,-1 0 0,1 1 0,-1-1 0,0 1 0,0 0 0,5 5 0,-8-7-8,0 0 0,1-1 1,-1 1-1,1 0 0,-1-1 0,1 1 1,0-1-1,-1 1 0,1-1 0,-1 1 0,1-1 1,0 1-1,-1-1 0,1 0 0,1 1 1,-1-1 1,0 1 0,-1-1 0,1 0 0,0 1 0,-1-1 0,1 1 0,0-1-1,-1 1 1,1-1 0,-1 1 0,1-1 0,0 1 0,-1-1 0,0 1 0,1 0 0,-1-1 0,1 1 0,-1 0 0,0 0 0,1-1 0,-1 1 0,0 0 0,0 1 0,3 5 6,-2-2 30,1 0 0,-1 1 1,0-1-1,0 1 1,0 7-1,-6 34 315,4-45-332,1 0 0,-1 0-1,1 0 1,-1 0 0,0 0 0,0 0-1,0 0 1,0-1 0,0 1 0,-1 0-1,1-1 1,0 1 0,-1-1 0,-1 2 0,-6 7 144,7-7-130,0 0 1,0 0 0,0 0-1,-1-1 1,0 1 0,1-1-1,-5 3 1,-12 14 137,17-17-187,0 0 1,0 0 0,0-1 0,0 1 0,-1 0 0,1-1 0,-1 0 0,-3 2 0,1 0-53,2-2-78,-15-1-285,15 0 158,2 0-83,-1 0 304,1-1 0,0 1 0,0-1 0,-1 0-1,1 1 1,0-1 0,0 0 0,0 0 0,0 0 0,0 0 0,-2-1 0,2 1-49,-2-2-462,2 1-372,-3-10 378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7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29 2956,'0'0'27,"0"0"0,0 0 0,0 0 1,0 0-1,0 0 0,0 0 0,0 0 0,0 0 0,0 0 0,0 0 0,0 0 0,0 0 0,0 0 0,0 0 0,-1 0 0,1 0 0,0 1 1,0-1-1,0 0 0,0 0 0,0 0 0,0 0 0,0 0 0,0 0 0,0 0 0,0 0 0,-1 0 0,1-1 0,0 1 0,0 0 0,0 0 1,0 0-1,0 0 0,0 0 0,0 0 0,0 0 0,0 0 0,0 0 0,0 0 0,0 0 0,0 0 0,-1 0 0,1 0 0,0 0 0,0 0 0,0 0 1,0 0-1,0 0 0,0-1 0,0 1 0,0 0 0,0 0 0,0 0 0,0 0 0,0 0 0,-13 9 364,10-6-332,0-1 0,1 1 1,-1 0-1,1 0 1,-1 0-1,1 0 0,0 0 1,0 0-1,1 1 0,-2 3 1,-1 3 131,0 0 0,-11 18 0,-9 21 259,-7 33 60,26-49-342,5-31-164,-1-1 0,1 0 0,-1 1 0,1-1-1,0 0 1,0 1 0,0-1 0,0 0 0,0 1 0,0-1-1,0 1 1,0-1 0,0 0 0,1 1 0,-1-1 0,0 0-1,1 0 1,-1 1 0,1-1 0,0 0 0,-1 0 0,1 0-1,0 1 1,0-1 0,0 0 0,-1 0 0,1 0 0,0 0-1,3 1 1,-1 0-13,1 1 0,0-1 0,0 0 0,0 0 0,0-1 0,5 2 0,-6-2-33,3-3-10,1 0 25,1 0 1,-1-1-1,0 0 0,0 0 1,7-5-1,-4 1-17,-1-1 0,0 0 0,0-1 0,-1 0-1,15-20 1,-19 23 60,0 0 0,-1-1 0,0 1-1,0-1 1,-1 0 0,0 1 0,0-1 0,0 0 0,-1 0-1,0-1 1,0-10 0,-6-41 345,4 56-339,0-1 0,0 1 1,0 0-1,-1-1 0,1 1 1,-1 0-1,0 0 0,0 0 1,0 0-1,0 0 1,-3-3-1,-4-6 42,6 8-116,-1 0 1,1 0-1,-1 0 0,0 0 0,0 0 0,-7-3 0,-2-4-1116,11 9 651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8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0 4332,'0'0'496,"-4"4"-315,-3 4 66,0 0 0,0 0 0,1 0 0,-11 18 0,-49 97 1064,62-116-1262,0 1 1,1 0 0,1 0-1,-3 12 1,-5 12 97,1 6-12,8-36-125,1 0 0,-1 0-1,1 0 1,0 0-1,0 0 1,0 0 0,0 0-1,0 0 1,0 0-1,1 0 1,-1 0 0,0 0-1,1 0 1,0-1-1,-1 1 1,1 0 0,0 0-1,0 0 1,0-1-1,2 4 1,-1-2 0,4 6 14,-5-8-25,0 0 1,-1 0-1,1 0 1,-1 0-1,1-1 1,0 1 0,0 0-1,-1-1 1,1 1-1,0 0 1,0-1-1,0 1 1,0-1-1,0 1 1,0-1-1,0 0 1,0 1-1,0-1 1,0 0 0,2 0-1,-1 0-4,1 1-16,2-1-15,10-1-136,0 0-1,0-1 1,0 0-1,28-10 1,68-26-2335,-96 32 1718,-12 5 588,0-1 1,0 1-1,0-1 1,0 1-1,-1-1 1,1 0-1,4-4 1,-5 5-431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12.3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10 4028,'2'-7'-457,"-1"4"707,-1 9 1337,-5 61-541,2-1 0,7 72 0,-4-59-624,5 149 42,-5-166-837,0-43-476,-2 0 0,-5 34 0,2-42-1919,1-1 880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9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3208,'0'0'867,"2"6"-682,0-1-148,0 0 46,-1 0-1,0-1 1,1 1 0,-2 0 0,1 1 0,0-1 0,-1 0-1,0 0 1,0 0 0,-2 9 0,-6 31 420,4-19-148,-9 30 0,-18 73 96,20-53-904,8-51-16,0-3-2913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0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3072,'0'0'1898,"-3"7"-1632,-25 52 805,7-17-111,-19 52 0,17-36-610,18-42-246,0 1 0,-6 31 1,0 4 46,-16 74-4,25-120-201,1 0-1,0 0 1,1 0 0,-1 0 0,1 0 0,1 0 0,-1 0 0,1 0 0,2 10 0,-2-14-46,-1-1 83,0 0 0,1-1 0,-1 1 0,0-1-1,1 1 1,-1-1 0,1 1 0,-1-1-1,1 1 1,-1-1 0,1 0 0,-1 1-1,1-1 1,-1 0 0,1 1 0,-1-1 0,1 0-1,0 0 1,-1 1 0,1-1 0,0 0-1,-1 0 1,1 0 0,0 0 0,-1 0-1,1 0 1,-1 0 0,1 0 0,0 0-1,-1 0 1,1 0 0,1-1 0,15-1-185,-11 1 42,-2-1-3,1 0 114,0 0-1,0 0 1,0-1 0,-1 0 0,1 0-1,-1 0 1,0 0 0,0-1-1,0 0 1,0 1 0,-1-1-1,1-1 1,-1 1 0,0-1 0,3-7-1,-5 11 40,-1 0-1,1 0 1,-1 0-1,1-1 0,0 1 1,-1 0-1,1 0 1,0 0-1,0 0 0,0 0 1,-1 0-1,3-1 1,-2 1 4,0 1-1,0-1 1,0 0 0,0 0 0,0 0 0,0 0 0,0 0 0,-1 0 0,1 0 0,-1-1-1,1 1 1,0 0 0,-1 0 0,0 0 0,1-3 0,1-2-3,0 0 26,0 1 0,-1-1 0,0 0 1,0 1-1,0-7 0,-1 10-4,0 1 0,-1-1 0,1 0 0,0 1 0,-1-1 0,1 1 0,-1-1 0,1 1 0,-1 0-1,0-1 1,0 1 0,1-1 0,-1 1 0,0 0 0,0 0 0,0-1 0,-1 1 0,1 0 0,0 0 0,0 0 0,0 0 0,-1 1 0,1-1 0,-1 0 0,-1 0 0,-2-2 28,-1 1 0,0 1-1,0-1 1,-8-1 0,11 3-48,-2-1 45,0 1-7,-43 0-85,44 0-68,-1 0-314,-12 0 117,12 0-91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1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2 4084,'1'0'1,"0"0"0,0-1 0,0 1-1,0 0 1,0 0 0,0 0 0,0-1 0,0 1-1,1 0 1,-1 1 0,0-1 0,0 0-1,0 0 1,0 0 0,0 1 0,0-1-1,0 0 1,0 1 0,0-1 0,0 1 0,0-1-1,0 1 1,0 0 0,0-1 0,-1 1-1,2 1 1,-1-2 2,1 3 299,-2 4-19,0-1 0,-1 1 0,-1 0 0,-1 6 0,3-11-235,-1 0 1,1 0 0,-1 0-1,0 0 1,0 0-1,0 0 1,0 0-1,0 0 1,0-1 0,0 1-1,0-1 1,-1 1-1,1 0 1,0-1-1,-3 2 1,3-2-30,1-1 1,-1 1-1,0 0 1,1 0-1,-1 0 1,1 0-1,-1-1 1,1 1-1,0 0 1,-1 0-1,1 0 0,0 0 1,-1 0-1,1 0 1,0 0-1,0 1 1,0 0 26,-6 11 176,0-1 0,-1 0 0,-15 20 0,-5 8 2,24-35-223,0 0 0,1 0 1,-1 1-1,1-1 0,0 1 0,0-1 1,1 1-1,0 0 0,0 0 0,0 9 1,3-12-13,1 0 1,-1 0-1,1 0 0,0 0 1,0-1-1,0 1 1,0-1-1,7 4 1,-7-5-1,-3 0 10,1-1-1,-1 1 0,1-1 0,0 1 0,-1-1 0,1 1 0,0-1 0,0 0 0,-1 1 1,1-1-1,0 0 0,0 1 0,-1-1 0,1 0 0,0 0 0,0 0 0,0 0 1,0 0-1,-1 0 0,2 0 0,13 1-28,-2 1-31,0-1 1,1 0-1,-1-1 1,0-1-1,23-3 1,103-24-1780,-71 10-672,-65 17 1625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1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8 3024,'-2'-2'-21,"-2"-3"-151,4 5 208,0 0-1,0 0 0,0 0 0,0 0 0,0 0 0,0 0 1,0 0-1,0 0 0,0 1 0,0-1 0,0 0 1,0 0-1,-1 0 0,1 0 0,0 0 0,0 0 0,0 0 1,0 0-1,0 0 0,0 1 0,0-1 0,0 0 1,0 0-1,0 0 0,0 0 0,-1 0 0,1 0 0,0 0 1,0 0-1,0 0 0,0 0 0,0 0 0,0 0 1,0 0-1,0 0 0,-1 0 0,1 0 0,0 0 1,0 0-1,0 0 0,0 0 0,0 0 0,0 0 0,0 0 1,0 0-1,-1 0 0,1 0 0,0 0 0,0 0 1,0 0-1,0 0 0,0 0 0,0 0 0,0 0 0,0 0 1,0-1-1,-1 1 0,1 0 0,0 0 0,0 0 1,0 0-1,0 0 0,0 0 0,0 31 208,0-27-152,0 0 0,0 0 0,-1-1 0,0 1 0,0 0 1,1-1-1,-3 5 0,-1 12 211,-2 3 18,0-7-174,4-6-32,-1 0 1,-1 0-1,-8 17 1,-3 6 62,-4 13-423,-34 58-1,52-103-18,0 3-31,-5 15-329,2-13-2326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2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 0 3568,'0'0'-158,"-5"6"-105,-13 15 318,-26 27 969,37-41-724,1 0 0,0 0 0,-7 11 1,-12 13 435,22-28-673,1 0 0,0 0 1,-1 0-1,1 0 0,0 0 0,0 0 0,-1 4 0,-7 10 166,-52 100 605,53-101-756,0 1 0,-6 18 0,-11 21 66,21-45-141,0 1 0,-6 21-1,3-6-80,7-27 69,1 1 0,-1 0 1,1 0-1,0 0 0,-1 0 0,1 0 0,0 0 0,0 0 0,0 0 0,0 0 0,0 0 0,0 0 0,0 0 0,0 0 0,0 0 0,1 0 0,-1 0 0,0 0 0,0 0 0,1 0 0,-1 0 0,1 0 0,-1 0 0,1-1 0,-1 1 0,1 0 1,0 0-1,-1-1 0,1 1 0,0 0 0,0-1 0,-1 1 0,2 0 0,2 1-29,0 0 1,1 0-1,-1-1 1,0 0-1,0 0 1,5 1-1,3 1-67,0-3-36,0 1 0,1-2 0,-1 0-1,0 0 1,0-1 0,0-1-1,0 0 1,13-5 0,-18 5 136,0 0 1,0-1 0,-1 0-1,1 0 1,-1-1-1,0 0 1,0 0 0,-1 0-1,7-8 1,-12 12 30,1-1 1,-1 1-1,0 0 1,0-1-1,1 1 1,-1-1-1,0 1 0,0 0 1,-1-1-1,1 1 1,0-1-1,0 1 1,-1 0-1,1-1 0,0 1 1,-1 0-1,0-2 1,-11-19 235,8 18-265,-1-1 1,0 1-1,1 0 1,-1 0-1,0 1 1,-1 0-1,1 0 0,-1 0 1,-6-2-1,-19-11-1689,16 6-496,7 2 1160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4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768 1 3564,'0'0'-194,"4"1"-74,-3-1 337,0 0 0,1 0 0,-1 0 0,0 1 0,0-1-1,1 0 1,-1 1 0,0-1 0,0 1 0,0 0 0,0-1-1,0 1 1,0 0 0,0-1 0,0 1 0,0 0 0,0 0 0,0 0-1,0 0 1,0 0 0,-1 0 0,1 0 0,0 0 0,-1 0 0,1 1-1,-1-1 1,1 0 0,-1 0 0,1 3 0,-1-2 410,-4 1-255,-54 40 884,11-16-558,25-16-376,1 1 1,1 1-1,-24 20 1,-25 18 121,3 2-122,47-38-113,-1 0 0,2 1-1,0 1 1,-24 30 0,36-39-45,-90 129 265,81-112-220,1 1 0,1 1 0,-16 47 0,-7 48 220,-33 214-1,27-10 52,31-9-163,16-197-118,6 35 1,-1 1-14,-8-118-19,2 0-1,1 0 1,16 57 0,-13-57-1,-4-18 17,9 29 0,9 29 49,-6-17-42,-1 3 4,-10-40-15,12 34 1,-4-7 0,-12-42-13,1 0 0,0 0-1,1 0 1,-1-1-1,2 1 1,5 9 0,-7-13-3,1 0 0,-1 1 0,0-1 1,0 0-1,-1 1 0,2 8 0,8 20 34,-5-22-33,1 1 9,1-1 0,13 19 0,-5-8 20,-12-18-33,-1 1 0,1-1 0,0-1 0,0 1 0,6 6 0,-7-9-10,16 15 26,0-2 0,1 0 1,32 18-1,-43-28-29,22 12-4,-26-16 4,37 25-44,-5-9-92,-35-16 112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8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5 480,'0'0'4503,"-3"1"-4262,-11 2-23,10-2 2193,17-2-2339,8-1-44,56 0 126,-34 4-131,-34-3-29,1-1 3,-5 1-17,1 0 0,0 1 0,-1-1 0,1 1 0,0 0 0,-1 0 0,1 1 0,10 1 0,-13-1-63,1-1-142,14 0 103,-14 0 15,-4 0 96,1 1 0,-1-1 0,0 0 0,0 0 0,1 0 0,-1 1 0,0-1 1,0 0-1,1 0 0,-1 1 0,0-1 0,0 0 0,0 0 0,1 1 0,-1-1 0,0 0 0,0 1 0,0-1 0,0 0 0,0 1 0,0-1 1,0 0-1,0 1 0,0-1 0,0 0 0,0 1 0,0-1 0,0 0 0,0 1 0,0-1 0,0 0 0,0 0 0,0 1 0,0-1 0,0 0 0,0 1 1,-1-1-1,1 0 0,0 1 0,0-1 0,0 0 0,-1 0 0,1 1 0,0-1 0,0 0 0,-1 0 0,1 1 0,-98 62-630,96-61 631,0-1 0,0 0 0,0 1 0,0-1 0,1 1 0,-1 0 0,0-1 0,-1 3 1,2-2-59,-1-2 44,0 1-1,0 0 0,0-1 1,0 1-1,0 0 0,0 0 1,0 0-1,0 0 0,0 1 1,0-1-1,1 0 0,-1 1 1,0-1-1,1 1 0,-1 0 1,1-1-1,0 1 0,-3 4 1,4-5-20,3 2-55,7 3 95,0 0-1,1-1 1,-1 0 0,1 0-1,0-1 1,19 4 0,-23-7 1,0 3 5,9 7-17,-13-8 40,0 0 1,0 0-1,0 0 1,0 1-1,0-1 1,-1 1-1,1-1 1,-1 1-1,0 0 1,0 0-1,-1 0 1,3 7 0,-2-6 13,-2-1-4,1 1 1,0-1-1,-1 0 1,0 0 0,0 1-1,-1-1 1,1 0 0,-1 1-1,0-1 1,0 0 0,0 0-1,0 0 1,-1 0 0,-2 5-1,1-3 15,0 0 0,0 0 0,-1 0 0,0 0-1,0-1 1,0 0 0,-1 1 0,1-2 0,-1 1-1,-1 0 1,-6 4 0,-2-1 26,0 0 0,-1-1 0,-18 6 1,-11 5-87,42-17-27,-2-1-19,-34 9-2152,37-14 1551,-2-14-609,2 15 124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8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59 3656,'0'0'2979,"-5"5"-2743,-16 14-8,16-14-10,2-4-20,-7 7 15,-1 0-1,2 0 0,-1 1 0,1 1 1,1-1-1,0 1 0,-13 20 1,-21 60 181,37-62-304,4-26-90,0 1-1,1-1 1,-1 0-1,1 1 1,-1-1 0,1 1-1,0-1 1,0 1-1,0-1 1,0 0-1,1 1 1,-1-1 0,1 1-1,-1-1 1,2 3-1,-1-1-16,0 0-1,1-1 1,0 1-1,-1-1 1,1 1-1,0-1 1,1 0-1,-1 0 1,4 4-1,-1-3-10,1-1 0,0 1 0,1-1 0,10 3 0,-12-4-10,0-1 0,0-1 1,0 1-1,0-1 1,0 1-1,0-2 1,0 1-1,7-1 1,-7 0 13,-2 1 1,0 0-1,0 0 0,0-1 1,1 1-1,-1-1 0,0 0 1,0 1-1,0-1 0,4-2 1,11-4-90,-5 3 59,-1 0 0,0-1-1,0 0 1,0-1 0,-1 0 0,0-1 0,0 0 0,0-1 0,-1 0 0,12-13-1,-11 10 16,-6 6 23,-1 1 1,1-1-1,-1-1 1,0 1-1,-1 0 0,1-1 1,3-8-1,8-16-28,-10 22 31,-1 0 1,0 0-1,4-14 1,25-72 177,-33 92-159,1 0 0,-1 0 0,0 0 0,0 0 0,1 0 0,-1 0 1,0 0-1,-1 0 0,1 0 0,0 0 0,-1 0 0,1 0 0,-1 0 0,1 0 0,-1 0 0,0 0 0,0 1 0,0-1 0,0 0 0,0 0 1,-2-1-1,-1-1 7,0 1 1,0 0-1,-1 0 1,1 0-1,0 0 1,-1 1 0,-5-3-1,5 4-35,1 0-1,0 0 1,0 1-1,0 0 1,-1-1-1,1 1 1,0 0-1,-1 1 1,-4 0-1,6 0-27,-2-1-104,-35 8-1868,38-7 1470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9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3896,'0'0'2626,"2"6"-2301,5 16-14,-5-16-15,-4 1-50,1 0 1,1 0-1,-1 1 1,2 8-1,-1-10-147,0 0-1,0 0 1,0-1-1,-3 10 1,-23 110 766,5-25-531,6 8-433,14-83-138,1-24 216,1 1 1,-1-1-1,0 1 0,0-1 1,0 0-1,0 1 1,0-1-1,0 1 0,-1-1 1,1 0-1,0 1 1,-1-1-1,1 0 1,-1 1-1,0-1 0,1 0 1,-1 0-1,0 1 1,0-1-1,1 0 0,-2 1 1,0-1-201,4 3-326,5 3 612,15-41-7095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9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81 4516,'0'-12'-317,"0"10"52,-1 0-93,-3-10 8,4 12 400,-1 0 1,1 0-1,0-1 0,0 1 0,0 0 0,-1 0 1,1-1-1,0 1 0,0 0 0,0-1 1,0 1-1,0 0 0,0 0 0,0-1 1,-1 1-1,1 0 0,0-1 0,0 1 1,0 0-1,0-1 0,0 1 0,0 0 1,1 0-1,-1-1 0,0 1 0,0 0 1,0-1-1,0 1 0,0 0 0,0 0 1,0-1-1,1 1 0,-1 0 0,0 0 1,0-1-1,0 1 0,1 0 0,-1 0 1,0-1-1,0 1 0,1 0 0,-1 0 1,0 0-1,0 0 0,1 0 0,-1-1 0,0 1 1,0 0-1,1 0 0,-1 0 0,0 0 1,1 0-1,-1 0 0,10 2-33,4 2 176,0 0 0,0-2 0,25 3 1,10-11 203,-34 3-356,4 0 40,0 0 0,24-9 0,-1 1-204,39-7-1702,-76 17 1473,-2 1-395,11 0 351,-10 0-153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14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 31 4784,'0'0'-263,"-4"-9"307,8 5 3393,42-3-3128,-19 2-120,-22 4-161,0-1 1,0 1-1,0 1 1,0-1-1,0 1 1,1 0-1,-1 0 1,10 2-1,-12-1-1,1-1-8,-2 0-14,-1 1-1,1-1 1,0 0-1,0 1 1,0-1-1,-1 1 1,1-1-1,0 1 1,-1 0-1,1 0 1,0 0-1,-1 0 1,1 0-1,-1 0 1,0 0-1,1 0 1,-1 1-1,0-1 1,0 1-1,1-1 1,-1 1-1,0-1 1,-1 1-1,1-1 1,0 1-1,0 0 1,-1-1-1,1 1 1,-1 0-1,1 0 1,-1 2-1,0 4 1,-1-1-1,0 0 1,0 0-1,-1 0 1,0 0-1,-1 0 1,1-1 0,-1 1-1,0 0 1,-5 6-1,-7 10 5,-24 28 0,21-29 0,-19 23-11,21-27-13,0 1 0,-21 34 0,24-37 3,10-13 8,0 0 1,1 0 0,-1 0 0,1 0 0,0 1-1,0-1 1,0 0 0,0 1 0,-2 5-1,4-8 6,-1-1 0,1 1 0,0-1 0,0 1 0,0-1 0,-1 1 0,1 0 0,0-1 0,0 1 0,0-1 0,0 1 0,0 0 0,0-1 0,0 1 0,0-1 0,0 1-1,0 0 1,0-1 0,1 1 0,-1-1 0,0 1 0,0 0 0,1-1 0,-1 1 0,0-1 0,1 1 0,-1-1 0,0 1 0,1-1 0,-1 0 0,1 1 0,-1-1 0,1 1-1,-1-1 1,1 0 0,-1 1 0,1-1 0,-1 0 0,1 0 0,-1 1 0,1-1 0,-1 0 0,1 0 0,0 0 0,19 1 36,-20-1-40,20-2 7,0-1-1,-1 0 1,0-1-1,36-14 1,-24 8-162,11 3-914,-28 6 714,19-3-1288,-30 4 713,2 0-600,17-4 4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0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3108,'0'0'869,"2"3"-700,1-1-107,0-1 1,0 1-1,-1 0 0,1-1 0,0 1 0,0-1 0,1 0 0,-1 0 0,0 0 0,0-1 0,7 1 0,41 1 313,-32-3-256,4 0-13,-4-3-47,68-13-475,-28 1-2098,-42 12 1750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0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3308,'0'0'3738,"3"5"-3385,-2-3-329,1 1 67,0 0 0,0 0 0,-1 0 0,1 0 0,-1 0 0,1 1-1,-1-1 1,0 1 0,0-1 0,-1 1 0,1-1 0,-1 7 0,-14 100 1206,2-17-876,3-40-365,3 97-660,5-140 513,1-6 33,-1 0 0,1 0 0,0 0 0,0 0 0,0 0 0,1 3 0,1 14-211,-2-16-839,8-35-3766,-6 23 3703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1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11 104 3728,'-10'-35'-596,"10"32"818,0 0-36,0 2-140,-1 1 0,1-1 0,0 0 0,0 1 0,0-1 0,0 0 0,0 1 0,0-1 0,0 0 0,0 1 0,1-1 0,-1 1 0,0-1 0,0 0 0,0 1 0,1-1 0,-1 0 0,3-1 72,0 0 0,0 1 1,1-1-1,-1 1 0,0 0 0,0 0 1,6-1-1,-4 1 139,-1 1-1,40-4 529,-36 3-582,1 0-1,-1 1 1,16 1 0,-16 0-53,1 0 1,-1-1-1,16-2 1,5 0 81,-14 2-96,1-1 1,22-4 0,-11 1-63,0 1-120,54-10-668,-39 8-667,-38 5 1018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1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3488,'-1'1'9,"1"0"-1,-1 0 0,1-1 1,-1 1-1,1 0 0,-1 0 1,1 0-1,0-1 1,-1 1-1,1 0 0,0 0 1,0 0-1,0 0 0,-1 0 1,1 0-1,0 0 0,0 0 1,0-1-1,0 1 1,1 0-1,-1 0 0,0 0 1,0 0-1,0 0 0,1 0 1,-1 0-1,0-1 0,1 2 1,2 0 71,-1-1 0,0 0 0,0 1 0,0-1-1,1 0 1,-1 0 0,1 0 0,-1-1 0,3 1 0,1 1-9,6 0 129,0 0-1,0-1 1,1-1-1,-1 0 1,23-3-1,18 0 144,-36 3-283,-12 0-1,0 0-4,35-6 52,37-6-780,-73 11 413,1 1-31,1-1 0,-1 0 0,1 0 0,7-3 0,-9 3-34,-1 0-750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5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15640 0 3156,'0'0'-247,"-1"3"40,-3 20-222,4-20 614,1-1-146,3 24 4185,-16-14-3362,-1 8-370,12-19-378,-11 10 222,0-4-202,0 0 0,-1-1 0,0-1 0,0 0 0,-25 6 0,20-6-68,-213 56 293,200-53-329,-50 4 0,-14 4 3,-9 1-5,-115 12-4,124-20-30,83-8 7,-171 11 19,-164 7-28,200-8 7,-269 20 7,-208 7 10,352-35 4,143-5 101,-616-3 487,410-7-468,1 0-67,104 8-42,15-1-20,-168-5 3,-49-1-27,242 7-2,-92 1-20,-44 6 31,36 2 2,-46 0-38,41 0 16,186-3 3,-71 6 0,-82 7 9,93-7 7,-157 6-22,185-9 30,40 0-10,-39 9 7,-13 1-3,-35 2-7,-19 3 10,-134 18-11,126-19 9,-64 9 3,-106 2-12,39-2-3,-74 0 5,-385 15-4,396-30-1,252-8-4,-220 10-3,245-7 11,-279 17 21,-325 37 53,609-48-26,54-5-35,47-4 2,-182 38 7,132-25-8,-21 0-6,36-5-8,-40 7 49,42-6-10,52-13-33,-15 0-2,-3 3 6,-20 6 4,9-2 67,32-7-52,0-1-7,-14 4-1,14-4 5,-1 0-5,-45 9 27,47-8-33,-15 3 6,15-3 0,-1-1-8,-14 0 4,14 0 16,1 0-17,-7 4 0,7-4-2,13-23-9176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6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408 0 5252,'6'12'-1181,"-1"-2"1154,-4-8 100,0-1 0,0 1-1,-1-1 1,1 1 0,0-1-1,-1 1 1,1 0 0,-1 0 0,1-1-1,-1 1 1,0 0 0,0 0-1,1-1 1,-1 1 0,-1 0-1,1 0 1,0-1 0,0 1-1,-1 0 1,1 0 0,-1-1 0,1 1-1,-1 0 1,0-1 0,1 1-1,-1-1 1,0 1 0,0-1-1,0 1 1,-1-1 0,1 0 0,-2 2-1,-130 113 1559,124-109-1530,0 0 0,-19 10 0,-10 8 26,-1 1-29,31-20-71,-1 1 0,-19 9-1,18-10-8,0 0 0,1 0-1,-10 8 1,-12 8 19,29-20-17,-1-1 8,-7 6 7,7-6 37,-8 10 43,11-10-110,-1-1-1,1 0 1,0 1-1,0-1 0,-1 1 1,1-1-1,0 1 1,0-1-1,0 1 1,0-1-1,0 1 1,0-1-1,0 1 1,0-1-1,0 1 0,0-1 1,0 1-1,0-1 1,0 1-1,0-1 1,0 1-1,1-1 1,-1 1-1,0-1 1,0 1-1,1-1 0,-1 0 1,0 1-1,0-1 1,1 1-1,0-1 1,17 10 133,29-3 52,-41-6-175,107 7 415,-78-3-341,-4-3-9,50 9 1,-43-6-54,-35-4-16,2 0 0,16 2 2,-16-2-14,0-1 3,14 0 3,-8 3 2,-9-2-2,3-1-7,12 0 6,-13 0 8,-1 1-6,8 2 1,-9-2-2,26 7-2964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2.0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265 0 112,'0'0'7987,"-5"5"-7898,-16 14-2,16-14 63,-13 1 16,-26 24 158,42-28-296,-17 15 118,3-1-57,0 2 0,-20 28 0,30-40-80,-11 18 15,-2 3 14,12-19-20,2 0 0,-1 1 0,1 0 0,-6 13 0,5-7-6,5-12-11,3 22 19,-2-24-20,0 0 1,0 0-1,-1 0 0,1 0 1,0 1-1,0-1 0,0 0 1,0 0-1,0 0 0,1 0 0,-1 1 1,0-1-1,1 0 0,-1 0 1,0 0-1,1 0 0,0 1 0,1 0 1,-1 1 7,0 0-10,0 1 0,1 1 4,20 16-28,-20-19 15,0 0 0,1-1 1,-1 1-1,1-1 0,0 1 1,-1-1-1,4 1 0,-3-1-24,1 0 2,10 2-7,-11-2 6,1-1 8,36 0-55,-37 0 58,3-1 5,1 0 7,1-1 0,-1 0 1,14-6-1,-17 6 9,-1 1 0,0-1 0,0 0 0,1 0 0,-1 0 0,-1 0-1,1 0 1,0-1 0,0 1 0,-1-1 0,0 0 0,3-3 0,-2 2-9,13-10 11,-15 10 2,-1 2-2,0 1 0,0 0-1,1 0 1,-1 0-1,0 0 1,0 0-1,1 0 1,-1 0 0,0 0-1,1 0 1,-1 0-1,1 1 1,0-1-1,-1 0 1,1 0 0,1-1-1,32-57-22,-31 54 32,1-1 0,-1 0 0,-1 0 0,1 0 0,-1 0-1,0 0 1,-1-1 0,2-8 0,1-6-2,-3 18 0,-1 1-1,0-8-6,0 8 5,0-38 31,0 37 49,-10-23 458,10 24-2,-4 1-494,-10-2-8,11 2 314,-2 1-340,-12 0-1,12 0 22,1 0-89,-14 0-1,14 0-30,9-19-8720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3.2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1 4784,'0'0'-350,"-2"0"-138,-22 14 5772,32-13-5204,75 2 218,-79-3-250,1 0-8,65 5 42,-66-5-102,-1 0-4,36 4-172,-34-3 141,12 5-127,-16-5 174,0 0 0,0 0-1,0 1 1,-1-1 0,1 0 0,0 0 0,-1 0 0,1 1-1,-1-1 1,1 0 0,-1 1 0,0-1 0,0 0 0,1 1 0,-1-1-1,0 1 1,0-1 0,0 0 0,-1 1 0,1-1 0,0 0-1,-1 2 1,-12 34-61,8-24 60,-1-6 15,6-6-6,-1-1 0,1 0 0,0 0 0,-1 0 0,1 0 0,0 0 0,-1 1 0,1-1 0,0 0-1,0 0 1,-1 0 0,1 1 0,0-1 0,0 0 0,-1 0 0,1 1 0,0-1 0,0 0 0,0 1 0,-1-1-1,1 0 1,0 1 0,0-1 0,0 0 0,0 1 0,0-1 0,0 1 0,0 0-1,0-1 1,-1 1 0,1 0-1,0 0 1,0 0 0,0 0-1,-1 0 1,1 0 0,0 0-1,-1-1 1,1 1 0,-1 0-1,1 0 1,-1-1 0,0 1-1,1 0 1,-1-1 0,0 1-1,1 0 1,-1-1 0,0 1-1,0-1 1,1 1 0,-1-1-1,0 1 1,-1-1 0,-6 3-15,-21 24-11,10-9 0,17-17 13,-1 1-3,3-2 16,-3 1-8,1 1 0,-1 0 0,1-1 0,-1 1 0,1 0 0,0 0 0,0 0 0,0 1 0,0-1-1,-3 4 1,4-4 0,3-2-356,-1 1 359,0 0 0,0-1 0,0 1 0,0 0 0,0 0 1,0 0-1,0 0 0,0 0 0,2 2 0,-1 0-6,14 6-23,-12-9 22,18 2-4,-21-1 14,1-1 0,-1 0 0,0 0 0,0 1 0,1-1-1,-1 1 1,0-1 0,0 1 0,0-1 0,0 1 0,1 0 0,-1 0 0,0-1 0,0 1 0,0 0 0,-1 0 0,2 1-1,2 0-7,-4-2 10,4 2-4,0 0 0,0 0 0,0 1 0,0-1 0,0 1 0,-1 0 0,1 0 0,-1 0 0,0 1 0,4 5 0,-5-7 6,0 0-1,0 0 1,-1 0-1,1 0 0,-1 0 1,0 0-1,1 0 0,-1 1 1,0-1-1,0 0 0,0 4 1,2 2-6,-2-4 14,-1 1 1,1-1-1,-1 1 1,1 0-1,-1-1 0,-1 1 1,1-1-1,-1 1 1,0 0-1,0-1 0,-2 6 1,1-3 35,-1-1 0,0 0 1,-1 0-1,1 0 0,-6 6 0,-4 7 67,12-16-97,-1-1-1,0 0 1,0 0 0,0-1 0,0 1-1,-1 0 1,1-1 0,-5 3 0,1 0 51,-58 31 173,62-34-213,-2 0 5,3 0-130,-1 1 0,0-2 0,0 1 0,-1 0 1,1 0-1,0-1 0,0 1 0,0-1 0,0 0 0,-1 1 0,1-1 1,0 0-1,0-1 0,0 1 0,-1 0 0,1 0 0,0-1 0,0 0 1,0 1-1,0-1 0,-4-2 0,2 1-878,5-1-998,3-13-362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5.0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248 10 5312,'0'0'-360,"-3"-1"-293,2 1 735,0 0 0,0-1 0,0 1 0,0 0 0,0 0 0,0 0 0,0 1 0,0-1 0,0 0 0,0 0 0,0 0 0,0 1 0,0-1 0,0 1 0,0-1 0,0 1 0,0-1 0,0 1 0,1-1 0,-1 1 0,0 0 0,0-1 0,0 1 0,1 0 0,-1 0 0,0-1 0,0 3 0,-2 0 224,-10 8 271,-50 38 144,41-29-590,21-20-127,0 1 0,0 0 0,0-1 0,1 1 0,-1 0 1,0 0-1,0 0 0,1 0 0,-1 0 0,0 0 0,1 0 0,-1 0 0,1 0 0,-1 0 0,0 2 0,-5 10 27,-51 56 107,44-53-120,10-13-17,0 0 1,1 0-1,-1 1 1,1-1 0,-1 1-1,1-1 1,0 1-1,1 0 1,-1 0 0,1-1-1,-1 1 1,1 0-1,0 0 1,0 5-1,1-7-18,2 16-98,0-14 101,9 11-45,-10-14 22,17 10-100,-12-8 83,-1-1 0,1 0 0,0-1-1,0 1 1,0-1 0,10 1 0,-12-2-36,1 0-14,34 0-192,-35 0 210,1-2 11,5 0 24,-1-2 1,1 1-1,-1-1 1,0 0-1,0-1 1,0 0-1,0-1 1,-1 0-1,0 0 0,0-1 1,12-13-1,33-55 89,-50 70 4,-1-1-1,0 1 1,0-1-1,0 0 1,-1 1-1,0-1 1,0 0-1,0 0 1,-1 1-1,0-1 1,0 0-1,-2-9 1,2-1-4,0 13-19,-1 2-17,0 0 1,1 0-1,-1 0 1,1-1-1,0 1 1,-1 0-1,1 0 1,0 0-1,0-1 1,-1 1-1,1 0 1,0-3-1,0 2 4,-1-1 19,-3-13 19,1 2 90,2 13-128,1-1 0,0 1 0,0 0 0,-1 0 0,1-1 0,-1 1 0,1 0 0,-1 0 0,1 0 0,-1-1 0,0 1 1,0 0-1,1 0 0,-1 0 0,0 0 0,-2-1 0,1 0 9,1 1-5,-6-5-2,5 4 1,-23-3-361,7 5 227,14 0-21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6.0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128 15 3272,'0'0'2640,"-5"5"-2402,-12 18-12,1-8 248,6-2-79,6-5-162,-1 1 1,0-1-1,-9 11 1,-4 7 68,15-20-216,0 0-1,0 1 1,1-1-1,-2 9 1,-7 16 105,9-27-166,1 0 1,0 0-1,1 0 0,-1 0 0,1 0 0,-1 4 1,1-5-19,0 0 3,-1 0 0,1-1-1,-1 1 1,1-1 0,0 1 0,0-1 0,1 1-1,-1 0 1,0-1 0,1 1 0,-1-1-1,1 1 1,2 4 0,-2-6 14,-1 15 15,0-13-24,4 13 12,-3-13-37,0 0-1,1-1 1,-1 1-1,1 0 1,-1-1-1,1 1 0,0-1 1,0 1-1,4 3 1,-4-5-19,16 10-89,-7-8 76,-9-2 2,3-1 8,51 8-77,-53-7 79,2-2-31,16-2 24,-16 2-8,-1 1 2,2-1 23,-1 0-14,0 0 0,0 0 0,0-1-1,0 0 1,0 0 0,0 0-1,0 0 1,5-4 0,-6 4 18,-1 0 0,0 0 1,0-1-1,0 1 0,-1-1 1,1 0-1,0 1 0,-1-1 1,0 0-1,4-6 0,-3 1-12,1-1-1,-1 1 1,0 0 0,1-13-1,1-2 32,-1-1 0,-1-1 0,0-33 0,-4 43 148,-1 0 0,-4-20 1,6 35-153,-1-2 14,0 0 0,0 0 0,0 1-1,0-1 1,0 0 0,0 0 0,0 1 0,0-1 0,-1 1 0,1-1 0,-1 1 0,1 0 0,-4-3-1,-5-2-21,7 5-9,-2 0-51,-39-3-77,41 4 74,-4 1-12,-17 2-11,18-2-22,1-1-14,-12 0-28,13 0-39,-1-1-36,4 0 179,0 1 18,0-1 1,-1 1-1,1-1 0,-1 1 0,1-1 0,-1 1 0,1 0 0,-1 0 1,1 0-1,-1-1 0,1 2 0,-3-1 0,1-1-602,-11-2 240,13 3 305,0-1 0,1 1 0,-1-1 0,1 1 0,-1 0 0,1-1 0,-1 1 0,1-1 0,-1 1 0,1-1 0,-1 0 1,1 1-1,0-1 0,-1 1 0,1-1 0,0 0 0,0 1 0,-1-1 0,1 0 0,0 1 0,0-1 0,0 0 1,0 1-1,0-1 0,0 0 0,0 0 0,0 0 0,0-11-1353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14.6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90 16 4320,'0'-14'-366,"0"14"393,-1 0 0,1 0 0,0 0 0,0-1 0,0 1 0,0 0 0,0 0 0,0 0 0,-1 0 0,1 0 0,0 0 0,0-1 0,0 1 0,0 0 0,-1 0 0,1 0 0,0 0 0,0 0 0,0 0 0,0 0 0,-1 0 0,1 0 0,0 0 0,0 0 0,0 0 0,0 0 0,-1 0 0,1 0 0,0 0 0,0 0 0,0 0 0,-1 0 0,1 0 0,0 0 0,0 1 0,0-1 0,0 0 0,0 0 0,-1 0 0,1 0 0,0 0 0,0 0 0,0 0 0,0 1 1,0-1-1,0 0 0,-1 0 0,1 0 0,0 0 0,0 1 0,0-1 0,0 0 0,0 0 0,0 0 0,0 0 0,0 1 0,0-1 0,0 0 0,0 0 0,0 0 0,0 1 0,0-1 0,-12 24 873,-7 30 465,8-20-573,-10 61 0,13-58-599,5-27-139,1 0 0,0 0 0,1 0-1,0 0 1,0 0 0,1 0 0,2 20 0,-1-28-47,0 0 0,0 0-1,0-1 1,0 1 0,1-1 0,-1 1 0,0-1-1,1 0 1,-1 1 0,1-1 0,0 0 0,-1 0 0,1 0-1,0 0 1,0 0 0,3 1 0,31 9 38,-24-9-37,-1-3-34,0-1 0,0 0 1,13-4-1,0 1-59,5-2-205,30-10 0,-5 1-246,60-20-3621,-99 32 2197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7.4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117 14 4120,'0'0'-261,"3"-1"208,8 1 713,-11 4 1701,-14 11 1419,9-10-4903,-1 0 1211,3-3-6,-2 0-63,1-1 15,0 1-1,0 0 1,0 0-1,0 0 1,1 0-1,-1 0 1,1 1 0,-1 0-1,1 0 1,-3 3-1,5-5-25,1-1-1,-1 1 0,0 0 0,1 0 1,-1-1-1,0 1 0,0-1 0,1 1 1,-1-1-1,0 1 0,0-1 0,0 1 1,0-1-1,0 1 0,0-1 0,0 0 0,0 1 0,0-1 0,0 1-1,0-1 1,0 1 0,0-1 0,0 1 0,0-1 0,1 1 0,-1 0-1,0 0 1,1-1 0,-1 1 0,0 0 0,1 0 0,-1 0 0,1 0-1,-1 1 1,0-1 6,0 1-5,1-1 0,-1 1 0,1-1 0,-1 1-1,0-1 1,0 0 0,0 1 0,0-1-1,0 0 1,0 0 0,0 1 0,0-1 0,-2 1-1,-2 14 33,4-13-33,0 0 1,0 0-1,0 1 1,0-1-1,0 0 1,1 1-1,-1-1 1,1 0-1,0 1 1,0-1-1,0 1 1,1-1-1,-1 1 0,1-1 1,0 0-1,2 6 1,-2-5-2,0 3-1,-2 18 14,0-22-30,1 0-1,0 1 1,0-1-1,1 1 1,-1-1-1,1 1 1,0-1-1,0 0 1,0 0-1,0 1 1,0-1 0,1 0-1,-1 0 1,1 0-1,0 0 1,4 4-1,-4-5-8,0 3-16,-2-5 32,0 1 0,0-1 1,0 1-1,0 0 0,0-1 1,0 1-1,1-1 0,-1 1 1,0-1-1,0 1 0,1-1 1,-1 1-1,0-1 0,1 1 0,-1-1 1,0 1-1,1-1 0,-1 1 1,1-1-1,-1 1 0,4 1 3,-1 0-21,1 0-1,-1 0 1,1 0 0,-1 0 0,1-1 0,0 1 0,4 0 0,-5-2-18,1 0-10,14 0-13,-14 0-13,2-1-122,-4 0 201,64-18-554,-57 16 466,-1 0 0,1-1 0,-1 0-1,0 0 1,0-1 0,8-6 0,3-5-56,-15 13 119,1 0 0,-1-1 0,0 0 0,0 0 0,-1 0 0,1 0 0,-1-1 0,0 1 0,4-7 0,5-9-32,-11 19 54,0 0 0,0-1 0,0 1 0,0 0 0,0-1 1,0 1-1,-1 0 0,1-1 0,-1 1 0,1-1 0,0-2 0,1-2 11,-1-1 15,1 1-1,0 0 0,-1-1 0,0 1 1,-1-11-1,0 15 4,-1-2 3,-2-2-14,0 0 0,-1 0 0,0 0 0,0 0 0,-6-7 0,6 9-8,-1 1-1,1-1 0,-1 1 1,1 0-1,-1 0 0,0 0 0,0 1 1,0 0-1,-10-3 0,12 4-4,-1-1 1,-64-16-24,29 10-480,34 8 266,-7-4-1480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8.1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1 3712,'0'0'3589,"2"3"-3394,17 36 1173,-19-37-1323,1 0 1,-1 0-1,0 0 0,0 0 0,1 0 0,-2 0 0,1 0 1,0 0-1,0-1 0,-1 1 0,1 0 0,-2 3 1,-1 18 324,2-13-190,-1 1 0,-6 19 0,2-5 16,-10 28 140,7-16-177,6-28-119,1 1 1,0-1-1,0 1 1,0 12-1,-8 82-857,10-85 263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8.6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14 3892,'0'0'-316,"-7"-5"-804,5 2 1673,7 5 2967,23 11-3392,-21-10 106,42-7 198,-45 3-380,18-3 19,-18 3-60,0 1-20,14 0-26,-14 0-21,0 0-12,10-4-36,-11 4-25,2 0-166,54-5-1219,-54 5 1281,-2-1-1652,11-2 1037,-10 2 423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9.0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2744,'2'16'253,"5"-6"-89,-5-8 20,0-1 13,10 3 206,0-1 1,0-1 0,0 0 0,22 1 0,10-3-152,-41 0-210,1 0-8,40 0 92,-39 0-96,-2 0-59,41-5-3349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0.5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267 52 3324,'-1'-1'155,"0"1"0,0-1 0,0 0-1,0 1 1,0-1 0,-1 0-1,1 1 1,0-1 0,0 1 0,-1 0-1,1-1 1,0 1 0,0 0 0,-1 0-1,1 0 1,0 0 0,-1 0 0,1 0-1,0 0 1,-1 1 0,1-1 0,0 0-1,0 1 1,-3 0 0,-32 20 616,30-17-643,0 0 1,1 0 0,-1-1 0,-10 4-1,7-2-44,1 0 0,-1 1 0,1 0 0,0 1-1,1 0 1,-1 0 0,1 0 0,-8 11 0,3-2 6,0 0 1,0 1-1,2 0 1,0 0-1,-9 23 1,18-39-84,1 1 1,-1 0-1,1 0 0,-1-1 1,1 1-1,-1 0 1,1 0-1,0 0 0,0 0 1,0-1-1,0 1 1,0 0-1,0 0 0,1 0 1,-1 0-1,1-1 1,-1 1-1,1 0 0,-1 0 1,3 2-1,-1-1-4,1 0-1,-1-1 1,0 0-1,1 1 1,0-1-1,0 0 1,5 3-1,1-1-34,0 0-1,-1 0 1,14 2-1,-17-4 24,28 2-103,-25-4 88,-5 1-21,4-2-6,15 0-16,31-6-170,24-24-359,-71 29 568,3-3-15,0 0-1,0-1 0,-1 0 0,0 0 0,0 0 0,0-1 0,-1-1 0,0 1 0,0-1 0,-1 0 0,0-1 0,7-12 0,-5 8 9,-5 8 32,-1 0 0,0-1 1,0 0-1,-1 1 0,2-12 0,0 5 16,2-42 132,-5 54-142,1-1-1,-1 1 1,0-1-1,0 1 1,0-1-1,0 1 1,0 0-1,1-1 1,-1 1-1,0-1 1,0 1-1,0-1 1,0 1-1,0-1 0,0 1 1,-1 0-1,1-1 1,0 1-1,0-1 1,0 1-1,0-1 1,0 1-1,-1 0 1,1-1-1,0 1 1,-1-1-1,-2-12 74,3 11-65,-1-1 0,1 0-1,-1 0 1,0 0 0,1 1-1,-1-1 1,0 0-1,-1 0 1,1 1 0,0-1-1,-1 1 1,1 0 0,-1-1-1,-2-1 1,2 1-7,0 1 1,0 0-1,-1 0 1,1 0-1,-1 0 1,1 0-1,-1 0 1,0 1 0,0-1-1,1 1 1,-1 0-1,0 0 1,-5-2-1,-30-6-133,35 8 71,-2 1-11,-12 0-18,13 0-26,-2 0-2030,-15 0 1679,16 0-57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1.0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 7 3892,'0'0'-190,"-2"-2"-104,-6-2 4665,11 36-3503,0 1 0,-5 59 0,-6-49-526,-5 84-1,14-119-363,-2 1-1,1-1 0,-1 1 0,0-1 1,-1 0-1,-3 12 0,4-17-31,0 0 0,1 0-1,-1 0 1,1 1 0,0-1 0,0 0 0,0 0-1,0 0 1,2 5 0,-2-8 32,0 4-213,0 1 150,0 1-1090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1.4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8 4508,'0'0'-308,"-6"-6"-409,4 4 1284,6 6 3044,4 3-3529,-5-4-26,0-1 0,0 1-1,1-1 1,-1 0 0,0 1 0,1-2 0,4 3-1,-1-2-31,0 0-1,0-1 0,-1 0 0,1-1 0,0 1 1,0-1-1,0 0 0,0-1 0,12-2 0,-2 1-116,29-3-937,-14 1-642,-11 4 1186,-16 0-232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1.8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0 4016,'-10'21'-246,"9"-18"414,3-1-51,-1 0-95,0-1-1,1 0 1,-1 1-1,0-1 1,1 0-1,-1 0 1,1 0-1,0 0 1,-1 0 0,1 0-1,-1 0 1,1-1-1,0 1 1,0-1-1,0 1 1,-1-1-1,1 1 1,0-1-1,0 0 1,0 0 0,3 0-1,9 0 41,-11 0-9,4-1-5,3-1-37,3 0 41,-1 0-1,18-1 1,-28 3-37,12 0-66,0 0 0,0-1 0,15-3 0,43-14-2410,-68 18 2109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4.3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859 0 2564,'0'0'-196,"1"3"-94,-1-3 116,3 15 892,-3-15-699,0 0 1,1 1-1,-1-1 1,0 0-1,0 1 1,0-1-1,0 0 1,0 1-1,0-1 1,0 1-1,0-1 1,0 0-1,0 1 1,0-1-1,0 0 1,0 1-1,0-1 1,-1 0-1,1 1 1,0-1-1,0 0 1,0 1-1,0-1 1,-1 0-1,1 0 1,0 1-1,0-1 1,-1 0-1,-1 2 1806,-9 9-480,10-9-1318,0 0 1,0 0 0,-1-1 0,1 1-1,-1-1 1,1 1 0,-1-1 0,1 1-1,-1-1 1,0 0 0,1 0 0,-1 0-1,-3 1 1,-5 4 14,-150 98 452,141-92-448,-33 30 0,8-6-30,28-23-2,1 1 0,-24 29 0,13-14 11,-9 13 69,-43 67 1,46-62-55,6-4-21,1 1 1,-23 59 0,46-99-19,-79 208 179,47-117-116,25-67 11,-8 45 0,6-21 9,-10 56 177,15-82-159,2 0-1,-2 50 1,2-10 87,2-41-30,3 35 0,0-35-30,-3 35 0,0-29 4,2-1 1,1 1 0,7 38 0,2 49 201,-9-92-248,2 0 0,8 38 0,1 0 48,-9-48-101,1 0-1,1 0 1,6 15-1,5 14 23,-13-34-44,1-1-1,0 0 0,1-1 0,0 1 0,0-1 1,1 0-1,12 15 0,3-1-65,31 27 0,-47-46 40,51 47-143,-23-24 94,-22-18 39,0 0 0,1 0-1,18 9 1,52 27-144,49 23-54,-120-63 165,0 0 0,0 1-1,15 11 1,-25-16 31,3 0 0,41 15-48,81 31-188,-100-38 119,-24-8 128,1-1 1,-1 1-1,1 0 0,-1 0 1,1 0-1,-1 0 0,4 3 1,-4-2 5,1-1 0,-1 0 1,1 0-1,0 0 0,-1 0 1,1 0-1,0-1 0,4 1 1,1 0-15,-6 0-2,16 3-1,-15-3 4,0 1 12,35 14-279,-37-15 201,10 1-1308,-1 1-1867,-7-7 2021,10-11 166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5.1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386 0 3640,'0'0'4717,"-4"4"-4585,-14 12 6,14-12 407,-6 25 408,11-26-830,25 50 418,-18-32-484,2-2-1,12 21 1,10 18-139,-28-50 63,0 0 0,-1 0 0,1 1-1,1 8 1,11 25-79,-15-39 91,0 1 0,-1-1 0,1 0 0,-1 0-1,0 0 1,0 0 0,0 0 0,0 0 0,-2 5 0,2-7 4,0 0 1,0 0 0,0 0 0,0 0 0,-1 0 0,1 1 1,0-1-1,-1 0 0,1 0 0,-1 0 0,0 0 0,1 0 0,-1 0 0,1 0 0,-1-1 1,-2 3-1,-5 9-20,5-9 20,1 0 0,-1 0 1,0 1-1,0-2 0,0 1 0,0 0 0,0-1 0,-1 1 1,1-1-1,-7 3 0,-46 19-22,42-19 23,-134 42-27,135-44 25,-36 14-2,19-7-39,-35 8 0,61-18-30,0 1-18,1 0 0,-1 0 0,1 0 0,-1 0-1,1 0 1,0 1 0,-1-1 0,-2 3 0,3-2-195,1-2-885,-8 3 923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15.1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0 3752,'0'0'2583,"0"5"-2262,-1 0-173,0 0 0,0 0 0,1 0 0,0 1 0,0-1 0,1 0-1,1 8 1,-2-9-56,1 0-1,-1 0 0,1 0 0,-1 0 1,0 1-1,-1-1 0,1 0 0,-2 7 0,-1 11 216,-7 98 618,3-80-735,4-26-123,0-1 0,-1 26 0,-4 71-599,6-88 190,0 0-1361,1-9-2469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7.1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566 1 4364,'0'0'-296,"-8"3"-64,-23 10 524,23-10 34,-10 9 482,-55 73 2213,72-85-2889,-15 21 338,1 1 0,1 0 0,-23 48 0,33-62-250,0 1 0,-1-1 0,0 0 0,-11 13-1,10-14-28,0 1-1,1 0 0,0 0 1,-7 15-1,-14 29 144,-22 48 77,32-53-149,7-19-50,-2 0 0,-15 29 1,24-52-76,0 0 0,0 0 1,0 0-1,-1 11 1,-9 23 48,-13 33-5,20-59-36,1 1 0,0 0 0,1 0 0,-2 19 0,5-31-15,0 0-1,-1 1 1,1-1 0,-1 0-1,0 1 1,0-1 0,1 0-1,-1 0 1,-1 0 0,-1 4-1,-7 16 13,4 32 7,6-53-21,0 0 0,0 1 1,-1-1-1,1 0 0,0 0 1,0 1-1,-1-1 0,1 0 1,-1 0-1,1 1 1,-1-1-1,1 0 0,-1 0 1,-1 2-1,-6 13 6,0 44 81,6-43 27,0 0 0,-8 31 0,7-33-41,0 1 0,2 0 0,-1 0 0,2-1 0,2 27 1,0 3 67,3 101 433,-3-115-437,1-1-1,9 39 0,-2-15-1,22 93 274,10 19-183,-21-72-144,-9-52-42,-9-35-35,-1 1 0,1-1 1,-2 1-1,1 0 0,0 9 1,-2-15-6,0-1 1,0 1 0,0 0 0,1-1-1,-1 1 1,0-1 0,1 1 0,-1-1-1,1 1 1,-1-1 0,2 2 0,5 14 2,29 123 37,-20-95-16,0 5-16,-12-31-3,12 28-1,0-5 1,30 58 0,36 50-14,-53-88-11,-24-51 26,-1 1-1,0 0 0,4 19 1,-8-31-6,0 0 0,0 1-1,0-1 1,0 0 0,0 1 0,0-1 0,0 0 0,0 0 0,0 1 0,0-1 0,0 0 0,0 1 0,0-1 0,0 0 0,1 0 0,-1 1 0,0-1 0,0 0 0,0 1 0,0-1 0,0 0-1,1 0 1,-1 0 0,0 1 0,0-1 0,0 0 0,1 0 0,-1 0 0,0 1 0,2 0 0,-1 0 0,0 0 0,0 0 1,0 0-1,0 0 0,0 0 0,0 0 0,-1 0 0,1 0 0,0 1 0,-1-1 0,1 0 1,0 3-1,14 32-6,11 25-110,-25-60 108,6 9-17,-7-10 23,1 1 1,0 0-1,0-1 0,-1 1 1,1 0-1,0 0 0,-1-1 1,1 1-1,-1 0 1,1 0-1,-1 0 0,0 0 1,1 0-1,-1 0 1,0 0-1,1-1 0,-1 1 1,0 1-1,0 0-1,0-1 1,0 0-1,0 0 0,1 0 0,-1 0 0,0 0 1,0 0-1,1 0 0,-1 0 0,1 0 0,-1 0 0,1 0 1,-1 0-1,1 0 0,0 0 0,0 0 0,1 1 1,0 0-16,-2-1 6,2 2-15,18 13-41,-2 0-9,-16-14 56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05.5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111 29 5937,'0'0'3572,"-5"1"-3528,0-1 6,-1 0 1,1 0 0,-1 0-1,1-1 1,-1 0-1,1 0 1,-9-4 0,8 3-1,3 1-50,-8-2-4,9 2-18,-27-12-6076,26 12 4070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2.3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53 118 4832,'0'0'-428,"-7"-8"-2429,-11-13 2131,11 8 4937,4 12-3866,-7-6 4234,13 4-4573,0-1 1,0 0 0,1 0-1,-1 0 1,1 1 0,-1 0 0,1 0 0,0 0 0,1 0 0,-1 0 0,0 1 0,1 0 0,4-2 0,17-4-19,-23 7-5,1 0-8,10-5 3,-11 4 8,1 1-8,10-2-8,-11 2 4,-3 1 25,1 1-1,-1-1 0,0 0 1,1 0-1,-1 0 0,1 0 1,-1 1-1,0-1 0,1 0 1,-1 0-1,0 0 0,1 0 1,-1 0-1,1 0 0,-1 0 1,0 0-1,1 0 0,-1 0 1,1 0-1,-1-1 0,0 1 1,1 0-1,-1 0 0,0 0 1,1-1-1,10 1-68,-10 1 67,1 0 0,-1-1 0,0 1 0,1-1 0,-1 0 0,1 1-1,-1-1 1,1 0 0,-1 0 0,0 0 0,1 0 0,2 0 0,-3 0-2,3 1-23,36 3-127,-38-3 123,2-1-44,10 4 31,-11-4 3,3 2-25,-5-2 61,-1 0-1,1 0 0,-1 0 1,1 1-1,0-1 1,-1 0-1,1 0 1,-1 0-1,1 0 1,-1 0-1,1 1 1,-1-1-1,1 0 1,-1 0-1,1 1 0,-1-1 1,1 0-1,0 2 1,0-1-5,0 1 0,0-1 1,0 1-1,0 0 0,-1-1 1,1 1-1,-1 0 0,1 0 0,-1-1 1,1 1-1,-1 0 0,0 0 0,0 0 1,0 0-1,0-1 0,0 1 1,0 0-1,-1 0 0,1 0 0,-1-1 1,1 1-1,-1 0 0,0 0 1,1-1-1,-3 4 0,-24 33-90,26-36 97,0-1 0,0 0 0,0 0 0,0 0 0,0 0 0,0 0 0,0 0 0,0 0 0,0 0 0,-1-1 0,-1 2 0,-12 8-63,-7 8-165,-45 27 1,64-44 186,-1 1 0,1 0 0,0 0 0,1 0 0,-1 0 0,0 0 0,1 1-1,-1-1 1,1 1 0,-4 4 0,6-6-24,-11 9-249,7-4 57,7-4 71,36-8 198,-12 3 8,-10 4 2,-4 0-14,-1 0 0,0 1 0,14 4 0,9 2 100,-31-7-80,29 10 216,-24-4-204,-7-6-27,1 0-1,-1 1 1,-1-1-1,1 1 1,0-1-1,0 1 1,0 0-1,-1 0 1,2 2-1,-2-2 20,0 0-10,0 0-1,0 0 1,-1 0-1,1 0 1,-1 1-1,1-1 1,-1 0-1,0 0 1,0 5-1,0-4 14,-1 1-1,0 0 0,0-1 1,0 1-1,0-1 0,0 1 0,-1-1 1,0 1-1,1-1 0,-1 0 1,-1 0-1,-3 4 0,4-3-14,-1-1 3,0 1-1,0 0 1,0-1 0,0 0 0,-1 0-1,-5 4 1,-5 4 58,5-5-25,1-1 0,-1 0-1,-15 6 1,12-5-27,10-4-21,0-1 1,0 0 0,0 0 0,0-1-1,0 1 1,-1 0 0,1-1-1,0 1 1,-3-1 0,-13 4 36,4 0-8,-1 0-1,1-2 0,-15 2 1,24-4-18,2 0-8,-11 4-5,10-4-13,3 1-65,-1 0 0,1-1 0,0 1 0,-1-1 0,1 1 0,-1-1 0,1 0 0,-1 0 1,1 1-1,-1-1 0,0 0 0,-1-1 0,-18-2-184,16 2-36,1-3-495,3 4 754,1 0-1,0 0 1,0 0-1,-1 0 1,1 0 0,0 0-1,-1 0 1,1-1-1,0 1 1,0 0 0,-1 0-1,1 0 1,0-1-1,0 1 1,-1 0 0,1 0-1,0 0 1,0-1-1,0 1 1,-1 0 0,1-1-1,0 1 1,0 0-1,0 0 1,0-1 0,0 1-1,0 0 1,0-1-1,0 1 1,-1 0 0,1-1-1,0 1 1,0-12-2063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3.6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 3684,'0'0'-292,"4"0"-172,9 0 261,-4 0 4996,-8 4-4612,2 11-21,-2-11 351,-3 1-402,-2 7-36,0-3 41,0 0 0,1 0 0,0 1 0,1-1 0,-2 11 0,3-17-93,1 0-1,-1 0 0,0 0 1,0 0-1,0-1 1,0 1-1,0 0 1,-3 2-1,3-2-4,-1-1 1,1 1-1,0 0 1,0 0-1,0 0 0,0 0 1,0 0-1,0 3 1,-4 51 205,5-55-200,0 1-7,0 1 1,0-1-1,1 1 1,0-1 0,-1 1-1,4 6 1,-2-3-5,-1-4-7,-1 0-1,1 0 1,0-1 0,0 1 0,0 0-1,1-1 1,-1 1 0,3 2 0,-3-4 18,0 1-18,22 28 10,-21-29-8,1 0-2,11 2-2,-10-2-1,-1-1-10,37 0 1,-33-2-3,6-6 6,-9 7 6,-1-1 0,0-1 0,1 1 0,-1 0-1,0-1 1,0 0 0,-1 1 0,1-1 0,0 0 0,-1-1-1,0 1 1,1 0 0,1-6 0,0 1-1,0 3 20,-1-1 0,-1 0 0,1 0 0,-1 0 0,0 0 0,0 0 0,-1-1 0,0 1 0,0 0 0,0-13 0,-1 17 0,0-29 60,0 29-48,0-1-5,0-1 0,0 1 0,0 0 0,-1 0 0,1-1 0,-1 1-1,0 0 1,0 0 0,-1 0 0,1 0 0,0 0 0,-3-3 0,-9-14 10,12 18-28,0 0-5,-2-4-7,2 4 2,-8-3-17,8 4 17,0 0 1,1 1-1,-1-1 0,0 0 0,0 0 1,0 1-1,0-1 0,0 1 0,0-1 1,0 1-1,0-1 0,0 1 1,0 0-1,0 0 0,0-1 0,-1 1 1,-1-1-9,-8-6 6,-9-2-10,17 7-5,-31-7-369,31 9 327,0-1-110,-23-11-3214,23 11 2719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5.4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4296,'0'0'4457,"10"3"-4211,0 0-167,-7-1-37,1-1 1,-1 0-1,1 1 0,0-2 0,0 1 1,-1 0-1,1-1 0,5 1 0,-4 25 990,-7 33-390,0-30-574,2 0 1,3 36-1,-2-21-255,-1-37 122,-1-1 1,1 1-1,1 0 0,-1-1 1,1 1-1,3 10 1,-4-16 55,0-1 0,0 1 0,0-1 0,1 1 0,-1-1 0,0 1 0,0-1 0,0 1 0,0-1 0,0 1 0,0-1 0,0 1 0,0-1 0,0 1 0,0-1 0,0 1 0,0-1 0,0 1 0,0-1 0,-1 1 0,1-1 0,0 1 0,0-1 0,-1 0 0,1 1 0,0-1 0,0 1 0,-1 0 0,0-1-3,1 0 0,0 1 1,0-1-1,-1 1 0,1-1 0,0 0 0,0 1 0,-1-1 0,1 1 0,0-1 0,0 1 0,0-1 1,0 1-1,0-1 0,0 1 0,-1-1 0,1 1 0,0-1 0,1 1 0,-1-1 0,0 1 1,0-1-1,0 1 0,0-1 0,0 1 0,0-1 0,1 1 0,-1 0 0,5 18-386,-1-6-709,-4-13 1045,0 0 0,0 0 0,0 0 0,0 0 1,0 0-1,0 0 0,0 0 0,0 1 0,0-1 0,0 0 0,0 0 0,0 0 0,0 0 0,0 0 0,0 0 0,0 0 0,0 0 0,1 0 0,-1 1 0,0-1 0,0 0 0,0 0 0,0 0 0,0 0 0,0 0 0,0 0 0,0 0 0,0 0 0,0 0 0,0 0 0,1 0 0,-1 0 0,0 0 0,0 0 0,0 0 0,0 0 0,0 0 0,0 0 0,0 0 0,0 0 0,1 0 0,-1 0 0,0 0 0,0 0 0,0 0 0,0 0 0,0 0 0,0 0 0,0 0 0,0 0 0,0 0 0,1 0 0,-1 0 0,0 0 0,0 0 0,0 0 0,0 0 0,0 0 0,0 0 0,14-26-623,-10 17-556,-4-7 155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5.8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91 3560,'0'0'-281,"-2"-3"51,-5-6 54,5 6 49,1 1 40,-2-7 39,2 6 37,1 3 84,-1-1-1,1 1 0,0 0 1,-1-1-1,1 1 0,0 0 1,-1-1-1,1 1 0,0-1 1,0 1-1,0-1 0,-1 1 1,1-1-1,0 1 1,0-1-1,0 1 0,0 0 1,0-1-1,0 1 0,0-1 1,0 1-1,0-1 0,0 1 1,0-2-1,7-7 194,-5 7 1209,2 1-1274,10-2-25,-11 2-16,1 0-11,16-3 220,33-1-1,-38 5-345,-1 0 0,1-1 0,-1-1 0,16-3-1,8 0-575,-36 4 322,2 0-341,31-7-1767,-32 8 1161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6.2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0 3464,'-1'3'-45,"0"-1"0,0 1-1,-1-1 1,1 0 0,0 0-1,-1 0 1,1 0 0,-3 3-1,2-4 264,3 2-74,-1-1-112,0-1 1,1 0 0,-1 0-1,0 0 1,1 1 0,-1-1-1,1 0 1,0 0 0,-1 0-1,1 0 1,0 0 0,0 0-1,-1 0 1,1 0 0,0 0-1,0 0 1,0 0 0,0-1-1,0 1 1,0 0 0,1-1-1,-1 1 1,0-1 0,0 1-1,0-1 1,1 1 0,-1-1-1,0 0 1,0 0 0,3 1-1,3 0 78,-5 0-49,0-1 1,1 1 0,-1-1 0,0 1 0,1-1 0,-1 0 0,1 0 0,-1 0 0,4-1-1,15 0 57,-11 2-141,0-2 0,0 0 1,0 0-1,-1 0 0,1-1 1,18-7-1,-23 8-136,0-1 0,0 1 0,0 0 0,10-1 0,4-3-1720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6.7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 3076,'0'0'3096,"3"6"-2783,11 20-21,-13-23-180,1 1-1,-1 0 0,-1-1 0,1 1 1,-1 0-1,1 0 0,-1 0 0,0 0 1,0 0-1,-2 6 0,2-2-7,0 17 204,0-3-81,0 1-1,-5 23 1,0 19 2,2-31-178,3-26-79,-1 0 0,0 0 1,0 0-1,-4 9 0,5-15 8,0 0-1,-1 0 0,1-1 1,0 1-1,0 0 1,0 0-1,0 0 0,0 0 1,0-1-1,1 1 1,-1 0-1,0 0 1,1-1-1,0 3 0,0-2-15,0-1 0,-1 1 0,1 0 0,-1-1 0,0 1-1,0 0 1,1 0 0,-1 0 0,0-1 0,0 1-1,-1 0 1,1 0 0,0 0 0,-1 1 0,0 0-81,1-1 0,0 0 1,-1 1-1,1-1 1,0 1-1,0-1 0,1 1 1,0 2-1,0 10-4119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7.2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12 3956,'0'0'-185,"0"0"196,0-1-1,0 1 1,1 0 0,-1-1 0,0 1-1,0-1 1,0 1 0,0 0 0,0-1-1,0 1 1,1-1 0,-1 1-1,0 0 1,0-1 0,1 1 0,-1 0-1,0-1 1,1 1 0,-1 0-1,0 0 1,1-1 0,-1 1 0,0 0-1,1 0 1,-1 0 0,0-1 0,1 1-1,-1 0 1,1 0 0,-1 0-1,0 0 1,1 0 0,-1 0 0,1 0-1,0 0 1,4-1 92,-3 0-11,0 1 0,0 0-1,-1 0 1,1 0 0,0 0 0,0 0-1,-1 0 1,1 0 0,0 1-1,0-1 1,-1 1 0,4 0-1,16 6 102,-15-6-23,52 13 812,-53-14-927,-1 0-4,44-4-130,-26 4-189,-17 0 82,-2 0-37,11 4-39,-10-4-43,-1-1-1195,11-5 293,-10 4 190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7.5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0 3688,'-12'11'-41,"12"-10"101,-1 0 1,1 0-1,-1 0 1,0-1-1,1 1 1,-1 0-1,1 0 1,0 0-1,-1 0 1,1 0-1,0 0 1,0 0-1,0 0 1,-1 1-1,1-1 1,0 0-1,1 0 1,-1 0-1,0 0 1,0 0-1,0 0 0,0 0 1,1 0-1,-1 0 1,1 0-1,-1 0 1,0 0-1,1 0 1,0 0-1,-1-1 1,1 1-1,-1 0 1,1 0-1,0 0 1,0-1-1,0 1 1,-1 0-1,1-1 1,0 1-1,0-1 1,0 1-1,0-1 0,0 1 1,0-1-1,0 0 1,0 1-1,0-1 1,0 0-1,0 0 1,2 0-1,0 1 174,2-1-11,43-4 313,-43 3-389,1 1-13,63-8 261,-65 7-396,17 2-143,-16-2 111,1 1-94,27-9-3066,-30 8 1690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16.7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413 9 4580,'-11'-7'-151,"9"6"42,-2 1 45,-11 0 45,11 0 44,0 1 17,-20 8 141,-27 13 1,-24 10 263,52-23-277,1 1 0,-25 16 0,20-11-42,9-4-2,-26 21 0,19-14-115,24-17-24,0 0 1,0 0-1,0-1 0,0 1 0,0 0 1,0 0-1,0 0 0,0 0 0,0 1 1,0-1-1,0 0 0,1 0 0,-1 1 1,0-1-1,1 0 0,-1 0 0,1 1 1,-1-1-1,1 1 0,0-1 0,0 0 1,0 1-1,0-1 0,0 1 0,0-1 1,0 1-1,0-1 0,0 0 0,1 1 1,-1-1-1,0 0 0,1 1 1,-1-1-1,1 0 0,0 1 0,-1-1 1,1 0-1,0 0 0,0 0 0,1 2 1,1-2-12,0 1 0,0-1 1,0 0-1,1 0 1,-1 0-1,0 0 0,0-1 1,1 1-1,-1-1 1,0 0-1,1 0 0,4 0 1,21 1-123,31 3-19,-57-4 162,-2 0 3,0 0 0,0 0 0,0 1-1,1-1 1,-1 0 0,0 0 0,0 1 0,1-1 0,-1 0 0,0 1 0,0 0-1,0-1 1,0 1 0,0-1 0,0 1 0,0 0 0,0 0 0,0 0-1,0 0 1,0-1 0,0 1 0,-1 0 0,1 0 0,0 1 0,-1-1-1,1 0 1,-1 0 0,1 0 0,-1 0 0,0 0 0,1 1 0,-1-1-1,0 0 1,0 0 0,0 1 0,0-1 0,0 0 0,0 0 0,0 2-1,-3 5 9,-1 0-1,0-1 0,-1 1 0,1-1 0,-2 0 0,1-1 0,0 1 0,-1-1 0,-12 9 0,15-12-76,-1-1 0,0 0 0,0 0 0,0-1-1,0 1 1,-1-1 0,1 0 0,-7 1 0,7-1-60,1-1-229,0-2-198,-12-9-354,11 8 400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8.9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352 1 4288,'0'0'1292,"-1"7"-1072,-2 21-2,2-24-135,-1 0 1,0 0 0,1 0-1,-1 0 1,-1 0-1,1 0 1,0-1-1,-1 1 1,0-1 0,0 0-1,0 0 1,-4 4-1,-2 2 88,-14 17 238,-69 84 949,65-70-804,-34 66 0,51-86-443,1 1 0,2-1 0,0 2 0,1-1 0,-5 38 0,-9 6 57,8 20 61,5-44-70,-2 70 1,6-47-47,17 104 292,-8-116-283,-4-31-24,0-1 0,10 37 0,-6-37-9,-3-7-21,1-1 0,1 0 0,0 0 0,13 23 0,-8-20 7,-8-11-65,0 0 1,1 1-1,-1-2 1,1 1-1,0 0 1,0-1-1,1 1 0,-1-1 1,1 0-1,-1 0 1,7 3-1,-9-5-9,-1-1 0,1 1 0,0 0 0,0-1 0,-1 1 0,1 0-1,0-1 1,-1 1 0,1 0 0,-1 0 0,1 0 0,-1 0 0,1-1 0,-1 1 0,0 0-1,1 1 1,1 3 2,31 26 4,11 4-39,-42-34 25,0 1-4,30 14-58,-29-15 41,-1 0-4,48 12-2209,-49-17 1673,3-15-888,-4 17 1227,-1 1 0,1-1-1,-1 1 1,1 0 0,-1-1 0,0 1 0,0 0-1,0-1 1,0 1 0,0 0 0,0 0 0,-2-2-1,0 0-461,-8-8-2458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21.0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789 1 6345,'12'6'-600,"-18"-1"6,5-4 605,1-1 0,-1 1 0,0-1-1,0 1 1,0 0 0,0-1-1,1 1 1,-1 0 0,0 0-1,1-1 1,-1 1 0,1 0-1,-1 0 1,0 2 127,0-3-122,1 1-1,-1 0 1,1-1-1,-1 1 1,0-1-1,1 1 1,-1 0-1,0-1 0,0 1 1,1-1-1,-1 0 1,0 1-1,0-1 1,0 0-1,1 1 1,-1-1-1,0 0 1,0 0-1,0 0 1,-1 0-1,-13 6 295,11-5-196,-6 2-70,2-1 45,-1 1 1,1-1-1,-13 7 1,-17 17 155,37-26-237,1 1 0,-1 0 0,0-1-1,0 1 1,0-1 0,0 1 0,0-1-1,0 1 1,0-1 0,0 0 0,0 1-1,0-1 1,-2 0 0,2 0-5,1 0-1,-1 0 1,1 0 0,-1 1 0,1-1-1,-1 0 1,0 0 0,1 0-1,-1 0 1,1 1 0,-1-1 0,1 0-1,-1 1 1,1-1 0,0 0 0,-1 1-1,1-1 1,-1 0 0,1 1-1,0-1 1,-1 1 0,1-1 0,0 0-1,-1 2 1,0-1 10,-1 1 0,0-1 0,1 0 0,-1 1 0,0-1 0,0 0 0,0 0 0,0 0 0,0-1 0,0 1 0,0 0 0,-3 0 0,2 0 2,1-1 33,-2 2-13,-31 20 147,29-17-133,0-1-1,0 0 1,-1 0 0,1-1-1,-11 5 1,-9 6 109,20-11-133,0 0-1,0 0 0,0 0 1,1 1-1,-9 7 0,12-9-12,-1-1 5,-19 11 35,21-11-27,-4 0 5,0 1 1,0-1 0,1 1-1,-1 0 1,0 0 0,1 0 0,-9 7-1,8-6-18,-2 2 70,0 1-1,0 0 0,0 0 1,-8 11-1,1-1 9,10-12-55,1 0 1,-1 0-1,1 0 0,0 0 1,-4 7-1,-8 11 102,5-8-19,1-1-1,0 1 1,1 0 0,1 1-1,0 0 1,-4 16 0,-12 22 184,12-25-106,1 1 1,1 0 0,-5 29 0,5-17-19,-8 26 180,-9 88 1,-4 34 30,-14 171 37,34-154-324,11-162-71,2-1 1,15 76 0,-8-86-23,1 1 0,1-2 1,23 42-1,-20-43-4,75 128 34,-53-111-21,-26-33-16,1 0 1,15 15-1,-9-10 3,51 46 7,-26-27-28,28 21-134,-52-39 109,-17-18 35,1 0 1,-1 1-1,1-2 1,0 1-1,0 0 1,0 0-1,6 3 1,-8-6 4,-1 0 1,1 1-1,0-1 1,-1 1-1,1-1 1,0 1-1,-1-1 1,1 1-1,-1-1 1,1 1-1,-1 0 1,1-1-1,-1 1 0,1 0 1,-1-1-1,0 1 1,1 0-1,-1-1 1,0 2-1,10 13-16,49 42-174,-58-55 180,12 9-91,-10-9-532,9 8 959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21.7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263 10 5657,'0'-1'6,"0"1"0,0 0 1,0-1-1,0 1 0,0 0 1,0-1-1,0 1 1,0-1-1,0 1 0,0 0 1,-1-1-1,1 1 0,0 0 1,0-1-1,0 1 1,-1 0-1,1-1 0,0 1 1,0 0-1,-1 0 1,1-1-1,0 1 0,-1 0 1,1 0-1,0 0 0,-1-1 1,1 1-1,0 0 1,-1 0-1,0 0 0,-4 10 1258,-4 8-713,5 8 553,4-26-1094,-1 0 0,1 0 0,0 1 0,0-1-1,0 0 1,0 1 0,0-1 0,0 0 0,0 0-1,0 1 1,0-1 0,0 0 0,-1 0 0,1 1-1,0-1 1,1 0 0,-1 1 0,0-1 0,0 0-1,0 0 1,0 1 0,0-1 0,0 0 0,0 1-1,0-1 1,0 0 0,1 0 0,-1 1 0,0-1-1,0 0 1,0 0 0,0 0 0,1 1 0,-1-1-1,0 0 8,1 0 0,-1 1 0,0-1-1,0 0 1,1 0 0,-1 1-1,0-1 1,0 0 0,0 1 0,1-1-1,-1 0 1,0 1 0,0-1 0,0 0-1,0 1 1,0-1 0,0 0-1,0 1 1,0-1 0,0 0 0,0 1-1,0-1 1,0 1 0,0-1 0,0 0-1,0 1 1,0-1 0,0 0-1,0 1 1,-1-1 0,0 5 79,0-1 1,0 0 0,1 1-1,0-1 1,-1 1-1,1-1 1,1 0-1,-1 1 1,1-1-1,1 8 1,9 27 412,26 51-41,-26-55-412,14 29-121,-20-47 20,-3-1-26,0-9 41,-1-1 0,-1 1-1,1-1 1,-1 1 0,0 0 0,0-1-1,-1 1 1,0-1 0,0 1 0,-1-1 0,-2 7-1,1-1 7,2-12 23,1 1 0,0 0 1,-1 0-1,1 0 0,0 0 1,-1-1-1,1 1 0,-1 0 1,1 0-1,-1-1 0,0 1 1,1 0-1,-1-1 0,0 1 1,1 0-1,-1-1 0,0 1 1,0-1-1,1 1 0,-1-1 1,0 0-1,0 1 0,-1-1 1,-15 8 17,-1-1 1,1-1-1,-1 0 1,-36 5 0,4 1 4,35-10-27,-4-2-51,10 1-142,1 0 0,-1 0 0,0-1 1,0 0-1,0 0 0,0-1 0,0 0 0,-16-4 0,21 3-271,6-1-1799,5-10 103,-5 10-491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28.4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9 5889,'9'-3'-42,"-6"2"264,-1 0 1,1 0 0,0 0-1,0 1 1,0-1 0,0 1-1,5-1 1,-6 5 85,9 12 0,-8-12-5,-4-2-13,-4 19 169,1 0-1,1 0 1,0 41 0,-8 80 57,11-114-501,2 1 0,0-1-1,2 0 1,1-1-1,1 1 1,11 29-1,-16-53-21,0 0 0,1 0 0,-1-1 0,1 1 0,0 0 0,0-1 0,0 1-1,1-1 1,-1 0 0,1 1 0,0-1 0,-1 0 0,1-1 0,1 1 0,-1-1-1,0 1 1,1-1 0,5 3 0,-7-4 4,1 0-1,-1-1 1,1 1-1,-1-1 1,1 1-1,-1-1 1,1 0-1,3 0 1,9 1-11,-6-1 0,81-8-44,12-6-32,-21 3 10,-32 2 38,-34 6-1,1 0 0,21-1 0,-33 5 22,-1-2 1,0 1-1,0 0 0,0-1 1,1 1-1,-1-1 1,0 0-1,0 0 0,5-3 1,-7 4 11,1-1-99,3 0-21,16-2-24,-16 2-26,-1 1-12,-1 0-58,0 1 1,1-1 0,-1 1 0,0 0 0,0 0 0,0 0 0,5 2 0,-5-1-193,-11 0-3236,-31 10 1914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28.9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 4688,'0'0'18,"0"0"-1,0 0 1,0 0-1,0 0 1,0 0-1,-1 0 1,1 0-1,0 0 1,0 0-1,0 0 1,0-1-1,0 1 1,0 0-1,0 0 1,0 0-1,0 0 1,0 0-1,0 0 1,0 0-1,0 0 1,0-1-1,0 1 1,0 0-1,0 0 1,0 0-1,0 0 1,0 0-1,0 0 1,0 0-1,0 0 0,0 0 1,0 0-1,0-1 1,1 1-1,-1 0 1,0 0-1,0 0 1,0 0-1,0 0 1,0 0-1,0 0 1,0 0-1,0 0 1,0 0-1,0 0 1,0 0-1,0 0 1,1 0-1,-1 0 1,0 0-1,0-1 1,0 1-1,0 0 1,0 0-1,0 0 1,0 0-1,0 0 1,1 0-1,9 2 263,11 6-288,-20-7 104,1 0-24,1 0 1,-1 1 0,0 0-1,0-1 1,0 1-1,0 0 1,0 0-1,0 0 1,0 1-1,-1-1 1,1 0-1,-1 0 1,1 1 0,-1-1-1,0 1 1,0-1-1,0 1 1,0 4-1,1-1 99,2 8 184,0 0 0,3 24 0,-1 0 1,5 57 181,13 51-692,-15-108-238,15 50-1327,-17-79 1240,-3-2-1262,0-11 1039,14-18-617,-17 21 1226,-1 0 0,1 0-1,-1 0 1,1 0 0,-1 0-1,0 0 1,1 0 0,-1-1-1,0 1 1,0 0 0,0 0-1,0-2 1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29.3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101 312 3768,'-14'-33'-214,"1"0"0,2-1 0,-10-46 0,16 62 587,-13-34-1,11 34 27,6 16-215,1-1-87,-1 0 0,0 0 0,0 0 0,0 0 0,0 0-1,-3-6 1,3 8 499,3-2-427,-1 2-140,0 0 1,0 0 0,0 0 0,0 1 0,0-1 0,1 0 0,-1 0 0,0 1 0,1-1 0,-1 1 0,0-1 0,1 1-1,-1-1 1,1 1 0,-1 0 0,0 0 0,1 0 0,-1 0 0,1 0 0,-1 0 0,3 0 0,35 8 175,-25-4-110,5 0 4,35 8 199,65 23 1,-104-29-261,1 1 0,-1 0 0,0 1 0,-1 0 0,0 1 0,0 1 0,-1 0 0,17 17 0,-25-21-27,0 0 0,0 1 1,0-1-1,-1 1 0,0 0 0,0 0 1,0 0-1,-1 1 0,-1-1 1,1 1-1,-1 0 0,0-1 0,-1 1 1,0 0-1,0 13 0,-2 4 21,-1 0-1,-1 0 1,-10 39-1,9-48-10,-3 7 17,-1 0 0,-1-1 1,-14 27-1,11-25-8,-25 34 42,34-54-126,0 1-1,-1-1 1,0-1-1,0 1 0,0 0 1,0-1-1,0 0 1,-1 0-1,0 0 0,1 0 1,-1-1-1,0 0 1,0 0-1,-1 0 0,1-1 1,0 0-1,0 0 0,-1 0 1,1 0-1,-8-1 1,11 0 8,1-1 0,-1 1 0,0 0 0,0-1 0,0 0 0,1 1 0,-1-1 0,0 0 0,1 0 0,-1 0 0,1 0-1,-3-1 1,0-1-67,1 1-127,0 0 0,0 0 0,1 0 0,-1 0 1,0 0-1,1-1 0,0 1 0,-1-1 0,1 0 0,0 0 1,0 1-1,-2-7 0,3 7-1189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29.9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395 2 4120,'3'0'-213,"-3"0"226,1 0 0,-1-1-1,0 1 1,1 0 0,-1 0 0,0 0 0,0 0-1,1 0 1,-1 0 0,0 0 0,1 0 0,-1 0-1,0 0 1,1 0 0,-1 0 0,0 0 0,1 0-1,-1 0 1,0 0 0,1 0 0,-1 1 0,0-1-1,1 0 1,-1 0 0,0 0 0,0 0 0,1 1-1,-1-1 1,0 0 0,0 0 0,1 1 0,-1-1-1,0 0 1,0 0 0,0 1 0,0-1 0,1 0-1,-1 0 1,0 1 0,0-1 0,0 0 0,0 1-1,0-1 1,-11 17 1236,1-4-1173,-167 240 3748,86-106-3374,46-72-534,32-51-285,-17 40-1,-1 3-2905,30-65 2440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30.7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 4536,'0'0'-222,"3"-1"-26,-3 1 273,0 0-1,1 0 1,-1-1 0,1 1 0,0 0 0,-1 0 0,1 0 0,-1 0-1,1 0 1,-1 0 0,1 0 0,-1 0 0,1 0 0,-1 0 0,1 0-1,-1 0 1,1 0 0,-1 0 0,1 1 0,-1-1 0,1 0-1,-1 0 1,1 1 0,-1-1 0,1 0 0,-1 0 0,1 1 0,-1-1-1,0 1 1,1-1 0,-1 0 0,0 1 0,1-1 0,-1 1 0,0-1-1,1 1 1,-1-1 0,0 1 0,0-1 0,0 1 0,1 0 0,11 16 499,39 27 1593,-23-20-1251,0 0-1,-1 2 0,41 53 0,-37-38-400,55 56-1,9 21-165,-28-38-436,-50-56 52,-15-20 74,0-1 0,0 0 0,0 1 0,1-1-1,0 0 1,-1 0 0,1-1 0,0 1 0,0-1 0,7 5 0,-9-6-27,1 1-27,0 0-1,0 0 0,-1 1 0,1-1 1,-1 1-1,1-1 0,1 5 0,3 6-524,-6-11 542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32.3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463 1 4700,'0'0'-184,"-8"3"358,-104 36 1573,-93 23-80,102-21-1258,101-40-416,1-1 0,-1 0 0,1 1 0,-1-1 0,0 1 0,1-1 1,-1 1-1,1 0 0,-1-1 0,1 1 0,0 0 0,-1 0 0,1 0 0,0 0 1,-1 0-1,1 1 0,0-1 0,0 0 0,0 1 0,0-1 0,0 0 0,1 1 1,-1-1-1,0 1 0,1-1 0,-1 1 0,0 3 0,1-3-23,37 3-76,143 5-331,-116-1 225,-62-9 202,0 0-1,0 1 1,0-1 0,0 1 0,0-1 0,0 1 0,0 0-1,0-1 1,-1 1 0,1 0 0,2 2 0,4 1-28,-8-3 35,1-1 0,0 0 0,-1 1 0,1-1-1,0 1 1,-1-1 0,1 1 0,-1 0 0,1-1 0,-1 1 0,1-1 0,-1 1 0,1 0 0,-1 0 0,1-1 0,-1 1 0,0 0 0,0 0 0,1 0 0,5 10-38,-5-6 11,-2-1 23,1 1 0,-1-1 0,0 1 0,-1-1 1,1 0-1,-1 0 0,0 1 0,0-1 0,0 0 0,0-1 1,-1 1-1,0 0 0,0-1 0,0 1 0,0-1 1,0 0-1,-1 0 0,-6 5 0,-10 5-80,0 0 0,-30 14 0,37-20-4,5-4-62,1 0-1,0 0 0,-1-1 1,1 0-1,-1 0 1,1 0-1,-12 0 1,15-2-241,-2-3-59,0 2 261,4 0 89,0 1-1,-1-1 0,1 0 1,0 0-1,0 1 0,-1-1 1,1-1-1,0 1 0,0 0 1,0 0-1,0-1 0,1 1 1,-1-1-1,0 0 0,-1-2 1,-3-9-877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32.6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22 3584,'-1'-2'4,"1"1"0,0 0 0,0 0 0,0 0 0,0 0 0,0 0 0,0-1 0,1 1 0,-1 0 0,0 0 0,1-2 0,3-1-40,-4 4 67,0 0 1,0 0-1,1 0 0,-1 0 1,0-1-1,0 1 1,0 0-1,0 0 0,0 0 1,1 0-1,-1 0 0,0 0 1,0 0-1,0 0 0,0 0 1,0 0-1,1 0 1,-1 0-1,0 0 0,0 0 1,0 0-1,0 0 0,1 0 1,-1 0-1,0 0 1,0 0-1,0 0 0,0 0 1,1 0-1,-1 0 0,0 0 1,0 0-1,0 0 0,0 0 1,0 1-1,1-1 1,-1 0-1,0 0 0,0 0 1,0 0-1,0 0 0,0 0 1,0 1-1,0-1 1,1 0-1,-1 0 0,0 0 1,0 0-1,0 0 0,0 1 1,0-1-1,0 0 0,11 74 1533,2 12 6,5 18-617,-9-48-644,11 122 306,-15-114-539,-2 55-267,-3-83-13,0-12-642,1 1 1,7 44-1,-3-45-3039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17.1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52 2900,'0'-2'-58,"12"-45"866,-11 45 627,4 5-1148,-1 0-179,0 1 0,0 0-1,0 0 1,0 0-1,-1 0 1,1 0 0,-1 1-1,0-1 1,-1 1-1,1 0 1,-1 0 0,0 0-1,0 0 1,-1 0-1,2 6 1,3 25 284,-1 0-1,-2 0 1,-2 1 0,-4 55-1,0 4-125,2-59-279,0-16-302,1 0 0,1 0-1,0 0 1,2-1 0,7 31 0,-7-38-197,-3-10 161,1 0-1,-1 0 0,1 0 0,0 0 0,0-1 0,0 1 0,0 0 0,1-1 1,2 5-1,3 3-1176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33.4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1 4508,'0'0'-264,"-6"0"-216,-24 4 1204,29-2-588,1-2-128,-1 0-1,1 0 1,0 0-1,0 1 1,0-1-1,-1 0 1,1 0-1,0 0 1,0 1-1,0-1 1,-1 0-1,1 0 0,0 1 1,0-1-1,0 0 1,0 1-1,0-1 1,0 0-1,0 0 1,0 1-1,0-1 1,-1 0-1,1 1 1,0-1-1,1 0 1,-1 1-1,0-1 1,0 0-1,0 0 1,0 1-1,0-1 1,0 0-1,0 1 1,0-1-1,0 0 1,1 0-1,-1 1 1,0-1-1,0 0 1,0 0-1,0 1 1,1-1-1,-1 0 1,0 0-1,0 0 1,1 0-1,-1 1 1,0-1-1,0 0 1,1 0-1,-1 0 1,0 0-1,1 0 1,-1 0-1,0 0 1,0 1-1,1-1 1,-1 0-1,0 0 1,1 0-1,-1 0 1,0 0-1,1-1 1,-1 1-1,0 0 1,0 0-1,1 0 0,-1 0 1,1 0-1,11-3 8,-7 2-7,0 0 0,0 1 0,0-1 0,1 1 0,-1 0 1,0 0-1,10 3 0,101 5-27,-114-8 15,0 0 0,0 1-1,0-1 1,0 1 0,0-1 0,0 1-1,0-1 1,0 1 0,-1 0 0,1 0-1,0 0 1,1 1 0,5 3-1,-7-4 0,1 1-1,-1 0 0,1 0 1,-1 0-1,0-1 1,0 2-1,0-1 0,0 0 1,0 0-1,0 0 1,0 3-1,1 1-6,-1-5 3,-3 3 7,-2 5 7,-1-2 1,0 1-1,0 0 0,-1-1 0,0 0 0,0-1 1,0 1-1,-1-1 0,-8 6 0,-8 6 16,18-13-14,-1 0-1,1-1 1,-1 0 0,-11 6 0,10-7 0,-4 7 10,1 2-16,10-12 0,0 1 0,-1-1 1,1 0-1,0 1 0,-1-1 0,1 0 0,0 1 0,0-1 0,-1 1 0,1-1 0,0 1 1,0-1-1,0 1 0,0-1 0,0 1 0,0-1 0,0 0 0,0 1 0,0-1 1,0 1-1,0-1 0,0 1 0,0-1 0,0 1 0,0-1 0,0 1 0,0-1 1,0 1-1,1-1 0,-1 1 0,0-1 0,0 0 0,1 1 0,-1-1 0,0 1 0,1-1 1,-1 0-1,1 1 0,20 11 73,-9-6-52,11 7 54,-17-10-52,-4-1-4,1-1 0,0 1 1,-1-1-1,1 1 0,-1 0 1,1 0-1,-1 0 0,0 0 1,0 0-1,0 1 0,0-1 1,0 0-1,-1 1 0,1 0 0,-1-1 1,1 1-1,-1 0 0,0 0 1,0 0-1,0 0 0,-1 0 1,1 0-1,-1 0 0,1 6 1,-2-6 8,0 0 0,0 1 0,0-1 0,-1 1 0,1-1-1,-1 0 1,0 0 0,0 0 0,0 0 0,0 0 0,0 0 0,-1-1 0,1 1 0,-1-1 0,0 1 0,-3 1 0,-55 39 337,47-34-353,-14 7 35,24-15-109,0 1-1,1 0 1,-1 0-1,0 1 1,-5 4-1,7-6-176,-10 3-233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34.0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7 3568,'0'0'-160,"6"-6"-205,-6 6 425,0 0 0,0 0 0,0 0 0,0 1 1,0-1-1,0 0 0,0 0 0,0 0 0,0 0 1,0 0-1,0 0 0,0 0 0,0 1 0,0-1 0,0 0 1,0 0-1,0 0 0,0 0 0,0 0 0,0 0 1,0 0-1,0 0 0,0 0 0,0 1 0,1-1 0,-1 0 1,0 0-1,0 0 0,0 0 0,0 0 0,0 0 1,0 0-1,0 0 0,0 0 0,0 0 0,1 0 0,-1 0 1,0 0-1,0 0 0,0 0 0,0 0 0,0 0 0,0 0 1,0 0-1,1 0 0,-1 0 0,-3 9 114,1-1 0,-2 0-1,-5 11 1,6-14-63,1 0-1,-1 0 1,1 0-1,0 1 1,-2 7 0,-2 6 111,0-4-91,1 0 0,0 1 1,1-1-1,-2 22 0,6-32-145,-1 0 0,1-1 0,0 1 0,1-1 0,-1 1 0,1 0 0,0-1 0,0 1 0,2 4 0,0 0-17,-3-7 22,1-1 0,0 0 0,-1 0 0,1 1 0,0-1 1,-1 0-1,1 0 0,0 0 0,0 0 0,0 0 0,2 2 0,2 2-48,0-3-37,4-1-15,0-1-1,0 0 1,0 0-1,0-1 1,0 0-1,11-3 1,-6 0-88,0 0 0,0-2 0,21-10 0,-30 13 157,0 0 1,-1-1-1,1 1 0,-1-1 0,0 0 1,0 0-1,0 0 0,0-1 0,-1 1 1,0-1-1,0 0 0,4-8 1,-4 7 35,-1 0 1,0 0 0,0 0 0,0-1 0,0 1 0,-1 0 0,1-9 0,-3 10 12,1 0 1,0 0-1,-1 0 0,0 0 1,-3-8-1,4 11-22,-1-1 1,0 1-1,1 0 1,-1 0-1,-1 0 0,1 0 1,0 0-1,0 0 1,-1 0-1,1 1 0,-1-1 1,1 0-1,-1 1 1,-2-3-1,1 2-6,1 0-97,0-1-1,0 1 0,0 1 0,0-1 0,0 0 0,0 0 0,-1 1 0,-3-3 0,3 3 156,1-1-298,-1 1-393,-10-7-652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34.6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131 1 2608,'0'0'-87,"1"2"192,4 22 1641,-5-22-1322,-2 1-225,-31 41 760,10-10-480,15-25-365,0 0 0,1 1 0,0 0 0,0 0 0,1 0 0,-7 19 0,-4 5 55,16-31-158,0 0 0,0 0-1,0 0 1,0 1 0,1-1 0,-1 0-1,1 0 1,0 7 0,0-9-9,0 2-1,2 0-17,-1-1 12,0 0 0,0 0 0,0-1 0,0 1 0,0 0 0,1-1 0,-1 1 0,1-1 1,-1 0-1,1 1 0,1 0 0,-1-1-53,4 0-12,6 0-29,0-1 1,0 0 0,0-1 0,20-4 0,-25 4 25,0-1 1,0 0 0,0-1-1,0 1 1,-1-1 0,1 0-1,-1-1 1,0 0 0,0 0-1,0 0 1,0 0 0,-1-1-1,1 0 1,-1-1 0,-1 1-1,7-10 1,-8 12 56,-1-1 0,0 0-1,0 0 1,0 0 0,0 0 0,-1 0 0,1 0 0,-1 0-1,0 0 1,-1-1 0,1 1 0,-1 0 0,0-1-1,0 1 1,0 0 0,0-1 0,-1 1 0,0 0 0,-2-7-1,1 2 40,-1 1 0,-1-1 0,0 1 0,0 0 0,0-1 1,-9-9-1,-2-6-303,13 22 107,-4-10-677,1 0-749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35.5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131 53 3176,'0'0'1742,"5"2"-1419,16 8 3,-16-8 8,-7 15 954,-4-3-868,0 0 1,-6 22-1,8-20-180,-2 0 0,-10 22 1,4-14-82,2 0 1,0 1 0,-5 27-1,-1-2-4,8-18-69,-10 65-1,13-64-159,0 21-182,-6-26-543,36-162 365,-4 30 212,-2 11 103,5-46 107,-21 122 43,1 0 0,0 0-1,1 1 1,1 0-1,0 0 1,11-20-1,-15 33-1,1 0-1,-1 0 1,1 0-1,0 0 0,0 1 1,0-1-1,3-1 0,1-2 66,-6 5 95,26 1 2,-22 0-106,-2 2 6,6 4-12,-2 1 1,1 0-1,-1 0 1,0 1-1,0 0 1,-1 0-1,0 1 1,-1-1 0,1 1-1,-2 1 1,5 10-1,1 7 56,-3-12-38,-2 1 0,0 0-1,6 28 1,-8-22-25,0 1 0,-1-1 0,-2 1 0,-3 42 0,1-44-38,1-1 1,2 32 0,0-13-171,5 18-629,-2-35-84,-4-19 483,1-1-27,5 12-437,-2-7-3517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35.8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10 4464,'-16'0'-376,"11"0"702,8 1 2121,89 3-1201,-51 0-197,-35-4-919,36 1 799,74-10 0,-68 4-1131,-5 0-1066,-40 4 743,1 1-81,14 0-109,-14 0-370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40.8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14951 5477 5801,'-15'4'-733,"10"-2"521,-1-1 0,1 0-1,0 0 1,-11 0 0,14-1 226,0-1 1,-1 1-1,1-1 1,0 1-1,0-1 0,-1 0 1,1 0-1,0 0 1,0 0-1,0 0 0,0 0 1,0-1-1,0 1 1,-2-3-1,-31-32 699,20 20-292,-28-25 1,0 5-90,21 18-107,-33-23 0,34 26-69,1-1 0,-18-19 0,17 16-35,-34-30 236,-20-20 252,-117-83 0,-204-86-19,-17 25-246,251 131-236,-141-55 47,138 65-8,-74-24 14,83 36-76,-426-167 101,280 106-139,-205-79-13,-203-75-46,-304-41-88,800 260 67,-296-92-117,416 116 114,-303-110-176,-386-144-335,96 8-220,620 247 701,-56-27-31,-212-99-136,218 105 143,-244-81-251,-12 34 104,107 29 132,105 26 44,-474-173-119,242 96 84,127 44 67,-264-69-52,269 79 2,72 23 22,-102-20 14,-50-9-155,89 23-96,242 48 275,-286-58-295,8-30 60,142 47 133,19 6 44,50 18 36,53 14 15,-39-13 1,-39-15 2,70 23 34,25 8-11,0 0-1,0-1 1,0 0-1,0 0 1,-10-7 0,-15-5-52,30 14 42,-2 0 15,-89-39 6,61 26-43,30 13 30,-32-12-14,31 11 9,-1 2 9,-10-4-10,11 4-9,-1 0-15,-10 0 4,11 0 2,-1-1-47,-35-7-161,34 7 196,2 1-38,-11 0 32,10 0-18,1-1-208,-11-2 186,10 2 7,0 1-274,-14 0 246,14 0-2,-1 0-447,-1 1 360,-1-1-1,1 1 1,0 0 0,-9 2-1,5 0-483,7-2 100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42.5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588 0 1952,'0'0'-139,"-6"4"-389,-9 5 632,-1 0 1,-29 11 0,-12 5 338,8-7-241,39-14-176,8-3-7,-2 0-10,-31 7 42,32-7 6,-2-1-27,-15 3 3,-47 7 86,65-9-111,-20 3 2,17-3 3,0-1-4,-16 3-3,-27 4 32,-14 6-12,20-7-10,35-5 25,0 1-1,-1 0 1,1 1 0,-11 4 0,63 8 101,57 10 0,10 3 154,-63-15-203,-34-10-67,0 1 1,0 0 0,0 1-1,17 9 1,-3 1 22,-18-10-32,0 1 0,0 0 1,0 0-1,15 13 1,-4-1 0,-16-14-15,-1 0 0,1 1 0,-1 0 0,0 0 0,0 0-1,4 7 1,-1-3 12,-1 1 0,16 13 0,10 13 6,-28-31-17,-1 1 0,0 0 0,-1-1 0,1 1 0,4 12 0,5 10 11,-5-12-19,-3-8 9,2 18 12,-3-12-10,1-5 2,11 30-84,-16-38 68,0-1 0,0 1 1,0-1-1,0 1 0,-1 0 1,1-1-1,0 1 0,0-1 1,-1 1-1,1-1 0,0 1 1,-1-1-1,1 1 0,-1-1 1,1 1-1,-1-1 0,1 0 1,0 1-1,-1-1 0,1 1 0,-1-1 1,0 0-1,1 0 0,-2 1 1,-11 5-199,10-5 159,-1-1-437,-14 0 290,17 0 137,1 0 0,-1 0 0,0 0 0,0 0 0,1 1 0,-1-1 0,0 0 0,1 0 0,-1 1 1,0-1-1,1 0 0,-1 1 0,0-1 0,1 1 0,-1-1 0,1 1 0,-1-1 0,1 1 0,-1-1 0,1 1 0,-1 0 0,0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2:52.9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15 1092,'0'-14'10494,"-5"19"-10320,-12 13-6,12-13 694,5 0-760,0 0 1,-1 0 0,0-1-1,0 1 1,-4 9-1,4-10-68,-1 0 0,1 1 0,0-1 0,0 1 0,0 8 0,-5 75 168,5-53-169,-3-1 1,-9 42 0,1-5 1,-14 60-9,23-121-26,2 0 0,-1-1 0,1 12 0,-3 16-46,3-32-180,-1 15 403,4-6-2890,8-18 2056,29-13-141,-37 16 557,0 0 0,0 0 0,0-1 1,0 1-1,0 0 0,0-1 1,0 1-1,-1-1 0,1 0 0,0 0 1,-1 1-1,0-1 0,1 0 1,1-3-1,-2 2-944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2:54.3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1211 6385,'-26'-50'-1437,"26"48"1435,-1 0 0,0 0 0,1 0 0,-1 0 0,1 0-1,0 0 1,-1 0 0,1-1 0,1-2 0,-3-8 67,1 5 28,0 0-1,0 0 0,0 0 0,1 0 0,2-16 0,-1 6 68,5-55 556,-4 35-252,8-47 1,0 16-68,-7 45-157,13-44 0,0 3 65,-11 45-218,0 0 0,2 1 1,0 0-1,12-23 0,44-69 221,25-9 27,-70 97-281,0 0-1,2 1 1,1 1 0,0 1 0,46-32 0,39-10 9,-91 55-56,-1 1 1,1 0-1,0 1 1,1 1 0,28-5-1,-29 5 4,-11 3-6,0 0 0,0 0 0,0 0 1,1 1-1,-1-1 0,6 1 1,13 1 12,0 0 1,33 7 0,-16 0 3,63 17 19,-91-20-32,1-1 0,-1 1 0,0 1 1,-1 0-1,22 15 0,0 3 9,-22-17-10,-1 0-1,0 0 1,0 1 0,-1 0 0,14 16 0,-14-11-8,3 2 9,-1 1 0,0 0 0,15 33-1,-18-31-5,-1-1 3,0 1 1,-1 0-1,8 35 1,-5-7-3,4 35 7,-12-72-10,-1 0 0,0 0 0,0 0 0,-1 1-1,0-1 1,-5 17 0,-5 43-19,1-27-10,7-28 21,-1 0 0,-6 16-1,9-26 9,-70 149-7,65-140 4,-10 12 3,8-14-2,0 0 1,-8 15 0,8-13-6,0-1-1,-12 14 1,9-13 6,1-1-1,1 1 1,-9 15-1,15-23 2,-1-1 0,1 1 0,-1-1-1,-7 7 1,-10 12-9,8-8 8,0-1 1,-1-1-1,0 0 1,-1 0-1,-20 11 1,7-3-1,-20 12 11,33-21-4,-1-1 0,-19 10 1,23-14 8,-39 16 96,23-12-42,5-2 101,0-1 1,-45 9 0,49-13-107,7-3 2,0 0 0,0 0 0,0-1 0,-13-1 0,3 0 11,7 0-17,1-1-1,0 0 0,0-1 1,0 0-1,0-1 1,0-1-1,1 0 1,-22-12-1,11 6 23,18 7-72,0 1 1,1-1-1,0 0 1,-1 0 0,2 0-1,-1-1 1,0 0-1,1 0 1,0 0-1,0 0 1,0-1 0,1 0-1,0 1 1,0-1-1,-2-7 1,-5-12 4,2-1 0,-6-33 1,13 55-18,-3-17-119,2 0 1,0 0-1,2 0 0,0 0 1,3-21-1,0 26-222,0-1 1,1 1-1,1 0 1,0 0-1,1 1 0,1-1 1,11-18-1,15-33-4040,-23 48 1670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3:21.3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78 1428,'-23'-17'1670,"20"15"-1056,0 1-91,-4-4 4854,7 5-5271,105-22 576,-29 9-402,-63 10-238,1 1 0,20-1 0,-24 3-24,0-1-1,0 0 1,14-4 0,-18 4-19,-1 1-1,0-1 1,1 1-1,-1-1 1,1 2-1,-1-1 1,1 1 0,5 1-1,25 1-69,-30-3 56,-1 1-1,1-1 1,-1 1-1,1 0 1,-1 0 0,0 0-1,1 1 1,-1 0 0,8 4-1,-10-4 4,0 0-1,0 0 0,-1 0 0,1 0 1,0 0-1,-1 1 0,0-1 1,0 1-1,1-1 0,-1 1 1,-1 0-1,1 0 0,0 0 1,-1 0-1,1 0 0,0 5 1,-2-5-1,0 0 1,0-1 0,0 1-1,-1-1 1,1 1 0,-1 0 0,1-1-1,-1 0 1,0 1 0,0-1-1,0 1 1,-1-1 0,-1 3-1,0 1-29,1-1 17,-1 0 1,0 0-1,-1-1 0,1 1 1,-1-1-1,0 0 1,0 0-1,-9 7 0,4-3-22,-170 129-449,127-100 342,-9 9-20,60-44 165,-1 0 0,0 1-1,0-1 1,1 1 0,-1-1-1,1 1 1,-1 3 0,0-2 4,0-1-7,2-1 23,1 0-1,0 0 1,0 1-1,-1-1 0,1 0 1,0 0-1,1 0 1,-1 0-1,0 0 0,0 0 1,1-1-1,0 1 1,-1 0-1,1-1 0,0 1 1,3 1-1,0 0 35,-1-1-1,1 0 1,0 0-1,1-1 0,6 2 1,-9-2-18,1-1-1,-1 1 1,0-1 0,0 0 0,0 0 0,1 0-1,3 0 1,19-2 134,86-3 167,-104 5-302,0-1-1,1 0 1,-1 0 0,13-5-1,-12 4-11,1-1 1,-1 2-1,1-1 0,16 0 1,1 0-494,42-9 1,-65 10 183,-3 1 245,0-1-1,1 0 1,-1 1-1,0-1 1,1 1-1,-1 0 1,1-1-1,-1 1 1,1 0-1,-1 0 1,0 0-1,3 0 1,-2 0-51,2 0-425,1-1-1132,17-2-325,-12 2-357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32.6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34 5529,'0'-1'19,"0"0"0,0 0 1,0 0-1,0 0 1,1 0-1,-1 0 1,0 0-1,0 0 0,0 1 1,1-1-1,-1 0 1,0 0-1,1 0 1,-1 0-1,1 1 0,-1-1 1,1 0-1,0 0 1,-1 1-1,2-2 1,-1 1 174,29-8 1414,-15 7-1391,-11 1-23,-1 0-18,6 1-76,-1-1 0,0 1-1,0 0 1,0 1 0,0 0-1,0 0 1,14 5 0,-6-2-72,-13-3-55,17 3-55,-19-4 76,0 0-1,0 0 1,0 1 0,0-1-1,-1 0 1,1 1 0,0-1-1,-1 1 1,1-1-1,0 1 1,0-1 0,-1 1-1,1-1 1,-1 1 0,1 0-1,-1-1 1,1 1-1,-1 0 1,1 0 0,-1-1-1,0 1 1,1 0 0,-1 0-1,0 0 1,1 1-1,-2 1-20,-1 3 10,-1-1 1,0 0-1,0 1 1,0-1-1,0 0 0,-1 0 1,0-1-1,0 1 0,0-1 1,0 0-1,-9 6 0,-16 17-106,-27 28-173,55-53 264,1 2 1,1 0 1,-1 0-1,1-1 1,0 1-1,1 0 1,-1 0-1,1-1 1,-1 1-1,1-1 0,0 1 1,5 5-1,3 7-56,-9-13 75,0 0 1,0 0 0,-1 0 0,1 0 0,-1 0-1,1 0 1,-1 1 0,0-1 0,0 0 0,-1 0-1,1 0 1,-1 0 0,1 0 0,-1 0-1,0 0 1,0 0 0,-3 5 0,0 0 7,0 1 0,0-1 0,-1 0 0,-9 12 0,-4-3 4,8-7-2,-14 17-34,23-26 11,1 0 0,-1 1 0,0-1 0,0 0 0,0 0-1,0 0 1,0 0 0,0-1 0,-1 1 0,1 0 0,-2 1 0,-9 9-698,11-10 383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18.0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 4340,'0'0'1135,"7"0"-959,53-3 359,-37 3-334,0-1 1,38-6-1,23-1 18,-81 7-254,0 1-13,18 5-54,-21-5 100,1 0 0,-1 1 0,1-1 0,-1 0 0,1 0-1,-1 1 1,0-1 0,1 0 0,-1 1 0,1-1 0,-1 0 0,0 1 0,0-1 0,1 0 0,-1 1 0,0-1 0,0 1 0,1-1 0,-1 1 0,0-1 0,0 0 0,0 1 0,0-1 0,1 1 0,-1-1 0,0 1 0,0-1 0,0 1-1,0-1 1,0 1 0,0-1 0,0 1 0,-1-1 0,1 1 0,0-1 0,0 1 0,0-1 0,0 0 0,-1 1 0,1-1 0,0 1 0,0-1 0,-1 0 0,1 1 0,0-1 0,-1 1 0,1-1 0,0 0 0,-1 0 0,1 1 0,0-1 0,-1 0-1,1 1 1,-1-1 0,1 0 0,-1 0 0,-89 89-192,73-74 145,10-9 23,0-1-1,0 1 1,1 0 0,0 1 0,1 0 0,-6 8 0,10-14 10,1 0-12,0 0 26,0-1 0,1 1 0,-1 0 0,0 0 0,0-1 0,1 1 0,-1-1 0,1 1 0,-1 0 0,0-1 1,1 1-1,-1-1 0,1 1 0,-1-1 0,1 1 0,0-1 0,-1 1 0,1-1 0,-1 1 0,1-1 0,0 0 0,-1 0 1,2 1-1,19 6-21,-11-5 34,-2 0 3,-4-3-21,20 5-25,-19-3 22,-1 1 0,1-1 1,0 1-1,-1 0 0,1 0 1,-1 0-1,0 1 0,8 5 1,-11-5-7,-1 3 22,0-1 0,-1 1 0,0-1 0,0 1 0,0-1 1,-1 1-1,1-1 0,-1 0 0,0 0 0,-1 0 0,0 0 1,1 0-1,-6 5 0,-1 1 50,0-1 0,-1 0 0,-18 13 1,5-3 19,-33 26 63,27-28-74,26-16-113,-1-1-1,1 1 1,-1-1 0,0 1 0,0-1-1,1 0 1,-1-1 0,0 1 0,-7 0-1,8-1-181,1-9-952,2 8 1080,0 0 1,-1 0 0,1 0-1,0 0 1,0 0 0,0 0 0,0 0-1,0 0 1,0 0 0,0 0-1,0 0 1,0 0 0,0 0 0,1 0-1,-1 0 1,0 0 0,1 0-1,-1 0 1,1 0 0,0-1 0,11-7-663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3:22.7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348 988 5436,'0'0'-320,"-5"-2"56,-12-6 177,1-1 0,-1-1 0,-21-16 0,-22-14 886,29 13-327,5 4 186,-27-30 0,44 43-499,1 0 0,0-1 1,1 0-1,0-1 0,1 1 1,-8-20-1,8 13 0,1 0 1,1 0-1,0 0 0,1-1 1,1 1-1,1-29 1,1 34-86,1-1 1,0 1-1,1 0 1,0 0 0,1 1-1,1-1 1,0 0 0,1 1-1,0 0 1,12-20 0,-6 15-16,2-1 1,0 2-1,1 0 1,1 1-1,33-27 1,-4 9 15,2 2 0,49-24 0,-48 29-34,-17 11-8,2 1 1,65-19-1,-51 18-12,-18 7-7,0 1 1,1 1-1,0 2 0,0 1 0,0 0 1,0 3-1,32 2 0,-48-1-3,23 2 53,0 2 0,41 10 0,-34-4-20,-1 2 1,0 2 0,-2 2-1,1 1 1,-2 2 0,-1 2-1,44 33 1,-68-43-31,0 0-1,-1 1 1,-1 1-1,0 0 1,-1 0-1,-1 1 1,0 0 0,10 23-1,-12-16-2,0 1 0,-2-1 0,7 40 0,-11-50-10,0 5-1,-1-1 1,0 0-1,-2 0 1,0 0 0,0 1-1,-1-1 1,-7 22-1,2-14-2,-1-1-1,-2 1 1,0-1-1,-2-1 1,0 0-1,-1-1 1,-1 0-1,-21 22 1,-43 52 20,-45 20 3,72-70-14,48-42-6,-16 10 0,14-10-1,-12 8 3,-32 19 26,34-23-14,-28 11 102,-81 9 530,118-26-584,-1 0 1,1-1-1,0 0 0,-1-1 1,1 1-1,0-1 0,-12-3 1,-8-1 123,-40-9 126,24 5-139,1-2 1,-65-27-1,100 36-155,-6-3 12,2 0 0,-1 0 0,0-1-1,1-1 1,0 0 0,1 0 0,-1-1 0,1 0 0,1 0 0,0-1-1,0 0 1,1-1 0,0 0 0,-9-15 0,9 9-31,0 1 1,0-2-1,2 1 0,0-1 1,1 0-1,0 0 1,2 0-1,0 0 0,1-23 1,3-58-282,-4-88-1004,1 159 965,-4-22-473,-8-49-2059,11 31-1862,2 43 2230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06.0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8 171 1536,'6'0'285,"19"-4"-46,-19 4 1223,-2 0-1280,14 0 18,-14 0 2099,1 4-1885,-5-4-327,0 0 1,0 0 0,1 0 0,-1 0 0,0 0 0,1 0 0,-1 1 0,0-1 0,0 0 0,1 0 0,-1 0 0,0 0 0,0 1 0,1-1 0,-1 0-1,0 0 1,0 1 0,0-1 0,1 0 0,-1 0 0,0 1 0,0-1 0,0 0 0,0 0 0,0 1 0,0-1 0,1 0 0,-1 1 0,0-1-1,0 0 1,0 0 0,0 1 0,0 0 0,-5 30 2400,5-29-2455,0 0 1,0 0 0,-1-1-1,1 1 1,0 0-1,1 0 1,-1 0 0,0 0-1,1 0 1,0 3-1,2 8 96,-2 38 232,0-24-273,-1-1-1,-1 1 1,-6 32 0,-14 69-217,6-39-330,-6 2-1524,21-88 1576,-6-35-2073,5 27 2417,0 0 0,0 0 0,0 1 0,1-1 1,-1-10-1,-4-174-1381,3 144 1308,1 23 85,3-38 0,2 13 88,-4 33 74,1 0-1,0 0 1,2 0 0,-1 1 0,2-1-1,-1 0 1,2 1 0,9-20 0,-2 8 241,-10 19-255,0 1 0,1-1 0,0 0 0,0 1 1,1 0-1,-1 0 0,8-7 0,19-21 344,-20 25-360,0 1-1,0 1 1,0 0-1,1 0 1,0 1-1,0 0 0,16-4 1,-10 4 6,-12 4-75,0-1 1,0 1-1,0 1 0,0-1 1,-1 1-1,1 0 1,6 0-1,2 0 33,-7 0-35,38 3 45,-41-3-43,1 1 1,-1 0-1,0 0 1,0 0-1,1 0 0,-1 0 1,0 1-1,0-1 1,0 1-1,0 0 1,-1 0-1,1 0 0,4 5 1,-6-5-9,2 0 5,-1 0 0,0 0 0,0 1 0,0-1-1,0 1 1,-1-1 0,1 1 0,0 0 0,-1 0 0,0 0 0,0 0 0,0 0 0,0 0-1,0 0 1,-1 0 0,1 0 0,-1 0 0,0 0 0,0 0 0,0 1 0,0-1 0,-1 0 0,1 0-1,-1 0 1,-1 5 0,-2 1 8,0 0-1,-1-1 1,0 0-1,0 0 1,0 0-1,-1 0 1,0-1-1,-1 0 1,0 0-1,0-1 1,0 0-1,-13 8 1,3-2 7,12-9-17,1 0-1,-1 0 1,0 0-1,0 0 1,-1-1-1,1 0 1,-6 2 0,4-2-11,0-1 1,1 1-1,-15 0 1,18-2-13,-1 0 1,1 0 0,0 0 0,0 0-1,0-1 1,0 1 0,0-1-1,0 0 1,0 0 0,1 0-1,-1-1 1,0 1 0,0 0 0,1-1-1,-5-3 1,3 2-64,1-1-1,-1 1 1,1-1-1,0 0 1,-1 0 0,2 0-1,-4-4 1,5 5-25,1 1 0,-1 0-1,0-1 1,1 1 0,-1-1 0,1 1 0,-1-1 0,1 1 0,0-1-1,0 1 1,1-1 0,-1 1 0,0-1 0,1 1 0,0-1 0,-1 1-1,2-3 1,0 0-428,0 1-1,0 0 0,1 0 0,-1 0 1,1 0-1,4-5 0,4-1-1145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09.1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258 1 4440,'0'0'-278,"5"0"-200,2 1 430,12 2 1337,-8-2 2922,-15 3-4023,-13 12 99,0-1 1,-28 18 0,-25 21 208,55-39-431,0 1 1,1 1-1,1 0 0,0 0 1,2 2-1,0-1 0,-16 39 1,21-39-48,0 1 0,1-1 1,2 1-1,0 1 1,0-1-1,2 36 0,1-48-66,1 0 0,1 0 0,-1 0 0,1 0-1,1 0 1,-1-1 0,1 1 0,0-1-1,0 0 1,1 1 0,0-2 0,8 11 0,-6-11-96,0-1 0,0 0 0,1 0 1,-1 0-1,1-1 0,0 0 1,0 0-1,0-1 0,0 0 0,10 1 1,2 0-363,0-1 1,26 0-1,-37-2 120,0-1 0,0 1 0,-1-2-1,1 1 1,13-5 0,-11 3-404,-5 1-575,8-2 83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09.8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11 166 3984,'-1'-1'-24,"0"0"0,0 1 0,0-1 0,1 0-1,-1 0 1,0 0 0,1 1 0,-1-1 0,0 0-1,1 0 1,-1 0 0,1 0 0,0 0 0,-1 0-1,1 0 1,0-1 0,0 1 0,-1 0 0,1 0 0,0-1-1,0-1 89,0-1 89,1-1 1,-1 0-1,1 1 0,0-1 0,2-6 0,11-13 127,-13 21-228,0 2-48,-1 1 1,1 0-1,-1 0 1,1-1-1,-1 1 0,1-1 1,-1 1-1,1 0 0,-1-1 1,0 1-1,1-1 0,-1 1 1,0-1-1,1 1 0,-1-1 1,0 1-1,0-1 1,1 1-1,-1-1 0,0 0 1,1-1 1,-1 1 0,1 0 1,-1-1-1,1 1 0,0 0 1,0 0-1,-1 0 0,1 0 1,0 0-1,0 0 0,2-2 0,11-5 30,0 1-1,0 0 0,1 0 0,16-4 0,-30 11-35,-1 0 0,0 1 1,1-1-1,-1 0 0,1 0 1,-1 0-1,0 0 0,1 0 1,-1 0-1,1-1 0,-1 1 1,1 0-1,-1 0 0,0 0 0,1 0 1,-1 0-1,1-1 0,-1 1 1,0 0-1,1 0 0,-1-1 1,0 1-1,1 0 0,-1 0 1,0-1-1,0 1 0,1 0 1,-1-1-1,0 1 0,0 0 0,1-2 1,4-1 12,27-2-4,-29 5-10,0-1 0,-1 1 0,1 0 1,0 0-1,-1 1 0,1-1 0,0 1 0,-1-1 1,1 1-1,0 0 0,-1 0 0,1 0 0,-1 0 1,0 0-1,1 0 0,-1 1 0,0-1 0,0 1 1,3 2-1,-4 0 10,-1 1-4,0 1-1,-1-1 0,0 0 1,0 1-1,0-1 1,-1 0-1,0 0 1,-4 9-1,-13 34 7,-15 14 66,31-58-41,0-1 0,-1 1 0,1-1-1,-1 1 1,1-1 0,-1 0 0,0-1 0,0 1 0,-1-1-1,-4 2 1,5-3-33,0 0 0,0-1-1,-1 1 1,1-1 0,0 0-1,-1-1 1,1 1 0,0-1-1,-1 0 1,1 0 0,0 0-1,0 0 1,0-1 0,0 1-1,0-1 1,0 0 0,0-1-1,-6-4 1,6 5-48,3 1 20,1 0-1,-1 0 1,0 1-1,0-1 1,1 0-1,-1 0 1,1 0-1,-1 0 1,1 1-1,-1-1 1,1 0-1,-1 0 1,1 0-1,0 0 1,-1 0-1,1 0 1,0 0 0,0 0-1,0 0 1,0 0-1,0-1 1,0 1-1,0 0 1,0 0-1,1-1 1,-1-5-249,0 3 12,1 0 0,-1-1 0,1 1-1,-1 0 1,1 0 0,1 0 0,-1 0 0,4-8 0,0 3-274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10.8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59 0 2900,'0'0'-132,"-1"3"63,0-2-23,1 0 178,-1 1 0,0-1 0,1 0 0,-1 0 0,1 0 0,0 1 0,-1-1 0,1 0 0,0 1 0,0-1 0,0 0 0,0 0 0,0 1 0,0-1 0,0 0 0,0 1 0,0-1 0,1 0 0,-1 1 0,1-1 0,-1 0-1,1 0 1,0 2 0,0 1 148,1 1-1,-1 0 1,-1 0-1,1 0 1,-1 9-1,1-4-65,0 1-19,0 1-1,-1-1 1,-1 1 0,0 0 0,0-1 0,-1 0 0,-4 12 0,-1 13 66,-19 63 149,7-31-560,18-65 56,6-8-1149,3-2 1124,0-1 0,-1 0-1,10-15 1,26-68-750,-29 58 730,-11 26 141,-1 0 0,1 1 1,7-13-1,26-48 4,-35 64 88,1 0 0,0 0 1,0 0-1,0 0 0,1 0 1,-1 0-1,0 1 0,1-1 1,0 1-1,5-4 0,-5 4 575,2 4-460,-1 0-120,1 0 8,-1 0-1,0 0 0,1 0 1,-1 1-1,5 4 1,-7-3 23,0-1 0,0 1 1,0 0-1,-1-1 0,1 1 0,-1 0 1,0 0-1,-1 0 0,1 0 1,0 4-1,1 5 100,-1-4-96,0-1-1,-1 1 1,0 0-1,0-1 1,-1 1 0,0 0-1,-1-1 1,0 1-1,0-1 1,-1 0 0,-5 14-1,-10 36 199,16-45-352,-1-1 1,-8 22-1,10-31-112,1 2 36,0 2-634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11.5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71 4380,'0'0'-271,"-6"-6"-365,6 6 671,0 0 0,0 0 1,0 1-1,0-1 0,0 0 0,0 0 0,0 0 0,0 0 0,0 0 0,0 0 0,0 1 1,0-1-1,0 0 0,0 0 0,0 0 0,0 0 0,0 0 0,0 0 0,0 0 0,0 1 1,0-1-1,0 0 0,0 0 0,0 0 0,0 0 0,0 0 0,-1 0 0,1 0 0,0 0 1,0 0-1,0 0 0,0 0 0,0 1 0,0-1 0,0 0 0,0 0 0,-1 0 0,1 0 1,0 0-1,0 0 0,0 0 0,0 0 0,0 0 0,0 0 0,-1 0 0,1 0 0,0 0 1,0 0-1,0 0 0,0 0 0,0 0 0,0 0 0,0 0 0,-1-1 0,1 1 0,0 0 1,4 25 146,-4-24-171,0 0 1,0 0-1,1-1 0,-1 1 0,0 0 0,0-1 1,0 1-1,0 0 0,0 0 0,0-1 0,0 1 1,0 0-1,0-1 0,0 1 0,0 0 0,-1 0 1,1-1-1,0 1 0,0 0 0,-1-1 0,0 2 1,-2 10 425,-8 55 416,2-7-474,5-27-181,3-14-124,0-17-61,1 0 0,0 1 0,0-1 1,0 0-1,0 0 0,0 1 0,0-1 1,1 0-1,-1 0 0,1 0 0,0 3 1,1 4 21,-2-7 45,8-6-70,-4 2-7,5-2-2,0 0 1,-1-1 0,0 0 0,0-1-1,0 0 1,-1 0 0,13-13-1,38-67 57,-46 70-15,-1-1-1,14-29 0,-4 13 55,-10 15-18,-9 16-70,-1 0 0,1 0 1,-1 0-1,1 0 0,-1 0 0,0-1 1,0 1-1,0 0 0,0 0 0,-1-1 1,2-3-1,0 4 5,5-4-4,8-18 12,-13 22 224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26.9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1 344,'0'0'216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27.6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395 5 416,'0'0'8601,"-8"0"-8386,-24-4-29,26 4-117,0 0-1,1 0 1,-1 1-1,0-1 1,0 1-1,0 0 1,-6 3-1,3-2-39,-31 7 233,-51 18 1,40-11-137,36-11-89,0 0-1,-17 9 0,28-12-40,-1 1-1,1-1 1,0 1 0,0 0 0,0 0-1,0 0 1,1 0 0,-1 1-1,1-1 1,-6 9 0,8-11-14,4 2 6,0 0 8,1 0 1,-1 0-1,1 0 1,-1-1 0,1 1-1,0-1 1,0 0-1,0 0 1,0 0-1,0-1 1,1 1 0,-1-1-1,1 0 1,4 1-1,6 0-14,13 4-25,49 4 0,-41-6 19,-6 0 7,-17-3 10,-1 1 0,0 0 1,0 0-1,0 2 0,0-1 0,0 2 1,-1-1-1,13 8 0,-22-11 10,1 1 0,0 0-1,-1 0 1,1 0 0,-1 1-1,0-1 1,4 5 0,-1-1 0,6 13 5,-12-10-6,0-6-1,1 1 1,-1-1 0,1 1 0,-1-1 0,0 0-1,-1 1 1,1-1 0,0 0 0,-1 1 0,0-1 0,0 0-1,0 0 1,0 0 0,0-1 0,0 1 0,-1 0 0,-3 2-1,-6 5 6,-1 0 0,-15 9 0,26-18-7,-18 10-56,0-1-1,-1 0 0,-1-2 1,-33 9-1,34-11-117,18-6 1,0 0 114,-1 0 0,0 0 1,1-1-1,-1 1 0,1-1 0,-8-2 1,2 0-33,6 2-18,-1 0 0,1-1-1,-1 1 1,1-1 0,0 0 0,-1 1-1,1-2 1,0 1 0,0 0-1,0 0 1,1-1 0,-1 0 0,1 1-1,-1-1 1,1 0 0,0 0 0,0-1-1,0 1 1,1 0 0,-1-1-1,1 1 1,-1 0 0,1-1 0,0 0-1,1 1 1,-1-1 0,1 0 0,-1-3-1,-2-34-2397,6 21 663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28.0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0 100 4644,'2'-4'-79,"-1"1"0,0-1 0,0 0 0,0 1 0,0-1 0,-1 0 0,1-4 0,1-8 205,-1 14 4,5-28 1926,-2 15-953,-4 12 759,2 11-1573,33 112 1188,-26-89-1173,-2-9-125,-1-1-1,-1 2 1,-1-1-1,2 40 1,-5 23 95,-3-34-166,2-32-32,-4 38 0,-16 123 61,13-101-194,1-33-77,-3 77-1102,6-106 933,1-11-868,1 1-3931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28.8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 1 6277,'0'0'-485,"-4"0"61,-32 18-682,34-18 1235,0 3 35,-3 1-222,5-3 75,0-1 1,0 0 0,0 0 0,0 0 0,0 0 0,0 0-1,0 0 1,-1 0 0,1 0 0,0 0 0,0 1 0,0-1-1,0 0 1,0 0 0,0 0 0,0 0 0,1 0 0,-1 0-1,0 0 1,0 0 0,0 1 0,0-1 0,0 0 0,0 0-1,0 0 1,0 0 0,0 0 0,0 0 0,0 0 0,0 0-1,0 0 1,0 0 0,0 0 0,0 0 0,0 1 0,1-1-1,-1 0 1,0 0 0,0 0 0,0 0 0,0 0 0,0 0-1,0 0 1,0 0 0,0 0 0,0 0 0,1 0 0,-1 0 0,0 0-1,0 0 1,0 0 0,0 0 0,0 0 0,0 0 0,0 0-1,1 0 1,119 4 956,-57-4-500,-37 1-257,39 6 1,-33 8-47,-31-15-168,-1 0-1,0 0 1,1 0-1,-1 1 1,1-1-1,-1 0 1,0 1 0,1-1-1,-1 0 1,1 1-1,-1-1 1,0 0-1,0 1 1,1-1-1,-1 1 1,0-1-1,0 0 1,1 1-1,-1-1 1,0 1-1,0-1 1,0 1-1,0-1 1,0 1-1,0-1 1,0 1-1,0-1 1,0 1-1,0-1 1,0 1-1,0 0 1,-3 12 46,3-13-47,-1 3 17,-1 1-1,-3 3-14,0 0 0,0 0 0,-1 0 0,0-1 0,0 0 0,-1 0 0,1 0 0,-1-1 0,-15 9 0,-20 18 6,15-9-43,24-20 25,-4 0 0,5-2 3,5 2 1,0 0 4,1 0 1,-1-1-1,1 1 0,0-1 0,0 0 1,0 0-1,0 0 0,0-1 1,0 1-1,1-1 0,5 1 0,30 8 6,-35-9-2,4 0-9,-1 1 0,0 0 0,0 1 0,0-1 0,0 2 1,13 6-1,-20-10 4,0 0 2,0 0-1,0 1 0,0-1 0,0 0 0,-1 1 0,1-1 0,0 0 0,0 1 0,0-1 0,-1 1 0,1-1 0,0 1 0,-1-1 0,1 1 0,-1 0 0,1-1 0,0 1 0,-1 0 0,0-1 0,1 1 0,-1 0 0,1 0 0,-1 0 0,0-1 0,1 1 0,-1 0 0,0 0 0,0 1 0,2 3 26,-1-1 0,0 1 0,0 0 0,-1 0 0,1-1 0,-1 1 0,0 0-1,0 0 1,-1 0 0,1-1 0,-1 1 0,0 0 0,0 0 0,-1-1 0,1 1-1,-1-1 1,0 1 0,-1-1 0,1 0 0,-1 0 0,-5 7 0,-4 0 142,-4 4 110,0-1 1,-1 0 0,-35 20 0,33-23-123,16-9-185,0 0 1,0-1-1,0 1 0,0-1 0,0 1 0,0-1 1,0 0-1,0 0 0,-1-1 0,-3 2 1,4-2-198,5-7-875,-1 5 1128,4-9-594,0 1-1,0-1 0,8-12 0,2 10-1296,-3 0-245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18.7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245 7 3276,'0'0'-106,"5"-5"-119,-3 3 536,-3 6 1604,-11 13-1619,-30 49 1157,-7 26-255,-9 18-403,42-73-657,2 1 0,1 0 0,2 0-1,-11 78 1,16-76-154,3-28-44,1 0-1,1-1 1,0 1 0,0 0-1,1 0 1,2 16 0,-1-25 14,0 0 0,0 0 0,0 0 0,0 0 1,0-1-1,1 1 0,-1 0 0,1-1 0,0 1 1,0-1-1,0 1 0,0-1 0,0 0 0,0 0 1,1 0-1,-1 0 0,1 0 0,-1 0 0,1-1 1,0 0-1,-1 1 0,1-1 0,0 0 1,4 1-1,-4-1-129,2-2 0,-1 0 132,1 0 1,0-1 0,0 1 0,-1-1-1,1 0 1,-1 0 0,0-1 0,1 1-1,-1-1 1,0 0 0,0 0 0,-1 0-1,1-1 1,-1 1 0,1-1 0,-1 0-1,0 0 1,-1 0 0,1 0 0,3-7-1,-5 6 73,1 1 0,-1-1 0,0 1 0,0-1 0,0 0 0,-1 0-1,0 1 1,0-1 0,0 0 0,0 0 0,-1 1 0,0-1 0,0 0 0,0 1-1,0-1 1,-1 1 0,1-1 0,-1 1 0,-1 0 0,1 0 0,0 0 0,-1 0 0,0 0-1,0 0 1,0 1 0,-5-5 0,4 5-8,-1 1 1,0-1-1,1 1 1,-1 0-1,0 0 0,0 0 1,0 1-1,0 0 1,-7-1-1,-7-2-266,16 3 19,0 2-471,-11 3 354,9 0-2711,1 3 1657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34.1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100 24 4664,'0'0'5108,"-7"-1"-5032,-10-2 46,14 0 327,29-5 486,4 0-1078,-27 8 182,2 0-1,12-1-14,0 1 0,0 1-1,-1 1 1,1 1 0,-1 0 0,1 1 0,17 6 0,-21-4-28,-9-6-3,-1 1-1,0 0 1,0 0-1,0 1 1,0-1-1,0 1 1,0-1-1,-1 1 1,1 0-1,0 0 1,-1 0-1,0 0 1,1 1-1,-1-1 1,0 1-1,0-1 1,0 1 0,3 5-1,-1 16-21,-4-22 25,-1 2-8,-1 2-7,0 1 0,0-1 0,-1 0 0,0 0 0,0 0 0,-1-1 0,1 1 0,-1-1 0,0 0 0,-1 0 0,1 0 0,-1 0 0,0-1 0,0 0 0,-9 6 0,-15 7-21,-8 7-7,34-22 44,1-1 0,-1 1 0,0 0 0,0-1 0,1 1 0,-1-1 0,-4 1 0,-14 8-10,11-4-11,0-1 0,0-1-1,0 0 1,0 0 0,-13 2-1,17-5 21,-52 19-235,44-17 204,11-2 5,-3 1-21,1 0 46,9-3-329,35-5 334,-29 4 8,12 6-10,-18-3 14,0-1 1,14 0 8,-14 0 1,1 1 0,12 2-1,-13-2-1,0-1-1,2 0-8,-1 1 0,1 0 0,-1 1 1,1-1-1,-1 1 0,8 3 0,-10-3 3,11 7 7,-11-5-18,16 11 25,6 16-18,-20-24-12,0 1 0,-1 0 0,-1 0 0,4 8 0,3 20 66,-16-2 37,6-31-91,-1 0 1,0 0-1,1 0 1,-1 0-1,-1 0 1,1 0-1,0 0 0,-1-1 1,1 1-1,-1-1 1,0 1-1,0-1 0,0 0 1,-3 4-1,-8 9 67,4-4-3,-2-1 0,1 0 1,-17 11-1,14-14-17,0 0 0,0-1 0,0 0-1,-1-1 1,-24 6 0,17-5-24,19-5-44,-25-5-384,22 3 75,4 0 219,-1 1 0,1-1 1,-1 0-1,1 0 0,0 0 1,-1 0-1,1 0 0,0 0 0,0 0 1,0 0-1,0-1 0,0 1 0,0 0 1,0-1-1,0 1 0,1 0 0,-2-3 1,-8-24-4160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35.4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5993,'0'0'2876,"7"3"-2678,-1 0-174,-1 0 60,1 0-1,-1 0 1,1-1-1,-1 1 1,1-1-1,0-1 1,0 1-1,0-1 1,9 1-1,86 3 449,-56-4-355,-28 0-151,0 0 0,0-1 0,-1-1 0,31-5 0,-38 4-104,-1 1 0,1 0 0,-1 1 0,1 0-1,12 2 1,6-1-582,-9-1 404,-14 0-51,1 0-67,0 0 161,3 0 36,1 0-3980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36.1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360 1 5364,'0'0'-254,"-9"1"384,-6 3 110,-1-1-1,1 2 1,-1 0 0,-15 8 0,-19 10 314,12-7-300,-73 40 218,81-36-566,34-16 88,14 8 8,-18-11-2,1-1 0,-1 1 1,1-1-1,-1 0 0,1 1 1,-1-1-1,1 0 0,-1 1 1,1-1-1,-1 0 0,1 1 1,-1-1-1,1 0 0,0 0 1,-1 0-1,1 0 0,-1 0 1,1 0-1,0 0 0,-1 0 1,1 0-1,-1 0 0,1 0 1,0 0-1,-1 0 0,1 0 1,13-1-7,9 5 3,34 1 0,4 0-6,-59-5 7,0 0 0,0 0 0,1 1-1,-1-1 1,0 1 0,0 0 0,0 0 0,0 0-1,0 0 1,0 0 0,0 0 0,0 0-1,-1 0 1,3 3 0,-3-4 2,0 1-1,0 0 1,0-1 0,0 1 0,0 0-1,0 0 1,0 0 0,0 0-1,0-1 1,0 1 0,-1 0-1,1 1 1,-1-1 0,1 0 0,0 0-1,-1 0 1,1 2 0,0 0 0,0-2 0,-1 0 1,1 0-1,-1 0 1,0 0-1,1 0 0,-1 0 1,0 0-1,0 0 1,1 0-1,-1 0 1,0 0-1,0 0 1,0 0-1,0 0 1,-1 0-1,1 0 1,0 0-1,-1 2 0,1 0 2,-1 2 18,1 1 0,-1 0 0,0 0 1,-1-1-1,1 1 0,-1-1 0,0 1 1,-1-1-1,1 0 0,-1 0 0,0 0 1,0 0-1,-1-1 0,1 1 0,-7 5 1,-6 6 109,0-2 1,-31 21 0,35-26-66,-1-1-4,1-1 0,-15 6 0,-7 5-15,31-17-108,-1-1-43,-18 0-260,20-1 271,0 0-1,1 0 1,-1-1-1,1 1 0,-1-1 1,1 1-1,0-1 0,-1 0 1,1 1-1,0-1 0,0 0 1,0 0-1,0 0 1,0-2-1,0 1-131,0-1 0,0 0 0,1 1 0,0-1 1,0 0-1,0 1 0,0-1 0,0 0 0,1 1 0,-1-1 0,1 1 0,0-1 0,0 1 1,3-6-1,6-5-1170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36.5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90 14 4224,'0'-14'1937,"1"21"-1568,6 24 430,-2 0 0,-1 1 1,0 57-1,-8-25-250,-3 0 1,-25 107 0,12-68-280,-8 38-610,18-97-226,8-36 180,-1 0 0,2 1-1,-1-1 1,0 11 0,5-7-371,-1-6-2989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37.3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1 5457,'0'0'-349,"-4"0"55,-14 0 56,14 0 56,18 1 294,2 0-75,5 1 68,0-1 0,33-2 0,28-3 375,-68 4-376,-6 0-67,0 0 0,0 1-1,1 0 1,8 2 0,-14-2-31,46 11 69,-48-11-72,0-1-1,0 1 0,0-1 0,0 1 1,0 0-1,-1 0 0,1-1 1,0 1-1,0 0 0,-1 0 1,1 0-1,-1 0 0,1 0 1,-1 0-1,1 0 0,-1 0 1,1 0-1,-1 0 0,0 0 1,0 0-1,1 0 0,-1 0 1,0 0-1,0 0 0,0 0 1,0 0-1,0 0 0,-1 1 1,1-1-1,0 0 0,0 0 1,-1 0-1,1 0 0,0 0 1,-1 0-1,1 0 0,-2 1 0,0 3 4,-1 0-1,0 0 0,0-1 0,0 1 0,-5 4 0,-78 73 68,46-49-14,32-27-47,0 0 0,0 0 0,0 1 0,1 0 0,-9 11 1,-2-2 3,18-16-13,-1 0 0,1 1 1,-1-1-1,1 1 1,0-1-1,-1 0 1,1 1-1,-1-1 1,1 1-1,0-1 1,0 1-1,-1-1 1,1 1-1,0-1 0,0 1 1,0 0-1,-1-1 1,1 1-1,0-1 1,0 1-1,0-1 1,0 1-1,0 0 1,0-1-1,0 1 1,0-1-1,1 1 0,-1-1 1,0 1-1,0-1 1,0 1-1,1 0 1,-1-1-1,0 1 1,1 0 0,-1 0-1,1 0 1,-1 0 0,1 0 0,0 0 0,-1 0-1,1 0 1,0 0 0,0 0 0,-1 0 0,1 0-1,0-1 1,0 1 0,0 0 0,0-1 0,0 1-1,0-1 1,1 1 0,38 6 128,-26-5-73,-1 0-1,0 0 1,1 1-1,-1 1 1,-1 1-1,16 6 1,-27-10-48,0-1 0,0 1 1,0 0-1,0 0 0,0 0 0,0 0 1,0 0-1,0 0 0,0 0 0,0 0 0,-1 0 1,1 1-1,0-1 0,-1 0 0,1 0 1,-1 1-1,1-1 0,-1 0 0,0 1 0,0-1 1,1 1-1,-1-1 0,0 0 0,0 1 1,0-1-1,-1 0 0,1 1 0,0-1 0,0 0 1,-1 1-1,1-1 0,-1 0 0,1 1 1,-1-1-1,-1 2 0,-1 4 55,-1-1 0,0 0 0,-1 0 0,-7 9-1,11-14-58,-12 12 155,-2 0 0,0 0 0,0-2-1,-1 0 1,-19 10 0,-23 16 172,8-7-189,23-14-562,24-15 155,-2 2 76,0-1-4353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37.9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232 22 4724,'0'0'-126,"0"-3"52,0-4-77,0 7 190,0 0 0,0 0 0,0-1 0,0 1 0,0 0 0,0 0-1,0 0 1,0-1 0,0 1 0,0 0 0,0 0 0,0 0 0,0-1 0,0 1-1,0 0 1,0 0 0,0 0 0,0-1 0,0 1 0,-1 0 0,1 0-1,0 0 1,0 0 0,0 0 0,0-1 0,0 1 0,-1 0 0,1 0 0,0 0-1,0 0 1,0 0 0,-1 0 0,1 0 0,0 0 0,0 0 0,0-1 0,0 1-1,-1 0 1,1 0 0,0 0 0,0 0 0,0 0 0,-1 0 0,1 0 0,0 0-1,0 1 1,0-1 0,-1 0 0,1 0 0,0 0 0,0 0 0,0 0 0,-1 0-1,1 0 1,-59 37 969,53-31-840,-1 0 0,1 1 0,0-1 0,0 1 0,-8 14 0,-70 94 931,78-104-1010,0 0 0,1 0 0,-7 21 0,6-15-40,5-15-43,1 0 0,0 0 0,0 0 0,0 0 0,0 0 0,0 0 0,1 0 1,-1 0-1,0 0 0,2 3 0,0 3 12,-2-6-18,0-1 1,0 1-1,0-1 1,0 1-1,1-1 1,-1 0 0,0 1-1,1-1 1,-1 1-1,1-1 1,0 0 0,-1 0-1,1 1 1,0-1-1,0 0 1,-1 0-1,1 0 1,0 0 0,0 0-1,1 0 1,0 2-1,1-2-18,-1 0 0,1 1 0,0-1 1,-1 0-1,1 0 0,0-1 0,0 1 0,0-1 0,-1 1 0,4-1 0,5 0-56,-1 0 0,0-1-1,0 0 1,15-4 0,-7 0-33,-1 0-1,0-1 0,-1-1 0,1-1 1,-1 0-1,0-1 0,18-14 1,-24 15 93,0 0 1,-1 0 0,0-1-1,-1-1 1,1 1 0,-2-1-1,1-1 1,-2 1 0,1-1-1,9-24 1,-15 33 36,0-1 0,0 0-1,0 0 1,0 0 0,-1 0 0,1 0 0,-1 0-1,0-1 1,0 1 0,0 0 0,0 0-1,-1 0 1,1 0 0,-1 0 0,1 0-1,-1 0 1,0 0 0,-1 0 0,1 0 0,0 1-1,-1-1 1,1 0 0,-1 1 0,0-1-1,0 1 1,0 0 0,0-1 0,0 1-1,-1 0 1,1 0 0,-1 1 0,-4-4 0,-87-37 143,92 42-247,0-1-92,-1 0 0,1 0 1,-1 0-1,1 0 0,0 0 1,0 0-1,0-1 1,0 1-1,0-1 0,0 1 1,0-1-1,0 0 0,0 0 1,1 0-1,-2-2 1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46.0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9 5677,'0'0'-356,"-1"-3"-343,1 3 741,0 0 0,0 0 0,0-1-1,0 1 1,0 0 0,0 0 0,0-1 0,0 1 0,0 0 0,0 0 0,0-1 0,-1 1 0,1 0 0,0 0 0,0-1-1,0 1 1,0 0 0,-1 0 0,1 0 0,0-1 0,0 1 0,-1 0 0,1 0 0,0 0 0,0 0 0,0 0 0,-1 0 0,1-1-1,0 1 1,-1 0 0,1 0 0,0 0 0,0 0 0,-1 0 0,1 0 0,0 0 0,0 0 0,-1 0 0,1 0 0,0 0 0,0 0-1,-1 0 1,1 0 0,0 1 0,-1-1 0,-9 10 2478,7-7-3258,0 1 2850,0-3-1926,-5 2-317,9-3 155,-1 0 1,0 0-1,0 0 0,0 0 1,0 0-1,0 0 1,0 0-1,0 0 1,0 0-1,0 0 1,0 0-1,0 0 1,0 0-1,0 0 0,0 0 1,0 0-1,1 0 1,-1 0-1,0 0 1,0 0-1,0 0 1,0 1-1,0-1 1,0 0-1,0 0 0,0 0 1,0 0-1,0 0 1,0 0-1,0 0 1,0 0-1,0 0 1,0 0-1,0 0 1,0 0-1,0 0 0,0 0 1,0 1-1,0-1 1,0 0-1,0 0 1,0 0-1,0 0 1,0 0-1,0 0 1,0 0-1,0 0 1,0 0-1,0 0 0,0 0 1,0 0-1,0 0 1,0 0-1,-1 0 1,1 0-1,0 1 1,0-1-1,64 16 413,-60-15-395,-1 0-6,11 2-6,-10-2 0,-1-1-4,179 0 209,-180 0-232,1 0 0,0 0 1,-1 0-1,1 1 0,-1-1 1,1 1-1,-1 0 1,4 1-1,-4-1-3,0 0 0,0-1 1,0 1-1,0-1 0,0 1 0,0-1 1,0 0-1,0 0 0,1 0 0,-1 0 0,0 0 1,3-1-1,4 0 1,-1 0 0,1 0-1,-1 1 1,1 0 0,-1 1 0,12 1 0,-17-1 0,0 0 0,0 0 1,0-1-1,-1 1 0,1-1 1,0 0-1,0 0 0,0 0 1,5-1-1,19-1 7,49 7 2,-54-7-8,-19 2-1,-1-1 0,0 1 0,0 0 0,0 0 0,1 0-1,-1 0 1,0 1 0,0-1 0,3 1 0,-4-1-1,-1 1 0,1-1-1,-1 0 1,1 1 0,0-1 0,-1 0 0,1 0 0,-1 0-1,1 1 1,-1-1 0,1 0 0,0 0 0,-1 0 0,1 0 0,-1 0-1,1 0 1,0 0 0,-1 0 0,1-1 0,0 1 0,-1 0 0,1 0-1,-1 0 1,1-1 0,-1 1 0,1 0 0,0-1 0,1 0-1,-1 0 1,1 0-1,0 0 1,0 0-1,0 1 1,0-1-1,0 1 1,0-1-1,0 1 1,0-1-1,0 1 1,0 0-1,0 0 1,0 0-1,4 1 1,54 2-15,7 3 5,-60-4 9,29 0-5,-6-3 3,-11 0-4,-1 0 0,1 2 0,36 5 0,-46-6 7,21-4-5,43-1-9,-70 5 12,0 0 1,0 0 0,0 0-1,0 0 1,0-1 0,-1 1-1,1-1 1,5-1 0,-1 2-5,106 3-20,-80-7 16,-24 4 8,10 0-4,75-1 2,-85 3 6,0-1 0,0-1 1,17 0-1,42-2 19,92 7-31,-144-4 12,41 3-8,17 0 5,56-8 30,10 4-25,-117-2-3,16-1-1,-23 3 2,12 0 1,32-4 1,56 2-13,-112 1 10,0 1 0,0-1-1,0 1 1,0 0 0,0 0 0,0 0-1,7 1 1,10 1 7,24-2-13,10 0 42,30 1 87,-54 0-71,-6-3-35,124 2 269,-145 0-242,1 0-25,12 0-1,-12 0 11,-1-1-24,0 0-1,-3 0-3,0 1 0,0-1 0,0 1 0,0 0 1,1-1-1,-1 1 0,0 0 0,0 0 0,1 0 0,-1 0 1,0 0-1,1 0 0,-1 0 0,0 0 0,2 1 1,11 2-1,-10-2 46,18-1-28,-18 0 29,-1 1-46,7 2 8,-7-2 61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47.2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305 15 6345,'0'0'-334,"3"-2"-206,26-10 4006,-37 16-3208,-18 7-91,7-3 131,0 1 1,-26 16-1,-5 6 81,-7 11-295,55-40-114,1 0-8,0-2 32,1 1 1,0-1-1,0 0 0,-1 0 0,1 0 1,0 1-1,0-1 0,0 0 1,0 0-1,-1 1 0,1-1 1,0 0-1,0 0 0,0 1 1,0-1-1,0 0 0,0 0 1,0 1-1,0-1 0,-1 0 1,1 0-1,0 1 0,0-1 1,0 0-1,0 1 0,1-1 1,-1 0-1,0 0 0,0 1 0,0-1 1,0 0-1,0 0 0,0 1 1,0-1-1,0 0 0,1 0 1,-1 1-1,0-1 0,0 0 1,0 0-1,0 1 0,1-1 1,2 3-8,0-1 1,1 1 0,0-1-1,-1 0 1,1 0 0,0 0-1,0 0 1,0 0 0,0-1 0,0 0-1,0 0 1,1 0 0,-1-1-1,5 1 1,5-1-8,0 1 0,-1 0 0,1 1 0,0 1 0,-1 0 0,14 5 0,-26-7 26,0-1 1,0 0-1,0 1 1,0-1-1,0 1 0,0-1 1,0 1-1,0-1 1,0 1-1,-1 0 1,1-1-1,0 1 0,0 0 1,-1 0-1,1 0 1,0 0-1,-1-1 0,1 1 1,-1 0-1,1 0 1,-1 0-1,0 0 1,1 0-1,-1 0 0,0 0 1,0 0-1,0 0 1,0 0-1,0 1 0,0-1 1,0 0-1,0 0 1,0 0-1,0 0 1,0 0-1,-1 0 0,1 0 1,0 0-1,-1 1 1,-1 2 13,1 0-1,-1-1 1,0 1 0,0 0 0,0-1 0,-1 1 0,1-1 0,-6 6 0,-12 9 57,-1-1 0,0-1 0,-38 23 1,48-32-94,8-5-1,1 0 0,-1 0-1,1-1 1,-1 1 0,1-1 0,-1 0-1,0 0 1,0 0 0,0 0-1,0 0 1,-3 0 0,-48 12-666,51-12 419,-3-3-46,-15-4-48,20 5 307,0 1-1,0-1 1,-1 0-1,1 1 1,0-1-1,0 0 1,0 0 0,0 0-1,0 0 1,0 0-1,0 0 1,0 0-1,1 0 1,-1 0-1,0 0 1,1 0 0,-1 0-1,0-1 1,0-1-1,0 0-208,1 2 211,0 0 0,-1 0 0,1-1 0,0 1 0,0 0 0,0 0 0,0 0 0,1-1 1,-1 1-1,0 0 0,0 0 0,1 0 0,-1 0 0,0-1 0,1 1 0,0-1 0,0-1-95,2-9-375,0 0 0,1 0-1,0 1 1,1-1-1,0 1 1,13-19 0,-7 11-715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47.5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96 3872,'11'-22'-44,"14"-34"0,-25 55 171,0 0-1,1 0 1,-1 0 0,1 0 0,0 0 0,-1 0-1,1 0 1,0 0 0,0 0 0,0 1 0,-1-1 0,1 0-1,0 0 1,0 1 0,0-1 0,0 1 0,0-1-1,0 1 1,0-1 0,1 1 0,-1-1 0,0 1 0,0 0-1,0 0 1,0-1 0,0 1 0,1 0 0,-1 0-1,0 0 1,0 0 0,0 1 0,1-1 0,-1 0 0,0 0-1,0 1 1,0-1 0,0 1 0,0-1 0,0 1 0,0-1-1,0 1 1,0 0 0,1 0 0,2 1-649,-2-1 606,0 0-1,-1-1 0,1 1 1,0 1-1,0-1 1,-1 0-1,1 0 1,0 1-1,-1-1 0,0 0 1,1 1-1,-1 0 1,0-1-1,0 1 1,0 0-1,0-1 0,0 1 1,0 0-1,0 0 1,1 4-1,-1 1 132,0 0 0,0 0-1,-1 0 1,0 11 0,-1-5 123,-1 12-95,-2 1 0,0-1 1,-2 0-1,-14 39 0,-7 30 128,15-43-294,-8 41-506,9-38-936,7-17-983,4-20-2730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48.4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 10 5669,'3'-1'-387,"28"-7"-397,-28 7 940,2 1-19,12 0 36,-13 0 1304,3 9-987,-7-9-421,1 1-1,0-1 1,-1 1-1,1-1 1,-1 1 0,1-1-1,-1 1 1,1 0 0,-1-1-1,1 1 1,-1 0 0,1-1-1,-1 1 1,0 0-1,1 0 1,-1-1 0,0 1-1,0 0 1,0 0 0,0 0-1,0-1 1,0 1 0,0 0-1,0 1 1,-25 55 1674,21-47-1439,-1-1 1,-11 19 0,11-19-167,0-1 1,-7 19-1,-1 3 59,9-21-137,0 1-1,0-1 0,1 1 0,-2 11 0,-3 25 82,3-23-82,1 0-1,-1 33 0,5-41-45,-1-12-23,1 1 0,0-1 0,0 1 0,0-1 0,1 1 0,-1-1 0,1 0 0,0 1 0,-1-1 0,2 1 0,0 3-1,-1-6 4,-1 0 0,1 0 0,0 0 0,-1 0-1,1 0 1,0 0 0,0 0 0,0 0-1,-1 0 1,1 0 0,0 0 0,0-1-1,0 1 1,1 0 0,-1 0 0,0-1-1,0 1 1,2 0 0,-2-1 1,-1 0-1,1 1 1,0-1-1,0 0 1,0 1 0,-1-1-1,1 1 1,0-1 0,-1 1-1,1-1 1,0 1-1,-1 0 1,1-1 0,0 1-1,-1 0 1,1-1 0,-1 1-1,1 1 1,4 0-104,43-2-265,-42-1 333,0 0 1,-1 0-1,1 0 0,-1 0 0,0-1 0,0 0 1,1 0-1,-1-1 0,0 1 0,7-6 1,-2 1-55,-1 0 0,1-1 1,12-13-1,-10 9 17,-1-1 0,0-1 1,-1 0-1,0 0 0,-1-1 0,-1 0 0,-1-1 0,7-16 1,-12 22 60,0 1 0,-1-1 0,0 0 0,0 1 1,-1-14-1,0 18 25,0 2-7,0 1 2,0-1 0,0 1 0,0-1 0,-1 0 0,1 1 0,-1-1-1,1 1 1,-1-1 0,0 1 0,0 0 0,0-1 0,0 1 0,-1 0 0,1-1 0,0 1-1,-1 0 1,0 0 0,1 0 0,-1 1 0,0-1 0,0 0 0,0 1 0,-3-3 0,-2-1-2,-1 1 0,0-1 1,0 1-1,0 1 0,0-1 1,-1 1-1,1 1 0,-1 0 1,1 0-1,-1 0 0,-16 0 1,22 2-10,-3 0-10,-47 0-124,49 0 62,-1 1-28,-12 2-34,12-2-31,2-2-610,-11-6 415,10 6-44,10-3-1967,21-13 669,-12 9-174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21.0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261 7 4048,'16'-7'4776,"-27"17"-1451,3-5-4704,6-4 1396,1 1 1,-1-1 0,0 0-1,0 0 1,0 0 0,0-1-1,0 1 1,0 0 0,0-1-1,0 0 1,-1 1 0,1-1-1,-3 0 1,-10 2 79,-15 9 89,-39 19 0,37-15-198,-29 12-268,59-26 222,0 1-22,1-2 75,1 0 1,0 0-1,0 0 1,0 0-1,-1 0 1,1 0-1,0 0 1,0 1-1,0-1 1,-1 0-1,1 0 1,0 0-1,0 0 1,0 0-1,0 0 1,0 1 0,-1-1-1,1 0 1,0 0-1,0 0 1,0 1-1,0-1 1,0 0-1,0 0 1,0 0-1,0 1 1,0-1-1,-1 0 1,1 0-1,0 0 1,0 1-1,0-1 1,0 0 0,0 0-1,0 0 1,0 1-1,1-1 1,-1 0-1,0 0 1,0 1-1,0-1 1,0 0-1,0 0 1,0 1-1,7 2-18,-1 0 0,1 0 0,0 0-1,0-1 1,0 0 0,1 0-1,-1-1 1,0 0 0,0 0 0,11-1-1,-16 0 4,3 1 3,71 10-129,-74-11 138,0 0 0,0 1 0,0 0 0,0-1 0,0 1 0,0 0 0,0 0-1,0 0 1,0 0 0,0 0 0,-1 0 0,1 1 0,0-1 0,-1 1 0,1-1 0,-1 1 0,1-1 0,-1 1 0,0 0 0,0 0 0,0 0 0,0 0 0,0-1-1,0 1 1,-1 0 0,1 1 0,0-1 0,-1 0 0,0 0 0,1 0 0,-1 3 0,-1-2 8,1-1-1,-1 0 1,1 1 0,-1-1-1,0 0 1,0 0 0,0 0-1,0 1 1,0-1 0,0 0-1,-1 0 1,1-1 0,-1 1 0,1 0-1,-1 0 1,-3 2 0,-30 20 9,34-23-9,-2 1 2,-6 4-41,-1-1 0,1 0 0,-1 0 0,-20 6 0,27-11-56,0 1-1,-1 0 0,1-1 1,0 0-1,-1 0 1,1 0-1,0 0 1,-1 0-1,1-1 0,0 1 1,0-1-1,-1 0 1,1 0-1,0 0 0,0 0 1,0-1-1,0 1 1,0-1-1,0 0 1,1 0-1,-5-3 0,5 3-168,0 0 0,0 0 0,0-1 0,0 1 0,0 0 0,1-1 0,-1 1 0,1-1 0,0 1 0,-1-1 0,1 0 0,0 1 0,1-1-1,-1 0 1,0 0 0,0-4 0,1-10-1256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49.3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25 4672,'-13'-6'-1061,"2"0"1013,9 4 847,2 1-715,0 1-1,1-1 0,-1 0 1,1 1-1,-1-1 0,1 1 0,-1-1 1,1 0-1,-1 1 0,1-1 1,-1 1-1,1 0 0,0-1 0,-1 1 1,1-1-1,-1 1 0,1 0 1,0-1-1,0 1 0,-1 0 0,1 0 1,0 0-1,0 0 0,-1 0 1,1-1-1,0 1 0,-1 1 0,1-1 1,1 0-1,40 0-87,-19 0 421,67 0 53,-86 0-459,7 0 22,-1 0 0,0 1 0,15 2 0,-25-2-30,1-1 0,0 0-1,0 1 1,0-1 0,-1 0 0,1 0 0,0 0 0,0 0 0,0 0 0,-1 0 0,1 0 0,0 0 0,0 0 0,0 0 0,0 0 0,-1-1-1,2 1 1,-1-1-1,0 1 0,-1 0-1,1 0 1,0 0-1,0-1 1,-1 1-1,1 0 1,0 0 0,0 0-1,-1 0 1,1 0-1,0 1 1,0-1-1,-1 0 1,1 0 0,0 0-1,-1 1 1,1-1-1,0 0 1,-1 1-1,2 0 1,2 0 10,-1 1-1,1-1 1,-1 1 0,0 0-1,1 0 1,-1 0-1,0 1 1,0-1 0,4 6-1,-6-6-6,0-1 0,0 1 0,-1-1 0,1 1-1,-1-1 1,0 1 0,1 0 0,-1-1 0,0 1-1,0 0 1,0-1 0,0 1 0,0 0 0,0-1-1,0 1 1,-1-1 0,1 1 0,0 0 0,-1-1 0,0 1-1,1-1 1,-1 1 0,0-1 0,0 1 0,-1 1-1,-7 12 116,-2 0-1,0 0 0,-22 22 0,12-15 28,5-7 9,-30 22 0,42-35-136,1 1-1,-1-1 1,1 1 0,-1 0 0,1 0-1,0 1 1,0-1 0,0 1-1,-4 7 1,6-10 104,4 3-106,0-1 1,0 0-1,0 1 1,0-1 0,0-1-1,1 1 1,-1 0 0,1-1-1,0 1 1,-1-1-1,1 0 1,0-1 0,1 1-1,-1-1 1,0 1-1,0-1 1,6 0 0,16 8 46,14 2-2,-34-10-57,0 0 1,0 1-1,0 0 1,-1 0 0,7 3-1,-9-4-4,0 1 5,1-1-1,0 1 1,-1 0-1,0 0 1,1 0-1,-1 1 1,0-1-1,0 1 1,0 0-1,0 0 1,-1 0-1,1 0 1,-1 0-1,0 0 1,3 5-1,-5-6-3,1-1 0,-1 1 0,1 0 0,-1-1-1,0 1 1,1-1 0,-1 1 0,0 0 0,0-1 0,0 1-1,0-1 1,-1 1 0,1 2 0,-1 5 27,0-1 23,1-1 0,-1 1 0,-1 0 0,0 0 0,0-1-1,0 1 1,-1 0 0,0-1 0,0 0 0,-1 0 0,0 0-1,0 0 1,-1-1 0,0 0 0,0 0 0,0 0 0,-7 6 0,-9 6 181,-1-1 1,-1-1 0,-33 18-1,33-21-140,17-10-134,-1 0-1,1-1 0,-1 0 1,-10 1-1,8-1-142,6-1-93,-1-1-100,-14 0-100,14 0-100,0 0-2106,-10 0 259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53.2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206 14 6361,'0'0'-413,"-12"-11"-1326,12 11 1891,-1-1 0,1 1-1,-1 0 1,1-1 0,-1 1-1,1 0 1,-1 0 0,1 0 0,-1 0-1,0 0 1,1 0 0,-1-1 0,1 1-1,-1 0 1,1 1 0,-1-1 0,1 0-1,-1 0 1,1 0 0,-1 0-1,0 0 1,1 0 0,-1 1 0,1-1-1,-1 0 1,1 0 0,0 1 0,-1-1-1,1 0 1,-1 1 0,1-1-1,-1 1 1,1-1 0,0 0 0,-1 1-1,1-1 1,0 1 0,0-1 0,-1 1-1,1-1 1,0 1 0,0-1 0,-1 1-1,1-1 1,0 2 0,-2 1-1248,0 1 1335,2 12 755,0-12-930,1 0-1,-1 0 0,0 0 0,-1 0 1,1 0-1,-1 0 0,0 0 1,0 0-1,-2 4 0,2-4-5,0-1 0,0 1-1,0 0 1,0 0 0,0 7 0,-4 17 140,-9 11 75,-15 70 0,5-17-113,-2 18-164,-7 60-745,23-136 336,8-29 284,0 0 0,0 1 0,1-1 0,0 1 0,-1 6 0,-5 14-780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53.8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5569,'0'0'838,"1"7"-622,1 10-72,6 56 1208,-8 0-269,5 117 67,-4-173-1070,6 29 1,-4-25-54,-2-18-31,0 0 1,0 0-1,1 0 1,-1 0-1,0 0 1,1 0-1,0 0 1,0-1 0,0 1-1,0 0 1,0-1-1,0 0 1,1 1-1,-1-1 1,1 0-1,-1 0 1,1-1 0,0 1-1,0-1 1,0 1-1,0-1 1,0 0-1,0 0 1,0 0-1,0 0 1,1-1 0,-1 1-1,5-1 1,13 0-31,-19 0 30,-1 0 1,0 0 0,1 0 0,-1 0 0,0 0 0,1 0-1,-1-1 1,1 1 0,-1-1 0,0 1 0,0-1 0,1 1-1,-1-1 1,0 0 0,0 0 0,0 1 0,2-2-1,2-2-7,18-8-59,-1-1-1,0-1 1,36-31 0,-28 22 2,50-47-60,-54 46 87,0 0 0,51-32 0,-56 44 22,-11 7-87,0-1 1,16-12-1,-22 15-9,0 0 0,0 1 0,0-1 0,0 1 0,1 0-1,6-3 1,0 1-383,-9 3 142,13 7-3695,-13-4 3617,2-1-966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55.2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708 10 4464,'0'0'85,"-6"-2"32,-19-4 37,19 4 21,-1 3 12,-8 1 2,1 1 1,0 1-1,-24 9 0,6-6 191,-289 114 2543,296-111-2756,15-5-81,-1 0-1,-21 5 1,31-10-86,0 0 1,-1 0-1,1 0 1,-1 0-1,1 1 1,0-1 0,-1 1-1,1-1 1,0 1-1,0-1 1,-1 1 0,1 0-1,0-1 1,0 1-1,0 0 1,0 0-1,0 0 1,0 0 0,-1 1-1,-1-1 21,25 15-10,-12-13-8,81-4 27,25-7-32,-108 8 1,-4 0 1,31 4-2,-29-4 2,1 0 2,-1 1-1,1 0 1,0 0 0,7 3 0,-13-4-1,0 0 1,1 1 0,-1-1-1,0 1 1,0-1-1,1 1 1,-1 0 0,0 0-1,0-1 1,0 1 0,0 0-1,0 0 1,0 0-1,0 0 1,0 0 0,0 0-1,0 0 1,-1 1 0,1-1-1,0 0 1,-1 0 0,1 1-1,-1-1 1,1 0-1,-1 1 1,0-1 0,0 0-1,1 3 1,-2-1 16,0 1 0,0 0-1,0-1 1,0 1 0,-1 0 0,1-1 0,-1 0-1,0 1 1,0-1 0,0 0 0,0 0 0,-1 0 0,1 0-1,-1 0 1,0-1 0,0 1 0,0-1 0,-5 3-1,-9 7 100,-1-1 0,-21 10 0,2-5-17,0-2 0,-1-1 0,-49 9 0,79-20-162,0 0 1,-1-1 0,1 0 0,-1-1-1,1 0 1,-1 0 0,1-1-1,-1 0 1,1 0 0,0-1 0,0 0-1,-13-5 1,19 5-27,-1 1 1,0 0-1,0-1 1,1 0-1,-1 0 1,1 0-1,-1 0 1,1 0-1,0 0 1,0 0-1,0-1 1,0 1-1,0-1 0,1 0 1,-1 1-1,1-1 1,-1 0-1,1 0 1,0 0-1,0 0 1,1 0-1,-1 0 1,0 0-1,1-6 1,0 3-188,0 1 0,1-1 1,0 1-1,0 0 1,0-1-1,1 1 0,0 0 1,0 0-1,0 0 1,0 0-1,1 0 0,0 1 1,0-1-1,4-5 1,13-9-1648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55.6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174 29 5040,'1'-12'-96,"-1"11"159,1 1-1,-1-1 1,0 0 0,0 0 0,1 0 0,-1 0-1,0 0 1,1 1 0,-1-1 0,1 0 0,-1 0 0,1 1-1,-1-1 1,1 0 0,0 1 0,-1-1 0,1 0-1,0 1 1,-1-1 0,1 1 0,0-1 0,1 0-1,-2 2 27,1-1-1,-1 0 0,1 1 0,0-1 1,-1 0-1,1 1 0,-1-1 0,1 1 1,-1-1-1,1 1 0,-1-1 0,0 1 1,1-1-1,-1 1 0,0-1 0,1 1 1,-1-1-1,0 1 0,1 0 1,-1-1-1,0 1 0,0 0 0,2 6 290,0 0-1,0 1 1,-1-1-1,1 13 1,-9 118 998,5-108-1209,-2-1 0,-1 1 1,-14 47-1,-75 207 301,42-138-1629,49-136 793,0-1 0,1 1 0,-2 10 0,0 1-684,2 2-3370,-2-16 1566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56.7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76 6069,'0'0'-378,"2"-2"-387,6-8 709,-7 10 330,-1-1 0,1 0-1,-1 1 1,1-1 0,-1 1 0,1 0-1,-1-1 1,1 1 0,-1-1 0,1 1-1,0 0 1,-1-1 0,1 1 0,0 0-1,-1 0 1,1 0 0,0-1 0,-1 1-1,1 0 1,0 0 0,-1 0 0,1 0-1,0 0 1,0 0 0,-1 0-270,0 0 0,0 0 0,0 0 0,-1 0 0,1-1 1,0 1-1,0 0 0,0 0 0,0-1 0,-1 1 0,1 0 0,0 0 0,0-1 1,0 1-1,0 0 0,0-1 0,0 1 0,0 0 0,0 0 0,0-1 0,0 1 1,0 0-1,0-1 0,0 1 0,0 0 0,0 0 0,0-1 0,0 1 0,0 0 1,0-1-1,0 1 0,0 0 0,1 0 0,-1-1 0,0 1 0,0 0 0,0 0 1,0 0-1,1-1 0,-1 1 0,0 0 0,0 0 0,0 0 0,1-1 0,-1 1 1,0 0-1,0 0 0,1 0 0,-1 0 0,0 0 0,1 0 0,13-10 101,-13 9-110,8-2 24,1-1 0,0 2 0,-1-1 0,1 1 0,16-1 0,16-4-20,-37 6-6,-1 0-1,1 0 1,-1 1 0,1-1-1,8 1 1,8-1-35,32-3-221,-50 3 177,19 5-68,-21-4 149,-1 0 1,1 0 0,-1 0 0,1 0-1,-1 0 1,0 0 0,1 0 0,-1 1-1,1-1 1,-1 0 0,0 0 0,1 1 0,-1-1-1,0 0 1,1 0 0,-1 1 0,0-1-1,1 0 1,-1 1 0,0-1 0,0 0-1,1 1 1,-1-1 0,0 1 0,0-1-1,0 0 1,1 1 0,-1-1 0,0 1-1,0-1 1,0 1 0,-4 15-112,-12 9 14,6-13 72,0-1 0,0 1 1,-1-2-1,-1 0 1,1 0-1,-15 8 0,-13 13-34,34-25 47,-1-1 0,0 1 1,-1-1-1,-13 7 0,20-12 17,-1 1-1,1-1 1,-1 0-1,1 0 0,-1 1 1,1-1-1,-1 0 1,1 0-1,-1 1 0,1-1 1,-1 1-1,1-1 1,-1 0-1,1 1 0,0-1 1,-1 1-1,1-1 1,0 1-1,-1-1 0,1 1 1,0-1-1,-1 2 1,-5 11-44,5-11 39,3 1 3,8 10 2,24 3-39,-29-14 24,1 0 0,0 1 0,-1 0 0,9 5 0,1 2-16,-14-9 30,1 0 0,-1 0 0,0 0 0,1 0 0,-1 0 0,0 0 0,0 0-1,0 0 1,0 0 0,0 1 0,0-1 0,0 0 0,0 1 0,0-1 0,0 1-1,0 2 1,8 34 0,-9-37 1,0 0 1,1 0-1,-1 0 0,0 0 0,0 0 1,0 0-1,-1 0 0,1 0 1,0 0-1,0 0 0,0 0 0,-1-1 1,1 1-1,0 0 0,-1 0 1,1 0-1,-1 1 0,0 0 2,-1 3 11,0-1-1,0 1 1,-1 0 0,1-1 0,-1 0 0,0 1 0,0-1 0,0 0 0,-1-1 0,-4 5 0,-42 29 153,25-20-122,18-12-107,0 0 0,-1-1 0,1 1 0,-1-1-1,0-1 1,0 1 0,0-2 0,-1 1 0,1-1-1,-1 0 1,0-1 0,1 0 0,-15 0 0,18-1-288,1-1-40,-14-2-52,17 3 377,0-1 0,0 1 0,0 0 1,0-1-1,1 0 0,-1 1 0,0-1 1,0 0-1,0 1 0,1-1 0,-1 0 0,0 0 1,1 0-1,-1 1 0,1-1 0,-1 0 0,1 0 1,-1 0-1,1 0 0,0 0 0,0 0 1,-1 0-1,1 0 0,0 0 0,0 0 0,0 0 1,0 0-1,0 0 0,0-2 0,0 3 4,0-3-528,3-1-262,9-14-847,-1 2-171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57.4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121 13 4800,'12'-12'-142,"-12"12"208,0 1 0,-1-1-1,1 0 1,0 0 0,0 0-1,0 0 1,0 0 0,0 0 0,0 0-1,0 0 1,0 0 0,0 0-1,-1 0 1,1 0 0,0 0-1,0 0 1,0 0 0,0 0 0,0 0-1,0 0 1,0 0 0,0 0-1,-1-1 790,1 1-790,0 0 1,-1 0 0,1 0-1,0 0 1,0 0 0,0-1 0,0 1-1,0 0 1,-15 15 928,-25 29-467,35-39-137,1 0-310,1 0 0,0 0-1,0 0 1,0 0 0,0 0-1,-2 8 1,-9 15 100,9-19-128,1 0 0,0 1 0,0 0 0,1-1 0,0 1 0,1 0 0,0 0 0,0 0 0,1 1 0,1 18 0,0-25-68,1-1-1,0 0 1,-1 1 0,2-1-1,-1 0 1,0 0-1,1 1 1,-1-1-1,1 0 1,0 0-1,0-1 1,0 1-1,0 0 1,1-1 0,-1 1-1,1-1 1,0 0-1,-1 0 1,1 0-1,0 0 1,0 0-1,0-1 1,0 1-1,4 0 1,-6-1 4,0-1 0,0 1 1,0-1-1,0 1 0,0-1 0,0 0 1,0 1-1,0-1 0,0 0 0,0 0 1,1 0-1,-1 0 0,0 0 0,0 0 1,0 0-1,2-1 0,7 0-181,-3 0 141,0 0-1,0-1 1,-1 0 0,1 0-1,0-1 1,-1 0-1,1 0 1,-1 0 0,6-5-1,4-1-16,-12 6 55,0 0 0,0 0 0,0 0 0,-1 0 0,1 0 0,-1-1 0,0 0 0,0 0 0,-1 1 0,1-2 0,3-6 0,-2 2 32,0 0 0,0-1 0,-1 1 0,2-15 1,-2-2 209,0-51 1,-3 74-223,0 1 3,-1-1-1,0 1 1,0 0 0,0 0 0,0 0-1,0 0 1,0 0 0,-1 0 0,1 0-1,0 0 1,-1 1 0,0-1 0,1 0-1,-4-2 1,3 3-3,-2-2-41,0 0 0,0 1 1,0-1-1,0 1 0,0 0 0,-1 1 0,-7-3 0,11 3 16,-2 1-163,0-1-295,-11-2 197,10 2-39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58.1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132 48 3996,'5'-12'-213,"-4"9"72,0-5-161,-2 4 784,-3 9 2531,-2 5-2676,-1 1-1,0-1 1,0-1-1,-15 15 0,13-14-105,1 0 0,0 0 0,0 1 0,1 0-1,-9 20 1,5-10-14,8-15-175,0 1-1,1-1 1,0 0 0,0 1-1,0-1 1,1 1 0,0 0-1,0 0 1,1-1 0,0 1 0,0 0-1,1 0 1,-1-1 0,3 9-1,-2-13-57,0 0 0,0 0 0,0 0 0,0 0-1,0 0 1,0 0 0,0-1 0,0 1 0,1 0-1,-1-1 1,1 1 0,-1-1 0,1 0 0,0 1-1,-1-1 1,1 0 0,0 0 0,0 0 0,0 0-1,0 0 1,0-1 0,0 1 0,0-1 0,3 1-1,-5-1 15,2 1-157,4-1-20,4 0 22,0-1 1,0-1-1,16-4 1,-15 2 79,0-1 0,1 0 0,-2-1 0,1 0-1,-1-1 1,0 0 0,0 0 0,0-1 0,-1-1 0,-1 0 0,0 0 0,0 0 0,0-1 0,-1 0 0,-1-1-1,0 1 1,0-1 0,-1 0 0,0-1 0,5-21 0,-10 27 99,1 1-1,-2-1 1,1 1 0,0-1 0,-1 1-1,0-1 1,0 1 0,-1 0-1,0-1 1,1 1 0,-2 0 0,1 0-1,-6-9 1,5 12-32,0-1 0,0 0-1,0 1 1,0-1 0,0 1-1,-1 0 1,1 0 0,-5-2 0,-16-10-1447,22 12 1029,-3-3-2295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58.7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142 1 4328,'0'0'1570,"0"5"-1207,5 35 657,-5-40-1005,0 0 1,0 1 0,0-1-1,1 1 1,-1-1 0,0 1-1,0-1 1,0 0 0,0 1-1,0-1 1,0 1 0,0-1-1,0 1 1,0-1-1,0 1 1,0-1 0,0 0-1,0 1 1,0-1 0,-1 1-1,1-1 1,0 1 0,0-1-1,0 0 1,-1 1 0,1 0-1,-4 11 331,4 3-75,1 0 1,1 0 0,5 24 0,-5-20-174,-2-17-95,0-1 0,0 1 0,0 0-1,0-1 1,1 1 0,-1 0 0,0-1 0,1 1-1,-1-1 1,2 3 0,0 0 1,1 0 0,0 0-1,1 0 1,-1 0 0,0-1 0,5 4 0,-4-4-1,0 0 1,-1-1 0,1 0 0,0 1 0,7 1 0,-7-2-4,1 0 0,-1 0 0,-1 0 0,1 1 0,6 4 1,-10-7-2,1 1 1,-1 0 0,1-1 0,-1 1 0,1 0 0,-1-1 0,1 1 0,0-1 0,-1 1 0,1-1 0,0 1 0,-1-1 0,1 1 0,0-1 0,0 0 0,-1 1 0,1-1 0,0 0 0,0 0 0,0 1 0,-1-1 0,1 0 0,1 0-1,-1 0 2,-1 0-1,0 0 0,1 0 0,-1 0 0,1 0 0,-1 0 1,0 0-1,1 0 0,-1 0 0,1 0 0,-1 0 0,0 0 1,1 1-1,-1-1 0,0 0 0,1 0 0,-1 0 0,0 1 1,1-1-1,-1 0 0,0 0 0,1 1 0,-1-1 0,0 0 1,0 1-1,1 0 0,10 10 31,0 0-1,13 19 1,-19-24-24,0 0 53,0 0-1,-1 1 1,0-1-1,-1 1 1,6 11 0,-9-14 0,-1 0 1,1 0 0,0 0 0,-1 0 0,0-1 0,0 1 0,-1 4-1,1-8-56,-2 8 97,-1 1 1,-1-1 0,0-1 0,0 1-1,0-1 1,-9 9 0,-6 9 140,-43 44 278,57-62-475,0-1 0,0 0 0,-1-1 0,-14 11 0,-6 5 34,22-17-142,0 0 0,-1 0 0,0 0 0,0 0 1,0-1-1,0 0 0,0-1 0,-1 1 0,1-1 0,-1 0 1,-12 1-1,-11-7-681,29 4 699,0 0 1,0 0-1,0 0 1,0 0-1,0 0 1,0 0-1,1 0 1,-1 0-1,0-1 1,0 1-1,0 0 1,0-1 0,1 1-1,-1-1 1,0 1-1,0-1 1,1 1-1,-1-1 1,-1 0-1,0-1-136,2 1 124,-1 1-1,1-1 1,-1 0 0,0 1 0,1-1-1,-1 0 1,1 1 0,-1-1 0,1 0 0,0 0-1,-1 1 1,1-1 0,0 0 0,-1 0-1,1 0 1,0 0 0,0 1 0,0-1-1,0-2 1,0 1-149,-2-1-249,1 0 0,1-1 0,-1 1 0,0 0 0,1 0 0,-1-1 0,1-5 0,0 8 153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4:59.2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81 5296,'0'0'-344,"1"-2"-319,0 1 683,-1 0 0,1 0 0,-1 0-1,1 0 1,0 0 0,0 0 0,-1 0 0,1 0-1,0 1 1,0-1 0,0 0 0,0 0 0,0 1 0,0-1-1,0 1 1,0-1 0,0 1 0,0-1 0,1 1-1,-1 0 1,2-1 0,1 0 39,29-7 396,15-6 9,-33 9-147,30-6 0,4-2 58,-45 12-312,1 1-23,59-8-220,-59 7 51,-1 2-255,-1 0 158,7 2 310,2-4-3030,6-3 1768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21.8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 4296,'0'0'4158,"0"5"-3903,-3 16-6,2-20-238,1-1 0,0 1 0,0-1 0,0 0 0,0 1 0,0-1 0,-1 1 0,1-1 0,0 1 0,0-1 0,0 1 0,0-1 0,0 0 0,1 1 0,-1-1 0,0 1 0,0-1 0,0 1 0,0-1 0,0 1 0,0-1 0,1 0 0,-1 1 0,0-1 0,0 0 0,1 1 0,-1-1 0,0 1 0,1-1 0,-1 0 0,0 0 0,1 1 0,-1-1 1,1 0 0,-1 1 0,0-1 1,1 0-1,-1 0 0,0 1 0,1-1 0,-1 0 1,0 1-1,0-1 0,1 0 0,-1 1 0,0-1 1,0 0-1,0 1 0,0-1 0,1 0 0,-1 1 1,0-1-1,0 1 0,0-1 0,0 0 0,0 1 0,0-1 1,0 1-1,0-1 0,0 1 0,1 11 282,0-1 0,6 22 0,2 13 82,-4-5-197,-2 1 1,-2 0-1,-5 54 1,2-78-231,2-1 0,0 1 0,1-1 0,1 0 0,0 0 0,2 0 0,5 21 0,-3-19-232,-4-10-3,1-1 0,0 0 0,5 11 1,1 16-1704,-9-33 1475,1 3-265,-2 4-2216,-3 1 1324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11.1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 3964,'0'0'1693,"-1"5"-1549,-3 23 171,8-28-162,103 5 634,-79-3-658,31-3 1,-10-1-18,-13-2-123,8 4-377,-40 0 213,0 0-29,10 0-40,-11 0-31,16-11-3148,-6 7 2572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11.9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305 3 3392,'0'0'21,"4"-1"90,1-1 1766,-14 3-1375,-22 3-804,26-3 505,-40 10 190,42-11-373,0 1 0,1-1 0,-1 1 0,0-1 0,1 1 0,-1 0 0,1 0 0,-1 0 0,1 0 0,-1 1 0,-2 1 0,-21 10 176,-89 42 164,114-55-357,-1 1 1,0 0-1,1-1 1,-1 1-1,1 0 0,-1 0 1,1 0-1,0 0 1,-1 0-1,1 0 1,0 0-1,0 1 1,0-1-1,0 0 1,0 1-1,0-1 1,0 0-1,0 1 1,0 0-1,1-1 0,-1 1 1,0-1-1,1 1 1,-1 1-1,1 0 30,5-2-36,0 1 0,8 3-19,0-1-1,19 3 0,40 3-30,-42-8 49,13 5 2,-15-3 2,-15-3-6,-9 0 4,1-1-1,-1 1 1,0 0 0,0 0-1,0 0 1,0 0 0,0 1 0,0 0-1,5 2 1,-8-3 5,1-1-1,-1 1 1,0 0 0,1-1 0,-1 1-1,0 0 1,0 0 0,0 0 0,1 0-1,-1 0 1,0 0 0,0 0 0,0 0-1,-1 0 1,1 1 0,0-1 0,0 0-1,-1 1 1,1-1 0,-1 0-1,1 1 1,-1-1 0,1 1 0,-1-1-1,0 1 1,0-1 0,0 1 0,0-1-1,0 1 1,0-1 0,0 1 0,0-1-1,0 1 1,-1-1 0,1 0 0,-1 1-1,0 2 1,-4 5 24,1 0-1,-2-1 1,1 1 0,-12 12 0,8-8 14,-1-2 1,0-1 0,-1 0 0,0 0 0,-1-1 0,0 0 0,-13 6-1,-11 10 57,28-20-104,1 0-1,-1-1 1,0 0-1,0-1 1,0 0 0,-1 0-1,-10 2 1,16-4-97,-3-1-58,-20 0-367,25 0 482,-1 0-1,1-1 0,-1 1 0,1-1 0,-1 1 1,1-1-1,0 0 0,-1 1 0,1-1 1,0 0-1,-1 0 0,0-1 0,-3-1-79,3 1-105,-1 1-1,0-1 1,0 1 0,1-1-1,-1 0 1,1 0-1,0 0 1,-1 0 0,1 0-1,0 0 1,0-1-1,-2-3 1,3 5-948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12.4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 9 3812,'0'0'-158,"3"-7"-270,-2 6 886,-3 7 2427,-1 3-2775,-11 25 368,9-10 179,5-13-442,-16 116 1391,11-27-1099,-1 18-213,6-28-240,-1-29-129,1-44-40,0-1 1,-4 27-1,3-33-75,0-1 0,1 1 0,0 14-1,1 0-627,3-13 141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13.3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1 4708,'0'0'-326,"-4"2"-276,-14 4 622,14-5 239,2 2-62,2-3-177,0 0 0,-1 1 0,1-1 1,0 0-1,0 0 0,0 0 0,0 1 0,-1-1 0,1 0 0,0 0 0,0 0 0,0 1 1,0-1-1,0 0 0,0 0 0,0 1 0,0-1 0,-1 0 0,1 0 0,0 1 0,0-1 1,0 0-1,0 0 0,0 1 0,0-1 0,0 0 0,1 0 0,-1 1 0,0-1 0,0 0 1,0 0-1,0 1 0,0-1 0,0 0 0,0 0 0,0 0 0,1 1 0,-1-1 0,0 0 1,0 0-1,0 0 0,0 1 0,1-1 0,-1 0 0,5 4 41,0-1 0,1 1 0,-1-1 0,1 0-1,0-1 1,8 3 0,134 29 490,-144-32-546,-2-2-4,0 0 0,1 1 0,-1-1 0,0 1 1,0 0-1,0 0 0,0 0 0,0 0 0,0 0 1,0 0-1,-1 0 0,1 1 0,0-1 0,-1 0 1,1 1-1,-1 0 0,1-1 0,-1 1 0,2 3 1,-2-3-18,0-2 15,-1 0 1,1 0-1,-1 0 1,0 0-1,1 1 1,-1-1 0,1 0-1,-1 0 1,0 1-1,1-1 1,-1 0 0,0 0-1,1 1 1,-1-1-1,0 0 1,0 1-1,1-1 1,-1 0 0,0 1-1,0-1 1,0 1-1,1-1 1,-1 0-1,0 1 1,0-1 0,0 1-1,0-1 1,0 0-1,0 1 1,0-1 0,0 1-1,0-1 1,0 1-1,0 0 1,-2 13 5,1-6-2,-11 15 21,3-10-8,0 0 0,-2-1 0,1 0-1,-22 17 1,16-10-45,15-19 27,1 1 1,-1-1-1,1 1 0,-1 0 1,1 0-1,-1-1 0,1 1 0,0 0 1,-1 0-1,1 0 0,0-1 1,0 1-1,-1 0 0,1 0 0,0 0 1,0 0-1,0 0 0,0-1 1,0 1-1,0 0 0,1 0 0,-1 0 1,0 0-1,0 0 0,0-1 1,1 2-1,-1-1 2,1-1 0,-1 1 0,0 0 0,0-1 0,1 1 1,-1 0-1,0-1 0,1 1 0,-1-1 0,1 1 1,-1 0-1,0-1 0,1 1 0,-1-1 0,1 1 0,0-1 1,-1 0-1,1 1 0,-1-1 0,1 0 0,0 1 0,-1-1 1,1 0-1,1 1 0,10 1-2,0 1-1,0 1 1,19 8-1,-5-2-24,-24-9 28,0 0 0,0 0 1,0 0-1,0 0 1,0 0-1,0 1 0,0-1 1,-1 0-1,1 1 1,0 0-1,-1-1 1,0 1-1,1 0 0,-1 0 1,0 0-1,0-1 1,0 1-1,0 1 0,0-1 1,0 0-1,-1 0 1,1 0-1,0 4 0,0-3 7,-1 1 0,0-1 0,0 0-1,0 0 1,0 0 0,0 0 0,-1 0-1,1 0 1,-1 0 0,0 0 0,0 0-1,0 0 1,0 0 0,0 0-1,-1-1 1,-3 6 0,-2 1 21,-1 0 23,1 1 0,-2-1 0,-14 12 0,2-4 38,16-13-72,0 0 0,0 0 0,0 0 1,-1 0-1,1-1 0,-10 4 0,-13 7-59,-1 2-371,18-13 174,8-2-58,-1-1-57,-9 0 108,4 0-2228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14.7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127 38 3304,'0'0'1391,"-4"6"-1197,-18 29 317,21-33-212,-28 44 721,27-45-979,1 1 1,0-1-1,0 1 0,0 0 1,0 0-1,0-1 1,0 1-1,0 0 1,0 2-1,-8 14 279,0-2 135,-10 11 533,18-25-907,0 0-57,-3 8-1,3-8 17,0 14 20,-4-4-25,4-10-44,0 0 1,0 1 0,0-1 0,0 0-1,0 0 1,0 1 0,1-1-1,-1 0 1,1 1 0,-1-1 0,1 0-1,0 1 1,0-1 0,0 1-1,1-1 1,-1 0 0,0 1-1,1-1 1,1 5 0,-2-7 6,0 0 0,0 0 0,0 1 0,1-1 0,-1 0 1,0 0-1,0 0 0,0 1 0,0-1 0,0 0 0,0 0 0,0 1 1,0-1-1,0 0 0,0 0 0,0 1 0,0-1 0,0 0 0,0 0 0,0 1 1,0-1-1,0 0 0,0 0 0,0 1 0,0-1 0,-1 0 0,1 0 0,0 0 1,0 1-1,0-1 0,0 0 0,0 0 0,-1 0 0,1 1 0,0-1 0,0 0 1,-1 0-1,1 0 1,0 1 0,0-1-1,-1 0 1,1 0 0,0 1 0,0-1-1,0 0 1,-1 1 0,1-1-1,0 0 1,0 1 0,0-1-1,0 0 1,0 0 0,0 1 0,0-1-1,0 1 1,0-1 0,-1 0-1,1 1 1,1-1 0,-1 0 0,0 1-1,0-1 1,0 0 0,0 1-1,0-1 1,0 0 0,0 1-1,14 47-118,-13-46 115,0 1-2,0 0 0,-1 0 0,1 0 0,0 0 0,1 0 0,2 5 0,-3-6-2,10 9 14,-9-9-7,-1 0 0,1 0 0,0 0 1,0 0-1,0-1 0,0 1 0,0-1 1,0 1-1,0-1 0,1 0 0,3 2 0,-3-2-1,-1 0 1,35 8-17,3-5 46,-35-4-23,-1 0 5,8 1-7,-6-1 0,1 1-1,-1-2 0,0 1 1,9-2-1,-1-1 1,-5 1-10,-1-1 0,0 0 1,0-1-1,0 1 0,0-2 0,0 1 0,-1-1 0,1 0 0,11-12 0,-9 6 3,1 2-4,-8 6 0,11-25-10,-13 27 18,0 0 0,-1 0 1,1 0-1,-1 0 0,1 0 1,-1 0-1,1 0 0,-1 0 1,0 0-1,1 0 0,-1 0 0,0 0 1,0 0-1,0 0 0,0 0 1,0-1-1,0 0 0,5-94-61,-4 80 57,0 13 2,-1-1 1,0 1-1,1 0 0,-1 0 0,-1 0 0,1-1 1,-1-2-1,-4-25-21,5 28 20,0 0-1,0 0 1,0 0-1,-1 0 1,1 0 0,-1 0-1,0 0 1,-2-4-1,-7-15-45,9 19 40,-1 0 1,1 0-1,-1 0 0,1 0 1,-1 1-1,0-1 1,0 0-1,0 1 0,-3-3 1,1 1-24,0 0-1,0 0 1,-1 1 0,1 0 0,-1 0 0,0 0 0,-5-2-1,-32-16-748,7 17-601,30 4 948,4 0 372,0 0 0,1 0 0,-1 1 0,0-1 0,0 0 0,0 0 0,0-1 0,0 1 0,1 0 0,-1 0 0,0 0 0,0-1 0,0 1 0,0 0 0,-1-1 0,-6-2-1490,-6-1 559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08.2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335 1 3748,'0'0'-88,"7"4"64,-7-4 85,0 0 1,1 0-1,-1 0 1,0 1 0,0-1-1,0 0 1,0 0-1,0 0 1,0 0-1,1 0 1,-1 1-1,0-1 1,0 0-1,0 0 1,0 0-1,0 0 1,0 1-1,0-1 1,0 0 0,0 0-1,0 0 1,0 0-1,0 1 1,0-1-1,0 0 1,0 0-1,0 0 1,0 1-1,0-1 1,0 0-1,0 0 1,0 0-1,0 0 1,0 1-1,0-1 1,0 0 0,-1 0-1,1 0 1,0 0-1,0 0 1,0 1-1,0-1 1,0 0-1,0 0 1,-1 0-1,1 0 1,0 0-1,0 0 1,0 0-1,0 0 1,-1 1 0,1-1-1,0 0 1,0 0-1,0 0 1,0 0-1,-1 0 1,1 0-1,0 0 1,0 0-1,-56 16 441,36-10-256,-39 16 1,31-11-112,-91 46 241,111-53-371,1 1 1,0 0-1,0 0 0,-8 9 1,6-6-23,9-8 13,-1 1 0,1 0-1,-1-1 1,1 1-1,-1 0 1,1-1-1,0 1 1,-1 0-1,1 0 1,0-1-1,0 1 1,-1 0-1,1 0 1,0 0-1,0-1 1,0 1-1,0 0 1,0 0-1,0 0 1,0-1-1,0 1 1,1 0-1,-1 0 1,0 0-1,0-1 1,1 1-1,-1 0 1,0 0-1,1 0 1,0 1-2,0 0 1,0-1-1,1 1 1,-1 0-1,0-1 1,1 1-1,-1-1 1,1 1-1,-1-1 1,4 2-1,10 4-30,1-2 0,0 1 1,0-2-1,22 3 0,6 3-13,-30-7 36,0 2 0,-1-1 0,1 2 0,-1 0 0,0 0 0,22 16 0,-29-17 8,1 1 0,-1-1 0,-1 2 0,1-1 0,-1 0 0,0 1 0,-1 0 0,1 0-1,-1 1 1,-1-1 0,4 9 0,-7-13 5,1-1 0,-1 0 0,0 0 1,0 1-1,0-1 0,0 0 0,0 0 0,-1 0 0,1 1 0,-1-1 1,1 0-1,-1 0 0,0 0 0,-2 4 0,-16 25 11,8-22-11,0 0 0,0 0 0,-1-2 0,0 1 0,0-1 0,-1-1 0,-15 5 0,21-8-60,0 0 0,0-1 0,0 0 0,-1-1-1,1 0 1,-1 0 0,1 0 0,-1-1 0,1 0-1,-1-1 1,-12-2 0,16 2-62,-1 0-1,1-1 1,-1 0 0,1 0 0,0 0 0,0 0-1,0-1 1,0 1 0,0-1 0,0 0-1,1 0 1,-1-1 0,1 1 0,0-1 0,0 0-1,0 1 1,1-1 0,-1 0 0,-1-6-1,0 3-138,-6-19-1579,9 8 621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08.7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25 3812,'0'-17'-454,"0"9"836,0 18 896,0 12-500,10 151 1773,-10 203-973,2-321-1472,-3 34 3,3 6-102,1-30-118,-3-27-535,1 0 1,9 43-1,4-50-3723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09.5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38 4740,'2'-1'76,"-1"0"-1,0-1 0,1 1 0,-1 0 1,0-1-1,0 0 0,0 1 0,0-1 0,0 0 1,0 1-1,-1-1 0,1 0 0,0 0 0,-1 0 1,0 1-1,1-1 0,-1 0 0,0 0 0,0 0 1,0-2-1,4 4 142,35 0 400,-35 0-508,2 0-7,20 5 116,46 12 0,-71-16-219,0 0 1,0 0-1,0 0 0,0 0 1,0 0-1,0 0 1,-1 0-1,1 0 0,0 0 1,0 0-1,-1 0 1,1 0-1,-1 1 0,1-1 1,-1 0-1,1 0 1,-1 1-1,0-1 0,0 0 1,0 1-1,1-1 1,-1 0-1,0 1 1,-1-1-1,1 0 0,0 1 1,-1 1-1,1 4-8,-1-3 6,0 0-1,-1 0 1,1 0-1,-1 0 1,0 0-1,0-1 1,-1 1-1,1-1 1,-1 0-1,1 1 0,-1-1 1,-3 3-1,-6 7-24,2-1 10,-1 0 0,0-1 0,-18 14 0,6-4 7,-21 23-82,37-38 78,7-5 13,0-1 1,0 1-1,-1-1 1,1 1-1,0-1 1,0 1-1,0-1 0,0 1 1,0 0-1,0-1 1,0 1-1,0-1 1,1 1-1,-1-1 0,0 1 1,0-1-1,0 1 1,0-1-1,1 1 1,-1-1-1,0 1 0,1-1 1,-1 1-1,0-1 1,1 0-1,-1 1 1,0-1-1,1 1 0,-1-1 1,1 0-1,-1 0 1,1 1-1,-1-1 0,1 0 1,0 1-1,21 2-6,72 17-43,-69-12 51,-19-3 2,-2-1-1,0-1 0,0 0 1,1 0-1,-1 1 1,0-1-1,-1 1 1,1 0-1,-1 0 1,4 6-1,9 32 68,-16-41-65,0 1 0,0-1 1,1 0-1,-1 0 0,0 0 0,0 1 0,0-1 0,-1 0 0,1 0 0,0 0 0,0 1 0,-1-1 0,1 0 0,-1 0 0,1 0 0,-2 2 0,1-1 8,-2 8 31,-1 0 0,0 0-1,-1-1 1,0 1 0,-1-1 0,-12 16 0,2-6 76,-34 31-1,41-42-156,0-1-1,-1 0 0,1-1 1,-19 9-1,26-15-165,6-6-4148,18-25 2860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10.1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213 29 4304,'0'-12'-242,"0"10"35,-1 0-77,-2-8 299,2 8 1779,-5 7-1485,-34 26 275,-14 28 789,45-49-1259,1 0-1,1 0 1,-1 1-1,1 0 0,1 0 1,0 1-1,1 0 1,-7 23-1,0 3 49,8-27-114,0 0 1,1 0 0,-1 14 0,-6 39 95,8-28-84,2-25-56,-1 0 0,1 0 1,2 15-1,0-8-22,-1-15 13,-1 0 1,0 0-1,1 1 1,-1-1-1,1 0 1,0 0 0,0 0-1,1 0 1,-1-1-1,0 1 1,4 4 0,2 6-8,-6-11 9,0-1 0,-1 1 1,1-1-1,0 1 0,0-1 1,0 0-1,0 1 1,1-1-1,-1 0 0,0 0 1,1 0-1,-1 0 0,0 0 1,3 1-1,2 1-29,0 0 0,-1 0 0,1-1 0,1 0 0,-1 0 0,0-1-1,0 0 1,1 0 0,-1 0 0,0-1 0,1 0 0,-1 0 0,1 0 0,-1-1 0,0 0 0,0 0-1,1-1 1,-1 0 0,0 0 0,0 0 0,0-1 0,-1 0 0,1 0 0,-1 0 0,1-1 0,-1 0 0,0 0-1,0 0 1,-1-1 0,0 1 0,1-1 0,-1 0 0,-1 0 0,5-7 0,-2 1 0,-1 1 0,0-1 1,-1 0-1,0 0 0,0 0 0,-1 0 1,2-19-1,-3 22 39,-2 0 0,1 1 1,-1-1-1,0 0 0,-1 0 0,1 1 0,-2-1 1,1 0-1,-1 1 0,0-1 0,-1 1 1,-3-9-1,3 11 3,0-1-2,0 0 1,-1 0-1,1 1 0,-1-1 0,0 1 0,0 0 0,-1 0 0,0 1 0,1-1 1,-7-3-1,6 4-113,0 1 1,0 0 0,-1 0 0,1 0-1,-1 0 1,0 1 0,-10-3-1,9 3-178,4 1-127,-3 4-2907,-25 9 2079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16.6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48 123 3436,'0'0'-271,"2"-5"164,9-17 147,-9 16 166,-1 4-182,8-22 82,-8 22-88,6-10 39,16-21-18,-22 32-39,0-1 0,0 1 0,0 0 0,0 0 0,1 0 0,-1 0 0,0 0 0,1 0 0,-1 0 0,1 0 0,-1 0 0,1 1 0,-1-1 0,1 0 0,1 1 0,-1-1 3,1 0 105,2 4-83,-2-2-28,0 0 14,0 0 1,0 1-1,0-1 1,0 1-1,0 0 1,0 0-1,0 0 1,-1 0-1,1 0 1,-1 0-1,0 1 1,3 3-1,-4-5 12,1 1-18,0 0 1,-1-1-1,1 1 1,0 0-1,-1 0 1,1 0-1,-1 0 1,0 0-1,2 3 1,7 18 70,-6-18-40,-1 1 0,-1-1 0,1 1 0,-1 0 0,0 0 0,0 0 0,0 7 0,9 27 154,9-9-37,-19-29-114,15 38 209,-13-31-189,-1 0 0,0 0 0,-1 0 0,0 1 0,0 15 0,1-14-10,0 0-1,1 0 0,7 17 0,-9-24-36,0 0 1,0 0-1,0 0 0,-1 0 1,1 0-1,-1 1 0,0-1 1,0 5-1,-1 6 4,-4 18 35,5-30-45,0 0 0,0 9-6,0-9 12,-1 1 7,-1 5-11,-10 29 18,11-36-27,1-1 4,-1 1 1,1 0-1,-1 0 1,1 0-1,-1 0 1,0 0 0,0-1-1,0 1 1,0 0-1,0-1 1,0 1-1,-2 2 1,-5 7 5,7-10 1,-10 10 15,-7 5 29,16-14-55,-1-1 4,-11 2 141,-1 1 1,-28 2-1,39-6-53,-1-2-95,-12-4 12,12 4 10,1 2-45,-13-3-2,12 2-8,3 0-62,-29-7-201,27 7 255,2 0-158,-41-34-943,41 33 912,1-2-32,0 0 0,0 0 0,0 0 0,0 0 0,-1 0 0,-3-5 0,2 2-343,2 5-39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26.6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45 4844,'0'-2'52,"-1"1"0,0-1 0,1 1-1,0-1 1,-1 1 0,1-1-1,0 1 1,-1-1 0,1 1 0,0-1-1,0 1 1,0-1 0,1 1-1,-1-1 1,0 1 0,0-1-1,1 1 1,-1-1 0,1 1 0,-1 0-1,1-1 1,0 1 0,0-1-1,-1 1 1,1 0 0,0 0 0,0 0-1,2-2 1,-2 2 548,-2 3 1608,1-2-2120,0 1 0,0-1 0,-1 0 1,1 0-1,0 0 0,0 0 1,0 0-1,0 0 0,0 0 1,0 0-1,0 0 0,-1 0 0,-1-1 1855,2 0-1855,0 1 1,0 0-1,-10 19 955,-6 22-1264,12-24 315,-1-1 0,-1 0 1,-16 32-1,11-27-47,-11 39 69,20-54-107,-1 0-1,1 0 1,0 0 0,0 0-1,1 1 1,0-1-1,0 1 1,0-1 0,1 0-1,0 1 1,0-1-1,1 1 1,0-1-1,2 11 1,0-9-2,-1-1 0,2 1 0,-1-1 0,1 0 0,0 0 0,0 0 0,1 0 0,0-1 0,0 0 1,1 0-1,6 6 0,6 0 11,21-3 15,-25-6-37,-1-1-1,1-1 1,0 0-1,0-1 1,22-2-1,-8-2-14,1 2-23,-7 0 52,123-11-1555,-141 13 1279,-1 0-365,9 0 239,-9 0-48,7 3-929,2 2-6188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18.6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30 2320,'0'0'-34,"8"-7"-6,-4 3 3373,23-12 46,-24 15-3133,1 1-142,14 0-11,-14 0-4,-2-1-80,-1 1 1,0 0-1,0-1 0,1 1 0,-1 0 0,0 0 1,1 0-1,-1 0 0,0 0 0,1 0 0,-1 0 1,2 1-1,0 0 10,2-1 40,0 0-4,7 0-27,4-1 25,-1 1 0,1 0 0,22 5 0,-36-5-49,-1 1 1,0 0-1,1-1 1,0 0-1,-1 1 0,1-1 1,-1 0-1,1 0 1,-1 0-1,1 0 1,0 0-1,2 0 0,19-2 32,222 6 90,-188-5-107,-22 0-9,52 4-1,-3 10 3,132 2 35,-198-16-50,41 2 1,148 7 33,-7-5-61,-106-5 3,248 20-29,54-7 65,-355-12-15,9 5 8,-24-4-5,-15-1 4,40 2 2,-40-1-2,31 2-4,32 7 21,-17-1-96,-54-7 55,0 0-39,11 2 33,-10-2 2,-1-1-141,11 0 101,-10 0-28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19.7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227 1 5128,'0'0'1849,"0"3"-1656,0-2-175,0 0-1,0 0 1,-1-1-1,1 1 1,0 0-1,0 0 1,0 0-1,-1 0 1,1 0-1,0 0 1,-1 0 0,1-1-1,0 1 1,-1 0-1,0 0 1,1 0-1,-1-1 1,1 1-1,-2 1 1,-23 10 287,-82 30 384,43-14-507,63-27-189,-1-1 0,0 1 0,0 0-1,1 0 1,-1 0 0,1 0 0,-1 1 0,1-1 0,-1 0 0,1 1 0,0-1 0,0 1 0,-2 1-1,3-1-15,27 2-53,-21-3 66,0 0 0,-1 0 0,1 0 0,0 0 1,7-1-1,181 5-164,-173-3 165,-1 1 0,36 10-1,-55-13 13,0 0 0,0 1 0,0-1 1,1 0-1,-1 1 0,0-1 0,0 1 0,0 0 0,0-1 0,0 1 0,0 0 0,0 0 0,0-1 0,0 1 0,0 0 0,0 0 0,-1 0 0,1 0 0,0 0 0,-1 0 0,1 0 0,0 1 0,-1-1 0,0 0 0,1 0 0,-1 0 0,0 1 0,1-1 0,-1 0 0,0 0 0,0 1 0,0-1 0,0 0 0,0 0 0,0 1 0,-1 0 0,0 1 7,1 0 0,-2 0 0,1 0 0,0 0 0,0 0 0,-1 0 0,0-1 0,1 1-1,-1-1 1,0 1 0,-4 3 0,-3 1 18,0 0 0,-1 0 0,0-1 0,-1 0 0,-21 8 0,-57 15-1,62-21-68,16-6-101,0 0 0,0-1-1,0 0 1,0-1 0,0 0 0,0 0 0,0-2-1,0 1 1,-16-5 0,26 5 105,0 1 0,0-1 1,0 1-1,0-1 0,0 1 0,0-1 1,0 0-1,0 0 0,1 1 0,-1-1 0,0 0 1,0 0-1,1 0 0,-1 0 0,1 0 1,-1 0-1,0-2 0,-1 1-82,0-1-93,0 0-1,1 1 1,-1-1 0,0 0-1,1 0 1,0 0-1,-1 0 1,1 0-1,0 0 1,1 0 0,-1 0-1,1 0 1,-1-1-1,1-4 1,0-10-1165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20.1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19 4072,'0'-15'-396,"1"14"460,-1 1 1,0 0-1,0-1 0,0 1 1,1 0-1,-1 0 1,0 0-1,1-1 1,-1 1-1,0 0 0,0 0 1,1 0-1,-1 0 1,0 0-1,1-1 1,-1 1-1,0 0 0,1 0 1,-1 0-1,0 0 1,1 0-1,-1 0 1,0 0-1,1 0 1,-1 0-1,0 0 0,1 0 1,-1 0-1,0 1 1,1-1-1,-1 0 1,0 0-1,1 0 0,-1 0 1,0 1-1,0-1 1,1 0-1,-1 0 1,0 0-1,0 1 0,1-1 1,-1 0-1,0 0 1,0 1-1,1 0 1,11 14-263,-10-13 445,0 2-97,1 0 1,-1 1 0,0 0-1,0-1 1,0 1 0,0 0-1,-1 0 1,0 0 0,0 0-1,0 8 1,4 14 388,8 30 333,10 103-1,-18-51-537,-4-92-309,-4 29 1,1-6-65,0 6-180,1-31-143,0 1-1,1-1 0,1 0 1,3 16-1,-2-18-421,0-2-3332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20.8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129 9 5108,'0'0'-294,"7"-6"-97,-5 4 517,-6 6 651,-3 3-680,4-5-16,0 1 0,0-1 0,1 1 0,0 0-1,-1 0 1,1 0 0,-3 6 0,-24 39 1848,-21 43-539,48-88-1361,1 1 0,0-1 1,0 0-1,0 0 0,0 1 0,1-1 0,-1 5 1,-3 12 82,1-5-52,-1 0 1,2 0 0,0 0-1,1 0 1,0 0-1,1 0 1,1 0-1,0 0 1,4 16-1,-4-27-71,0-1 1,0 1-1,0-1 0,0 0 0,0 1 0,1-1 0,-1 0 1,1 1-1,0-1 0,0 0 0,0 0 0,0-1 0,1 1 1,-1 0-1,1-1 0,0 0 0,0 1 0,0-1 0,0 0 1,0 0-1,0-1 0,0 1 0,0-1 0,7 3 0,-4-3-52,0 0-1,0 0 1,0 0-1,0 0 1,0-1-1,0 0 0,0 0 1,0-1-1,0 0 1,0 0-1,0 0 1,0-1-1,10-4 1,-9 3 26,-1 0 0,0-1 0,0 1 1,0-2-1,-1 1 0,1 0 0,-1-1 1,0 0-1,-1 0 0,1-1 0,-1 0 1,0 1-1,0-1 0,-1 0 1,0-1-1,0 1 0,0-1 0,-1 1 1,0-1-1,2-10 0,-1-1 67,-1 0-1,-1-1 1,0 0-1,-2 1 1,0-1-1,-5-23 1,5 34-16,-1 0 0,1 0 0,-2 0 0,1 0 0,-1 1 0,-1-1 0,-3-7 0,5 14-14,1-1 0,0 1 0,0-1 0,1 0 0,-1 0 0,0 1 0,1-1 0,-1 0 0,1 0 0,-1-2 0,-4-13-100,-9-16-468,14 31 315,1-15-1560,1 16 1648,-1-1 0,1 1 0,-1-1 0,1 1 0,-1 0 0,1-1-1,0 1 1,0 0 0,0 0 0,3-1 0,-2 1-1088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21.3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132 124 3692,'0'0'1998,"-9"4"-1698,-1 2-173,3-3 28,0 0-1,1 1 1,-1 0-1,1 1 1,-8 7-1,10-8-34,0 0 1,1 1-1,0 0 0,0-1 1,0 1-1,1 0 0,-1 1 1,1-1-1,-1 7 0,-6 11 171,-7 33 181,13-44-389,1 1 1,0-1-1,0 1 0,1 19 0,0-29-86,1-1-1,0 1 1,0-1 0,0 1-1,1-1 1,-1 1-1,0-1 1,1 1 0,0-1-1,-1 1 1,1-1-1,0 0 1,0 0 0,1 1-1,-1-1 1,0 0 0,1 0-1,-1 0 1,1 0-1,0 0 1,-1-1 0,1 1-1,0 0 1,0-1-1,0 1 1,0-1 0,1 0-1,-1 0 1,0 0-1,0 0 1,1 0 0,-1 0-1,1-1 1,-1 1-1,0-1 1,1 1 0,-1-1-1,1 0 1,-1 0-1,1 0 1,-1 0 0,1-1-1,-1 1 1,3-2 0,5 1-47,0-1 1,0-1 0,-1 1 0,0-2 0,1 1-1,-1-1 1,0-1 0,-1 0 0,1 0 0,-1-1-1,0 1 1,0-2 0,7-7 0,-7 5 42,0 0 0,0-1 0,-1 0 1,0 0-1,-1-1 0,0 0 0,0 0 0,-1 0 0,-1-1 1,0 0-1,-1 0 0,0 0 0,1-13 0,-3 14 15,0-1 0,-2 1-1,1-1 1,-1 0-1,-1 1 1,0-1-1,-1 1 1,0 0-1,-1 0 1,-6-14 0,8 20-51,2 4 31,-1 0 0,1 0 0,-1 0 0,0 0 0,1 1 1,-1-1-1,0 0 0,0 0 0,0 0 0,1 1 0,-1-1 0,0 0 0,0 1 0,0-1 0,0 1 0,-2-1 0,-1-2-30,-4-3-116,-12-15-413,19 19 331,-11-10-2532,5 3 1402,5 7 52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23.0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164 13 3804,'0'0'386,"0"-9"-383,0 6 531,-1 7 2794,-25 112-1572,5-25-1235,12-36-307,-24 72 0,28-106-182,-14 69 36,7-24-71,1 19-94,2-14-119,8-50 131,1-18 72,0-1 1,0 1-1,0-1 0,0 1 0,0 0 0,-1-1 0,1 0 1,-1 1-1,-1 3 0,1-4 4,1-1-1,-1 0 1,1 1 0,-1-1 0,1 0-1,0 1 1,0-1 0,0 0-1,0 1 1,0-1 0,0 1-1,0-1 1,0 0 0,1 4 0,-1 13-137,-4-8 54,4-8-16,-1 14-528,0-14 484,-3 16-764,4-12-4103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23.7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38 3928,'0'0'-196,"-1"-2"56,0 1 166,0 0 1,1 1-1,-1-1 1,1 0-1,-1 0 1,1 0-1,-1 0 1,1 0-1,0 0 1,-1 0-1,1 0 1,0 0-1,0 0 1,0 0 0,0 0-1,0 0 1,0 0-1,0 0 1,0 0-1,0 0 1,0 0-1,1-2 1,0 1 801,5-2-408,-6 3-358,1 1-1,-1 0 1,0-1-1,0 1 1,1 0-1,-1-1 1,0 1-1,1 0 1,-1 0-1,0-1 1,1 1-1,-1 0 1,1 0-1,-1 0 1,0-1-1,1 1 1,-1 0-1,1 0 1,-1 0-1,1 0 1,-1 0 0,1 0-1,-1 0 1,0 0-1,1 0 1,-1 0-1,1 0 1,-1 0-1,1 0 1,-1 0-1,0 0 1,1 1-1,-1-1 1,1 0-1,-1 0 1,0 0-1,1 1 1,-1-1-1,1 1 1,3 0-43,-1 1 56,0-1 0,0 0 0,0 1 0,0-1 0,0 1 0,0 0 0,0 0 0,-1 0-1,1 0 1,-1 0 0,1 1 0,-1-1 0,0 1 0,0 0 0,0-1 0,0 1 0,-1 0 0,3 5 0,12 40 648,-9-31-498,-1 0 0,7 29 0,-11-37-177,0 0 0,1-1 0,0 1 0,5 8 1,-5-12-31,0 1 0,-1 0 0,0 0 0,0 0 0,0 0 0,-1 0 1,1 9-1,-1-14-16,-1 1 1,0-1 0,0 1 0,1-1 0,-1 1-1,0-1 1,1 1 0,0-1 0,-1 0-1,1 1 1,1 1 0,3 8 7,-6-8-7,17 17 19,3-6 4,-17-13-30,5-3-16,2-1 7,1-1 0,-1 0 0,0 0 0,0 0 0,-1-1 1,15-11-1,3-9-63,-1-2 1,25-31 0,-32 32-274,26-46 0,-23 35-547,-20 34 759,1 1-1,-1-1 1,1 0-1,-1 0 1,1 1-1,0-1 1,0 1-1,1 0 1,-1 0-1,0 0 0,1 0 1,-1 0-1,1 0 1,0 0-1,0 1 1,4-2-1,7-5-1194,-8 6-442,12 2-224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24.7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437 1 5068,'0'0'-179,"-7"3"59,-41 17 10,40-15 145,-1 0-1,1 1 1,1 1-1,-10 9 1,2-3 99,-6 4 162,-8 5 86,-8 4 54,32-24-397,1 1 0,0-1-1,0 1 1,1 0 0,-5 4 0,-2 1 2,5-4-58,1-1 0,-1 1 1,1 0-1,-6 8 0,-5 4-211,13-14 137,1 0-67,1-2 149,0 0 1,-1 0-1,1 0 1,0 0-1,0 0 1,0 0-1,0 1 1,0-1-1,-1 0 1,1 0-1,0 0 1,0 0-1,0 0 1,0 1-1,0-1 1,0 0-1,0 0 1,0 0-1,0 0 1,-1 0-1,1 1 1,0-1-1,0 0 0,0 0 1,0 0-1,0 1 1,0-1-1,0 0 1,0 0-1,0 0 1,0 0-1,0 1 1,0-1-1,0 0 1,1 0-1,-1 0 1,0 0-1,0 1 1,0-1-1,0 0 1,0 0-1,0 0 1,0 0-1,0 1 1,1-1-1,-1 0 1,0 0-1,0 0 1,0 0-1,0 0 1,0 0-1,1 0 1,-1 0-1,0 1 1,0-1-1,0 0 1,0 0-1,1 0 1,-1 0-1,0 0 1,21 3-64,-16-2 22,2-2 6,2 0 39,70-2-34,-73 3 29,2 0 74,1 0 0,0 1 0,10 1 0,-16-1-35,-1-1 0,1 1 0,-1 0 0,0 0 0,1 0 0,-1 0 0,0 0 0,0 1 0,0-1 0,1 1 0,-2-1 0,1 1 0,0 0 0,0 0 0,3 4 0,-4-4 19,1 1 0,0-1 0,-1 1 0,1-1 0,-1 1-1,0 0 1,0 0 0,0 0 0,0 0 0,-1 0 0,1 0 0,-1 0 0,0 0 0,0 0 0,0 0 0,0 0 0,0 0 0,-1 0-1,1 0 1,-1 0 0,0 0 0,0 0 0,0-1 0,-2 5 0,0-2 38,-1 0 1,1 0-1,-2 0 1,1 0-1,0-1 0,-1 0 1,1 0-1,-1 0 0,-1-1 1,-7 5-1,-9 3 80,-1-1-1,1-1 1,-39 10-1,32-11-140,26-7-59,-5-2-32,-4 0-40,-1-1 1,1 0 0,-1-1-1,1-1 1,-16-6-1,25 9-41,0 0-1,1 0 1,-1-1-1,0 1 1,0-1-1,1 0 1,-1 1-1,1-1 1,-1 0-1,1-1 1,0 1-1,0 0 1,0-1-1,0 1 1,1-1-1,-1 0 1,0 1-1,1-1 1,0 0-1,0 0 1,0 0-1,0 0 1,0 0-1,1 0 1,-1 0-1,1 0 1,0-1-1,0 1 1,0 0-1,0 0 1,1-3-1,3-8-1152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25.1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20 4064,'1'-2'-108,"2"-8"-150,-3 9 349,0 1 0,0 0-1,0-1 1,0 1 0,0 0 0,1-1-1,-1 1 1,0 0 0,0-1 0,0 1-1,0 0 1,1-1 0,-1 1 0,0 0-1,0-1 1,1 1 0,-1 0-1,0 0 1,1 0 0,-1-1 0,0 1-1,1 0 1,-1 0 0,0 0 0,1 0-1,-1-1 1,0 1 0,1 0 0,-1 0-1,0 0 1,1 0 0,-1 0 0,0 0-1,1 0 1,-1 0 0,1 0 0,-1 0-1,0 0 1,1 0 0,-1 1-1,0-1 1,1 0 0,-1 0 0,25 19 255,-24-18-302,0 0 0,1 0 0,-1 0 0,0 0-1,0 1 1,0-1 0,0 0 0,0 0 0,-1 1-1,1-1 1,0 1 0,0-1 0,-1 0-1,1 1 1,-1-1 0,0 1 0,1 2 0,1 3 130,2 6 50,-1-1-1,0 1 0,0-1 1,-1 1-1,-1 0 1,0 16-1,-9 76 468,3-65-500,-1 18-18,-8 129-828,14-119-1382,0-40-2142,0-18 1287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26.1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59 15 6217,'-3'0'-358,"-4"-4"177,11 0 325,16 0 262,-15 4-503,2-2 185,-2 2-10,0 0-52,16 0 15,1 0 1,0 1 0,0 2 0,31 7-1,-53-10-41,1 0 0,0 1 0,0-1 0,0 0 0,0 0 0,0 0 0,-1 0 0,1 0 0,0 0 0,0 0 0,0 0 0,0 0 0,0 0 0,0 0 0,0 0 0,-1-1 0,3 1 0,7-1 0,21 17 0,-30-16 1,0 1 0,0-1 0,0 1 0,0 0 0,0-1 0,-1 1 0,1 0 0,0 0 0,-1 0 0,1 0 0,0 0 0,-1 0 0,1 0 0,-1 0 0,1 0 0,-1 0 0,0 0 0,1 0 0,-1 0 0,0 0-1,0 0 1,0 0 0,0 0 0,0 0 0,0 0 0,0 1 0,0-1 0,0 0 0,-1 0 0,1 0 0,0 0 0,-1 0 0,1 0 0,-1 2 0,-2 3 8,-1-1-1,1 1 1,-1 0 0,-7 6 0,-4 6 14,-1-1 1,-1-1-1,-22 17 1,8-5-92,29-26 43,3 0-9,0-1 31,0 1-1,-1-1 1,1 0 0,0 0 0,0 0 0,0 0-1,0 0 1,0-1 0,0 1 0,0 0-1,0 0 1,0-1 0,1 1 0,-1 0 0,0-1-1,0 0 1,1 1 0,-1-1 0,0 1-1,0-1 1,3 0 0,-3 0 5,3 1-3,0-1-8,14 0-5,-14 0-9,1 0-6,4 0-4,0 0 0,-1 1 0,1 0 0,-1 1 0,15 4 0,-4 2 39,-16-2 6,-3-4-4,1-1 7,0 1-1,0-1 1,-1 1 0,1 0 0,0-1 0,-1 1 0,0 0 0,1-1 0,-1 1 0,0 0 0,0-1 0,0 1 0,0 0 0,0-1 0,0 1 0,0 0 0,0 0 0,-1-1 0,1 1 0,-1 0 0,1-1 0,-1 1-1,-1 2 1,-1 3 9,0 1 64,0 0 1,-1 0 0,0-1-1,-1 1 1,1-1 0,-1 0-1,-1 0 1,1-1 0,-12 10-1,1-2 221,0-1-1,-34 20 1,10-10 7,39-23-311,0 1-1,1-1 0,-1 1 1,1-1-1,-1 1 0,0-1 1,0 1-1,1-1 0,-1 0 0,0 0 1,0 1-1,1-1 0,-1 0 1,0 0-1,0 0 0,0 1 0,0-1 1,1 0-1,-1 0 0,-1-1 1,-13 3-33,1 1-39,11-2-56,-3-2-46,-15-2-52,16 2-64,1 0-421,-14-2 280,14 2-61,3 0 291,1-1 1,0 1-1,-1-1 0,1 1 1,-1 0-1,0-1 1,1 1-1,-1 0 0,0-1 1,0 1-1,0 0 0,0 0 1,0 0-1,-1-1 1,-7-6-1363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27.1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36 6049,'0'0'-260,"-1"-14"14,1 13 68,-2-11 962,2 12-751,-1 0-1,1 0 1,0-1-1,0 1 1,0 0-1,0-1 1,0 1-1,0 0 1,4-7 5631,-2 13-5410,2 7 57,0 1 1,-2-1-1,1 1 0,0 24 1,-29 274 704,26-309-1016,-10 112-1334,9-111 1161,0 12-1373,1-16 1437,1 1 1,-1-1-1,1 1 1,-1-1 0,1 1-1,0-1 1,-1 0 0,1 1-1,-1-1 1,1 0 0,0 0-1,-1 1 1,1-1-1,0 0 1,-1 0 0,1 0-1,0 0 1,-1 0 0,1 0-1,0 0 1,-1 0 0,1 0-1,1 0 1,-1-1-154,1 0 0,-1 1 1,1-1-1,-1 0 0,1 0 1,-1-1-1,0 1 0,1 0 1,-1 0-1,0 0 0,0-1 1,0 1-1,0-1 0,0 1 1,0-1-1,0 1 0,0-3 0,-1 4 148,8-12-2484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27.0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122 1 4256,'0'0'881,"-3"6"-668,-40 71 1313,22-39-995,14-24-374,1 1 1,-6 19-1,7-20-87,1-1 1,-9 16-1,7-1-39,6-25-48,-1 1 1,1 0-1,0-1 1,-1 1-1,2-1 1,-1 1-1,0 0 1,1-1-1,0 1 1,-1-1-1,3 4 1,-2-4-41,12-4-63,0 0 0,0-1 0,0 0 0,-1-1 0,1-1 0,0 0 0,-1-1 0,0 0 0,0 0 1,14-11-1,-12 8-17,0-1 1,-1-1 0,23-22 0,-31 26 142,0 1 0,0-1 0,0-1 0,0 1 0,-1-1 0,0 1 0,-1-1 0,0 0 0,0-1 0,3-10 0,-5 15 18,-1 0-1,0 0 1,0 0 0,0 0 0,0 0 0,0 0-1,-1 0 1,1 0 0,-1 0 0,0 0-1,0 0 1,0 0 0,0 1 0,0-1 0,-1 0-1,1 1 1,-1-1 0,0 1 0,0-1-1,0 1 1,-3-3 0,-5-4 0,1 1 0,-1 1 1,-19-12-1,26 18-145,0-1-55,0 1-42,1 1-1,-1-2 0,1 1 1,-1 0-1,1 0 0,0-1 1,-1 1-1,1-1 1,0 0-1,-2-2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27.7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111 6 3468,'0'0'-150,"1"-2"46,0-2 1834,-4 6-763,-8 12-456,-12 13 38,20-24-446,0 0 1,0 1 0,0 0 0,1 0 0,-1 0-1,1 0 1,0 0 0,-2 7 0,-3 4 65,3-6-63,0-1-1,1 1 0,-3 10 1,-4 13 83,6-23-189,1 0 1,1 1 0,-1-1-1,2 1 1,-1 0 0,1 0-1,1 12 1,0-20-29,0-1 0,0 1-1,0 0 1,1 0 0,-1-1 0,1 1-1,-1 0 1,1-1 0,0 1-1,-1 0 1,1-1 0,0 1 0,0-1-1,0 0 1,0 1 0,1-1 0,-1 0-1,0 1 1,0-1 0,1 0 0,-1 0-1,1 0 1,-1 0 0,1 0 0,-1-1-1,1 1 1,2 0 0,-2 0-175,4-1-21,-2 0 152,1 0-1,-1 0 1,0-1-1,1 1 1,-1-1-1,1 0 1,-1-1 0,0 1-1,0-1 1,0 1-1,0-1 1,0-1-1,7-4 1,-6 4 23,0-1 0,-1 0-1,1 0 1,-1 0 0,0 0 0,0-1 0,0 1 0,-1-1 0,0 0-1,0 0 1,4-9 0,-4 6 50,0-1-1,-1 0 1,0 0 0,0 0-1,-1 0 1,0 0 0,-1-10-1,-1 14 25,0 0-1,-1 0 1,0 0-1,0 0 1,0 0-1,0 0 1,-6-7-1,3 2 4,3 6-35,0 0 1,0 0 0,0 0 0,-1 0-1,1 0 1,-1 1 0,0-1 0,-4-3 0,7 7 1,0-1 1,-1 1-1,1 0 1,0 0 0,0 0-1,0-1 1,-1 1 0,1 0-1,0 0 1,0-1-1,0 1 1,0 0 0,0 0-1,-1-1 1,1 1 0,0 0-1,0-1 1,0 1-1,0 0 1,0 0 0,0-1-1,0 1 1,0 0-1,0-1 1,0 1 0,0 0-1,0 0 1,0-1 0,0 1-1,0 0 1,1-1-1,-1-8-549,-7-6-1948,-1 4 1514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28.5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426 1 3512,'0'0'2045,"-7"4"-1737,-2 0-195,4-1-30,0-1 1,0 1-1,0 0 0,1 1 1,-7 4-1,-26 35 1364,7-7-700,11-13-357,5-5 14,-18 29-1,-5 6 46,25-36-287,1 0-1,-15 33 1,15-27-41,-18 25 1,19-32-72,1 0 0,1 0 1,-8 25-1,-4 7 23,16-37-89,0 1-1,1 0 1,1 0-1,0 0 1,0 0-1,1 1 1,1-1-1,1 13 1,-1-11-78,1-9 28,-1-1 1,1 0 0,0 1-1,0-1 1,1 0 0,-1 0 0,1 0-1,0 0 1,4 6 0,-3-5-60,-1-4 64,0 0 1,0 0-1,0 0 0,0 0 0,0 0 0,0-1 0,0 1 0,0-1 0,0 1 0,1-1 0,-1 0 1,0 0-1,0 0 0,0 0 0,0 0 0,3-1 0,0 1-98,-3 0 122,0-1 0,0 1-1,0 0 1,-1 0 0,1-1 0,0 1-1,0-1 1,0 0 0,2-1-1,1 0-31,-2 0 8,1 0-1,-2 1 1,1-1-1,0 0 1,0 0 0,0-1-1,-1 1 1,0-1-1,1 1 1,-1-1-1,4-5 1,-1 1-35,-2 3 80,0-1 1,0 0 0,0 0-1,0 1 1,-1-2-1,1 1 1,-1 0 0,-1 0-1,1-1 1,-1 1-1,0-1 1,0 1 0,-1-1-1,1 0 1,-1 1 0,-1-10-1,1 11 29,-1 0 38,1 0 0,-1 0 0,0 0 0,0 0 0,0-1 0,0 1 0,-1 1 0,0-1 0,0 0 0,0 0 0,0 1 0,0-1 0,-1 1 0,0 0 0,0-1 0,0 1 0,0 0 0,0 1 0,-4-4 0,0 0-4,4 5-25,0-1 1,0 1-1,0-1 1,0 1-1,0 0 1,0 0-1,0 1 1,0-1-1,0 1 1,0-1-1,-4 1 1,6 0-15,-47-9 170,45 8-147,1 1-29,1 1 1,0-1 0,-1 0 0,1 0-1,-1 0 1,1 0 0,-1 0 0,1 0 0,0 0-1,-3-1 1,1 1-17,-2 1-401,-1 0 242,-4 1 140,-1-1-4691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34.8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468 3 4828,'0'0'-320,"4"-1"-505,2 0 896,0 1 0,1-1 0,-1 2 0,8 0 0,-9 0 1196,-3-1-1095,1 3 1943,-8 0-1240,-20 5-1043,-4 1 344,-226 91 457,200-72-595,39-19-164,0-1 0,-33 12 0,47-19 71,1 1 5,-3 8 12,4-8 5,4-1-10,15 4 23,0-1 0,0-1 0,0-1 0,0-1 0,29-1-1,35 2-21,-54-1 11,26 4-2,-51-4 31,-1-1 0,0 1 0,1 0 0,-1 0 1,1 0-1,-1 0 0,0 1 0,0-1 0,0 1 0,0 0 0,0 0 0,0 0 0,0 0 0,0 0 0,-1 1 1,1-1-1,-1 1 0,0 0 0,0-1 0,0 1 0,3 5 0,-1-3 3,-1 2 0,-6 30 6,2-29 11,-1 0-1,0 0 1,0 0-1,0-1 0,-1 1 1,-1-1-1,1 0 0,-1 1 1,0-2-1,-1 1 1,0 0-1,0-1 0,0 0 1,-1 0-1,1-1 0,-1 1 1,-1-1-1,-7 5 0,-13 7 67,15-9-31,1-1 0,-2 0-1,-24 10 1,26-14-68,-1-1 0,0 1 0,0-2 0,0 0 0,0 0 0,0-1 0,0-1 0,0 0 0,-23-5-1,29 5-98,1-1-1,-1-1 0,0 1 1,0-1-1,1 0 0,0 0 0,0-1 1,0 1-1,0-1 0,0-1 1,1 1-1,-1 0 0,1-1 0,0 0 1,-5-8-1,0-4-1681,-12-32 0,16 34 316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35.5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48 4308,'-1'-2'-177,"-1"-4"-35,-6-20 689,8 25-446,0 1-1,0-1 0,0 1 0,0-1 0,1 1 0,-1-1 0,0 1 0,0-1 0,0 1 1,0-1-1,1 1 0,-1-1 0,0 1 0,0-1 0,1 1 0,-1-1 0,0 1 1,1-1-1,-1 1 0,0 0 0,1-1 0,-1 1 0,1 0 0,-1-1 0,1 1 0,-1 0 1,1-1-1,-1 1 0,1 0 0,-1 0 0,1 0 0,-1 0 0,1-1 0,-1 1 0,1 0 1,-1 0-1,1 0 0,0 0 0,1 1 1909,3 2-1566,16 9-4,-20-11-307,0 0 0,0-1-1,0 1 1,0 0 0,0 0 0,0 0 0,0 0-1,0 0 1,0 0 0,-1 0 0,1 0 0,0 0-1,-1 0 1,1 0 0,-1 0 0,1 0 0,-1 1-1,0-1 1,1 0 0,-1 3 0,2 2 246,1 11 120,0 0 1,0 27 0,-4-26-240,1 12 65,1-21-185,0 1 1,-1-1-1,-1 1 0,-1 10 1,-1 21 112,2-4-73,-2-1 0,-2 0 0,-11 48 0,15-83-107,-15 67 34,-9 85 0,23-42-228,3-60-46,4 24-393,-1-35-973,-3 1-3417,-1-37 1937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37.4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 20 6389,'-21'-19'418,"9"29"-117,10-8-246,-1 1 0,1-1 1,0 0-1,0 1 1,0-1-1,1 1 1,-1 0-1,-1 3 1,-21 38 762,-27 70 1,15 0-635,36-113-183,-27 100 18,18-64-217,8-35 151,3 15-126,5-8 148,-6-7 7,4-2-8,56-7-74,-36 2 65,60-15-170,-1 1-404,-62 11 151,-20 7 414,0 0 0,0 0-1,0 0 1,0 1 0,0-1-1,0 0 1,0 1 0,0 0-1,0-1 1,4 1 0,4 0-154,-7 0-4,0-1-7,53-7-2038,-52 8 1894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37.9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0 3096,'0'0'3118,"5"5"-2797,16 14-11,-16-15 0,-4-1-216,1 0 0,-1 0 0,-1-1 1,1 1-1,0 0 0,-1 0 1,1 0-1,-1 0 0,0 0 0,0 0 1,0 0-1,0 0 0,-1 0 0,1 0 1,-1-1-1,-1 5 0,-1 17 255,2-5-70,-1 0 0,-5 22 0,1-8-86,-15 43 127,-11 47-522,28-107-22,3-12 80,-1 1 0,1-1 1,1 1-1,-1 0 0,0 7 0,-1 7-211,0 0-1167,1-4-2462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38.6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258 1 4192,'0'0'436,"-6"5"-206,-19 13-4,24-16-176,-1-1 0,1 0 0,-1 1 0,1-1 0,0 1 0,-1-1-1,1 1 1,0 0 0,0 0 0,0-1 0,0 1 0,1 0 0,-2 4-1,-4 8 496,-24 44 244,-18 32-54,36-70-633,1 0 0,1 1 0,1 1 0,0 0 0,-9 44 0,3-1 27,7-19-71,5-31-83,1-1 0,0 1 0,0 0 0,2 0 0,1 23 0,1-10-132,-2-24 112,0 0-1,0 0 1,0 0-1,1 0 1,-1 0-1,1-1 1,0 1-1,0 0 1,0 0-1,1-1 1,-1 1-1,1-1 1,0 1-1,0-1 1,0 0-1,0 1 1,3 2-1,-3-5-105,2 0-4,-1-1 93,1 0 1,-1 0 0,1 0-1,0-1 1,-1 1-1,1-1 1,-1 0-1,0 0 1,1 0-1,-1-1 1,0 1-1,1-1 1,-1 0-1,0 0 1,0 0-1,2-2 1,-1 1 14,-1 1 0,0-1 0,0 0 0,0 0 0,0 0 0,-1-1 1,1 1-1,-1 0 0,0-1 0,0 0 0,0 1 0,2-6 1,0-4-34,0 0 0,2-18 0,1-3 130,-6 28 24,0 0 0,-1 1 0,0-1 0,0 0 0,-1-6 0,1 5 32,0 4 15,-2 1-11,-1-1-62,-1 1 0,1 0-1,-1-1 1,0 1-1,0 1 1,0-1 0,0 1-1,0-1 1,0 1 0,-5 0-1,5 0 5,-1 2-19,-56 21-425,55-19 17,1 0 1,0 1-1,0 0 0,-6 5 1,0 0-1002,0-3 109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43.6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 4064,'0'0'-218,"4"0"49,10-4 51,-11 4 43,1 0 46,2 0 187,1 1-1,-1 0 1,1 0 0,-1 0-1,1 1 1,-1 0 0,7 3-1,-12-4 77,1 0-171,-1 0 1,0 1-1,0-1 1,1 0-1,-1 0 1,0 0-1,1 0 1,-1-1-1,1 1 1,-1 0-1,1-1 1,0 1 0,-1-1-1,3 1 1,-1 0 166,10 9 882,-2-6-660,0-1-1,1-1 1,-1 0-1,20 1 1,-13 1-299,-15-4-82,2 1-10,10 1 1,0-1 0,22 0 0,79 3 72,-27-3-146,-62-2-10,-20 0 10,1 1-1,0 0 0,14 1 1,-20 0 8,0-1 1,0 0-1,0 1 0,0-1 1,0 0-1,0 0 1,0 0-1,0 0 1,0-1-1,0 1 1,3-1-1,5-1-4,64 0-92,-57 5 56,-16-2 42,1-1 0,-1 1-1,0-1 1,1 0 0,-1 0-1,0 1 1,1-1 0,-1 0-1,0 0 1,1 0 0,-1 0-1,0-1 1,1 1 0,1-1-1,21 0-61,35 2-1,115 10-225,-101-1 55,-58-8 181,0 1 0,-1-2-1,1 0 1,0-1 0,29-3 0,-44 3 51,1 0 1,0 0 0,-1-1 0,1 1-1,0 0 1,0 0 0,-1 0-1,1 0 1,0 0 0,-1 0-1,1 0 1,0 0 0,0 0-1,-1 0 1,1 0 0,0 1-1,-1-1 1,1 0 0,0 0 0,0 1-1,14 2-36,28 1-7,-35-3 11,-1-1 0,0 0 0,0 0 0,11-2 0,-13 1-2,-1 0 1,1 0 0,0 1 0,0 0-1,0 0 1,0 0 0,0 1-1,0-1 1,7 3 0,-11-2 27,0-1-1,0 0 1,1 0 0,-1 0 0,0 0-1,0 0 1,1 0 0,-1 0 0,0 0 0,0 0-1,0 0 1,1-1 0,-1 1 0,0 0-1,0-1 1,2 0 0,-1 0-12,19 0-92,-16 1 92,-1 0-35,1 0 0,44-4-94,-48 4 147,-1 0 0,1-1-1,0 1 1,0 0 0,0 0-1,0 0 1,0 0 0,0 0 0,0 0-1,0 0 1,0 0 0,0 0-1,0 0 1,0 1 0,0-1-1,-1 0 1,3 1 0,13 2-40,77 2-98,-90-5 132,2 0 1,22 1-6,0 2 0,32 6 0,-56-8 8,1-1 2,14 0 2,-10 2-5,6 4 8,-13-5-1,-1-1 0,1 0 0,0 1 0,0-1 0,0 0 0,0 1-1,0-1 1,0 0 0,0 0 0,0 0 0,0 0 0,0 0 0,0 0 0,0 0-1,0 0 1,0 0 0,1-1 0,1 1 2,0 0 2,0 0-10,7 4 3,5-1 0,-1 0 1,16 2-1,11 3 14,-38-8-19,14 0 11,-13 0 1,0 0-10,14 0 6,-14 0-1,18 0-12,-18 0 12,-2 1-6,-1 0 8,0-1 0,0 1 0,1-1 0,-1 1 0,0-1 0,1 0 0,-1 1 0,0-1 0,1 0 0,-1 0 0,0 0 0,3 0 0,13 0-1,-12 0 3,47-5 289,-41 4-213,0-1 0,0-1 0,10-3 0,0 0-110,-17 5-6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45.5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337 0 3896,'0'0'-220,"2"1"-28,14 5 2098,-12-2-708,-27 5-263,-7 1-753,-68 22 240,63-19-287,5-2-25,22-8-51,2-1-5,0-1-1,0 1 1,0 0 0,-7 5 0,1-2-41,10-4 18,2-1 12,-1 0 0,1 0 0,0 0 0,-1 0 0,1 0 0,-1 0 0,1 0 0,0 1 0,-1-1 0,1 0 0,-1 0 0,1 0 0,0 1 1,-1-1-1,1 0 0,0 0 0,-1 1 0,1-1 0,0 0 0,0 1 0,-1-1 0,1 0 0,0 1 0,0-1 0,0 0 0,-1 1 0,1-1 0,0 0 0,0 1 0,0-1 0,0 1 0,0-1 0,0 1 0,0-1 0,0 0 0,0 1 0,0 0 0,24 3-30,1-2-1,45 0 0,-58-2 35,1 2 0,-1-1 0,1 1 0,-1 1 1,19 7-1,-26-8 15,1 2 2,0 0-1,0 0 1,0 0-1,6 7 0,0 9 133,-6-8-58,-5-11 37,-1 2-100,-1 0 1,0 0 0,0 0 0,0 0 0,0-1-1,-1 1 1,1 0 0,-1-1 0,1 1-1,-1-1 1,0 0 0,0 1 0,0-1 0,-3 3-1,4-5-10,0 1-1,0-1 1,0 1-1,0 0 1,0-1-1,0 1 1,0 0-1,1 0 1,-1-1-1,0 1 1,1 0-1,-1 0 1,-1 2-1,-12 12 120,-5-3-47,0 0-1,-1-2 1,-21 9 0,-18 1-8,20-15-184,35-5 27,-1 0-49,-12 0-38,13 0-25,-1-1-45,-12-2-27,12 2-35,2-1-33,-33-23-3093,33 24 2063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27.7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0 5705,'0'0'2610,"2"6"-2245,13 27 335,-14-31-616,0 1 0,-1 0 0,1 0 0,-1 0 0,0 0 1,0 0-1,0-1 0,0 1 0,0 0 0,-1 4 0,0 7 272,-1 24 221,-2-1 1,-8 38-1,5-38-311,2 1-1,-1 39 0,6 92-2518,5-154 1394,-1-4-4242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46.2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 3968,'0'0'-297,"3"0"-138,0-1 466,0 1-1,0 0 0,0 0 0,0 0 0,0 0 1,0 1-1,-1-1 0,4 2 0,14 1 648,-18-2-574,-1 0 0,0-1-1,0 1 1,0 0-1,1 0 1,-1 0 0,0 0-1,0 1 1,-1-1 0,1 0-1,0 0 1,0 0-1,0 1 1,-1-1 0,1 1-1,0 1 1,9 26 1371,0 124 763,-15 93-1711,15-163-1843,-6-67 875,-2-1-4073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47.3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137 33 5020,'0'0'1591,"-5"6"-1430,-3 4-124,-36 48 1007,42-54-995,-1-1 0,1 0 0,-1 0 0,0 0 0,0 0 0,-4 3 0,-15 16 242,18-16-249,0 0 1,0 0-1,0 1 1,1 0 0,0-1-1,0 1 1,1 0-1,0 1 1,-3 12-1,5-16-51,0 0 0,-1 0-1,2 0 1,-1 0-1,0-1 1,1 1-1,-1 0 1,1 0-1,0 0 1,1-1 0,-1 1-1,1-1 1,-1 1-1,1-1 1,0 1-1,0-1 1,1 0-1,-1 0 1,0 0 0,6 4-1,-5-4-29,1 0-1,0 0 0,0 0 1,0-1-1,0 0 1,1 1-1,-1-2 0,1 1 1,-1 0-1,1-1 1,-1 0-1,1 0 0,0 0 1,0-1-1,-1 0 1,1 0-1,6 0 0,-2 0-25,1-1 0,-1 0-1,1-1 1,-1 0-1,0 0 1,0-1 0,0 0-1,0 0 1,0-1-1,-1 0 1,0-1-1,1 0 1,-2 0 0,1-1-1,-1 0 1,1 0-1,8-12 1,-10 8 34,0 0 0,-1-1 0,-1 0 0,1 0 0,-2 0 0,4-16 0,-5 9 44,2-35 0,-4 46-8,0 1 1,-1 0 0,1 0-1,-2 0 1,1 0 0,0 0-1,-1 0 1,0 0 0,-4-7-1,0 6 7,-2 1-7,-18-13-21,14 17-21,8 2 15,1-1-51,-3 2-173,-19 2 75,23-2 87,-1-1 1,0 1 0,1 0 0,-1-1-1,1 1 1,-1 1 0,1-1 0,-4 2-1,-3 1-281,0 2-160,4 0-1434,-4 2 1273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47.9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147 1 3232,'0'0'653,"-5"3"-402,-16 9 19,16-9 1035,0 14 62,5 2-332,1-7-706,-1 1 1,-1 0 0,1-1-1,-2 1 1,0 0 0,0-1 0,-8 21-1,5-21-201,1 1 1,-3 17-1,-3 10 71,-22 85 67,12-50-446,13-36-276,6-36 332,-1 5-577,0 0-1,0 1 0,1-1 0,-1 16 0,2-17 387,0-2-3016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48.5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24 4608,'0'0'-299,"-7"1"61,-28 3 1802,36-1-1155,-2-3-377,1 0 0,0 1 0,0-1 0,0 0 0,0 1 0,0-1 0,-1 0 0,1 1 0,0-1 0,0 1 0,0-1 0,0 0 0,0 1 0,0-1 0,0 0 0,0 1 0,0-1 0,1 0 0,-1 1 0,0-1 0,0 0 0,0 1 0,0-1 0,0 0 0,1 1 0,-1-1 0,0 0 0,0 1 0,1-1 0,-1 0 0,0 0 0,0 1 0,1-1 0,-1 0 0,0 0-1,0 0 1,1 1 0,-1-1 0,0 0 0,1 0 0,-1 0 0,1 0 0,-1 0 0,0 0 0,1 0 0,-1 0 0,0 0 0,1 0 0,31 7 148,-24-6-11,-3-1-23,18-3 4,-5 2 15,0-1 0,23-6 0,52-12 1,-80 17-240,46-6-964,-56 8 767,1 1-326,40-4-3368,-40 3 2849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49.2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24 3712,'0'0'-180,"-5"0"-74,-16 0 253,15 0 685,6 1-576,0 0 0,0-1 0,0 1 0,0 0 0,0-1 0,-1 1 0,1 0 0,0 0 0,1-1 0,-1 1-1,0 0 1,0-1 0,0 1 0,0 0 0,1-1 0,-1 1 0,0 0 0,0-1 0,1 1 0,-1 0 0,1-1 0,0 2 0,0-1-29,0 0-37,0 0-1,0 0 1,0 0-1,0 0 0,0 0 1,0-1-1,0 1 1,0 0-1,0-1 1,1 1-1,-1 0 1,2 0 541,11 9 444,36-1 166,-45-9-1096,-2 0-4,37 0 245,-36 0-266,1-1-4,7-1-16,1-1 1,-1-1-1,13-5 0,-21 8-39,1-1 0,0 1 0,0 0 0,0 0 0,6-1-1,17-4 36,-27 6-55,4-1-10,61-17-827,-63 18 680,0-1-567,28-7-1113,-28 7 884,-3-8-3443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40.0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0 3804,'-3'1'-157,"0"0"0,0 0 0,0 1 0,1-1 0,-1 1-1,-5 3 1,7-4 981,0 0-740,1-1 0,0 1-1,0-1 1,0 1 0,0-1-1,0 1 1,0-1 0,0 1-1,-1-1 1,1 1 0,0-1-1,1 1 1,-1-1 0,0 1-1,0-1 1,0 1 0,0-1-1,0 1 1,0-1 0,1 0-1,-1 1 1,0-1 0,0 1-1,1-1 1,-1 1 0,0-1-1,1 0 1,-1 1 0,0-1-1,1 0 1,-1 1 0,1-1-1,17 3 231,-14-2-15,-3 0-243,-1 0 0,1 0-1,-1 0 1,1-1 0,0 1 0,0 0-1,-1-1 1,1 1 0,0 0 0,0-1 0,0 1-1,0-1 1,0 1 0,-1-1 0,1 0 0,0 1-1,0-1 1,0 0 0,1 0 0,23 7 716,-22-7-806,-1 1 207,4-1-16,9 1-52,1 0 77,0-1 0,25-3 0,-38 3-175,9-2 65,0 1 1,0 0 0,20 1 0,-3 0-59,89-9-902,-92 6-368,-6 1-2853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40.7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489 0 5068,'0'0'1362,"-9"4"-1100,-71 31 667,53-21-579,5-2 18,-29 18 0,38-22-212,0 0 0,-29 11 0,-11 7 105,-17 8 11,52-26-258,16-7-28,0 3-26,1-4 39,1 0 0,0 0 0,0 0 0,-1 0 0,1 1 0,0-1 0,0 0 0,-1 0 0,1 0 0,0 1 0,0-1 0,-1 0 0,1 0 0,0 1 0,0-1 0,0 0 0,0 0 0,-1 1 0,1-1-1,0 0 1,0 1 0,0-1 0,0 0 0,0 1 0,0-1 0,0 0 0,0 0 0,0 1 0,0-1 0,0 0 0,0 1 0,0-1 0,0 0 0,0 1 0,0-1 0,0 0 0,1 1 0,-1-1 0,0 0 0,0 0 0,0 1 0,0-1 0,0 0 0,1 1 0,11 2 2,0 2-26,2-1-1,-1-1 1,0-1-1,27 3 1,4-9-23,-39 3 44,0 1 0,0-1 0,0 1 0,0 1 0,0-1-1,0 0 1,9 3 0,-10-2 2,0 0-7,0-1-5,2 0 6,0 0 0,-1 0 0,1 0 0,-1 1 1,1 0-1,-1 0 0,1 1 0,-1 0 0,6 2 1,-10-3 6,1 1 1,-1-1-1,0 1 0,1-1 1,-1 1-1,0 0 1,0 0-1,0-1 1,-1 1-1,1 0 1,0 0-1,-1 0 1,1 0-1,-1 0 1,1 0-1,-1 0 1,0 0-1,0 0 1,0 0-1,0 0 1,0 0-1,-1 0 1,1 0-1,0 0 1,-1 0-1,0 0 1,1-1-1,-1 1 1,0 0-1,0 0 1,0 0-1,0-1 1,-3 4-1,3-2 4,-5 5 6,1-1 1,-1 1 0,0-1-1,-1-1 1,1 1-1,-2-1 1,1 0-1,0 0 1,-1-1-1,-10 5 1,-6 3 26,0-2-1,-37 12 1,49-19-86,1-1 0,-1 0 1,0-1-1,0 0 0,-16-1 0,26-1-116,-5-1-31,-53-20-1019,58 20 804,1-2-42,-2-10-64,2 10-85,2-1-245,3-13-630,2 5 16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5:41.5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1 4180,'0'0'1910,"-3"6"-1725,-7 19-9,7-18-6,-7 33 2130,11-2-1365,-2-38-929,1 0 0,0 1 1,0-1-1,0 1 0,-1-1 1,1 1-1,0-1 1,0 1-1,0-1 0,0 0 1,0 1-1,0-1 1,0 1-1,0-1 0,0 1 1,0-1-1,0 1 0,0-1 1,1 1-1,-1-1 1,0 0-1,0 1 0,0-1 1,1 1-1,-1 0 1,4 10 134,-4-9-128,1 38 174,-2 0 0,-2 0 1,-15 77-1,-3-14-124,0 10-257,11-56-381,6-29-6,3-18 275,0 0 0,-1-1 1,0 1-1,-1 0 0,-5 12 0,7-20 105,0 0-281,-1 3 657,3 3-4259,12-4 2729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6:12.1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68 101 188,'0'0'2152,"-4"0"-1986,-8-6 4983,30-4 1221,-11 6-8303,0 0 2041,-4 3-7,23-10 131,-23 9-177,14-9 95,5-1-55,-19 11-72,1 0-6,34-13-30,-33 12 1,0 0 0,-1 0 1,1 0-1,0 1 1,0 0-1,0 0 1,0 0-1,0 0 0,5 1 1,52-9-451,-57 9 378,-1 0-70,-2-1 138,0 1 0,0 0-1,-1 0 1,1 0-1,0 0 1,0 0-1,0 1 1,0-1-1,-1 0 1,1 1-1,0-1 1,0 1 0,-1 0-1,1 0 1,0-1-1,-1 1 1,1 0-1,-1 1 1,1-1-1,-1 0 1,0 0-1,1 0 1,-1 1 0,1 1-1,-1-1-38,-1 16-91,-1-16 139,0-1-1,0 0 1,0 0-1,0 0 0,1 1 1,-1-1-1,0 0 1,1 1-1,-2 2 0,-2 4-26,-1-1-1,0 0 1,-1 0-1,1-1 1,-1 0-1,0 0 1,-12 9-1,0 0 15,17-14 18,-1 0 0,1 0 1,0 0-1,0 0 0,0-1 1,-1 1-1,1 0 1,0-1-1,-1 1 0,1-1 1,-1 0-1,1 1 0,-2-1 1,1 0-1,1 0 0,-1 1 1,1-1-1,-1 1 0,1-1 1,-1 1-1,1-1 1,0 1-1,-1 0 0,1-1 1,-1 1-1,1 0 0,-1 2 1,-7 3-34,0-1 0,-17 9 0,1-1-74,-12 1-46,13-5 19,17-7 103,4-2 15,10 2-38,2 1 53,-2 0 4,-1-1-1,1-1 0,0 1 0,0-1 1,0 0-1,0-1 0,0 0 0,11 0 1,-7 0-7,1 1 1,-1 0 0,0 1-1,1 1 1,20 7 0,-13-5 6,-12-3-4,-4-1 3,-1 0 0,1 0 0,0 1 0,-1-1 0,0 0 0,1 1 0,-1 0 0,0-1 0,1 1 0,-1 0 0,0 0 0,2 3 0,24 20 10,-27-25-9,-1 1-1,1-1 0,0 1 0,0-1 0,-1 1 1,1-1-1,0 1 0,-1-1 0,1 1 1,-1 0-1,1-1 0,-1 1 0,1 0 1,-1-1-1,1 1 0,-1 0 0,1 0 1,-1-1-1,0 1 0,0 0 0,1 2 1,3 6 5,-3-9-4,0 1 0,-1 0-1,1 1 1,0-1 0,0 0-1,0 0 1,0 0 0,-1 0 0,1 1-1,-1-1 1,1 0 0,-1 0-1,1 1 1,-1-1 0,0 0-1,0 1 1,1-1 0,-1 1-1,-1 2 1,1-4 0,0 0 0,0 1 0,0-1 0,0 0 0,0 1 0,0-1-1,0 0 1,0 1 0,0-1 0,0 0 0,0 1 0,0-1 0,1 0 0,-1 0 0,0 1 0,0-1 0,0 0 0,0 1-1,0-1 1,1 0 0,-1 0 0,0 1 0,0-1 0,0 0 0,1 0 0,-1 1 0,1-1 0,-3 4 21,-1 2 8,-1 0 1,1 0-1,-1 0 0,0-1 0,-1 0 1,1 0-1,-1 0 0,0 0 1,0-1-1,-1 1 0,1-1 0,-12 6 1,11-7-17,-17 11 122,-46 21 0,57-31-69,0 0 0,0-1 0,-1 0 0,1-1 0,-1-1 0,-21 1 0,-27-11-17,58 8-164,-1 0-61,-31-6-1405,32 6 939,0-1-75,-7-3 212,7 0-3105,3-7 1072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6:13.0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 1 5577,'0'0'-330,"-5"1"-38,-16 2 330,16-2 374,-6 11 1096,6-1 1773,10-9-2857,16 4-14,-15-4 304,-1-2-359,25 0 258,-2 1-21,51-6 1,-63 3-302,34 3 0,-37-1-159,-8 0 0,0 0-25,1-1-23,1 0-3,26 4 33,5 6-101,-36-8 69,-1 1-1,1 0 1,0 0 0,-1 1-1,0-1 1,0 0 0,1 0-1,-1 1 1,1 3 0,-2-5-6,-3 19 83,2-12-44,1-8-37,0 1 0,0-1 0,0 0 0,0 1 0,0-1 0,0 0 0,0 1 0,0-1 0,0 0 0,-1 1 0,1-1 0,0 0 0,0 1 0,0-1 0,0 0 0,0 1 0,0-1 0,-1 0 0,1 1 0,0-1 0,0 0 0,-1 0 0,1 1 0,0-1 0,0 0 0,-1 0 0,1 0 0,0 1 0,-1-1 0,1 0 0,-1 0 0,1 0 0,0 1 0,-1-1 0,1 0 0,0 0 0,-1 0 0,1 1 0,0-1 0,0 0 0,-1 0 0,1 1 0,0-1-1,-1 0 1,1 1 0,0-1 0,0 0 0,0 1 0,0-1 0,-1 0 0,1 1 0,0-1 0,0 0 0,0 1 0,0-1 0,0 0 0,0 1 0,0-1 0,0 1 0,0-1-1,0 0 1,0 1 0,0 0 0,0 3 14,-1-1 1,1 1-1,-1 0 0,0 0 0,0 0 0,0-1 0,0 1 0,-3 3 1,3-2 13,1 11 9,0-1-1,-5 23 1,0 12 19,1-18-33,3-31-24,1 0-1,0 0 1,-1 0 0,1 0 0,0 0 0,0 0-1,0 0 1,0 0 0,0 0 0,0 0-1,0 0 1,0 0 0,0 0 0,1 0-1,-1 0 1,1 1 0,-1-1-1,1 0 0,-1-1 1,0 1-1,0 0 0,0-1 0,1 1 0,-1 0 1,0-1-1,0 1 0,0 0 0,0-1 1,0 1-1,0 0 0,0-1 0,-1 1 1,1 0-1,0-1 0,0 1 0,0 0 1,-1-1-1,1 2 0,-1-2 0,1 1 0,-1 0 1,1 0-1,0-1 0,-1 1 0,1 0 0,0 0 1,0 0-1,0 0 0,0-1 0,0 1 0,0 0 1,0 0-1,0 0 0,0 0 0,0-1 0,0 1 0,0 0 1,1 1-1,-1-1 0,1 1 0,-1-1 0,0 1 0,0-1 0,0 1 0,0-1 0,0 1 0,0-1 0,0 1 0,0-1 1,0 1-1,-1 0 0,-4 30-92,20-70-5544,-14 37 5472,-1 1 0,0-1 0,0 0 0,0 1 0,0-1 0,0 0 0,0 0 0,0 1 0,-1-1 0,1 0 0,0 1 0,0-1 0,0 0 1,-1 1-1,1-1 0,0 0 0,-1 0 0,0-1-502,0-8-2380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29.9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367 29 6489,'-9'-10'-1347,"9"10"1416,1-1-1,-1 1 1,0-1-1,0 0 0,0 1 1,0-1-1,0 0 0,0 1 1,0-1-1,0 1 0,0-1 1,-1 0-1,1 1 0,0-1 1,0 1-1,0-1 0,-1 0 1,1 1-1,0-1 0,-1 1 1,1-1-1,0 1 0,-1-1 1,1 1-1,-1-1 0,1 1 1,-1 0-1,1-1 1,-1 1-1,1 0 0,-1-1 1,1 1-1,-1 0 0,0 0 1,1-1-1,-1 1 0,1 0 1,-1 0-1,0 0 0,1 0 1,-1 0-1,0 0 0,0 0 1,-4 1 326,0 0 0,1 0 0,-1 1 0,0 0 1,-5 3-1,0-1-993,-164 73 1346,51-15-1221,121-61 409,6 1-107,3 2 143,1 0 0,-1-1 1,1 0-1,0 0 0,-1-1 0,1 0 0,0 0 1,9 0-1,57-2-106,-59-1 93,1 0 1,0 1-1,0 1 1,0 1-1,21 5 1,-17-6-92,-18-2 120,0 1-1,0 0 1,-1 0-1,1 0 1,0 0-1,0 0 1,0 1-1,-1-1 0,1 0 1,0 1-1,0-1 1,-1 1-1,1 0 1,2 1-1,-4-2 9,1 0 0,-1 0 1,1 1-1,0-1 0,-1 0 0,1 0 0,-1 1 0,1-1 0,-1 1 1,0-1-1,1 0 0,-1 1 0,1-1 0,-1 1 0,0-1 0,1 1 1,-1-1-1,0 1 0,1-1 0,-1 1 0,0 0 0,0-1 0,0 1 1,1-1-1,-1 1 0,0-1 0,0 1 0,0 0 0,0-1 0,0 1 1,0 0-1,0-1 0,0 1 0,-1-1 0,1 1 0,0-1 0,0 1 1,0 0-1,-1-1 0,1 1 0,0-1 0,0 1 0,-1-1 0,1 1 1,-1-1-1,1 1 0,0-1 0,-1 1 0,1-1 0,-2 1 0,-14 12-100,-1-2-1,-1 1 0,0-2 1,0 0-1,-1-2 0,0 0 1,-1 0-1,-23 4 0,40-12-51,1 1 0,0-1 0,-1 0 0,1 0-1,-1 0 1,1-1 0,-1 1 0,1-1 0,-1 1-1,1-1 1,0 0 0,-1 1 0,1-1 0,0-1-1,0 1 1,0 0 0,0 0 0,0-1 0,0 1-1,0-1 1,0 0 0,0 0 0,1 1 0,-1-1-1,1 0 1,-1 0 0,1 0 0,-2-5 0,5-6-1336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6:13.9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5 6193,'-12'-4'106,"10"7"1518,13 11 1246,-7-9-3727,1 1 934,-5 24 212,0-27-243,1 28 129,-1-30-689,4 13 1250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31.3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1 528,'0'0'6386,"-2"5"-8184,-5 17 1400,5-16-232,1-4-574,-3 5 176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37.1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 7 5412,'0'0'-457,"-5"-6"-2514,-2 8 8361,7 6-5335,0-6-31,-1 0 0,1 1 1,0-1-1,-1 0 0,1 0 1,-1 0-1,1 0 0,-1 0 1,0 0-1,0 0 0,-2 3 1,3-4 79,-6 16 145,6-10-171,0 0 0,-1 0 1,0 0-1,-1 1 0,0-1 0,0-1 0,-5 12 0,7-18-73,0 0-1,0 1 0,-1-1 0,1 1 0,0-1 0,0 0 0,0 1 0,-1-1 0,1 1 0,0-1 0,0 0 0,0 1 0,0-1 0,0 1 0,0-1 0,0 1 0,0-1 1,0 1-1,0-1 0,0 1 0,0-1 0,1 1 0,-1 13 93,-4 3 29,1 0 0,0 18 0,2-17-19,-1 0 0,-6 23-1,4-21-34,4 23 40,-1-4-26,1-34-78,0-1 0,0 1 0,0 0 0,0 0 0,-1 0 0,0-1 0,-1 7 0,1-5 2,0 1 1,0-1-1,1 0 1,0 1-1,1-1 1,1 13 0,0-6 6,0 29 6,-2-33-19,0 135 34,-6-96-17,4-44-20,0 22 14,2-18-16,-5 36 9,5-26-6,0 28-45,0-44 12,0 19 275,0-6-1432,0-9-4542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38.0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21 4264,'3'-2'-16,"-1"0"0,1 1 0,-1-1 0,1 1 0,0-1 0,-1 1 0,1 0 0,0 0 0,0 0 0,0 0 0,0 1 0,4-1 0,2-1 49,-5 1 257,8 1-147,-11-1-118,-1 1 1,1 0-1,0 0 1,0 0-1,0-1 1,0 1 0,-1 0-1,1 0 1,0 0-1,0 0 1,0 1-1,-1-1 1,1 0-1,0 0 1,0 0 0,0 1-1,-1-1 1,1 0-1,0 1 1,1 0-1,12 5 111,-11-4-2,9 9 289,-9 0-200,3 2-7,-1 0 0,-1 1 0,0 0 0,-1 0 0,2 23 0,-4-25-112,0 0 0,1 0 0,6 19 1,0 6 39,-5-21-89,1-1 1,1 1-1,0-1 1,10 21-1,-12-26-14,-3-8-40,0-1 1,-1 0-1,1 0 0,0 0 0,1 0 1,-1 0-1,0 0 0,0 1 1,0-1-1,1 0 0,-1 0 0,0 0 1,1 0-1,-1 0 0,1 0 1,-1 0-1,2 1 0,16 33 74,-17-33-34,-1-2-35,0 1 0,1-1 0,-1 1 0,0-1 0,0 1-1,1-1 1,-1 1 0,0-1 0,1 0 0,-1 1 0,0-1 0,1 1 0,-1-1 0,1 0-1,-1 0 1,0 1 0,1-1 0,-1 0 0,1 0 0,-1 1 0,1-1 0,-1 0 0,1 0-1,-1 0 1,1 0 0,-1 0 0,1 0 0,-1 0 0,1 0 0,0 0 0,-1 0 0,1 0-1,-1 0 1,1 0 0,-1 0 0,1 0 0,-1 0 0,1-1 0,-1 1 0,1 0 0,-1-1-1,4 0-3,1-1 3,-1 1 1,1-1 0,0-1 0,-1 1 0,0-1 0,1 1 0,-1-1 0,0-1-1,0 1 1,-1 0 0,1-1 0,-1 0 0,6-8 0,37-49-28,37-69-208,-46 83-162,-34 42 218,1 1 1,0 0-1,0 0 1,0 0-1,7-5 1,-8 8-74,26-8-1886,-27 8 757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39.0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369 19 4244,'-3'-2'-64,"-8"-4"33,9 4 166,-2 1-23,2-1-66,-1 1 1,1 0-1,-1 1 1,1-1-1,-1 0 1,0 1-1,0-1 1,1 1-1,-1 0 1,0 0-1,1 0 1,-1 0 0,0 1-1,0-1 1,1 1-1,-1-1 1,-4 3-1,-111 44 1201,46-14-710,22-7-387,11-7-263,37-18 48,0 1-1,-9 4 20,9-4-7,8-1-74,3 2 117,1-1-1,0-1 1,0 1-1,0-1 1,0-1-1,0 0 1,11-2-1,-6 1-4,-1 0 0,1 0 0,0 2 1,15 1-1,14 2 0,-1-1 22,-39-3 4,1 1 0,-1 0 0,0 0 0,0 0 0,0 0 0,0 1 0,0 0 0,0 0 1,0 0-1,0 0 0,-1 0 0,1 1 0,-1 0 0,4 4 0,-6-6-5,-1 0 0,1 0 0,-1 0 0,0 0 0,0 0 0,1 1 0,-1-1 0,0 0 0,0 0 0,0 0 0,0 1 0,0-1 0,0 0 0,-1 0 0,1 0 0,0 1 0,-1-1 0,0 1 0,-8 19 34,4-15-29,0 0-1,0-1 0,0 1 0,-1-1 0,0 0 1,0-1-1,0 1 0,0-1 0,-1 0 0,-7 3 1,-1 0-110,-1-1 1,0-1-1,-20 5 1,33-9-113,-4-3-47,5 2 244,-6-2-121,1 0 0,-1 0 0,1-1 0,-13-5 0,18 6 5,-1 1-1,1-1 1,0 1 0,-1-1-1,1 0 1,0 0-1,0 0 1,0 0-1,0 0 1,1-1-1,-1 1 1,1 0-1,-1-1 1,1 1-1,0-1 1,0 0-1,0 1 1,0-1-1,-1-4 1,1-12-817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39.3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 3520,'1'-2'-114,"1"2"956,0 7-275,3 21 22,1 44 363,5 225 993,-10-241-1813,-2 43-80,-2 92-1223,4-122-492,-5-50-678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40.2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10 4188,'-9'-5'-478,"9"2"601,9 2 694,54 6-605,-32-3-103,-13-1-25,1 1 1,20 5-1,36 17 184,-74-23-264,1 0 1,-1-1-1,1 2 0,-1-1 1,0 0-1,1 0 0,-1 0 1,0 0-1,0 1 0,0-1 1,0 1-1,0-1 0,0 1 1,0-1-1,0 1 0,-1-1 1,1 1-1,0 0 1,-1-1-1,0 1 0,1 2 1,4 10 22,-5-12-24,0-1 0,1 0 1,-1 0-1,0 0 1,0 1-1,0-1 1,0 0-1,-1 0 0,1 0 1,0 0-1,0 1 1,-1-1-1,1 0 1,-1 0-1,1 0 0,-1 2 1,0-1 6,-2 6 2,-1 0 0,1 0 0,-1-1 0,0 1 1,-1-1-1,0 0 0,0 0 0,-8 8 1,5-6-12,0 1 1,-9 16-1,-24 29-16,40-53 23,2 0 3,1 0-1,0 1 1,0-1 0,0 0-1,0 0 1,0 0 0,0 0-1,0 0 1,1-1 0,-1 1-1,1-1 1,-1 0 0,5 2-1,-5-2-3,2 0 14,3 0-7,1 0 2,-1 0-1,0 1 1,1 0 0,12 6-1,-14-3 8,0 0-1,0 1 0,-1 0 1,1 0-1,-1 0 1,5 9-1,-10-13-14,1 0 0,0 0 0,-1 0 0,1 0 1,-1 0-1,0 0 0,0 0 0,0 0 0,0 1 0,0-1 0,0 0 0,-1 0 1,1 0-1,0 0 0,-1 0 0,0 0 0,0 0 0,1 0 0,-1 0 0,0 0 1,-1 0-1,-1 2 0,-1 3 15,-1-1-1,-1 1 1,1-1 0,-8 6 0,-3 3-35,-1-1 1,0-1 0,-27 16-1,37-25-71,4-2-7,0-1-1,0 1 0,0 0 0,0-1 1,0 0-1,0 0 0,0 0 0,-1 0 0,1 0 1,0-1-1,-6 1 0,5-1-350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40.8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183 1 3680,'0'0'-20,"-7"4"188,-21 12 42,27-16-173,0 1 0,-1 0-1,1 0 1,0-1 0,0 1 0,0 0 0,0 0 0,0 0 0,0 1 0,0-1 0,0 0 0,0 0-1,0 0 1,1 1 0,-1-1 0,0 0 0,1 1 0,-1 1 0,-5 9 284,-4 1-39,1 1 1,0 0-1,1 0 1,-12 28 0,-1 3 2,16-36-253,0 0 0,1 1-1,0-1 1,1 1 0,0 0 0,0 0-1,-2 18 1,5-27-37,0 0 1,0 1-1,0-1 0,0 0 0,0 0 1,-1 1-1,1-1 0,0 0 1,-1 0-1,1 0 0,-1 1 0,0-1 1,0 2-1,0-3 0,0 1 0,1 0-1,-1 0 1,1 0 0,-1 0 0,1 0 0,0 0-1,-1 0 1,1 0 0,0 0 0,0 0 0,0 0-1,0 2 1,-3 10-92,3-13 95,0 1-1,-1 0 1,1 0 0,0 0-1,0-1 1,-1 1 0,1 0-1,0 0 1,0 0 0,0 0 0,0-1-1,0 1 1,0 0 0,0 0-1,1 0 1,-1 0 0,0 0-1,0-1 1,1 1 0,-1 0-1,0 0 1,1-1 0,-1 1 0,1 0-1,-1 0 1,1-1 0,0 2-1,17 10-139,-16-11 94,4-2-27,5-1 16,0 0 1,-1 0-1,13-6 0,-8 2-11,-1 0 0,0-2 0,0 1 1,-1-2-1,0 0 0,0-1 0,20-20 0,-25 20 45,1-1 0,-2 0 0,0-1 1,0 0-1,-1 0 0,0 0 0,5-19 0,-11 30 22,1 0 0,-1 0 0,0 0 1,0 0-1,0 0 0,0 0 0,0-1 0,0 1 0,0 0 0,0 0 0,0 0 0,-1 0 0,1 0 0,0 0 0,-1 0 1,0-2-1,0-1-3,-1-7 6,2 7 4,0 1 0,0 0-1,-1 0 1,1 0 0,-1 0-1,0 0 1,0 0 0,0 0-1,0 0 1,0 0 0,-1 0-1,1 0 1,-1 0 0,0 1-1,-3-4 1,-14-21-333,-2 8-2279,12 7 1944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41.5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186 1 3128,'0'0'-91,"-3"4"24,-16 22 54,16-25 28,2 1 55,-1 0 13,-22 26 443,17-21-258,0 1 0,-10 16-1,-4 5 180,17-24-377,1-1 0,-1 1 0,1-1 0,-4 10 0,-20 31 300,22-33-323,1-2 15,0 1 0,0-1 1,1 1-1,1 0 1,-3 20-1,4-25-25,1-5-36,-1 0 1,0 0 0,1 0-1,-1 0 1,1 1-1,-1-1 1,1 0 0,-1 1-1,1-1 1,0 0 0,0 1-1,0-1 1,-1 0 0,2 1-1,-1-1 1,0 0 0,0 2-1,1 0 5,-1-2-6,0 0 0,1 0 0,-1-1 1,0 1-1,1 0 0,-1 0 0,1-1 0,-1 1 0,1 0 1,-1 0-1,1-1 0,-1 1 0,1-1 0,-1 1 0,1 0 1,0-1-1,0 0 0,-1 1 0,1-1 0,0 1 0,0-1 1,-1 0-1,1 1 0,0-1 0,0 0 0,0 0 1,-1 0-1,1 1 0,1-1 0,22 2-113,-23-2 104,2 0-81,5-2-13,2 0 42,0-1 1,0 0 0,0-1-1,0 0 1,0 0-1,-1-1 1,9-6-1,-1-1-26,0-1 0,-1-1-1,-1 0 1,0-1 0,15-21-1,-24 28 103,-1 0 0,0 0-1,0 0 1,6-17 0,5-16 188,-15 40-201,-1-1 19,1 0 1,0-1-1,-1 1 1,1 0-1,-1-1 1,0 1-1,0 0 1,0-1-1,0 1 1,0 0-1,0-1 1,-1 1 0,1 0-1,-1-1 1,1 1-1,-1 0 1,0 0-1,-1-3 1,-20-14 161,19 17-145,3 2-36,-1 0 0,1 1 0,-1-1 0,1 0 0,-1 0 0,1 0 0,-1 0-1,1 0 1,-1 0 0,1 0 0,-1 0 0,1 0 0,-1 0 0,1 0 0,-1 0 0,1 0 0,-1-1 0,1 1 0,-1 0-1,1 0 1,-1-1 0,1 1 0,-1 0 0,1 0 0,-1-1 0,1 0-2,-1 1 0,1 0 0,0-1 1,-1 1-1,1 0 0,-1 0 0,1-1 0,-1 1 1,1 0-1,-1 0 0,1 0 0,-1 0 0,1-1 1,-1 1-1,1 0 0,-1 0 0,1 0 0,-1 0 1,1 0-1,-1 0 0,1 1 0,-1-1 0,1 0 0,-1 0 1,0 0-1,-2 1-64,0-1-1,0 0 1,-1 0 0,1 0 0,0 0-1,0 0 1,0-1 0,0 1-1,0-1 1,-4-1 0,6 1 63,-2 1-303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42.1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1 3528,'-50'18'286,"48"-17"1505,10 0-1591,53 7 310,-20-2-26,-28-3-428,27 5 225,-6-1-94,-31-7-167,0 1 0,1-1 1,-1 1-1,0 0 0,0 0 1,1 0-1,-1 1 0,0-1 1,0 1-1,4 3 0,7 2 89,-9-4-66,-1-1 0,1 1-1,-1 0 1,0 0-1,0 1 1,0-1 0,0 1-1,0 0 1,-1 0 0,0 0-1,0 0 1,0 0-1,0 1 1,-1-1 0,1 1-1,-1 0 1,0 0 0,-1 0-1,1 0 1,-1 0-1,0 0 1,0 0 0,-1 1-1,0-1 1,1 0 0,-2 0-1,1 0 1,-2 10-1,-2 9 166,0 1-1,-2-1 0,0 0 0,-2 0 0,-18 38 0,-10 17 280,-5 25-507,41-103-34,0 0 0,0-1 1,-1 1-1,1 0 0,0 0 0,0 0 0,0 0 1,0-1-1,0 1 0,0 0 0,0 0 0,0 0 1,0 0-1,1-1 0,-1 1 0,0 0 1,0 0-1,1 1 0,2 6-4747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0.2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22 4300,'0'0'-159,"0"-14"754,2 9-760,-2 5 231,0 0-1,0 0 0,0 0 1,0-1-1,0 1 0,0 0 1,0 0-1,0 0 0,0 0 0,0 0 1,0 0-1,1 0 0,-1-1 1,0 1-1,0 0 0,0 0 1,0 0-1,0 0 0,0 0 0,0 0 1,0 0-1,1 0 0,-1 0 1,0 0-1,0 0 0,0 0 0,0 0 1,0 0-1,1 0 0,-1-1 1,0 1-1,0 0 0,0 0 1,0 1-1,0-1 0,0 0 0,1 0 1,-1 0-1,0 0 0,0 0 1,0 0-1,0 0 0,0 0 1,0 0-1,1 0 0,-1 0 0,0 0 1,0 0-1,0 0 0,0 0 1,0 1-1,0-1 0,0 0 1,0 0-1,1 0 0,-1 0 0,7 12 242,0-1-1,-1 1 1,0 0-1,-1 0 0,0 1 1,4 15-1,30 183 1136,10 34-2577,-44-218 130,-5-23 571,0 0 0,0 0 1,1 0-1,0 0 0,0 0 0,0 0 0,0 0 1,1-1-1,-1 1 0,1 0 0,4 4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46.7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526 0 6085,'0'0'-437,"-7"3"-109,2 0 551,-2 1 71,-1-1 0,1 0 0,-1 0 0,0 0 0,0-1 0,-15 2 0,21-4-57,1 1 1,-1-1 0,0 0-1,0 0 1,1 1 0,-1-1 0,1 1-1,-1-1 1,0 1 0,1 0 0,-1 0-1,1-1 1,-3 3 0,-3 1 39,-33 8 306,33-10-285,0-1-1,0 2 1,-12 4-1,-4 3 109,0 0 0,-27 5 0,-14 6 29,-80 31-42,118-34-420,24-16 233,8 1-11,9 4 12,1-2 0,-1 1 0,1-2 0,31 5-1,-16-4 30,0 1 1,56 20-1,-41-12 49,-39-12-57,-1 1-1,1 0 1,-1 0 0,0 0 0,0 1 0,0 0 0,0 0 0,8 8-1,-12-10-1,0 0-1,1 0 0,-1 1 0,0-1 0,0 1 0,-1 0 0,1 0 0,0-1 0,-1 1 0,0 0 0,0 1 0,0-1 1,0 0-1,0 0 0,0 0 0,-1 0 0,0 1 0,1-1 0,-1 0 0,0 0 0,-2 7 0,2-7-1,-1 0 0,1 0-1,-1 0 1,0-1-1,0 1 1,0 0-1,-1-1 1,1 1 0,-1 0-1,1-1 1,-1 0-1,0 1 1,0-1 0,0 0-1,-4 3 1,-10 7 8,-1-1 1,0-1 0,0-1 0,-1 0-1,0-1 1,0-1 0,-28 7 0,35-12-109,0-1 0,-19 1 0,27-2 44,0-1 0,0 1 0,-1 0 0,1-1 1,0 0-1,0 0 0,0 0 0,0 0 0,0 0 0,0 0 0,1-1 0,-1 1 0,0-1 0,1 0 0,-1 0 0,1 0 0,-4-3 0,3 2-102,1 0 56,1 1 1,-1-1-1,1 1 0,-1-1 0,1 0 1,0 0-1,0 0 0,0 0 1,0 0-1,0 0 0,1 0 1,0 0-1,-1-5 0,0-6-625,1 0-624,4-5 89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47.1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18 3804,'1'-2'-272,"-1"1"267,0 1-1,0-1 1,0 0-1,0 1 1,0-1-1,0 0 0,1 1 1,-1-1-1,0 0 1,1 1-1,-1-1 1,0 1-1,1-1 0,-1 1 1,1-1-1,-1 1 1,0-1-1,1 1 1,0-1-1,-1 1 0,1-1 1,-1 1-1,1 0 1,-1-1-1,1 1 1,0 0-1,-1 0 1,1-1-1,0 1 0,-1 0 1,2 0-1,-1 1 40,1-1-1,-1 1 1,0 0-1,1 0 1,-1 0 0,0 0-1,0 0 1,1 0-1,-1 0 1,1 2-1,1 0-82,1 3 161,1 1 0,-1 0 0,-1-1 0,1 1 0,-1 1 0,-1-1 0,1 0 1,-1 1-1,0-1 0,-1 1 0,0 0 0,0 11 0,0-13-51,3 35 342,12 163 989,-16 67-745,-1-245-696,1 19-216,2-9-95,-2-26 34,1 0 1,0 0-1,0 0 0,5 15 1,-6-24 220,0 0-1,0 0 1,-1 0 0,1 0-1,0 0 1,0 0 0,-1 0-1,1 0 1,0 0 0,-1 0 0,1 0-1,-1 0 1,1 0 0,-1 0-1,1 0 1,-1-1 0,0 1 0,-1 1-1,2-2-39,-6 7-1185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47.8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0 3960,'21'43'-480,"-21"-43"487,0 1 1,1-1-1,-1 0 1,0 1-1,0-1 1,0 0 0,0 1-1,0-1 1,0 0-1,0 1 1,0-1-1,0 0 1,0 1-1,0-1 1,0 0 0,0 1-1,-1-1 1,1 0-1,0 1 1,0-1-1,0 0 1,0 0 0,-1 1-1,1-1 1,0 1-1,-4 12 231,1 13 166,0 0-1,-2 0 1,-12 39 0,-6 0 79,15-47-340,1 0 0,-7 33 0,7-27-29,5-20-102,1-1 0,0 1 0,0 0 0,0 0 0,0 0 0,0 4 0,-1 5 34,2-13-44,-1 1 1,1-1-1,0 1 1,0-1-1,-1 1 0,1 0 1,0-1-1,0 1 1,0 0-1,0-1 1,0 1-1,0-1 0,0 1 1,0 0-1,0-1 1,0 1-1,0 0 1,1-1-1,-1 1 0,0-1 1,0 1-1,1 0 1,-1-1-1,0 1 1,1-1-1,-1 1 0,0-1 1,1 1-1,-1-1 1,1 0-1,0 1 1,4 3 7,0 0 0,-1 0 1,2-1-1,-1 0 1,0 0-1,1 0 1,-1-1-1,1 0 0,0 0 1,6 1-1,-3-2-1,0 0-1,1-1 1,17-1-1,10-1 20,18 0-41,-45-1 5,119-29-965,-123 31 746,0-1 1,0 0 0,0 0 0,6-4 0,1 0-695,-8 4-220,3-6 245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48.3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1 3388,'0'0'605,"6"5"-438,-1 0-92,0 0 0,0 0 1,-1 1-1,1 0 0,-1 0 1,3 6-1,-5-7-1,0 1-1,0 0 1,0-1 0,0 1 0,-1 0-1,0 0 1,-1 0 0,1 0-1,-1 0 1,0 0 0,0 0-1,-1 0 1,0-1 0,0 1 0,-3 10-1,-2 15 142,1-7-75,-9 30-1,8-30-88,-6 30-1,2-7-294,5-11-280,5-34 290,0 2-35,0 0 107,0-1-1,1 0 0,-1 1 0,1-1 1,-1 0-1,3 5 0,-3-7-509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49.0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233 1 3000,'0'0'-121,"4"1"68,13 7 383,-19-4-213,-21 45 690,-22 50 900,20-54-1181,5-11-251,-5 23 112,1 0 0,-27 110 0,31-53-289,4-11-264,15-101 157,1 0 0,-1 0 0,1-1 0,0 1-1,-1 0 1,1 0 0,0 0 0,0-1 0,0 1 0,1 0 0,-1 0 0,0 0 0,1-1 0,-1 1 0,1 0 0,0-1 0,-1 1 0,1 0 0,0-1 0,2 4 0,-1-4-6,-1 0 1,1 1 0,0-1-1,0 0 1,0 0 0,0 0-1,0-1 1,0 1 0,0 0-1,0-1 1,0 1-1,0-1 1,0 0 0,0 1-1,0-1 1,4 0 0,-3 0-82,4-3-9,3 0 54,-1 0 1,0-1-1,0-1 1,0 1-1,-1-1 1,0-1-1,0 0 1,0 0-1,7-7 1,-10 8 42,-1 0 1,0-1 0,0 1 0,0-1 0,-1 0 0,0 0 0,3-8-1,-5 12 13,-1 0-1,1 0 0,-1 0 0,1-1 0,-1 1 1,0 0-1,0 0 0,0-1 0,0 1 0,0 0 1,0 0-1,-1 0 0,1-1 0,-1 1 0,1 0 1,-1 0-1,0 0 0,0 0 0,0 0 0,0 0 0,0 0 1,-1 0-1,1 1 0,0-1 0,-1 0 0,-2-1 1,-3-2 0,0 0 1,0 0 0,-1 1 0,0 1 0,-11-5 0,-3-1-15,1 4-137,18 4-42,-3 1-412,-19 0 183,19 0-98,3 0-1417,-15 0 963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52.8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1 3408,'-5'12'-243,"4"-10"60,2 0-13,4 10 276,7-2 349,36 16 1246,-45-24-1483,0 0 4,15 3 43,0 0 0,0-1 0,0 0 0,24 0 0,-16-1-69,13-2-84,-26-1-48,93 0-919,-103 0 507,2 0-122,12-4-267,-12 4-543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53.5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447 1 3788,'-61'22'-371,"39"-14"451,-38 18 0,-89 63 401,146-87-484,-1 1-1,1-1 1,0 1-1,0 0 1,0 0-1,1 0 1,-5 6-1,6-7-38,1-2-1,1 0 42,-1 0-1,0 0 1,1 0 0,-1 0 0,0 0-1,0 0 1,1 0 0,-1 0-1,0 0 1,1 0 0,-1 0 0,0 0-1,0 1 1,1-1 0,-1 0-1,0 0 1,0 0 0,0 0-1,1 1 1,-1-1 0,0 0 0,0 0-1,0 1 1,0-1 0,1 0-1,-1 0 1,0 1 0,0-1 0,0 0-1,0 0 1,0 1 0,1 0-1,-1-1-1,0 1 1,0-1 0,1 1 0,-1-1 0,0 1-1,1-1 1,-1 1 0,0-1 0,1 1 0,-1-1 0,1 0-1,-1 1 1,1-1 0,-1 1 0,1-1 0,-1 0 0,1 0-1,0 1 1,-1-1 0,1 0 0,-1 0 0,1 0 0,-1 0-1,1 1 1,0-1 0,29 1-31,-15 0 27,0-1-1,23 6 0,-35-6 11,-1 1-1,0-1 0,0 1 1,0-1-1,0 0 0,0 0 1,0 0-1,1 0 1,-1 0-1,0 0 0,3-1 1,-2 1 1,0-1 1,0 1 0,0-1 0,1 1 0,-1 1-1,0-1 1,6 1 0,52 12 305,-59-13-296,-1 0 0,0 0 1,0 1-1,1-1 0,-1 0 0,0 1 1,0-1-1,0 1 0,0-1 1,0 1-1,0 0 0,0 0 0,0-1 1,0 1-1,0 0 0,0 0 1,0 0-1,0 0 0,0 0 0,-1 0 1,1 0-1,0 0 0,-1 0 1,1 0-1,-1 1 0,0-1 0,1 0 1,-1 0-1,0 0 0,1 1 1,-1-1-1,0 0 0,0 1 1,0-1-1,0 0 0,0 0 0,-1 1 1,1-1-1,0 0 0,0 0 1,-1 0-1,1 1 0,-1-1 0,1 0 1,-1 0-1,0 0 0,1 0 1,-2 2-1,-2 3 45,-1 0-1,0 0 1,0 0 0,0-1 0,0 1-1,-9 5 1,-10 5 39,0-2 0,-1-1 0,0-1 0,-1-1 0,-46 13 0,-3-5-446,73-18 315,1-1-1,-1 1 1,0-1 0,1 0-1,-1 1 1,0-1 0,0 0-1,0 0 1,1 0 0,-1-1-1,-3 1 1,0-1-56,0 1-225,0-2-60,2 2 302,2-1-15,-1 1 0,0 0 0,1-1 0,-1 1 0,0-1 0,1 0 0,-1 0 0,1 1 0,-1-1 0,1 0 0,0 0 0,-1 0 0,1-1 0,0 1 0,0 0 0,-1 0 0,1-1 0,-1-1 0,1 0-795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53.9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3440,'0'0'478,"2"4"-258,9 15 10,-10-16-164,0-1 0,0 1 1,-1-1-1,1 1 0,0 0 0,-1-1 0,0 1 0,1-1 0,-1 1 0,0 3 0,1 7 238,3 13 237,-3-11-298,-1-11-152,1 0-1,-1 0 0,0 1 0,-1-1 1,-1 8-1,0 21 329,4-19-236,-2 0 0,-1 18 0,0 2 61,-5 112 150,12-36-1562,-2-78 393,-3-29 493,0 1 1,0-1 0,-1 1 0,1-1-1,-1 1 1,0-1 0,0 1 0,0-1 0,0 1-1,-1-1 1,0 5 0,0-6-876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54.8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20 3748,'0'0'-238,"7"0"-170,169-14 986,-152 14-499,10-1-18,-28 0-59,-4 0-2,0 0 0,0 1 0,0-1-1,1 1 1,-1 0 0,0-1 0,0 1-1,0 0 1,1 0 0,-1 1 0,0-1 0,0 0-1,0 1 1,1 0 0,-1-1 0,0 1-1,0 0 1,0 0 0,3 2 0,-4-2 3,-1 3-2,-1 0-1,0 0 1,0 0-1,0-1 1,0 1-1,-1 0 1,1-1 0,-1 1-1,0-1 1,0 1-1,0-1 1,-1 0-1,1 0 1,-1 0 0,0 0-1,-4 3 1,-10 8-8,-33 22 0,26-20 12,-4 2-14,19-13-40,1 0 1,0 1-1,-13 12 1,22-15 34,2 10 1,2-9-3,25 4-2,-27-8 16,2 1 4,-3-1-2,9 2 15,0 0 0,20 6 1,-28-6 18,-2-2-21,0 1 1,0-1-1,0 1 0,-1 0 0,1 0 0,0 0 0,0 0 0,-1-1 0,1 1 0,0 0 1,0 2-1,-1 3 39,-1 0-1,0 0 1,-1 0 0,1 0 0,-1 0 0,0 0 0,-1-1 0,1 1 0,-1-1 0,0 0-1,-8 10 1,3-5 71,0 0 0,-1-1 0,0 0 0,-19 15-1,21-20-69,1 1-1,0 0 0,0 0 1,0 1-1,1 0 0,-7 9 0,10-13-54,0 0 0,-1 1-1,1-1 1,-1 0 0,0 0-1,0 0 1,0-1 0,-5 3-1,2-1-59,-2 1-22,3-1-2587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55.4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0 3168,'-5'5'-10,"3"-3"32,0 1 0,0-1 0,-1 0 0,1 1 0,-1-1 0,0 0 0,0-1 0,1 1 0,-1 0 0,-4 1 0,4-1 218,1 1 1,-1 1-1,1-1 0,0 0 0,0 0 0,-3 7 0,2-4 202,3-5-406,-1 0-1,0 0 1,1 0-1,-1 0 1,1 0 0,0 0-1,-1 0 1,1 1-1,0-1 1,-1 0 0,1 0-1,0 0 1,0 0-1,0 0 1,0 1-1,0-1 1,0 0 0,1 0-1,-1 0 1,0 0-1,1 0 1,-1 0 0,0 0-1,1 0 1,-1 0-1,1 0 1,0 0-1,-1 0 1,1 0 0,0 0-1,-1 0 1,1 0-1,0 0 1,0-1 0,0 1-1,0 0 1,0-1-1,0 1 1,0-1-1,0 1 1,0-1 0,0 1-1,0-1 1,0 0-1,0 1 1,0-1-1,1 0 1,0 0 0,60 9 327,-30-10-260,-20 0-61,1 1 0,-1 0-1,1 1 1,20 4-1,-20-6-53,-13 1 9,1 0 0,0 0 0,-1 0 0,1 0 0,-1 0 0,1 0 0,-1-1 0,1 1 0,-1 0 0,1 1 0,-1-1 0,1 0 0,0 0 0,-1 0 0,1 0 0,-1 0 0,1 0 0,-1 1 0,1-1 0,-1 0-1,1 0 1,-1 1 0,0-1 0,1 0 0,-1 1 0,1 0 0,21 15-34,-23-11 31,-9 19 58,-2 0 0,-1 0-1,0-1 1,-31 37 0,31-40 30,0 0 1,-18 41 0,24-46-19,-7 30 0,3-9 14,10-33-81,-2 4-60,0 1 1,1-1-1,0 1 0,0 0 1,0 0-1,0 10 0,3-16-92,-1 0-1,1 1 1,0-1-1,-1 0 1,1 0 0,0 1-1,0-1 1,1 0-1,-1 0 1,0 0-1,1 0 1,-1-1-1,1 1 1,3 3-1,-4-4-687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1.0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27 5949,'0'0'-252,"-1"-1"104,1 1 173,0-1-1,-1 1 0,1-1 0,0 1 1,0-1-1,-1 1 0,1-1 0,0 1 1,0-1-1,0 1 0,-1-1 0,1 1 1,0-1-1,0 1 0,0-1 0,0 0 1,0 0-1,4-12 483,-1 12-325,8 0-99,0 0 0,1 1 0,-1 0 0,0 1 0,1 0 0,-1 1 0,0 1 0,0-1 0,0 2-1,12 4 1,-21-7-94,0 0 1,0-1-1,0 1 0,-1 0 0,1 0 0,0 0 0,-1 1 0,1-1 0,-1 0 0,1 1 1,-1-1-1,0 1 0,1-1 0,-1 1 0,0-1 0,0 1 0,0 0 0,0 0 0,0-1 1,-1 1-1,1 0 0,0 0 0,-1 0 0,0 0 0,1 0 0,-1 0 0,0 0 0,0 0 1,0 0-1,0 0 0,0 0 0,-1 0 0,0 2 0,-1 4 12,-1 1 1,-1-1-1,0 0 0,0 0 1,-9 13-1,12-19 5,-15 20 77,-24 28 0,-11 13 37,22-20 208,28-41-272,2 0 1,0-1-38,0 0 0,0 0 0,1 0-1,-1 0 1,0 0 0,0 0 0,0 0 0,1 0 0,-1 0-1,0 0 1,1-1 0,-1 1 0,1-1 0,-1 1 0,1-1 0,-1 0-1,1 1 1,-1-1 0,1 0 0,-1 0 0,1 0 0,1 0-1,17-2-148,31-6 0,-32 4-646,36-2 1,-52 6 600,0-1 0,0 1-1,0-1 1,0 1 0,0-1 0,0 0 0,-1 0 0,4-1-1,5-2-1277,-9 3-241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57.3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24 4256,'0'0'-288,"8"3"-5,24 9 323,-24-9 19,-8-2-31,1 0 1,0 0 0,-1 0-1,1 0 1,0 0 0,0 0 0,0-1-1,0 1 1,0 0 0,0-1-1,0 1 1,0 0 0,0-1-1,0 0 1,0 1 0,0-1-1,2 1 1,26 5 5907,-23-6-5879,6 0 110,-1 0 0,1 1 0,15 3-1,-26-4-148,0 1-1,-1-1 1,1 0-1,0 0 1,0 0-1,0 0 1,-1 0 0,1 0-1,0 0 1,0 0-1,-1 0 1,1 0-1,0 0 1,0 0-1,0-1 1,-1 1-1,2-1 1,20-3 111,12 5 53,-17 0-109,0-1 0,0-1 0,26-4 0,-37 4-47,1 0 0,-1 0 0,0 1 0,9 0 0,11-1 20,166-15 113,-73 8-120,149-6-209,78 0 78,-202 15 66,-57 2 24,85 6-93,-3 1 13,-6-3 47,-6 0 42,-19-3 10,-88-4 2,44-3-8,-49 6 4,-42-2-6,0-1 0,0 0 0,1 1 1,-1-2-1,0 1 0,0 0 0,1-1 0,-1 1 0,4-2 0,8 0-11,29 2-12,-38-1 24,1 1 1,-1 1-1,0-1 0,0 1 1,8 2-1,-12-3-7,2 0-8,0 0-108,2 0 111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58.8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389 3 5949,'0'0'-454,"3"-1"-234,6-1 745,-16 6 807,-16 5 202,22-8-1358,-6 2 405,3-2-1,-74 19 405,58-13-453,17-6-34,-3-1 26,-1 1 0,1 1 0,0-1-1,-12 5 1,6-2-12,-77 23 81,57-13-233,29-13 73,1 0-11,-14 6-116,9-2 25,7-5 134,0 0 0,0 0-1,0 0 1,0 0-1,0 0 1,0 0-1,0 0 1,0 0-1,0 0 1,0 0-1,1 0 1,-1 0-1,0 0 1,0 0-1,0 0 1,0 0-1,0 0 1,0 0-1,0 0 1,0 0-1,0 0 1,0 0-1,0 0 1,0 0-1,0 0 1,0 0-1,0 0 1,0 0-1,0 0 1,0 0-1,0 0 1,0 0-1,0 1 1,0-1-1,0 0 1,0 0-1,0 0 1,0 0-1,1 0 1,-1 0-1,0 0 1,0 0-1,-1 0 1,1 0-1,0 0 1,0 0-1,0 0 1,0 0-1,0 0 1,0 1-1,0-1 1,0 0-1,0 0 1,0 0-1,0 0 1,0 0-1,0 0 1,0 0-1,0 0 1,0 0-1,0 0 1,0 0-1,0 0 1,0 0-1,0 0 1,33 3-10,-21-4 9,41-2-59,41-1-10,-83 4 53,4-1 14,0 1 0,0 1 0,-1 1 0,24 4 0,-35-5 34,-3-1-27,0 1 1,0-1-1,0 0 1,0 1-1,0-1 1,0 0-1,0 0 1,0 1-1,0-1 1,0 0-1,0 0 1,0 1-1,1-1 1,-1 0-1,0 0 1,0 0-1,0 1 1,0-1-1,1 0 1,-1 0 0,0 0-1,0 1 1,0-1-1,1 0 1,-1 0-1,0 0 1,0 0-1,0 0 1,1 1-1,0-1 3,-1 0 0,0 0-1,1 0 1,-1 1 0,0-1-1,1 0 1,-1 0 0,0 1-1,1-1 1,-1 0 0,0 1-1,1-1 1,-1 0 0,0 1 0,0-1-1,0 0 1,1 1 0,-1-1-1,0 0 1,0 1 0,0-1-1,0 1 1,0-1 0,0 1-1,0-1 1,0 0 0,0 1 0,0-1-1,0 1 1,0 0 0,0 2 9,-1 0 1,0 0 0,0 1 0,0-1 0,0 0 0,0 0-1,-1 0 1,1 0 0,-1 0 0,0 0 0,0 0-1,0-1 1,0 1 0,-1-1 0,1 0 0,-1 1 0,1-1-1,-1 0 1,-5 2 0,-7 6 38,-1-1 0,-21 9 0,35-17-48,-28 11-23,-53 13 1,73-23-185,0 0 1,1-1-1,-16 0 0,-36-9-1686,58 7 1233,-2 0-552,-17-3 176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9:59.3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3532,'0'0'1089,"7"4"-788,21 12 15,-26-15-248,-1 0 0,0 1-1,0-1 1,0 1 0,0-1-1,0 1 1,-1-1-1,1 1 1,0-1 0,-1 1-1,1 0 1,-1 0 0,0-1-1,1 1 1,-1 0-1,0 0 1,0 3 0,0-5-48,3 52 922,-1-9-437,-1-35-401,-1 1-1,-1 0 0,-1 13 0,0 9 92,-4 215-453,12-206-1604,-6-36 887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0:00.1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184 1 4776,'0'0'-254,"2"0"-96,-2 0 399,0 0 0,0 0 0,0 0-1,0 0 1,0 0 0,0 0 0,0 0 0,0 1 0,0-1 0,0 0 0,0 0 0,0 0 0,0 0 0,0 0 0,0 0 0,1 0 0,-1 0 0,0 1-1,0-1 1,0 0 0,0 0 0,0 0 0,0 0 0,0 0 0,0 0 0,0 0 0,0 0 0,0 0 0,0 0 0,1 1 0,-1-1 0,0 0 0,0 0 0,0 0-1,0 0 1,0 0 0,0 0 0,0 0 0,0 0 0,1 0 0,-1 0 0,0 0 0,0 0 0,0 0 0,0 0 0,0 0 0,-17 15 560,-33 19-130,36-25-336,-1 0 1,1 2-1,1-1 1,-1 1-1,-15 19 1,27-28-131,0 1-1,0-1 1,1 1 0,-1-1-1,1 1 1,0 0 0,0 0 0,0-1-1,0 1 1,-1 3 0,-4 13 13,6-17-25,0 0-1,0-1 1,0 1 0,0 0 0,0 0-1,1-1 1,-1 1 0,1 0 0,-1-1-1,1 1 1,0 0 0,-1-1 0,1 1-1,2 1 1,-3-1-3,2 1-17,0 0-1,0 0 0,0 0 1,1 0-1,-1-1 0,1 1 1,-1-1-1,1 1 1,0-1-1,0 0 0,0 0 1,0 0-1,0 0 0,1-1 1,-1 1-1,1-1 1,-1 0-1,1 0 0,-1 0 1,1 0-1,-1-1 1,1 0-1,0 1 0,-1-1 1,7-1-1,7-2-114,0 0-1,0-2 1,-1 1-1,0-2 1,0 0-1,0-1 1,-1-1 0,0-1-1,0 0 1,13-11-1,-24 16 129,1 0-1,-1 0 1,0-1-1,-1 1 0,1-1 1,-1 0-1,0-1 1,0 1-1,0 0 1,-1-1-1,4-10 1,-6 14 12,0 0 1,-1 0 0,1 0 0,0 0 0,-1 0 0,1 0 0,-1 1 0,1-1-1,-1 0 1,0 0 0,0 1 0,0-1 0,0 0 0,0 1 0,0-1-1,0 1 1,-1-1 0,1 1 0,0-1 0,-1 1 0,1 0 0,-1 0-1,0 0 1,-3-2 0,-9-7 38,7 5-10,3 5-28,-18-11 48,9 3-125,10 7-57,-5-7-757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0:00.7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1 3568,'0'0'210,"-6"4"-31,-18 12 15,17-12 19,7 36 1864,-10 12-314,10-48-1689,-1 1 0,0 0 0,0-1-1,0 1 1,-3 6 0,3-6-30,-1 0 0,1 0 0,-1 0-1,2 0 1,-2 9 0,-3 48 183,-3 36 247,3-52-1538,2 4-4176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0:01.0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24 4216,'-10'-23'1483,"17"26"-1229,21 10 1,-21-10-2,-4-3-4,10 3-3,0-1 0,0-1 0,0 0 0,26-3 0,24-3-74,14-6-975,-15 3-3479,-59 8 3111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0:01.4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0 3864,'-1'1'4,"0"-1"-1,0 1 1,0-1-1,1 1 1,-1 0-1,0-1 1,0 1-1,1 0 1,-1 0-1,1 0 1,-1-1-1,1 1 1,-1 0-1,1 0 1,-1 0 0,1 0-1,0 0 1,-1 0-1,1 0 1,0 0-1,0 0 1,0 0-1,0 0 1,0 0-1,0 0 1,0 0-1,0 0 1,0 0-1,0 0 1,1 0-1,-1 0 1,0 0-1,1 0 1,-1 0-1,1 0 1,-1 0-1,2 1 1,-2-2 14,1 1 0,0 0 0,-1-1 0,1 1 0,0-1 0,-1 1 0,1-1 0,0 1 0,0-1 0,0 1 0,-1-1 0,1 0 1,0 0-1,0 1 0,0-1 0,0 0 0,0 0 0,0 0 0,-1 0 0,1 0 0,2 0 0,6 2 205,1-1-1,-1 1 1,1-2 0,15 0 0,-5 0 121,-15 0-310,25 1 144,0-2 0,0-1-1,45-9 1,-66 11-325,-3 2 73,-4-2 29,1 1 1,-1 0-1,0-1 1,0 0-1,1 1 1,-1-1 0,0 0-1,1 0 1,-1-1-1,0 1 1,4-1-1,14 0-1493,32 2-1,-46 0 629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0:02.1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139 0 3528,'0'0'1059,"-1"7"-760,-3 65 2255,3-38-1144,1-27-1254,0-1 0,0 1 0,-1-1 0,0 1 0,0-1 0,0 0 0,-1 1-1,0-1 1,-3 6 0,-6 27 344,-5 15-38,12-43-382,0 1 0,1 0 0,-2 13 0,-11 75 234,-1 13-159,12-80-143,0 19-12,-5 62-148,-1 8-278,11-110 253,-1 1 0,0-1 0,0 1 0,-6 16 0,7-26 59,-1 0-1,0 1 1,1-1-1,-1 1 1,1-1-1,0 0 1,0 1-1,2 5 1,-1 4-651,1-5 517,2-4-1050,16-25-4238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0:02.9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0 157 4072,'0'0'-235,"5"-2"-4,12-4 332,-12 4 203,-1 2-97,14 0 31,-14 0 302,0 2-252,-1-1-278,3 0 156,-1 1 0,1 1 0,0-1 0,-1 1 0,1 0 0,-1 0 0,0 1 1,0 0-1,6 6 0,3 8 142,-2 1 0,0 0 0,15 38 0,-18-38-209,22 59 205,-23-54-237,21 43 0,-27-65-60,-1 0 0,1-1 0,-1 1-1,1-1 1,-1 1 0,1-1 0,0 0 0,0 1-1,0-1 1,0 0 0,0 0 0,0 0 0,0-1-1,3 2 1,-2-1-24,3-3-5,3-1 2,1-1 1,-1 0 0,0-1 0,0 0-1,0 0 1,-1-1 0,0 0 0,0 0-1,-1-1 1,11-11 0,63-65-150,-30 33 107,-13 16 158,1 1 0,2 2 0,80-46 0,-22 6-8,-51 35-445,-27 26-305,-19 9 352,1-1-555,-2 1 576,11-6-2370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0:04.0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436 15 3884,'0'-3'-209,"-1"3"219,1-1 0,-1 0 1,0 0-1,1 0 0,-1 1 0,1-1 0,-1 0 1,0 0-1,0 1 0,1-1 0,-1 1 0,0-1 1,0 1-1,0-1 0,0 1 0,0-1 0,0 1 1,0 0-1,0 0 0,0-1 0,0 1 0,0 0 1,0 0-1,1 0 0,-1 0 0,0 0 1,0 0-1,-1 1 0,0-1-33,-2 0 287,-3 2-110,-13 5-21,-75 24 552,-113 56 0,179-74-639,24-11-57,-1 0 0,0 1 0,0-1 0,1 2-1,0-1 1,-6 5 0,9-7-17,8 1-52,0 0 72,-5-1 5,1 0 0,0 0 0,0-1 0,-1 1-1,1 0 1,0-1 0,0 0 0,0 1 0,0-1 0,0 0-1,-1 0 1,1 0 0,0 0 0,0 0 0,3-1 0,159-8-193,-160 9 192,16 0 6,-1 0 0,1 2 0,30 6 0,-45-7 17,0 1 1,1 0-1,-1 1 0,0-1 1,0 1-1,-1 0 0,1 1 1,-1-1-1,1 1 0,3 4 0,-7-7-5,1 1 1,-1 0-1,1 0 0,-1 0 0,0 0 0,0 0 0,0 0 0,0 0 0,0 0 0,-1 0 0,1 0 0,-1 1 0,1-1 0,-1 0 0,0 0 0,0 1 0,0-1 0,0 0 1,0 0-1,0 1 0,-1-1 0,1 0 0,-1 0 0,1 0 0,-1 0 0,0 1 0,0-1 0,0 0 0,0 0 0,-3 3 0,-3 6 14,-1-1 0,-1 0-1,0 0 1,0 0 0,-1-1 0,0-1-1,-1 0 1,0 0 0,0-1 0,-1 0 0,1-1-1,-1 0 1,-1-1 0,1-1 0,-25 6-1,32-9-129,-1-1-1,1 0 1,-1-1 0,0 1-1,1-1 1,-1 0-1,-7-2 1,10 1-7,1 1 1,-1-1-1,1 0 1,0 1-1,0-1 1,0 0-1,0-1 1,0 1-1,0 0 0,0 0 1,0-1-1,1 1 1,-1-1-1,1 1 1,0-1-1,0 0 1,0 0-1,0 1 1,1-1-1,-1 0 0,1 0 1,-1 0-1,1 0 1,0-3-1,-1-17-1073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33.4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60 4036,'0'0'-124,"3"-7"-170,-2 4 879,-6 6 3025,0 2-3562,0 1 131,0-1 0,0 0 0,0-1 0,-12 9-1,16-12-154,1-1 0,-1 1-1,1 0 1,-1-1-1,0 1 1,1 0-1,-1-1 1,1 1-1,0 0 1,-1 0-1,1 0 1,0-1-1,-1 1 1,1 0-1,0 1 1,-5 8 259,-5 11-43,0 0 1,1 1-1,-9 35 0,16-51-237,1-1 0,0 1 0,0 0 0,1 0 0,0 0 0,0-1 0,0 1 0,1 0-1,0 0 1,2 6 0,-3-11-17,1 1 0,0-1 0,0 1 0,0-1 0,1 0 0,-1 1 0,0-1 0,0 0 0,1 0 0,-1 0 0,1 1 0,-1-2 0,1 1 0,0 0 0,-1 0 0,1 0 0,0-1 0,-1 1 0,4 0 0,24 2-234,-26-3 155,2-2-8,3-1 42,1-2 0,-1 1 1,1-1-1,-1 0 1,0-1-1,-1 0 1,0 0-1,0-1 0,0 1 1,-1-2-1,1 1 1,-2-1-1,1 0 1,-1 0-1,-1 0 0,1-1 1,-1 1-1,-1-1 1,5-18-1,1-30 142,-9 56-80,1 1-1,-1-1 0,0 1 0,0-1 0,0 1 0,0-1 0,0 1 1,1-1-1,-1 1 0,0-1 0,0 1 0,0-1 0,0 1 0,0-1 1,-1 1-1,1-1 0,0 1 0,0-1 0,0 1 0,0 0 0,0-1 1,-1 1-1,1-2 0,-4-10 62,4 8-43,0-1 1,-1 1-1,1 0 1,-1-1-1,-1 1 1,1 0-1,0 0 1,-1 0-1,0 0 1,0 0-1,0 0 1,-4-5-1,0 0 19,5 8-34,0 0-1,0 0 1,1-1 0,-1 1-1,0 0 1,0 0-1,0 0 1,0 0 0,-1 0-1,1 0 1,0 0-1,0 1 1,0-1 0,-1 0-1,1 1 1,-1-1-1,1 1 1,0-1 0,-2 1-1,-23-7-257,23 6 79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1.6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128 25 4616,'3'-14'-122,"-2"14"130,-1-1 0,0 1 1,0 0-1,0-1 0,0 1 1,0 0-1,0-1 1,0 1-1,0 0 0,0-1 1,0 1-1,0 0 0,0-1 1,0 1-1,0 0 1,0-1-1,0 1 0,0 0 1,0-1-1,-1 1 0,1 0 1,0-1-1,-3-1 2309,-1 6-2051,0 0-246,-1 2 152,-1-1 0,1 1 0,0 0 0,1 1-1,-1-1 1,-5 13 0,-19 44 621,19-43-515,-13 36 1,6 2-107,17-56-178,0-1-1,0 0 0,0 1 0,0-1 1,1 1-1,-1-1 0,0 0 0,1 1 1,-1-1-1,1 0 0,0 1 0,-1-1 1,1 0-1,0 0 0,0 0 0,-1 0 1,1 1-1,0-1 0,0 0 0,0 0 1,0-1-1,1 1 0,-1 0 0,2 1 1,0 0-63,2-1-77,4-2 17,1 0 0,0 0 1,-1-1-1,1 0 0,-1 0 0,0-1 1,0-1-1,0 0 0,0 0 0,-1 0 1,1-1-1,-1-1 0,0 1 0,-1-1 1,1 0-1,-1-1 0,8-10 0,-7 9 35,0-1 0,-1-1-1,-1 0 1,1 0-1,-2 0 1,1 0 0,-1-1-1,5-18 1,-7 18 40,0 4 34,-2 1 0,1-1 1,-1 1-1,0-1 0,1-7 0,-2 12 0,-1 0 0,1 1 0,0-1 0,0 0 0,-1 1-1,1-1 1,0 1 0,-1-1 0,0 1 0,1-1-1,-1 1 1,0-1 0,0 1 0,0-1 0,0 1-1,0 0 1,0-1 0,0 1 0,0 0 0,-1 0-1,1 0 1,0 0 0,-1 0 0,1 0 0,-4-1 0,4 2-192,-3-2-43,0 0 28,2 1 21,0 0 0,1 0 0,-1 0 0,0 0 0,0 0 0,0 1 0,0-1 0,0 1-1,0-1 1,0 1 0,-4 0 0,-12 0-538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0:04.4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18 3812,'0'-2'-133,"1"1"138,-1 0 0,0 1-1,0-1 1,1 0 0,-1 0 0,0 0 0,1 1-1,-1-1 1,0 0 0,1 1 0,-1-1 0,1 0-1,0 1 1,-1-1 0,1 0 0,-1 1 0,1-1-1,0 1 1,-1 0 0,1-1 0,0 1 0,0-1-1,0 1 1,0 0 28,0 0 0,0 0-1,-1 0 1,1 0 0,0 1 0,-1-1-1,1 0 1,0 1 0,-1-1 0,1 0-1,0 1 1,-1-1 0,1 1 0,-1-1-1,1 1 1,-1-1 0,1 1 0,-1-1-1,1 1 1,-1 0 0,1 0-1,1 2 76,0 1 0,0-1 0,-1 1-1,1 0 1,-1 0 0,0 0-1,0 0 1,0 0 0,0 0-1,0 5 1,4 127 1956,-16-17-1083,1 8-420,4-33-546,0 6-683,6-87 287,1 0 1,0 0-1,1 0 1,1 0-1,7 22 1,1-8-2289,-1-17 825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0:05.0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34 4708,'-2'-1'-65,"0"-1"0,0 1-1,1 0 1,-1-1-1,1 1 1,-1-1-1,1 0 1,0 0 0,0 1-1,0-1 1,0 0-1,0 0 1,0 0 0,0 0-1,0-4 1,1 4 61,33 2 28,1 1-1,-1 2 0,1 2 1,37 9-1,-66-13-19,0 1 0,-1-1 0,1 0-1,-1 1 1,0 0 0,1 0 0,-1 0 0,0 1 0,0-1-1,-1 1 1,1 0 0,0 0 0,-1 1 0,0-1 0,0 1 0,0-1-1,0 1 1,0 0 0,-1 0 0,0 0 0,4 8 0,-6-10-1,1 1 1,0 0-1,-1-1 0,0 1 1,1-1-1,-1 1 1,0-1-1,-1 1 1,1 0-1,0-1 1,-1 1-1,1-1 0,-1 1 1,0-1-1,0 0 1,-2 5-1,-1 1 10,-1 1-1,-13 15 1,5-6 10,-3 4 32,-36 40-1,4-6-56,48-55 1,-1-1 0,0 1 1,1 0-1,-1 0 0,1 0 1,-1-1-1,1 1 0,-1 0 1,1 0-1,0 0 0,-1 0 1,1 0-1,0 0 0,0 0 1,0 0-1,0 0 0,0 0 1,0 0-1,0 0 0,0 0 1,0 0-1,0 0 0,0 0 1,0 0-1,1-1 1,-1 1-1,0 0 0,1 0 1,-1 0-1,1 0 0,-1 0 1,1 0-1,-1-1 0,1 1 1,0 0-1,-1-1 0,1 1 1,0 0-1,0-1 0,1 2 1,1 0 2,1 0 1,0 0 0,0-1 0,0 1 0,-1-1 0,7 2-1,-6-2 2,0-1-6,2 0 0,29 9 6,-32-8 4,0 0-1,0 0 1,0 0-1,-1 1 0,1-1 1,0 1-1,-1-1 1,1 1-1,-1 0 1,4 3-1,-5-4 5,-1 0-1,1 1 1,0-1-1,0 0 1,-1 0 0,1 1-1,0-1 1,-1 0 0,0 0-1,1 1 1,-1-1 0,0 1-1,1-1 1,-1 0-1,0 1 1,0-1 0,0 1-1,0-1 1,-1 1 0,1-1-1,0 0 1,0 1 0,-1-1-1,1 0 1,-2 3-1,-2 4 87,-1-1 0,0 0-1,0 0 1,-1 0 0,0-1-1,0 1 1,-14 10-1,-4 0 270,-30 19 0,-33 11-591,85-47-73,-2-3-2073,-13-13 1136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0:05.5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205 0 4032,'0'0'-142,"-4"5"-30,-80 78 1282,78-76-957,0 0 0,0 0 0,1 0 0,-6 10 0,-4 6 195,6-9-191,0 1 0,0 0 0,2 0 0,0 1 0,1 0 0,0 0 0,1 0-1,-4 28 1,8-40-143,1 1-1,0 0 0,0 0 1,1 0-1,-1 0 0,1 0 1,0 0-1,0-1 0,1 1 0,0 0 1,-1-1-1,5 7 0,-5-8-14,1 0-1,0 0 0,0 0 1,1 0-1,-1 0 0,1 0 1,-1 0-1,1-1 0,0 0 1,0 1-1,0-1 0,0 0 1,0 0-1,0-1 0,1 1 1,-1-1-1,1 0 0,5 2 1,0-1-30,-5 0-11,0-1 1,0 0 0,0-1-1,0 1 1,0-1 0,1 1-1,-1-1 1,0-1-1,0 1 1,0 0 0,0-1-1,0 0 1,8-2 0,-9 1 29,7-2-51,0-1 1,-1 0-1,0 0 1,0-1-1,10-8 1,-13 8 48,0 1 1,-1-1 0,0 0-1,0-1 1,0 1-1,-1-1 1,0 0-1,0 0 1,-1 0-1,0 0 1,0 0 0,-1-1-1,0 0 1,0 1-1,-1-1 1,0 0-1,1-12 1,1-23-39,-1 34 40,-1-1-1,-1 1 0,1-1 1,-2-13-1,-1-23-77,2 38-36,0 0 0,0-1 0,-1 1 0,-2-9-1,3 14-123,0-11-2191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0:06.1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231 0 3496,'0'0'253,"-8"2"-46,-27 4 49,33-6-229,1 0 0,0 1 0,0-1 0,0 0 0,0 1 1,0-1-1,0 1 0,0 0 0,0-1 0,0 1 0,0 0 0,0-1 0,0 1 1,0 0-1,0 0 0,0 0 0,1 0 0,-1 0 0,0 0 0,1 0 0,-1 0 1,1 0-1,-1 0 0,1 0 0,-1 2 0,0 0 138,-7 8 215,0 1-1,0-1 1,-17 16-1,-12 17 324,26-25-511,0-1 0,1 2 0,1-1-1,0 2 1,2-1 0,1 1 0,-8 40-1,14-58-219,0 0-1,0 0 1,0 0-1,0 0 0,0-1 1,1 1-1,-1 0 1,1 0-1,0 0 0,0 0 1,0-1-1,0 1 0,1 0 1,-1-1-1,1 1 1,-1-1-1,1 1 0,0-1 1,0 0-1,0 0 0,0 0 1,0 0-1,1 0 1,-1 0-1,0-1 0,1 1 1,0-1-1,-1 1 0,1-1 1,0 0-1,-1 0 1,1-1-1,0 1 0,0 0 1,0-1-1,0 0 1,0 1-1,0-1 0,0-1 1,4 1-1,0-1-87,1 0 1,-1-1-1,0 0 1,0 0-1,0-1 1,0 1-1,0-1 0,0-1 1,-1 0-1,9-5 1,-7 2 42,-1-1 0,0 1 0,-1-1 0,1 0 0,-1-1 0,-1 1 0,0-1 0,0 0 1,-1 0-1,0-1 0,0 0 0,-1 1 0,0-1 0,2-19 0,-4 17 65,1 0 1,-2 1-1,-1-21 0,1 28 9,-1 1 1,0-1-1,0 0 0,0 1 0,0-1 1,0 1-1,-1-1 0,1 1 1,-1 0-1,0-1 0,0 1 0,-1 0 1,1 0-1,-6-4 0,5 4-8,-1 1 0,0-1 0,1 1 0,-1 0 1,-1 0-1,1 1 0,-5-2 0,5 2-8,1-1-63,-15 2-194,15 0 40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0:07.0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37 3056,'0'0'624,"5"-3"-542,12-10-1,-12 10-5,1 3-6,6-1-12,0 0 0,-1 0 1,13-5-1,-21 6-48,-1-1 0,1 0 0,-1 1 0,1 0 1,-1-1-1,1 1 0,0 0 0,-1 0 0,5 1 0,5 0 11,29-4 58,-11 0-14,1 1 1,54 5-1,-76-2-56,1 0 1,-1 1-1,0 0 0,0 1 0,0 0 1,13 6-1,-21-9-3,1 1-1,-1 0 1,0 0 0,1 0 0,-1 0 0,0 0 0,0 1 0,0-1-1,0 0 1,0 0 0,0 1 0,0-1 0,0 1 0,-1-1-1,1 1 1,0-1 0,-1 1 0,0-1 0,1 1 0,-1-1 0,0 1-1,1 0 1,-1-1 0,0 1 0,0 0 0,-1-1 0,1 1-1,0-1 1,0 1 0,-1 0 0,1-1 0,-1 1 0,1-1 0,-2 3-1,-3 3 36,1 1-1,-1-1 1,0-1-1,-1 1 1,-7 7-1,5-6 23,-111 101 525,80-76-279,-65 71 1,80-79-207,17-19-70,1 0 0,0 0 0,1 0 0,-1 1 0,-7 13 1,-8 34 100,21-52-133,0 0 1,0 0-1,0 0 0,1 1 0,-1-1 0,1 0 0,-1 0 0,1 0 0,0 0 1,0 0-1,0 0 0,0 0 0,0 0 0,0 0 0,2 1 0,-1 1-15,-1-2 7,1-1 1,-1 1-1,1-1 1,-1 1-1,1-1 1,0 0-1,-1 1 1,1-1-1,3 1 1,1 2-25,-5-3 25,0 0 1,0-1 0,1 1-1,-1-1 1,0 1 0,0-1 0,0 1-1,0-1 1,1 1 0,-1-1-1,0 0 1,0 0 0,0 0-1,1 0 1,1 0 0,3 0-16,5 5-33,-9-4 42,0-1 0,-1 1 1,1 0-1,0-1 0,0 1 0,-1-1 1,1 0-1,0 0 0,0 1 0,0-1 0,0 0 1,-1 0-1,3-1 0,20-2-59,48-7-199,-62 7 204,0 0-1,0-1 0,0 1 1,-1-2-1,1 0 0,9-6 1,-15 8 52,0 0 1,0 0-1,-1 0 1,1 0-1,-1-1 1,0 0-1,0 1 0,0-1 1,-1 0-1,1 0 1,-1-1-1,0 1 1,0 0-1,0-1 1,-1 1-1,2-6 0,-2 3 26,0 1 0,-1 0 0,1 0 0,-1-1-1,0 1 1,-1 0 0,0-1 0,0 1-1,0 0 1,-3-9 0,-1 3 32,-1 1 0,0-1 0,0 1 0,-10-12 1,4 9 66,-1 0 0,0 1 1,-1 1-1,0 0 1,-20-12-1,3 1 119,-26-19 212,-47-39-905,74 53-1163,26 24 85,0-8-46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0:14.0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 33 1592,'-9'-4'39,"7"4"-24,0-1 1,-1 0-1,1 0 1,0 0-1,-1 0 0,1 0 1,0-1-1,0 1 1,0-1-1,0 1 1,1-1-1,-8-12 11701,15 29-9959,-4-9-1903,1 1-1,-2 0 1,1 0-1,1 12 1,-5 21 273,-11 61 0,6-53-172,2-27 7,0 14-48,5-22 5,-1 0 0,0-1 0,-1 1 0,-4 14 0,5-22-29,0-1 0,1 1 0,-1-1 0,1 0 0,0 1 0,0-1 0,0 1 0,1 4 0,1 8-1265,-2-15 858,2-2-1139,1-1 1271,-1 1 0,1-1 0,-1 0 1,0 0-1,1 0 0,-1 0 0,0 0 0,0 0 1,1 0-1,-1-1 0,0 0 0,2-1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0:15.2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42 817 6073,'0'0'-405,"-3"-1"56,0-1 297,1 1-1,0 0 1,0-1-1,0 1 1,0-1-1,1 0 1,-1 1 0,0-1-1,1 0 1,-1 0-1,1 0 1,-1 0-1,1-1 1,-1-2-1,1 3-9,-9-24 224,10 19-11,0 0 0,0 0 0,0 0 0,1 0 1,1 0-1,-1 0 0,5-12 0,0-2 369,-2-1 0,0 0 0,-1 0-1,1-43 1,-2 34 129,1-1 1,9-36-1,-7 43-379,-3 11-192,1 1 0,1-1 0,0 1 0,1 0 1,0 0-1,1 1 0,0-1 0,1 1 0,1 1 0,0-1 1,0 1-1,1 0 0,0 1 0,21-17 0,0 4-19,0 3 0,43-22 0,-38 25-32,1 1-1,0 2 1,2 2-1,-1 2 1,1 1 0,62-7-1,-68 14-2,1 0-1,-1 2 1,1 1 0,-1 2-1,0 1 1,0 2 0,41 12-1,-65-15-15,6 2 10,1 0-1,-1 1 1,0 1 0,-1 0 0,18 12 0,-19-10-8,0 1 0,-1 0-1,0 0 1,0 1 0,-1 1 0,-1-1 0,0 2-1,-1-1 1,0 1 0,-1 0 0,0 1-1,-1 0 1,-1 0 0,0 0 0,-1 1 0,0 0-1,1 16 1,-4-15-8,-1 0-1,0 0 1,-1 0 0,-1 0-1,0 0 1,-2-1-1,1 1 1,-2-1 0,-7 18-1,5-17 2,-1-1 0,0 0 0,-1 0 0,-1-1 0,-16 20-1,-16 7 14,-7 2-6,20-18-25,9-8 6,1-2 0,-2 0 0,0-1 0,-1 0 0,0-2-1,-1-1 1,0-1 0,-49 14 0,54-19 11,-73 15 5,87-20-6,0 1 1,0-1 0,0 1-1,0 0 1,1 0 0,-8 4-1,1-1 2,0-1 0,0 0 0,0 0 0,0-1 0,-17 1 0,1 0 5,21-3-4,-1 0 0,0 1 0,0 0 0,1 0 0,-7 2 0,11-3-3,0 1 0,1-1 0,-1 0-1,0 1 1,1-1 0,-1 0 0,0 0-1,1 1 1,-1-1 0,0 0 0,1 0 0,-1 0-1,0 0 1,1 0 0,-1 0 0,0 0-1,0 0 1,1 0 0,-2-1 0,-16 1 24,-3 2 14,-1 0-1,1-1 1,-1-1 0,1-1-1,-1-1 1,-27-6 0,34 5 23,11 2-52,0 1 1,0-1-1,0 0 0,0 0 1,1 0-1,-1-1 0,0 0 1,1 1-1,-1-1 0,1 0 1,-4-3-1,6 4-7,-1-1 0,0 1-1,0 0 1,0 0-1,0 0 1,0 0 0,0 0-1,0 0 1,-3 0 0,3 0-1,0 1 0,0-1 0,0 0 0,0 0 0,0 1 0,0-1 0,1 0 0,-1-1 0,-2 0 1,2-1-3,-12-8-26,1-2-1,0 1 1,1-2 0,-13-18 0,22 27-90,0 0 1,1 0 0,-1 0 0,1 0-1,0 0 1,1 0 0,-1 0 0,1-1-1,0 1 1,0-1 0,1 1-1,0-1 1,0 1 0,0-1 0,0 1-1,1-1 1,0 1 0,3-9 0,2-4-996,1 1-1,1 0 1,0 1 0,2-1 0,18-24 0,-2 7-1296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1:52.7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63 101 3744,'-12'-11'1849,"-1"-5"-571,12 15-693,-5-6-471,3 6 159,4 5 1404,2 3-1603,0-3 4,-1 1 0,0-1 0,0 1 1,-1 0-1,1 0 0,-1-1 0,0 1 0,0 0 0,-1 6 0,8 67 653,-4-48-489,0 33 0,-2-4 47,16 94 0,-15-127-249,-2-18-43,0-1 1,0 0-1,4 14 1,0 8-72,-4-27 42,-3-45-276,2 19 227,-1-1 0,-6-30-1,-15-58-69,17 82 104,0 0 0,0-54 0,6 69 8,0 0 0,6-19-1,-5 22 6,1 5 13,0 1 1,0 0 0,1 0-1,0 0 1,1 1-1,-1-1 1,1 1 0,11-10-1,-8 9 10,1 1 0,0 0 0,1 1 0,0 0-1,-1 1 1,2 0 0,-1 0 0,11-2 0,-17 5 9,1 0-1,0 0 1,-1 1 0,1 0 0,0 0 0,5 0 0,20-2-11,-28 2 12,-1 0-1,1-1 1,-1 1 0,1 0 0,-1 0 0,1 0 0,0 0 0,-1 0 0,1 0 0,-1 1-1,1-1 1,-1 0 0,1 1 0,2 0 0,2 1-2,-1-1-5,0 0-4,1 0 0,-1 1 0,0-1 0,0 1 0,0 0 0,0 0 0,0 0 0,7 6 0,-10-7 8,0 1 0,0 0 0,0-1 0,0 1 0,0 0 0,0 0 0,-1 0 1,1 1-1,-1-1 0,0 0 0,0 1 0,0-1 0,0 0 0,0 1 0,0-1 1,0 1-1,-1 0 0,1 3 0,-1-2 1,0 0-1,0 1 1,0-1-1,-1 0 1,1 0 0,-1 0-1,0 1 1,0-1 0,-1 0-1,1 0 1,-5 6 0,-2 3 0,0-1 0,-1 0 1,-1-1-1,0 0 1,-1 0-1,0-1 1,0 0-1,-22 13 0,-3-1 7,-70 32-1,99-51-25,0-1 0,0 1 0,0-1 0,-1-1 0,1 1 0,-1-1-1,0-1 1,-13 1 0,17-1-10,0-2-16,-14-4 34,14 4-4,-12-12 164,39 36-42,-4-2 172,29 23 1,54 44 149,-5-3-221,-21-17-109,-41-35-66,-30-28-28,16 22 22,-18-22-20,-1-1-2,0 0 0,0-1 0,0 1 0,0-1 0,0 0 0,0 1 1,1-1-1,-1 0 0,6 2 0,-8-4-2,0 0 1,0 0-1,0 0 0,1 0 0,-1 0 0,0 1 1,0-1-1,0 0 0,0 0 0,1 0 0,-1 0 1,0 0-1,0 0 0,0 0 0,0 0 0,1 0 1,-1 0-1,0 0 0,0 1 0,0-1 1,0 0-1,0 0 0,0 0 0,1 0 0,-1 0 1,0 1-1,0-1 0,0 0 0,0 0 0,0 0 1,0 0-1,0 1 0,0-1 0,0 0 0,0 0 1,0 0-1,0 1 0,0-1 0,0 0 1,0 0-1,0 1 0,0-1 0,0 1 1,0 0-1,0 0 0,0-1 1,1 1-1,-1 0 0,0 0 0,0 0 1,1-1-1,-1 1 0,0 0 1,1-1-1,-1 1 0,0 0 1,1-1-1,-1 1 0,1 0 1,-1-1-1,1 1 0,0-1 1,-1 1-1,1-1 0,0 1 0,-1-1 1,1 1-1,0-1 0,8 16-721,-9-16 676,0 1 0,0 0 1,0-1-1,0 1 0,1 0 0,-1-1 0,0 1 0,0 0 1,1-1-1,-1 1 0,0-1 0,1 1 0,-1-1 1,1 1-1,-1-1 0,1 1 0,-1-1 0,1 1 0,-1-1 1,1 1-1,-1-1 0,1 0 0,0 1 0,-1-1 0,1 0 1,0 1-1,-1-1 0,1 0 0,0 0 0,0 0 1,-8-3-232,-21-9-39,21 8-31,-3-13-1721,9 16 1858,0-1-1,0 1 1,0-1 0,0 1 0,0-1 0,0 0-1,0 1 1,0-1 0,0 0 0,0-2-1,-1 1-1118,-6-9 94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1:53.4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419 9 3972,'-4'-1'23,"0"-1"0,-1 1 0,1 0 0,0 0 0,0 0 0,-1 0 0,1 1-1,-1 0 1,1 0 0,0 0 0,-1 0 0,1 1 0,0-1 0,-1 1 0,1 0-1,0 1 1,0-1 0,0 1 0,0 0 0,0 0 0,-6 4 0,-22 19 501,1 1 1,2 1 0,0 2-1,2 1 1,-31 45-1,38-48-27,-30 56-1,43-68-369,0 0 0,1 1 0,0 0 0,1 0 1,-4 27-1,7-29-52,1 0 0,0-1-1,1 1 1,2 18 0,-1-26-73,0 0 0,1 0 0,-1 1 0,1-1 0,0 0 0,1 0 0,0-1 0,0 1 0,0 0 0,0-1 0,5 5 0,20 16-281,-15-15 104,-12-11 158,0 1 0,0 0 0,0-1 0,0 1 0,0-1 0,0 1-1,1-1 1,-1 0 0,0 1 0,0-1 0,0 0 0,0 0 0,1 0 0,-1 1 0,0-1 0,0-1 0,2 1 0,-1 0-38,13 1-329,-1 0 0,1-1 0,0-1 0,-1 0 0,1-1 0,0-1-1,-1 0 1,0-1 0,0 0 0,15-8 0,-14 4-1060,0 2 8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1:54.0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107 256 4416,'-4'-4'73,"1"1"-1,-1 0 1,1-1-1,0 0 1,0 0-1,-2-5 1,4 7 89,1-14 156,0 9-145,-1 1-11,2 1 0,-1-1 1,1 0-1,-1 0 1,1 0-1,3-6 0,-1 3-84,1 1 0,-1 0 0,2-1 0,-1 1 0,1 1-1,1-1 1,-1 1 0,1 0 0,8-8 0,8-9 15,-19 20-80,1 1 0,0 0 0,0-1 0,0 2-1,9-6 1,6-4-18,-17 10-11,16-2-32,-15 3 16,2 3-35,12 4 42,-15-5 22,-1 0-1,0 0 1,0-1-1,1 1 1,-1 0-1,0 0 1,0 1-1,0-1 1,0 0-1,0 0 1,0 0-1,-1 1 1,1-1-1,0 0 1,-1 1-1,1-1 1,0 1-1,0 2 0,-1-1-1,1 1 1,0 1-1,0 0 1,-1 0 0,0-1 0,0 1 0,-1 8 0,0-2 3,1-5 6,-2 0 0,1 0 0,0 0 1,-1 0-1,0-1 0,-1 1 0,1 0 0,-1-1 1,0 0-1,0 1 0,-7 6 0,5-4 36,2-3-13,-1-1 0,1 0 0,-1-1 0,0 1 1,1 0-1,-2-1 0,1 0 0,0 0 0,-1 0 0,1-1 0,-1 1 0,0-1 0,-9 3 0,-8 4 64,17-7-54,-1 0 0,0 0 0,1 0 0,-1-1 0,0 0 0,-9 1 0,-17 3 130,30-4-154,0 0 0,0-1 0,0 1 0,0-1 0,0 1 0,0-1 0,0 0 0,0 0-1,0 0 1,0 0 0,0 0 0,0-1 0,0 1 0,-4-2 0,2 1 27,-20-5-24,20 3-44,1 1 2,3 1 10,0 0 1,-1 1-1,1-1 0,-1 0 0,1 1 1,0-1-1,0 0 0,-1 0 1,1 1-1,0-1 0,0 0 0,0 0 1,0 0-1,0 1 0,0-1 0,0 0 1,0 0-1,0 0 0,0 1 1,0-1-1,1-1 0,-1 0-53,1 0 1,-1 0-1,1 0 0,0 0 0,-1 0 1,1 0-1,0 0 0,0 0 0,0 0 0,1 0 1,-1 0-1,0 1 0,4-4 0,0-1-249,20-26-2556,-13 17 588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3.6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209 38 3344,'0'0'-67,"0"-1"146,0 1 8,-1-1-1,1 1 0,0-1 0,0 0 0,0 1 1,0-1-1,0 1 0,0-1 0,0 0 0,0 1 0,1-1 1,-1 1-1,0-1 0,0 1 0,0-1 0,1 0 1,-1 1-1,0-1 0,0 1 0,1-1 0,0 0 0,11-7 316,-9 6 494,5-7 10,-5 5 253,-8 4 2284,-14 9-3295,1 0 0,1 1 0,0 1 1,0 0-1,-21 20 0,2 8 20,19-22-138,-11 12-220,22-21 122,5-6-8,1-2 65,-1 1-1,1-1 1,0 0-1,0 1 1,-1-1-1,1 0 1,0 1-1,0-1 1,-1 0 0,1 1-1,0-1 1,0 0-1,0 1 1,0-1-1,0 1 1,0-1-1,0 1 1,0-1-1,0 0 1,0 1-1,0-1 1,0 1 0,0-1-1,0 0 1,0 2-1,2 0-1,0 1 0,1 0 0,-1-1 0,0 0 0,1 0-1,0 1 1,-1-2 0,1 1 0,0 0 0,0 0 0,0-1 0,0 0 0,0 1-1,1-1 1,2 0 0,60 12-121,-38-9 93,43 13-81,-69-16 123,-1-1-1,1 1 0,-1 0 0,1 0 0,-1 0 0,0 0 0,1 0 0,-1 0 1,0 0-1,0 1 0,1-1 0,-1 0 0,0 1 0,-1-1 0,1 1 0,0-1 1,0 1-1,0-1 0,-1 1 0,1-1 0,-1 1 0,0 0 0,1-1 0,-1 1 1,0 0-1,0 3 0,0-4 22,-3 3 1,-7 4-2,0 0-1,-1-1 1,0 0-1,0-1 1,-1 0-1,-18 7 1,12-5 0,13-6-68,0-1 0,0 1 0,0-1 0,0 0 0,0 0 0,0 0 0,-1-1-1,1 0 1,0 0 0,0 0 0,0 0 0,-1-1 0,1 0 0,0 0 0,0 0 0,0-1 0,0 0 0,0 0 0,-6-4 0,8 4-68,1 0 1,-1-1-1,1 1 1,0 0-1,0-1 0,0 0 1,1 1-1,-1-1 0,0 0 1,1 0-1,0 0 1,0 0-1,0 0 0,0 0 1,0 0-1,0 0 0,1-1 1,0 1-1,0 0 1,0 0-1,0-1 0,1-4 1,0-3-639,1 1 0,1-1 1,-1 1-1,2-1 0,5-12 0,0 3-1517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1:56.2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5304,'0'0'2755,"3"7"-2671,10 24 2061,-16-22-2120,0 0 585,4 17 445,3-11-1050,-3-12-6,0-1 3,-1 0-2,1-1 0,-1 1 0,0-1 0,0 1 0,1-1 0,-1 1-1,0 0 1,0-1 0,-1 1 0,1-1 0,0 1 0,0-1 0,-1 3-1,0-4 2,1 0-1,0 1 1,0-1-1,0 0 0,0 0 1,0 1-1,0-1 0,-1 0 1,1 1-1,0-1 0,0 0 1,0 1-1,0-1 1,0 0-1,0 1 0,0-1 1,0 0-1,0 1 0,1-1 1,-1 0-1,0 1 0,0-1 1,0 0-1,0 0 1,0 1-1,0-1 0,1 0 1,-1 0-1,0 1 0,4 9 3,-4 21-5,-5 33 29,5-49-24,5 45 3,-6-56-3,1-2-1,-1 0 0,1 0 1,0 0-1,0 0 0,0 0 1,0 0-1,0 0 0,1 0 1,-1 0-1,1 0 0,-1 0 1,1 0-1,0 0 0,-1 0 0,2 2 1,-1-2 15,-2 1-49,-2 10 29,3-11 2,0 0 0,0 0-1,0 0 1,0 0 0,0 0 0,1 0 0,-1 0-1,1 0 1,1 2 0,-2-2-2,0 1-11,0-4-403,0 0 409,0 0 1,0 1-1,1-1 1,-1 0-1,0 0 0,0 0 1,0 1-1,1-1 1,-1 0-1,0 0 1,1 1-1,-1-1 1,1 0-1,-1 1 0,1-1 1,-1 1-1,1-1 1,-1 0-1,2 0 1,-2 1-1,1-1 1,0 0 0,0 1 0,-1-1 0,1 0-1,-1 0 1,1 0 0,-1 0 0,1 1-1,-1-1 1,1 0 0,-1 0 0,0 0 0,1 0-1,-1 0 1,0 0 0,0 0 0,0 0 0,0 0-1,0 0 1,0 0 0,0-1 0,3-28-154,-2 20 95,0 0 0,0 0 0,-1-1 1,-2-14-1,1 8-34,0-1 1,3-24 0,-1 8-4,-1 32 67,0 0 25,0 1 1,0-1-1,1 1 0,-1-1 0,0 1 1,0 0-1,1-1 0,-1 1 0,1-1 0,-1 1 1,1 0-1,0 0 0,-1-1 0,1 1 0,0 0 1,0 0-1,2-2 0,15-17-110,-15 18 107,-1 2-35,9-3 39,-8 2 4,-1-1-3,0 1 14,0 0-1,0 0 1,0 0 0,0 1 0,0-1-1,0 1 1,0-1 0,0 1 0,0 0-1,1-1 1,-1 1 0,0 0 0,0 0 0,0 1-1,0-1 1,0 0 0,0 1 0,0-1-1,0 1 1,0 0 0,2 1 0,4 4 47,-1 0 0,-1 1 0,1 0 0,-1 0 0,-1 1 0,1 0 0,-1 0 0,7 15 0,-9-17-38,0 1 7,-1 0-1,1 0 0,-2 0 0,1 0 0,1 14 0,1 6 17,2-1 2,-2-11-65,0 0-1,2 26 1,-6-39-60,4 9-28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1:56.7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52 5909,'0'-1'11,"1"0"1,-1 0 0,1 0 0,0 0 0,0 1 0,-1-1 0,1 0 0,0 0 0,0 1 0,0-1 0,0 0 0,0 1 0,0-1 0,0 1 0,0-1 0,0 1 0,0-1-1,0 1 1,0 0 0,0-1 0,0 1 0,0 0 0,0 0 0,0 0 0,0 0 0,1 0 0,-1 0 0,0 0 0,0 1 0,0-1 0,0 0 0,0 0 0,0 1 0,0-1-1,0 1 1,0-1 0,0 1 0,0-1 0,0 1 0,0 0 0,0 0 0,1 0 0,2 2-229,-3-3 229,-1 0 0,1 0 0,-1 1 0,1-1 0,0 0 0,-1 0 0,1 1 0,-1-1 1,1 0-1,-1 1 0,0-1 0,1 0 0,-1 1 0,1-1 0,-1 1 0,0-1 0,1 1 0,-1-1 0,0 1 0,1-1 0,-1 1 0,0-1 0,0 1 0,1-1 0,-1 1 0,0 0 0,0-1 0,0 2 0,1 5 265,7 18 172,-2 0-1,6 49 1,-6-31-251,13 46 155,-19-88-349,1 1 1,-1-1-1,0 1 1,0-1-1,1 0 0,-1 1 1,1-1-1,0 1 0,-1-1 1,1 0-1,0 0 0,0 1 1,-1-1-1,1 0 0,0 0 1,0 0-1,0 0 0,1 0 1,-1 0-1,0 0 0,0-1 1,3 2-1,-2 0-1,4-6-17,0 0 3,0 0 0,-1 0 0,1-1 0,-1 0 1,0 0-1,-1 0 0,6-7 0,3-8-17,-1 0 0,0-1 0,-2 0-1,0-1 1,-1 0 0,10-41 0,-10 34 31,8-25-438,-2 19-4068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1:57.4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14 4808,'-35'-10'595,"20"7"-190,13 2 1812,16 2-2063,77 0 114,-31 2-57,-42-3-218,0 2 0,0 0 0,0 0 0,31 10 0,-47-11 5,-1 0-1,1 0 1,0 0 0,-1 0 0,0 0 0,1 0-1,-1 0 1,0 0 0,1 1 0,-1-1 0,0 0-1,0 1 1,0-1 0,0 1 0,0 0 0,-1-1-1,1 1 1,0 0 0,-1-1 0,1 4 0,3 6-9,-3-10 11,-1 0-1,0 0 1,0 1-1,0-1 1,0 0-1,0 0 1,0 0-1,0 1 1,0-1-1,-1 0 1,1 0-1,0 0 1,-1 0-1,1 1 1,-1-1-1,0 1 1,0 1-2,-2 3 2,1 0 0,-1 1 0,-1-1 0,1 0 0,-1-1 0,0 1 0,0-1 0,-1 1 0,1-1 0,-8 5 0,-13 17 4,2-1 15,-45 40-1,-3 3 32,66-63-9,1 0-1,-1 1 0,1 0 0,1 0 0,-1 0 0,1 0 0,0 0 1,1 1-1,-2 8 0,4-16-35,0 1 0,0-1 0,0 0 0,0 1 0,0-1 0,0 1 0,0-1 0,0 0 0,1 1 0,-1-1 0,0 0 0,0 1 0,0-1 0,1 0 1,-1 1-1,0-1 0,1 0 0,-1 0 0,0 1 0,1-1 0,-1 0 0,0 0 0,1 1 0,-1-1 0,1 0 0,5 3 31,0 0-15,0 0 0,1 0 1,0 0-1,-1-1 0,1 0 0,0 0 0,0-1 0,0 0 0,0 0 0,1-1 1,-1 0-1,0 0 0,0-1 0,9-1 0,25 0-65,-20 1-17,0-1 0,27-6 0,6-1-108,-12 1-36,-29 5-87,-1 0 0,1 1-1,21 0 1,10 2-1079,-39 0 743,-1 0-1782,18 0 912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1:58.4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310 919 4212,'-4'-1'-250,"-7"-4"114,0 0-1,0 0 0,-18-14 1,7 3 312,1-1 0,0 0 0,1-2 0,2 0 0,0-2 1,0 0-1,2 0 0,-16-29 0,27 40-52,1-1 0,0 1 0,0-1 0,1 0 0,0 0 0,-2-22 0,1-69 621,5 89-667,-1-1-3,1 1-1,1-1 1,1 1-1,0 0 1,0 0 0,2 0-1,-1 0 1,2 1-1,7-14 1,-4 9-18,1 1 0,1 0 0,1 0 0,0 1-1,26-23 1,-13 15-29,1 1 0,1 1 0,0 1 0,2 2-1,0 1 1,1 1 0,1 2 0,55-19-1,-61 26-37,0 2 0,0 0 0,0 1 0,1 2 0,-1 0 0,1 2 0,0 1 0,27 4 0,-14 1-82,0 2-1,-1 1 0,-1 2 0,52 22 0,-49-15-34,-2 1-1,40 27 1,-63-35 91,-1 0 0,0 0 0,0 2 0,-1-1 0,-1 2 0,0-1 0,16 26 0,-19-23 45,0 0-1,-1 1 0,-1-1 1,0 2-1,-1-1 0,-1 1 1,-1 0-1,-1 0 0,0 0 1,-1 0-1,-1 1 1,-1-1-1,0 1 0,-2-1 1,0 0-1,-1 1 0,0-1 1,-9 23-1,2-12 59,0-1-1,-2 0 1,-2-1 0,0-1-1,-1 0 1,-2-1 0,-36 42-1,32-42 33,15-17-54,0-1 1,-1 1-1,-13 10 0,-15 6 42,-1-1 0,-1-1 0,-1-2 0,-1-2 0,0-2 0,-2-1 0,-51 12 0,64-23 11,1 0-1,-1-2 1,-46-2 0,37 0-1,25-1-68,-1 0-1,1-1 0,0 0 0,0-1 1,0-1-1,0 0 0,1 0 0,-1-1 0,-10-7 1,-16-10 96,-40-31 0,77 52-125,-83-69-276,27 22 25,-38-42-1947,63 53-636,16 22 755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19.0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559 1 4684,'-4'1'-123,"-63"15"1006,-125 49 0,119-38-471,7-9-55,49-14-252,0 1 0,0 0-1,1 1 1,-22 11 0,37-16-97,0-1 0,0 1 0,-1 0 0,1-1 0,0 1 0,-1-1 0,1 1 0,-1-1 0,1 0 0,-1 0 0,1 1 0,-3-1 0,3 0-1,-1 0 0,0 0 0,1 0 0,-1 0 0,1 1 0,-1-1 0,1 1 0,-1-1 0,1 1 0,-1-1 0,1 1 0,-3 1 0,4-1-4,-1-1 0,0 0 0,1 0 1,-1 1-1,1-1 0,-1 0 0,1 0 1,-1 1-1,1-1 0,-1 1 0,1-1 0,0 1 1,-1-1-1,1 0 0,-1 1 0,1 0 1,0-1-1,0 1 0,-1-1 0,1 1 1,0-1-1,0 1 0,-1-1 0,1 1 0,0 0 1,0-1-1,0 1 0,0-1 0,0 1 1,0 0-1,0-1 0,0 1 0,0 0 1,0-1-1,1 1 0,-1-1 0,0 1 0,0 0 1,1 1 1,12 2 28,5 3-1,60 2 40,-53-7-70,0 1 1,1 1-1,-1 1 0,27 10 0,-46-13 4,-1 1 0,1 0-1,-1 0 1,0 1 0,0-1 0,0 1-1,0 0 1,-1 1 0,1-1 0,-1 1-1,0 0 1,-1 0 0,1 0 0,-1 0 0,0 1-1,4 9 1,-7-13-4,1-1-1,-1 0 1,0 0 0,0 0-1,0 0 1,0 0 0,0 0-1,0 0 1,0 0 0,0 1-1,0-1 1,-1 0 0,1 0-1,0 0 1,-1 0 0,0 1-1,0 3 7,-1 0 17,1 1 0,-1-1-1,0 0 1,0 0 0,0 0 0,0 0-1,-1 0 1,0 0 0,0-1 0,-1 1-1,1-1 1,-1 0 0,0 0 0,0 0-1,-5 3 1,-9 6 116,1-1 0,-30 14 0,40-22-111,-25 10 34,31-14-67,0 1 1,-1-1-1,1 1 0,0-1 1,0 0-1,0 1 0,0-1 1,-1 0-1,1 0 1,0 0-1,0 0 0,0 0 1,-1 0-1,1 0 0,0 0 1,-2-1-1,-1 0-12,0 1-70,-2-1-36,-38-7-283,43 8 375,0 0 1,0-1 0,0 1-1,0-1 1,0 0 0,0 1-1,0-1 1,1 0-1,-1 0 1,0 1 0,0-1-1,0 0 1,1 0 0,-1 0-1,1 0 1,-1 0-1,0-2 1,-1 0-71,0 0-105,1 0-1,-1-1 1,1 1-1,-1 0 1,1-1-1,0 0 1,0 1-1,1-1 0,-1 0 1,1 1-1,-1-1 1,1 0-1,0 1 1,1-1-1,-1 0 1,1 0-1,-1 1 0,1-1 1,2-5-1,3-10-1709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19.4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24 4744,'-1'-1'281,"-6"-15"-1311,-1 10 4850,9 13-3455,14 183 1945,-41 209-1510,26-354-1070,1-37 128,-1 0-1,0 0 1,0 0 0,-1 0 0,0 0-1,-3 10 1,4-17 105,0 0 0,-1 0 0,1 0 0,0 0 1,0 0-1,0 0 0,0 0 0,0 0 0,0 0 0,0 1 0,1-1 0,-1 0 0,0 0 0,0 0 0,1 0 0,0 2 0,1 0-89,-1 16-413,-1-9-3738,0 2 1679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22.0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132 44 5925,'-3'-1'-48,"0"0"0,0 0 0,1-1 0,-1 1 0,0-1 1,-4-3-1,5 4 1034,-2-1-777,-21-11 2258,54 12-2468,-11 1-37,0-1 1,33-5-1,-23 3-17,-9 1 24,-16 1-2,2 1-13,-1 0 27,-1 0-17,1 0 1,-1 0-1,0 0 0,0 0 1,1 0-1,-1 1 1,0 0-1,0-1 0,0 1 1,1 0-1,-1 1 0,0-1 1,0 0-1,4 4 0,-5-4-46,-6 4-80,-16 18 46,-1-1 1,-2 0 0,-39 28 0,-6 7-11,65-53 129,0 5-3,2-7-6,2 1 3,0-1 1,0 1-1,0-1 1,1 0-1,-1 1 1,1-1-1,0 0 1,-1 0-1,1 0 1,3 2-1,51 37-165,-54-39 168,-1-1 0,1 1 0,-1 0-1,1-1 1,-1 1 0,0 0-1,1 0 1,-1 0 0,0 0 0,0 0-1,0 0 1,-1 0 0,1 0 0,-1 1-1,1-1 1,-1 0 0,1 0 0,-1 1-1,0-1 1,0 0 0,0 0 0,-1 1-1,1-1 1,0 0 0,-1 0-1,0 0 1,1 1 0,-1-1 0,0 0-1,0 0 1,0 0 0,0 0 0,-2 2-1,-4 6 29,-1 0-1,0-1 1,-1 1-1,-15 12 1,22-20-25,-14 10 20,-1 0 0,-21 11 1,23-14-20,-20 5-285,33-13 242,0 0-222,12-35-3501,1 16 2366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22.5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184 9 4048,'0'0'-247,"6"-7"-175,-3 6 662,-3 7 1277,-1-3-1459,0 2 50,-1 0 0,1 0 0,-1 0 0,0 0-1,0-1 1,0 1 0,-1-1 0,0 0 0,-6 8 0,-31 33 599,-27 35 97,59-68-694,1 1-1,-11 24 1,14-28-72,-16 50-106,20-59 51,-1 1-1,1 0 1,0-1-1,0 1 0,0 0 1,0 0-1,0-1 1,0 1-1,0 0 0,0-1 1,1 1-1,-1 0 1,0 0-1,0-1 0,1 1 1,-1 0-1,0-1 1,1 1-1,-1-1 0,0 1 1,1 0-1,-1-1 1,1 1-1,-1-1 0,1 1 1,-1-1-1,1 0 0,0 1 1,-1-1-1,1 1 1,-1-1-1,1 0 0,0 1 1,-1-1-1,1 0 1,0 0-1,-1 0 0,1 0 1,0 1-1,0-1 1,-1 0-1,1 0 0,0 0 1,-1-1-1,1 1 1,0 0-1,0 0 0,-1 0 1,1 0-1,0-1 1,0 1-1,13-4-145,0-1 0,0 0 1,-1 0-1,0-2 0,22-12 0,-18 5-122,21-21 1,-11 9 120,-19 18 204,-1 0-1,-1-1 0,1 0 0,-2 0 0,10-19 1,-5 10 92,-9 16-67,0 0-48,0 0 0,-1 0 0,1 0 0,0 0 0,-1 0 0,1 0 0,-1 0 1,0 0-1,0 0 0,1 0 0,-2 0 0,1-2 0,-9-27-1474,8 29 1000,11-8-1886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23.0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139 1 3160,'0'0'-108,"3"2"38,7 8 108,-7-8 1274,-7 2-1064,-18 20 299,4-5-130,2 0 0,0 1 1,-19 31-1,22-26-177,-16 43 1,29-66-256,-1 0 1,1 0 0,0 1 0,0-1 0,-1 0 0,1 0-1,0 0 1,1 0 0,-1 0 0,0 0 0,1 0 0,-1 0-1,1 0 1,-1 0 0,1 0 0,0 0 0,0 0 0,0 0-1,0 0 1,0 0 0,1-1 0,-1 1 0,0-1 0,1 1-1,-1-1 1,1 1 0,0-1 0,-1 0 0,1 1 0,0-1-1,0 0 1,0 0 0,0-1 0,0 1 0,0 0 0,0-1-1,0 1 1,0-1 0,0 1 0,0-1 0,0 0 0,0 0-1,4 0 1,-6-1 12,50-8-553,-43 8 471,-1-1 1,0 0-1,-1 0 0,1 0 1,0-1-1,0 0 1,8-6-1,8-7-137,-17 13 188,-1 0 1,1 0-1,-1-1 1,0 1 0,-1-1-1,1 0 1,0 0-1,4-8 1,4-4 26,-10 13 16,0 0 1,1 0 0,-1 0 0,0-1-1,-1 1 1,1-1 0,0 1 0,-1-1-1,2-6 1,-1-4 116,-1 0 0,0-17 0,0 24-232,0 0 0,0 1 0,0-1 0,5-9 0,-6 14-202,1-15-1759,4 5 1424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23.7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88 1 3096,'0'0'1724,"1"4"-1456,0 8 107,-1-1 0,0 0 0,-1 15 0,-1-18-242,0 0 0,0-1 0,-1 1 0,0 0 0,-4 8 0,-5 10 136,-1 6-25,12-30-242,0-1 0,0 1 0,1 0 0,-1-1 0,1 1 0,-1 0 0,1 0 0,-1 0 0,1-1 0,0 1 0,0 0 0,0 0 0,0 0 0,1 2 0,0 3-4,-1-6 4,1 0 0,0 0-1,1 0 1,-1 0-1,0 0 1,0 0-1,0 0 1,1 0-1,-1-1 1,0 1-1,1 0 1,-1-1 0,0 1-1,1-1 1,-1 1-1,1-1 1,2 1-1,-1 0 5,24 6 7,-25-6-3,5-1 1,36 4 59,-40-3-44,3-2-4,11 0 6,-1 1 1,20 1-1,-31 0-15,0 0 0,0-1 0,0 1 0,0-1-1,7-1 1,-8 1-2,-1 0-1,1 0 0,0 0 0,-1 0 1,1 1-1,-1-1 0,4 2 0,-4-1 30,-2-1-40,1-1 31,0 1 0,1 0 0,-1 0 0,0 0 0,1 0 0,-1 1 0,1-1 0,-1 0 0,0 1-1,1 0 1,-1 0 0,0-1 0,0 1 0,0 1 0,0-1 0,0 0 0,0 0 0,0 1 0,0-1 0,2 3 0,-2-1-4,0 1 0,0-1 1,-1 1-1,1-1 0,-1 1 0,0-1 1,0 1-1,0 0 0,0 0 0,-1-1 1,0 1-1,1 0 0,-2 0 0,1 0 1,0 0-1,-1-1 0,1 1 1,-1 0-1,0 0 0,0-1 0,-1 1 1,1-1-1,-1 1 0,-2 4 0,-3 3 36,0 0 0,0-1 0,-1 1 0,0-1 0,-1-1-1,-11 11 1,-62 39 152,80-57-221,1-1 0,-1 0 1,0 0-1,1 0 0,-1 0 1,0 0-1,0 0 0,0 0 0,0-1 1,0 1-1,-2 0 0,-9 2-80,7-1-14,0 0 0,0 0 0,-1-1 0,-6 0 1,1 1-85,-25-1-852,26-1 663,8 0-104,-3-2-40,-50-19-3179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4.0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40 5424,'2'-20'-271,"0"0"4695,2 24-4096,0 3-161,1 0 0,-1-1 1,-1 2-1,1-1 0,-1 0 1,0 1-1,-1-1 0,0 1 1,0 0-1,-1-1 0,1 9 0,14 144 1136,-8-64-1385,22 105 0,-23-155-798,-5-34 174,-1 0 0,2 0 1,-1 0-1,8 18 1,-7-22-272,4 6-2165,2-9 474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24.4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95 4352,'0'0'-280,"-3"-1"-357,-3-4 3024,11 2-1235,28-1-996,17-2-8,129-36 424,-113 28-513,7-5-1409,-70 19 878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15.2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0 524,'0'0'1516,"0"3"-1356,-3 2-739,-8 9 7158,10-12-5290,1 9-1073,0-6 2683,-1 37-2279,1-42-617,0 1 1,0-1-1,0 0 1,1 1-1,-1-1 1,0 0-1,0 1 1,0-1-1,0 1 0,0-1 1,0 0-1,0 1 1,0-1-1,0 0 1,0 1-1,0-1 1,0 0-1,0 1 1,0-1-1,0 0 0,-1 1 1,1-1-1,0 0 1,0 1-1,0-1 1,0 0-1,-1 1 1,1-1-1,-4 11 92,15 133 291,-6 53-255,-5-194-128,0 0-3,0 1 0,0 0 0,0-1 1,1 1-1,-1-1 0,1 1 0,2 5 1,-3-4-4,0 7 2,1-8-8,-1-1 1,0 1-1,1-1 1,0 0-1,0 1 1,2 4-1,1 9-103,-3-16 110,0-1 0,0 1 0,1 0 0,-1-1 0,0 0 0,1 1 0,-1-1 0,0 0 0,1 1 0,-1-1 0,0 0 0,1 0 0,2 0 1,13 0-1,-13 0-5,1-1 1,155-31-41,-144 31 34,2 1 6,12-8 10,-28 7-10,3 1-9,12 0-8,-13 0-8,0-1-63,35-2-777,-34 3 659,-6-4-2303,-9-47-3113,10 44 3230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15.7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13 5428,'2'-1'-35,"-1"0"0,1-1-1,-1 1 1,0 0-1,1 0 1,0 0 0,-1 0-1,1 0 1,0 0-1,2 0 1,-3 1 116,0 0 1,0 0-1,-1 0 1,1 0-1,0 0 1,0 1-1,-1-1 1,1 0-1,0 0 1,-1 1-1,1-1 1,0 1-1,-1-1 1,1 0-1,0 1 1,0 0-1,4 3-431,-4-3 380,0-1 1,0 1 0,-1 0-1,1-1 1,0 1-1,0 0 1,-1 0-1,1-1 1,-1 1-1,1 0 1,-1 0-1,1 0 1,-1 0 0,1 0-1,-1 0 1,0 0-1,1 1 1,5 11 489,-1-3-372,0 0-1,0 0 1,-1 0 0,-1 0 0,0 1-1,0-1 1,-1 1 0,0 0 0,0 0-1,-1 13 1,3 16 66,-3-25-140,0 0 0,-3 21 0,1-24-105,0 0 1,1 0-1,1 0 1,2 15-1,11 29-1500,-13-54 1130,2-1-242,-2 0 585,-1-1 0,0 0-1,1 0 1,-1 1 0,0-1-1,1 0 1,-1 0 0,0 0-1,1 1 1,-1-1 0,1 0-1,-1 0 1,0 0 0,1 0-1,-1 0 1,1 0-1,-1 0 1,0 0 0,1 0-1,-1 0 1,1 0 0,-1 0-1,0 0 1,1 0 0,-1 0-1,1-1 1,-1 1 0,0 0-1,1 0 1,-1 0 0,0-1-1,1 1 1,-1 0 0,0 0-1,1-1 1,-1 1-1,0 0 1,0-1 0,1 1-1,-1-1 1,11-22-1147,-9 9 181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16.1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43 223 3500,'-4'-11'-118,"1"0"1,0 0-1,1-1 0,0 1 0,0-20 0,-8-40 813,10 68-511,-1 0 18,-13-53 2890,13 54-1959,9 3-1038,56 16 118,-36-9-129,69 24 127,-85-26-192,1 0 0,-2 1 1,1 0-1,-1 1 0,17 14 0,-23-19-14,-1 1 0,-1-1 1,1 1-1,-1 0 0,1 0 0,-1 0 1,0 1-1,0-1 0,-1 1 0,0-1 1,1 1-1,-1 0 0,-1 0 0,1 0 1,-1 0-1,0 0 0,0 1 0,0-1 1,-1 0-1,0 0 0,0 0 0,0 1 1,-1-1-1,-1 6 0,-2 2 14,-1 0-1,-1 0 1,0-1-1,0 1 1,-1-2 0,-1 1-1,-10 11 1,-70 73 210,39-46-67,27-31-98,17-16-56,2 1-1,-1-1 0,0 0 1,0 1-1,1 0 0,-5 6 1,0-3 29,8-7-86,0 0 0,0 0 0,0 0 1,0 0-1,0 0 0,0 0 1,-2-1-1365,20-15 116,-2-1-1,17-20 0,-22 22-840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16.9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24 5064,'13'-11'-897,"-12"10"1027,1 0 0,-1-1 0,1 1-1,0 0 1,-1 0 0,1 0 0,0 0 0,0 0 0,0 1 0,0-1-1,3 0 1,-5 5 144,-2 38 569,-11 55 1,1-9-397,-4 53-38,-3-26-235,3-30-213,15-74 11,-14 69-306,15-77 264,3-11-366,23-89 249,-9 27 74,15-76-51,-11 54 155,-12 50 83,19-56 0,-20 76-59,10-21 39,-18 42 101,22-3-35,-17 3 17,-2 5-48,3 4-23,0 0 0,0 0-1,-1 0 1,0 1 0,-1 0 0,0 0-1,0 0 1,3 14 0,0 6 170,5 51 0,-4-20-131,-2-20 21,0 49-1,-5-73-280,1 0 0,0 1 0,7 23 0,-3-15-14,-4-14-143,7 18-832,-8-27 595,14-2-4275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17.2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71 4460,'-22'-4'-240,"18"3"369,13-1 13,-5 1-140,11-4 131,0 2 1,1 0 0,22-2-1,-34 5-107,-1 0-1,1 0 0,0-1 1,0 0-1,-1 1 0,5-3 1,12-2 11,5 1-736,0 0-1,0-2 0,30-11 0,-38 11 113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17.8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13 3100,'0'0'-74,"0"-9"-121,0 6 475,1 8 1457,0 14-1413,0 0 1,-1 0 0,-2 22 0,0-19-1,1 31 0,-2 23 113,2-53-300,1 28 0,0-29-75,0-1 0,-4 23-1,3-40-63,0 0 0,1 0 0,-1 1 0,1-1 0,0 0 0,0 1 0,1 7 0,0 4-56,0 2-177,1-29-155,6-31 208,11-30 41,-13 47 140,0 0 0,2 1 0,11-24 0,18-37 102,9-18 506,-46 103-594,0-1 0,0 1 0,0-1 0,1 1 0,-1 0 0,0-1 0,0 1 0,0 0 0,1-1-1,-1 1 1,0 0 0,0-1 0,1 1 0,-1 0 0,0 0 0,1-1 0,-1 1 0,0 0 0,1 0 0,-1-1-1,1 1 1,-1 0 0,0 0 0,1 0 0,-1 0 0,1 0 0,-1 0 0,0 0 0,1 0 0,-1 0 0,1 0-1,-1 0 1,0 0 0,1 0 0,-1 0 0,1 0 0,-1 0 0,0 0 0,1 0 0,-1 0 0,1 1 0,-1-1-1,0 0 1,1 0 0,-1 1 0,0-1 0,1 0 0,-1 1 0,12 16 396,-10-15-487,2 6 175,0 0 0,0 1-1,-1-1 1,0 1 0,0 0-1,-1 0 1,2 14 0,3 11 127,4 23 164,6 100 1,3 16-741,-13-152 67,-6-17 142,1 0 0,-1 0 0,0 0 0,0 1 0,0-1 1,0 5-1,-1-9 119,0 1 0,0 0 0,0-1 0,1 1 1,-1-1-1,0 1 0,0-1 0,1 1 0,-1-1 1,0 1-1,1-1 0,-1 1 0,1-1 0,-1 1 0,0-1 1,1 0-1,-1 1 0,1 0 0,3 5-4052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18.2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95 5084,'-18'-3'-215,"15"2"78,0-1 77,3 2 93,-1 0 0,1-1 0,0 1 0,-1 0 0,1-1 0,-1 1 0,1 0-1,0-1 1,-1 1 0,1 0 0,0-1 0,0 1 0,-1-1 0,1 1 0,0-1-1,0 1 1,0-1 0,-1 1 0,1-1 0,0 1 0,0-1 0,0 1-1,0-1 1,0 1 0,0-1 0,0 1 0,0-1 0,0 1 0,1-1 0,-1-1 1,1 1 0,0 0 0,-1 1 0,1-1 0,0 0 0,0 0 0,0 0 0,0 0 0,0 1 0,0-1 0,0 0 0,0 1 0,0-1 0,0 1 0,0-1 0,0 1 0,0-1 0,1 1 0,-1 0 0,2 0 0,24-7 330,-9 2-169,0 1-1,0 1 1,25-1-1,4-1-17,26-4-630,-67 8 78,0 1-1,0 0 1,0-1-1,0 0 0,0-1 1,0 1-1,0-1 1,-1 0-1,8-4 1,4-2-1253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31.2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0 4036,'0'0'-179,"-3"2"-436,-8 8 568,9-8 16,1 1 64,-3 37 4283,-2-21-2110,7-19-2189,0 0 0,-1 1-1,1-1 1,-1 0 0,1 1 0,0-1 0,-1 1 0,1-1-1,-1 1 1,1-1 0,-1 1 0,1-1 0,-1 1-1,0 0 1,1-1 0,-1 1 0,0-1 0,1 1 0,-1 0-1,0-1 1,0 1 0,0 0 0,1 0 0,-1-1 0,0 2-1,4 27 469,-2-13-308,1 12 13,-3-22-156,0-1 0,0 1 1,1-1-1,0 1 0,0-1 0,3 7 1,-3-7-16,0 0-1,0-1 1,0 1 0,0 0 0,-1 0 0,0 0 0,0 0-1,0 6 1,1 28 32,1-22-52,-2-12-8,0 1 0,1 0 0,0 0 0,4 9 0,2 22-121,-6-33 104,0-1-1,0 1 1,1-1-1,0 0 1,-1 1-1,4 3 0,-4-6 23,0-1 0,0 1 0,0 0-1,0 0 1,0-1 0,0 1-1,0-1 1,1 1 0,-1-1 0,0 1-1,0-1 1,0 0 0,1 1-1,-1-1 1,0 0 0,0 0 0,0 0-1,2 0 1,2 0 0,-2 0 0,11 0-1,-10 0-3,0-2-15,14-4 16,-14 4 1,1 2-4,16-4 5,-15 4-1,-2 0-7,35-4-1,-38 3 13,0 1 0,0 0 1,-1 0-1,1-1 0,0 1 1,0 0-1,0 0 1,0 0-1,-1 0 0,1 0 1,0 0-1,0 0 0,0 0 1,0 0-1,-1 1 0,1-1 1,0 0-1,0 0 0,0 1 1,16 3-11,32-8-61,1 2-48,-40 2 77,-1 0 1,1 0-1,12-3 0,-18 2 24,18 1-51,-18 0 32,0 0-435,9 0 485,-4 0-6250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32.2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353 0 4684,'0'0'-305,"0"5"-276,0 14 494,0-14 41,-3-2 46,-24 34 829,25-35-639,-11 8 357,-7-3-132,-34 18 0,-10 5-139,-19 11 14,25-13-102,56-27-183,-1 1 0,0-1 0,1 1 0,-1-1 0,1 1 0,0 0 0,-4 3 0,3-3 1,1 0 2,5 1-49,11 10 26,-14-13 14,1 1 0,-1-1 0,1 0 0,-1 1 1,0-1-1,1 0 0,-1 1 0,1-1 0,-1 0 0,1 1 1,-1-1-1,1 0 0,-1 0 0,1 0 0,-1 1 1,1-1-1,-1 0 0,1 0 0,-1 0 0,1 0 1,0 0-1,-1 0 0,1 0 0,-1 0 0,1 0 0,-1 0 1,2-1-1,11 1-12,44 8 3,-56-8 11,1 1 0,-1-1 0,0 0 0,1 1 0,-1-1 0,0 0 0,1 0 0,-1 1 0,1-1 0,-1 0 0,1-1 0,1 1 0,16-2 4,66 2-47,-60 2-14,0 0-1,1 1 1,26 8-1,-35-6-111,0 1-1,28 14 1,-42-18 156,0 0 0,0 0 1,0 0-1,-1 0 0,1 1 0,-1-1 1,1 1-1,-1-1 0,0 1 0,0 0 1,0 0-1,0 0 0,-1 0 0,1 0 1,-1 1-1,0-1 0,2 5 1,-3-4 29,-1 0-1,1-1 1,0 1 0,-1 0 0,0 0 0,0-1 0,0 1 0,0-1 0,-1 1 0,1-1 0,-1 1 0,0-1 0,0 0 0,0 0 0,0 0 0,0 0 0,-1 0 0,0 0 0,1-1 0,-1 1 0,0-1 0,-4 2 0,-6 4 58,-1-1 1,-1-1-1,1 0 1,-1-1-1,0 0 1,-17 2-1,11-6-9,17-1-56,-1 0 14,-21 0 12,21 0-44,0 0-32,-12 0-26,13 0-41,-1-1-2,3 0 81,0 1-49,-1 0-1,1-1 0,-1 0 1,1 1-1,-1-1 1,1 0-1,0 0 0,-1-1 1,1 1-1,0 0 0,0-1 1,-2-1-1,3 2-36,0 0-18,0 0 0,0 0 0,0 0 1,0 0-1,0 0 0,0 0 0,0 0 0,1 0 1,-1 0-1,0 0 0,1-1 0,-1 1 0,1 0 0,-1 0 1,1-1-1,0 1 0,-1 0 0,1-3 0,0-12-955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4.8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90 44 5833,'-20'-30'-921,"18"28"1435,1-1-296,1 3-201,0 0 0,0 0 0,-1 0 0,1 0-1,0-1 1,0 1 0,0 0 0,0 0 0,0 0 0,-1 0-1,1-1 1,0 1 0,0 0 0,0 0 0,0 0-1,0-1 1,0 1 0,0 0 0,0 0 0,0 0-1,0-1 1,0 1 0,0 0 0,0 0 0,0 0-1,0-1 1,0 1 0,0 0 0,0 0 0,0 0-1,0-1 1,0 1 0,0 0 0,0 0 0,0 0-1,0-1 1,1 1 0,-1 0 0,0 0 0,0 0-1,0 0 1,0-1 0,0 1 0,1 0 0,-1 0-1,0 0 1,0 0 0,0 0 0,0 0 0,1 0-1,-1-1 1,0 1 0,0 0 0,1 0 0,19 0 79,-14 0-14,0 1-13,113 13 264,-70-9-277,-48-5-57,0 0 1,0 0-1,0 0 0,-1 0 1,1 1-1,0-1 1,0 0-1,0 0 1,0 1-1,0-1 1,-1 0-1,1 1 1,0-1-1,0 1 1,-1-1-1,1 1 0,0-1 1,-1 1-1,1-1 1,-1 1-1,1 0 1,0-1-1,-1 1 1,1 0-1,-1 0 1,0 0-1,1-1 0,-1 1 1,0 0-1,1 0 1,-1 0-1,0 0 1,0-1-1,0 1 1,0 0-1,0 0 1,0 0-1,0 0 1,0 0-1,0 0 0,0-1 1,0 1-1,-1 0 1,1 0-1,0 0 1,0 0-1,-1 1 1,-4 3 7,1 1 0,-1 0 0,0-1 0,-1 0-1,1-1 1,-1 1 0,0-1 0,0 0 0,-11 6 0,-26 19 70,37-24-68,1-1 0,-1 0-1,0-1 1,-8 4 0,-1 2 47,13-8-45,0 0-1,0 0 0,0 1 0,0-1 1,0 1-1,1-1 0,-1 1 0,0 0 1,1-1-1,0 1 0,-1 0 1,1 0-1,0 0 0,0 0 0,0 0 1,0 0-1,0 0 0,0 1 0,0 3 1,1-4 18,18 18 35,1-3-17,-17-16-37,0 1-1,1 0 1,-1 0-1,0 1 0,0-1 1,0 0-1,3 5 1,7 4 77,-11-10-72,0-1-1,0 1 1,1 0-1,-1 0 1,0 0-1,0-1 1,0 1-1,0 0 1,0 1 0,0-1-1,-1 0 1,1 0-1,0 0 1,-1 0-1,2 2 1,1 33 310,-3-35-310,-1 1 0,1-1 0,-1 1 0,0-1 0,1 0 0,-1 0 0,0 1 0,0-1 0,0 0 0,0 0 0,0 0 0,-1 0 0,1 0 0,-2 1 0,-4 5 73,-3 5 58,3-4-60,0 1 1,-1-1 0,0 0 0,0-1 0,-1 0 0,0 0 0,0-1-1,-11 6 1,18-12-84,1 1-2,0 0 0,-1-1 0,1 1 0,-1 0 0,1 0 0,0-1 0,0 1 0,-1 0 0,1 1 0,0-1 0,-2 2 0,2-2-35,0-1 1,0 1-1,0 0 1,0-1-1,0 1 1,0-1-1,0 0 0,0 1 1,0-1-1,0 0 1,0 0-1,0 1 1,0-1-1,0 0 0,0 0 1,0 0-1,-1 0 1,1-1-1,0 1 1,0 0-1,0 0 0,-1-1 1,-17-4-456,19 5 448,-1-1-1,1 1 0,-1-1 1,1 1-1,-1 0 1,1-1-1,-1 1 0,1-1 1,0 1-1,-1-1 1,1 1-1,0-1 0,0 1 1,-1-1-1,1 1 1,0-1-1,0 1 1,0-1-1,0 1 0,-1-1 1,1 1-1,0-1 1,0 0-1,0 1 0,0-1 1,0 1-1,0-1 1,1 1-1,-1-1 0,0 0 1,0 1-1,0-1 1,1 0-1,4-14-998,3 3-880,1 0-336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34.0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3584,'0'0'667,"3"6"-447,10 22 816,-8-12 114,0 8 5,-4-22-872,0 15 708,7 21-311,-7-37-656,-1 1 1,1-1 0,-1 0-1,0 0 1,1 0-1,-1 1 1,0-1 0,0 0-1,0 0 1,0 1 0,0-1-1,0 0 1,0 0 0,-1 2-1,1 16 159,5 6-41,0 1 0,0 30 0,-3-34-125,6 31 0,-7-48-37,1 0-1,-1 1 0,-1-1 1,1 0-1,0 8 0,-1-11-1,2 3-64,-2-5 78,0 1-1,0-1 0,0 1 1,0 0-1,0-1 1,1 1-1,-1-1 1,0 1-1,0-1 1,0 1-1,1-1 0,-1 1 1,0-1-1,1 1 1,-1-1-1,0 1 1,1-1-1,-1 1 1,2 0-1,1 0 7,1 1 0,-1-1 0,1 0 0,-1 0 0,1-1-1,0 1 1,6 0 0,-6-1 21,2-1-10,111-21 126,-114 21-120,1 0-5,10-2 4,-11 2-4,2 0-7,12-2 2,-13 3 1,-1 0-2,0 1-5,25-6 0,-25 4 2,1 2-30,10 6 31,-11-6-6,-1 1-1480,-2-2 1504,1 0-1,-1 1 0,0-1 1,0 0-1,0 0 1,1 1-1,-1-1 0,0 0 1,0 1-1,0-1 0,0 0 1,0 1-1,0-1 1,0 0-1,0 1 0,0-1 1,0 0-1,0 1 0,0-1 1,0 0-1,0 1 0,0-1 1,0 1-1,0-1 1,0 0-1,0 0 0,0 1 1,-1-1-1,1 0 0,0 1 1,0-1-1,0 0 1,-1 1-1,-2 1-336,-6 4 666,4 2-6210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35.3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 1 4856,'0'0'-431,"2"4"-1530,5 12 1995,-5-12 104,-2-4-117,0 2 1,-1-1-1,1 0 0,0 0 0,0 0 0,0 0 0,1 0 0,-1 0 1,0 0-1,0 0 0,0 0 0,1 0 0,-1-1 0,0 1 0,1 0 1,0 2-1,1 2 263,-2-1-152,0 1 0,0-1 1,-1 0-1,0 1 0,1-1 0,-1 0 0,-1 0 0,-2 8 0,3-11-106,1 0-1,-1 0 0,1 0 1,0 0-1,-1 0 1,1 0-1,0 0 1,0 0-1,0 0 0,-1 0 1,1 0-1,1 0 1,-1 0-1,0 0 1,0 0-1,0 2 0,1 13 260,-22 64 761,-14 76-98,17-24-734,14-83-328,1-33-138,2-11 58,0-6-201,15-75 226,24-82-1,-29 123 205,-7 21 5,2 2 1,-1-1-1,2 0 1,8-18-1,-3 3 68,-8 21-77,-1 1-1,1 0 0,1 1 1,3-8-1,23-38 204,-27 47-194,0 1-1,1 0 0,0 0 1,0 0-1,0 1 1,0-1-1,5-3 0,-5 4-5,-1 0 30,-2 2-61,0 0-1,1 0 1,-1 0 0,0 1 0,0-1-1,0 0 1,1 0 0,-1 0 0,0 0-1,0 0 1,0 0 0,1 0 0,-1 0-1,0 0 1,0 0 0,0 0 0,1 0-1,-1 0 1,0 0 0,0-1-1,0 1 1,1 0 0,-1 0 0,0 0-1,0 0 1,0 0 0,0 0 0,1 0-1,-1-1 1,0 1 0,0 0 0,0 0-1,0 0 1,1-1 0,-1 1 12,0 0 0,0 0 0,1-1 0,-1 1-1,0 0 1,1 0 0,-1-1 0,0 1 0,1 0 0,-1 0 0,0 0 0,1-1 0,-1 1 0,1 0 0,-1 0 0,0 0 0,1 0 0,-1 0 0,1 0 0,-1 0 0,0 0 0,1 0-1,-1 0 1,1 0 0,-1 0 0,0 0 0,1 1 0,-1-1 0,0 0 0,1 0 0,-1 0 0,1 0 0,-1 1 0,0-1 0,0 0 0,1 1 0,6 4 121,0 0 0,0 1 0,0 0 0,-1 0 0,0 0 0,-1 1 0,1 0 0,7 13 1,-6-4 34,-1 0 0,0 1 0,-2 0 0,0-1 0,0 1 0,0 26 0,2 1-10,-4-20-111,2 10-19,-2-11-85,-2-22 42,0 1 1,0-1-1,-1 1 1,2 0-1,-1-1 1,0 1-1,0-1 0,0 1 1,1-1-1,-1 1 1,2 1-1,-1-1-24,-1 0 0,1 0-1,-1-1 1,1 1 0,-1 0 0,0 0-1,0 0 1,1 0 0,-1 0 0,0-1-1,-1 4 1,3 13-335,-1-17 130,1 3-266,4 10-138,-4-8-4195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35.7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72 4140,'0'0'-280,"-8"-5"-536,8 2 1192,8 3 2009,67 8-1833,-71-8-505,1-1-1,-1 1 1,0-1-1,0 0 1,1 0-1,-1 0 0,5-3 1,8-1 71,98-27 481,-90 26-601,27-4-326,-49 10 167,12-3-447,-12 2 528,0 1-225,1-1-38,10-2-40,-11 2-50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37.2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1 3816,'0'0'1401,"-2"1"-1196,1 0-147,0-1 1,0 1-1,0-1 0,1 1 1,-1-1-1,0 1 0,0 0 1,1-1-1,-1 1 0,0 0 1,1 0-1,-1-1 0,1 1 1,-1 0-1,1 0 0,-1 0 1,1 0-1,0 0 0,-1 0 1,1 0-1,0-1 0,0 1 1,0 2-1,0-1 635,4 14-295,-3-13-226,10 33 623,-8-29-698,0 1-1,-1-1 1,0 1-1,0-1 1,1 16 0,-1-8-29,-1-12-62,0 0 1,0 0 0,-1 0 0,0 0-1,1 0 1,-1-1 0,0 1-1,-1 5 1,1 32-83,0-37 42,15 37-317,-14-38 326,14 3-156,3-5 173,-14 0 3,-3 0-3,-1 0 8,1 0 0,-1 0-1,1 0 1,-1 0-1,1 0 1,0 0 0,-1 0-1,1 0 1,-1 0-1,1-1 1,0 1 0,-1 0-1,1 0 1,-1-1 0,1 1-1,-1 0 1,1-1-1,-1 1 1,1-1 0,0 0-1,-1 1 1,1-1 0,0 1 0,0-1 0,0 1-1,0-1 1,0 1 0,-1 0 0,1-1 0,0 1-1,0 0 1,0 0 0,0-1 0,0 1 0,0 0 0,0 0-1,0 0 1,0 0 0,1 1 0,23-2-43,34-4 0,-11 1-45,-12-1-12,8 1-21,-36 3 69,0 1 0,0-1 0,12 2 0,-7 0-13,-8-1-5,-4 0 61,1 1 0,0-1 0,-1 0 0,1 0 0,0 1 0,-1-1 0,1 0 0,0 0 0,-1-1 0,1 1 0,0 0 0,2-1 0,0 0-12,8-2-53,-10 2 12,2 1 1,14 0-20,-14 0-8,0 1-202,14 2 190,-14-2-10,0-3-135,10-4 170,-11 4-6,0 1-118,19-10-514,-20 9 466,3-7-2357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38.0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344 0 3644,'0'0'-234,"-7"4"92,-24 14 559,-51 20-1,-37 20 103,56-29-420,30-16-152,31-12 15,0 1-26,-3 3 95,5-5-39,0 0 1,0 0-1,0 0 1,0 1 0,0-1-1,0 0 1,0 0-1,0 0 1,0 0 0,0 0-1,0 1 1,1-1-1,-1 0 1,0 0 0,0 0-1,0 0 1,0 0-1,0 1 1,0-1-1,0 0 1,0 0 0,1 0-1,-1 0 1,0 0-1,0 0 1,0 0 0,0 0-1,0 0 1,1 0-1,-1 0 1,0 1 0,0-1-1,0 0 1,0 0-1,1 0 1,-1 0 0,0 0-1,0 0 1,0 0-1,0 0 1,0 0-1,1-1 1,-1 1 0,0 0-1,0 0 1,0 0-1,13 2-21,38 0-143,29-6-43,-79 4 212,0 0 1,0-1-1,0 1 0,0 0 0,0 0 0,0 0 0,0 0 0,0 0 0,0 0 1,0 0-1,0 0 0,0 0 0,0 0 0,0 1 0,0-1 0,2 1 0,14 2-31,-16-3 33,7 0-13,0 0-1,-1 1 1,1-1-1,0 2 1,0-1-1,-1 1 1,1 0-1,10 5 1,-15-7 16,12 12 4,-13-11 0,0 1 0,-1 0-1,1-1 1,0 1 0,-1 0 0,1 0-1,-1 0 1,0 0 0,0 0-1,0 0 1,0 0 0,0 0-1,0 0 1,0 1 0,-1-1 0,1 0-1,-1 1 1,1 2 0,-1-3 2,-1 0 1,1 1-1,-1-1 1,0 0-1,0 0 1,1-1-1,-1 1 1,0 0-1,-1 0 1,1 0-1,0 0 1,0-1-1,-1 1 1,1-1-1,-1 1 1,0-1-1,1 0 1,-1 1-1,0-1 1,-3 2-1,-9 3 34,0-1 0,-20 5-1,30-9-51,-1 0-16,-16 2-21,16-2-21,0-1-25,-12 0-45,12 0-42,1-1-43,-14-2-51,14 2-137,1 0-348,-15-3 108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38.9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1 2224,'0'0'2990,"-1"5"-2682,-3 17-16,4-16-15,0 10 245,0 21 345,-1-27-669,0-1-1,1 0 1,1 18-1,0-13-98,-8 51 217,3 5-456,4-67 119,6 3-37,-6-5 56,1 0 1,-1-1-1,0 1 1,1 0-1,-1-1 0,1 1 1,-1 0-1,1-1 0,-1 1 1,1-1-1,0 1 1,-1-1-1,1 1 0,0-1 1,-1 1-1,1-1 0,0 1 1,-1-1-1,1 0 1,0 0-1,0 1 0,-1-1 1,1 0-1,0 0 1,0 0-1,0 0 0,-1 0 1,1 0-1,1 0 0,19-3-8,-15 2-5,0 0-1,88-16-47,-51 12 27,-39 5 26,-1-1 10,37-3-120,-36 4 92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39.9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205 129 2676,'0'0'-178,"-5"0"-88,-2 2 226,1-1 0,0 1 1,0 0-1,0 1 1,-7 3-1,9-3 182,-18 22 882,-13 52 455,-38 70-838,58-124-743,13-21 62,1 0 5,-2 6-131,5-17-248,4-13 69,-6 22 401,0-3-72,1 1-1,0-1 0,-1 1 1,1-1-1,0 1 0,1 0 0,-1 0 1,0-1-1,1 1 0,-1 0 1,4-3-1,6-10-76,6-16-112,1 1 0,25-31 1,6-9-5,-1 7 192,-42 57 18,-1 1 1,1 0-1,10-7 1,11-9 14,-16 13 66,2 1 0,-1 0 0,1 1 0,0 1 0,0 0 0,20-4 0,-26 7 10,-4 1 154,2 3-117,2 0 0,1 1 0,-1 0 0,0 1 0,0 0 1,-1 0-1,1 0 0,7 8 0,-11-8-56,1 0 0,-1 1 1,-1 0-1,1-1 0,-1 1 0,1 0 0,-1 0 1,-1 0-1,1 1 0,-1-1 0,0 0 0,0 0 0,0 10 1,1-1 33,-2-6-48,1 0 0,-2 0 0,1 0 0,-2 9 0,-1 7 44,3-23-101,1 7 17,-1 1-1,0 0 0,-1 0 0,0 0 0,-1 0 0,-4 16 0,5-24-24,1 0 0,0-1 0,0 1 0,-1 0 0,1-1 0,0 1 1,0 0-1,0 0 0,0 0 0,0-1 0,0 1 0,0 0 0,0 0 0,0-1 0,0 1 0,0 0 0,0 0 1,1-1-1,-1 1 0,0 0 0,0-1 0,1 1 0,0 1 0,-1-2-8,1 1-1,-1 0 1,0 0-1,1-1 1,-1 1-1,0 0 1,0 0-1,0 0 1,1 0-1,-1 0 1,0-1-1,0 1 1,0 0 0,0 0-1,-1 1 1,2 35-867,-1-34 639,5 6-2606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40.3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62 3028,'0'0'-223,"0"-2"-299,0-7 507,0 6 718,8 4-591,61 3 313,54-14 198,0-13-676,-57 9-304,-51 9-1697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17.4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96 50 432,'0'0'2160,"-5"1"-2000,-16 6 12,10-1 7396,32-25-7508,-15 14-4,-3 4-5,105-34 243,-105 34-306,1 0-1,-1 1 0,1-1 1,-1 1-1,1-1 1,-1 1-1,1 0 1,-1 0-1,6 2 1,3-1-81,-11-1 82,1 0 1,0 1-1,-1 0 0,1-1 0,-1 1 1,1 0-1,0 0 0,-1 0 1,0 0-1,1 0 0,-1 0 0,0 0 1,1 1-1,-1-1 0,2 3 1,-2-2-35,-1-2 42,1 0 0,-1 0 1,0 0-1,1 0 0,-1 0 0,1 0 0,-1 0 1,0 1-1,1-1 0,-1 0 0,1 0 0,-1 0 1,0 1-1,1-1 0,-1 0 0,0 1 0,1-1 1,-1 0-1,0 1 0,0-1 0,1 0 0,-1 1 1,0-1-1,0 0 0,0 1 0,0-1 0,1 1 1,-1-1-1,0 1 0,1 19-82,-7 16 7,3-28 71,-1-1 0,0 0 0,-1 0 0,1 0 0,-1-1 0,-1 1 1,1-1-1,-1 0 0,-12 9 0,13-11 2,-15 10-19,17-13 17,0 1-1,1 0 1,-1-1 0,1 1-1,-1 0 1,1 0-1,0 1 1,-1-1 0,1 0-1,-3 5 1,-4-1-28,7-6 29,1 1 0,0-1 0,0 1 1,0-1-1,0 1 0,0-1 1,0 1-1,0-1 0,1 1 1,-1 0-1,0 0 0,0-1 0,0 1 1,1 0-1,-1 0 0,0 0 1,0 1-1,-5 2-27,-4 3-157,9-7 184,1 0-1,0 1 1,0-1-1,0 0 1,0 1 0,0-1-1,0 0 1,-1 1-1,1-1 1,0 0-1,0 1 1,0-1-1,0 0 1,0 1 0,0-1-1,0 0 1,1 0-1,-1 1 1,0-1-1,0 0 1,0 1-1,0-1 1,0 0 0,0 1-1,0-1 1,1 0-1,-1 0 1,0 1-1,0-1 1,0 0-1,1 0 1,-1 1 0,0-1-1,0 0 1,1 0-1,-1 0 1,0 0-1,1 1 1,-1-1 0,0 0-1,1 0 1,13 4 42,-11-3-60,3 0 12,-2-1-5,14 0 8,-14 0-3,-1 1-5,60 13-69,-31 3 18,-30-16 55,10 10-26,11 15 19,-16-1 1,-8-21 17,1 1 0,-1-1 0,1 1 0,0-1 0,2 9 0,-2-8-4,0-2 6,0 0 0,-1 0-1,1 0 1,-1 0 0,1 1-1,-1-1 1,0-1 0,0 1-1,0 0 1,-1 0 0,1 0-1,-1-1 1,1 1 0,-3 2-1,3-3 2,0-1 0,0 1 0,0-1-1,0 1 1,0-1 0,0 1-1,0 0 1,1 0 0,-1-1 0,1 1-1,-1 0 1,1 0 0,0 2 0,-1-3-1,1 0 1,-1 0-1,1 0 1,-1 0 0,0 0-1,1 0 1,-1-1-1,0 1 1,1 0 0,-1 0-1,0 0 1,0-1-1,0 1 1,0-1 0,-1 2-1,1-1 1,-22 29-1,20-25 1,0 0 0,0 0 0,-1-1 0,0 0 1,0 1-1,0-1 0,-8 6 0,-49 35 35,58-43-36,0 0 0,0 0-1,0-1 1,-1 0 0,1 1 0,0-1 0,-1 0 0,1-1 0,-5 2 0,-3 0-3,-24 7 5,32-9-5,-2 1-7,-16 2-16,15-2-31,2-2-205,1 0 264,-20-11-755,23 12 609,-1-1 0,0 0 0,1 1 0,-1-1 0,0 0 0,1 0 0,-1 1-1,1-1 1,-1 0 0,1 0 0,0 0 0,-1 0 0,1 0 0,0 0 0,0 0 0,-1 1-1,1-1 1,0 0 0,0 0 0,0 0 0,0 0 0,0 0 0,1 0 0,-1 0 0,0 0 0,0 0-1,1 0 1,-1 0 0,0 0 0,1-1 0,8-17-1627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19.1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153 5 4572,'0'0'3949,"-4"5"-3735,-10 12 153,2 1 0,0 1 0,-13 28 1,-6 29 187,14-38-418,16-35-125,0 1 0,0-1 0,1 0 0,-1 0 0,1 0 0,-1 6 1,0 0-7,-19 53 99,19-60-102,1 1 0,-1-1 0,1 0 1,-1 1-1,1-1 0,0 1 0,0-1 0,0 3 1,1-3-3,-1-1 1,0 1 0,0-1 0,0 0 0,0 1 0,-1-1 0,1 1 0,0-1-1,0 0 1,-1 1 0,0 1 0,0-1-1,0 0 0,1 0 0,-1 0 1,1 0-1,0-1 0,-1 1 0,1 0 0,0 0 0,0 0 0,0 0 1,1 3-1,-1-3-1,0 0 1,0-1 0,0 1 0,0 0-1,0-1 1,0 1 0,0-1 0,0 1-1,-1 0 1,1-1 0,-1 3 0,0-4-1,1 0 0,0 1 0,0-1 0,0 0 1,0 1-1,-1-1 0,1 1 0,0-1 0,0 1 1,0-1-1,0 0 0,0 1 0,0-1 0,0 1 1,0-1-1,0 0 0,0 1 0,0-1 0,1 1 1,-1-1-1,0 0 0,0 1 0,0-1 0,0 1 1,1-1-1,-1 1 0,4 10 9,-4-1-4,0-2 1,0-6-4,0-1-1,0 1 0,0-1 1,0 1-1,1-1 0,-1 1 1,1 0-1,-1-1 0,1 1 1,0-1-1,-1 0 0,1 1 1,0-1-1,0 0 0,1 2 1,-1-2-2,0 0 3,1 1 0,-1-1 0,1 0 0,0 1 0,0-1 0,-1 0 0,1 0 0,0 0 0,0-1 0,0 1 0,0 0 0,4 0 0,-4 0-2,1 0 3,0-1-1,7 3-1,-7-2-1,3-2-10,18-2-14,-17 3 6,-2-2 4,0 1 0,0 0 0,1-1 0,-1 0-1,7-4 1,-1 1-9,-7 3 15,-1 0 1,-1-1-1,1 1 0,0-1 0,-1 0 1,1 0-1,-1 0 0,0 0 0,2-5 1,12-30-32,-10 10 57,-6 26-20,0-2 5,1-1-2,2-20 3,-6-10-6,6 23 8,-6-3-4,2-3 3,1 12-2,0-4-2,2 2 1,-8-12-6,6 18 3,-1 0 0,1-1-1,0 1 1,0 0 0,0 0-1,0 0 1,0 0 0,0-1-1,0 1 1,1 0 0,0-3-1,2-14-9,-3-9 8,0 26 7,0-1-6,1-11 1,1 13-2,0-2 3,-1-17 5,-1 7-10,0 10 8,-1-14-33,-8-6 19,6 19 4,-4-2 6,5 2 5,-2-6-7,3 8 1,0 0-1,-6-4-1,5 4-6,-4-3 633,3 2-1855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5.2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151 11 5364,'16'-11'4531,"-20"15"-4436,0-1 4,0 0 0,1 0-1,-1 0 1,1 0 0,0 1 0,0-1 0,0 1 0,1 0-1,-4 5 1,-13 26 754,2-6-299,3 4-294,1-1 1,2 2-1,1-1 0,2 1 1,1 1-1,-3 41 0,-4 129-765,12-178-276,1-23 428,0 0 1,1-1 0,0 1 0,0 0-1,0 0 1,0-1 0,1 1 0,1 7-1,-1-9-540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23.0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0 322 4968,'14'-11'-1080,"28"-24"2142,-40 34 283,1 0-1167,-3 1-107,1-1-1,-1 1 1,0 0 0,1 0 0,-1 0 0,1-1 0,-1 1 0,0 0 0,1 0 0,-1 0 0,1 0 0,-1 0 0,1 0 0,-1 0 0,0 0 0,1 0 0,-1 0 0,1 0 0,-1 0 0,1 0 0,-1 1 0,0-1-1,1 0 1,-1 0 0,0 0 0,1 1 0,-1-1 0,1 0 0,-1 0 0,0 1 0,1-1 0,-1 0 0,0 1 0,0-1 0,1 0 0,-1 1 0,0-1 0,0 0 0,1 1 0,-1-1 0,0 1 0,0-1 0,0 0-1,0 1 1,0-1 0,0 1 0,0-1 0,0 0 0,0 1 0,0-1 0,0 2 0,4 10-307,-3-11 251,-1 1 0,1 0-1,0-1 1,0 1 0,0-1-1,0 0 1,0 1 0,0-1 0,0 0-1,0 1 1,1-1 0,-1 0-1,0 0 1,1 0 0,-1 0-1,1 0 1,-1-1 0,1 1-1,-1 0 1,1-1 0,0 1 0,2 0-1,8 7 57,-11-7-64,0 0 0,1 0-1,-1 1 1,0-1 0,0 0-1,1 0 1,-1-1 0,1 1 0,-1 0-1,4 1 1,49 12 78,-30-11-78,39 3 10,-38-2-11,-16-2 1,0-2 0,1 1 0,-1-1 1,0 0-1,18-4 0,9 0-12,15 8-2,-49-4 8,-1 0-1,0 0 0,1 0 0,-1 0 0,0 0 0,1 0 0,-1 0 0,0 0 0,1-1 1,-1 1-1,0 0 0,2-2 0,-2 2 0,0-1 0,0 1 0,0 0 0,0 0-1,0-1 1,-1 1 0,1 0 0,0 0 0,0 0 0,0 0 0,0 0 0,0 0 0,0 0 0,0 0 0,-1 0-1,1 1 1,0-1 0,0 0 0,1 1 0,19 3-9,24 0 7,59-1-9,-3-1-62,-30-1 15,215-10-60,-280 9 117,27-3-9,0 2-1,45 3 1,-51-1-3,-18-1 8,29 1-12,-4 4 0,35 3 19,-20-5 4,1-1 0,51-6 0,-83 3 5,34 2-1,-31 0-8,-1 0 0,1-2 0,36-5 0,53-5 6,12-2-1,-1-1-39,74-4-41,16-2 46,-156 14 21,63 0 1,-30 3 6,244-19-1,-280 20 4,-30 2-1,30-4 0,43-4 6,10-3-1,108-11-8,-41 7 0,-29 0 15,60-8 12,-121 11-17,51-9 34,75-9 59,-100 17-4,22-1 2,75-6 28,-168 17-114,179-7 97,-185 11-81,6-1-2,84-5 89,5 0 33,233-19 684,-256 15-666,-41 8-42,13 1-177,-70 0 44,-1 0 2,40 0 11,-39 0-9,-1 0-23,9 0 140,-4 0-7765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41.6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1 2220,'0'0'3779,"3"4"-3511,7 15-9,-7-14-14,-2-3-12,0 8 36,0 0 0,-1 0 0,0 0 1,0 0-1,-4 16 0,-15 64 193,7-41-485,7-23-179,5-23 123,0-1 26,0 1 0,1 0 0,-1-1 0,0 1 1,1-1-1,-1 0 0,1 1 0,0-1 0,0 1 0,1 2 0,1-4 45,-1 1 0,0-1 1,1 0-1,-1 1 0,1-1 0,-1-1 0,1 1 0,0 0 0,-1-1 0,1 1 0,0-1 0,-1 0 0,1 1 0,0-2 0,-1 1 0,5 0 0,50-12-30,-54 11 37,10-2-11,44-9-67,-50 12 75,0-1-9,0 1 1,-1-1-1,1-1 0,0 1 1,12-6-1,-11 6-16,20 0-159,0-1 0,44-8 0,-69 9 88,2 1-21,35-4-322,-38 3 251,-1 1 183,-1 1-1,1-1 1,-1 0-1,1 0 0,-1 0 1,1 1-1,-1-1 1,1 0-1,-1 0 1,1 0-1,0 0 1,-1 0-1,1 0 0,-1 0 1,1 0-1,-1 0 1,1 0-1,0 0 1,-1 0-1,2-1 1,-1 1-108,0-1 0,0 1 1,0 0-1,0 0 1,1 0-1,-1 0 1,0 0-1,0 0 0,1 0 1,-1 0-1,0 0 1,2 1-1,-2-1-188,1 1 120,-1 0-1,0-1 1,0 0 0,1 1 0,-1-1 0,0 0 0,1 1-1,-1-1 1,0 0 0,3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42.4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394 1 3084,'0'0'474,"-9"2"-263,-26 8 9,28-8-25,1 0 1,0 1-1,-1 0 0,1 0 1,-7 5-1,-2 1 71,-160 81 1656,151-81-1777,16-5-133,-1 0 0,1 0 0,-1 0 0,1 1 1,-9 8-1,-8 4-108,23-15 65,1-2 27,1 0 0,0 0 0,0 0 0,0 0 0,-1 0 0,1 0 1,0 0-1,0 1 0,0-1 0,-1 0 0,1 0 0,0 0 0,0 0 0,0 1 0,0-1 0,0 0 0,-1 0 0,1 0 1,0 0-1,0 1 0,0-1 0,0 0 0,0 0 0,0 0 0,0 1 0,0-1 0,0 0 0,0 0 0,0 1 0,-1-1 1,1 0-1,1 0 0,-1 0 0,0 1 0,0-1 0,0 0 0,0 0 0,0 1 0,0-1 0,0 0 0,0 0 0,0 0 0,0 1 1,0-1-1,0 0 0,1 0 0,-1 0 0,0 0 0,0 1 0,0-1 0,0 0 0,1 0 0,-1 0 0,0 0 0,0 0 1,0 1-1,1-1 0,-1 0 0,0 0 0,0 0 0,0 0 0,1 0 0,-1 0 0,0 0 0,1 0 0,51 4-158,-48-4 115,3-1-2,3 0 37,4-1-48,0 0 0,0 1 0,0 1 0,21 2 0,-32-2-12,2 0 17,5 1-8,-1-1 0,1 1 0,-1 1 0,14 3 0,-20-4 54,1 1 0,-1 0 0,0 0 0,1 0 0,-1 0 0,0 1 0,0-1 0,0 1 0,-1-1 0,1 1 0,0 0 0,-1 0 0,2 4 0,-3-4 28,-1 0 0,0 0 1,0 0-1,0 0 0,0-1 1,0 1-1,0 0 1,-1 0-1,0 0 0,1 0 1,-1-1-1,0 1 0,0 0 1,-3 4-1,1-4 4,1 0 1,0 0-1,-1 0 0,1 0 0,-1-1 1,0 0-1,0 1 0,0-1 0,0 0 1,0 0-1,-1-1 0,1 1 0,0-1 1,-1 1-1,-3 0 0,3-1-4,0 1-1,-1-1 1,2 1 0,-1 0-1,0 0 1,-5 4-1,8-4-11,-1-1 0,0 0 0,1 0 0,-1 0 0,0 0 0,0 0 0,0 0 0,0 0 0,0-1 0,0 1 0,-2 0 0,-8 2 27,4-1-59,1 0 0,0 0-1,-1-1 1,-13 0 0,5 1-133,13-1-28,-3-2-997,-15-2 733,16 2-240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43.7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 3696,'0'-1'52,"0"1"0,1-1-1,-1 1 1,1 0 0,-1-1-1,0 1 1,1 0-1,-1-1 1,1 1 0,-1 0-1,1 0 1,0-1 0,-1 1-1,1 0 1,-1 0-1,1 0 1,-1 0 0,1 0-1,-1 0 1,1 0 0,0 0-1,-1 0 1,1 0 0,-1 0-1,1 0 1,-1 0-1,1 0 1,-1 1 0,1-1-1,-1 0 1,1 0 0,-1 1-1,1-1 1,-1 0 0,1 1-1,-1-1 1,1 0-1,-1 1 1,1-1 0,-1 1-1,0-1 1,1 0 0,-1 1-1,0-1 1,0 1 0,1-1-1,-1 1 1,0-1-1,0 1 1,0 0 0,1-1-1,-1 1 1,0 0 0,1 2-420,1 1 598,-2-1 10,0 5-11,0 0 0,0 0 0,-1 0-1,0 0 1,-1 0 0,-4 14 0,1 18 139,3-27-264,0 0 0,0 20 0,2-30-87,0-2-15,-1 0-1,1 0 1,0 0 0,0 0-1,0 0 1,0 0 0,0 0-1,1 0 1,-1 0 0,0 0-1,0 0 1,1 0 0,-1 0-1,0 0 1,1 0 0,0 1-1,1 4 21,0-5-15,5 5-5,-6-5 1,0 0-1,1 0 0,-1 0 0,0-1 1,0 1-1,1 0 0,-1-1 0,1 1 0,-1-1 1,1 0-1,-1 1 0,1-1 0,-1 0 0,0 0 1,1 0-1,-1 0 0,1 0 0,1-1 0,17 2 18,-5-1-16,0-1-1,26-3 0,4-3 9,-35 4-33,-4 1-38,0 0 0,0 1 0,1-1 0,-1 1 0,0 1 0,0-1 0,9 1 0,-14 0-400,12 0 1135,-5 4-6045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44.7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367 52 4384,'-5'1'-204,"-45"12"-131,47-13 501,-1 2-76,-10 4 23,11-4 15,-10 5 557,-29 25 791,34-24-1184,-4 2-33,2 0-1,-1 0 0,1 1 0,-10 15 1,-23 45 267,-20 28-172,17-26-441,37-57-765,22-32-88,-6 8 1085,38-57-1035,-21 33 446,22-41 0,11-16 251,-47 75 215,0 1 0,1 0-1,0 1 1,1 0 0,0 1-1,1 0 1,18-12 0,-20 17 1,-6 4-4,-1 0-1,0-1 1,0 0 0,0 1-1,0-1 1,0-1-1,3-3 1,-6 7-12,-1-1 0,1 0-1,0 0 1,0 1 0,0-1 0,-1 0 0,1 1 0,0-1-1,0 1 1,0-1 0,0 1 0,0-1 0,0 1 0,0 0-1,0-1 1,2 1 0,0-1 14,27-12 387,-27 11-33,3 5-240,15 6 11,-20-8-111,0 1 0,1 0 0,-1-1 0,0 1 1,0 0-1,0-1 0,0 1 0,0 0 0,0 0 1,0 0-1,0 0 0,-1 0 0,1 0 0,-1 0 1,0 0-1,0 0 0,1 0 0,-1 0 0,-1 4 1,3 11 220,6 36 154,-2-9-172,5 59 25,-5-45-481,-6-56 187,0 1 0,1-1 0,-1 0 0,1 0 0,-1 1 0,1-1 0,0 0 0,0 0 0,0 0-1,0 0 1,1 0 0,-1 0 0,0 0 0,3 2 0,7 13-1734,-11-17 1741,1 0 1,-1 0 0,0 0-1,0 1 1,0-1 0,1 0-1,-1 0 1,0 0 0,1 1-1,-1-1 1,0 0 0,0 0-1,1 0 1,-1 0 0,0 0-1,1 0 1,-1 0 0,0 0-1,0 0 1,1 0 0,-1 0-1,0 0 1,1 0 0,-1 0-1,0 0 1,1 0 0,-1 0-71,1 0 0,-1 0 0,0 0 0,1 0 0,-1 0 0,0 0 0,0 0 0,1 0 0,-1 0 0,0 0 0,1 0 0,-1 0 0,0 0 0,1 0 0,-1 0 0,0 0 0,0 0 0,1 0 0,-1 1 0,0-1 0,0 0 0,1 0 0,-1 0 0,0 0 1,0 1-1,1-1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45.1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67 3888,'0'0'-154,"-4"-1"-2,-10-2 140,11 2 1469,12 0-1268,117-16 960,17-4-891,-111 14-641,-25 6 189,-1-1 0,1 1 0,0 0-1,11 0 1,-17 1 166,0 0-15,0 0 0,0 0 0,0 0 0,0 0 0,0 0-1,0 0 1,0 0 0,0 0 0,0-1 0,0 1 0,0 0-1,0-1 1,0 1 0,0-1 0,-1 1 0,1-1 0,0 1-1,0-1 1,0 1 0,-1-1 0,2-1 0,-1 0-1181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46.3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5 3848,'-3'-1'-53,"-9"-3"1176,17 13 1841,11 18-2285,-16-26-673,3 6 116,0 0 1,-1 1 0,0-1-1,0 1 1,-1 0 0,1 8 0,-2-7-78,0 0 0,1-1 0,0 1 0,1 0 1,4 13-1,1 7-113,-7-27 51,1 0 1,0 1-1,0-1 1,0 0-1,0 0 1,0 0-1,1 0 1,-1 0-1,1 0 1,-1 0-1,1 0 0,0-1 1,-1 1-1,4 1 1,-3-1-22,1 0 0,0 0 0,0-1-1,0 0 1,0 1 0,6 0 0,-6-1-15,1-1 3,5 0-1,1-1 1,-1 0 0,0 0-1,16-5 1,95-27-144,20 5 44,-64 18-88,-73 10 156,1 0-8,36-4-238,-37 3 246,2 1-276,-1 0 157,5 1 255,0-2-4532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47.4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352 1 3216,'0'0'1861,"-7"4"-1652,-102 63 1129,89-55-1192,-12 9 25,21-12-129,-1-1-1,1-1 1,-14 7 0,3-2-84,19-10 19,3-2 18,-1 0 0,1 0 0,-1 0 0,1 0 0,-1 1 0,1-1 0,-1 0 0,1 0 0,-1 0 0,1 1 0,0-1 0,-1 0 0,1 1 0,-1-1 0,1 0 0,0 1 0,-1-1 0,1 0 0,0 1 0,0-1 0,-1 0 0,1 1 0,0-1 0,0 1 0,-1-1 0,1 1-1,0-1 1,0 1 0,0-1 0,0 1 0,0-1 0,0 1 0,21 5-23,-16-4 14,1-2-2,86-5-64,-57 1 43,-31 3 18,0 2-1,13 2-20,-12-2 4,-2 0 9,0-1 23,-1 1 0,0 0 0,0-1 0,1 1 0,-1 0 0,0 0 0,0 0 0,0 0 0,0 1 0,0-1 0,0 0 0,-1 1-1,1 0 1,0-1 0,-1 1 0,1 0 0,-1 0 0,2 2 0,-3-3 7,1 0 0,-1 0 0,0 0 0,0 0 0,1 0 0,-1-1 0,0 1 0,0 0 0,0 0 0,0 0 0,0 0 0,0 0 0,0 0 0,-1 0 0,1 0 0,0 0 0,0 0 0,-1 0-1,1 0 1,-1 0 0,0 1 0,-13 16 51,11-14-38,-7 7 75,0-1 0,0 0 1,-1-1-1,0 0 0,0-1 0,-21 12 1,16-12-60,0-1 0,0 0 0,-1-1 0,-30 7 0,25-13-277,19 0 40,-3 0-40,-15 0-41,16 0-46,2 0-36,-11-4-50,10 4-61,1-2-215,-7-4-537,7 4 173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48.1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1 3636,'0'0'894,"2"5"-616,5 17 1,-5-16 298,-2 11 575,0-4-859,0-10-3,0 0-6,0 11-25,-1 0 0,0 0 0,-1 0 0,0 0 0,-1-1 0,0 1 0,-6 13 0,4-17-169,2 1-1,-1 0 1,1 0 0,1 0 0,0 0-1,0 22 1,2-24-91,0 0 0,1 0 0,0 0 0,1 0 1,3 12-1,-5-21-1,0 1 1,1-1-1,-1 1 1,0-1-1,0 0 1,0 1-1,1-1 1,-1 1-1,0-1 0,1 0 1,-1 1-1,0-1 1,0 0-1,1 1 1,-1-1-1,1 0 1,-1 1-1,0-1 1,1 0-1,-1 0 1,1 0-1,-1 1 1,1-1-1,-1 0 1,1 0-1,9 5-29,-9-4 24,1 0-1,-1 0 1,1 0-1,0 0 1,-1-1 0,1 1-1,0 0 1,0-1 0,0 0-1,-1 1 1,1-1-1,0 0 1,2 0 0,-1 0-30,3-2 8,103-27-133,-95 25 145,23-7-38,-34 10 38,0-1 0,0 1-1,0 0 1,1 0 0,-1 0 0,6-1 0,-6 1 4,0 0-46,1 1-118,11-4 150,-14 4-325,0 0 0,0-1 0,0 1-1,0 0 1,1-1 0,-1 1 0,0 0-1,0-1 1,0 0 0,0 1 0,-1-1-1,1 1 1,0-1 0,0 0 0,0 0 0,1-1-1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49.0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229 76 4424,'0'0'-240,"-6"5"-93,-14 12 812,-26 26 1,34-29-272,0 1 0,1 0 0,1 1 1,-11 20-1,11-17-118,-5 7 104,-15 40-1,8-25-92,9-11-937,16-38 824,2-7-71,1 0 0,14-26-1,38-68-44,27-23 381,-78 124-204,0 0 1,0 0-1,1 1 1,0 0-1,0 1 1,1 0-1,0 0 1,0 1 0,0 0-1,20-7 1,-13 3 96,-15 8-116,0 0-1,0 0 1,0 1-1,1-1 1,-1 0-1,0 1 1,1-1-1,-1 1 1,0-1 0,1 1-1,-1 0 1,1-1-1,1 1 1,18-3 131,-16 2 202,1 2-181,15 2 2,-19-2-136,-1 0 0,1 0 0,0-1 0,0 1 0,0 1 1,-1-1-1,1 0 0,-1 0 0,1 1 0,-1-1 0,1 1 0,-1-1 1,0 1-1,0-1 0,2 4 0,0 0 108,0-2-69,-1 1 0,0 0 0,0 0-1,0 0 1,-1 0 0,1 0 0,-1 0 0,0 0 0,0 1 0,0 6 0,1 29 429,-1-29-399,-1 0 0,1-1-1,-2 1 1,-1 12-1,0-11-20,1-1 1,1 1-1,1 18 0,0 3 107,0-13-141,0-15-54,-1 0 0,1 1 0,-1-1 1,0 0-1,-2 10 0,-2 20-185,3-19 57,0-14 70,1 0 0,0 0-1,0 0 1,0 0-1,1 0 1,-1-1-1,0 1 1,1 0 0,0 2-1,1 4-243,-2-5 33,4 4-2302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6.2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349 18 6621,'0'-1'177,"5"-9"-892,-5 10 774,0-1 1,0 1-1,0 0 1,0 0 0,0 0-1,0 0 1,1 0-1,-1-1 1,0 1-1,0 0 1,0 0-1,0 0 1,0 0-1,0 0 1,0-1-1,0 1 1,0 0-1,0 0 1,0 0-1,0 0 1,0-1-1,0 1 1,0 0-1,0 0 1,0 0-1,0 0 1,0 0-1,0-1 1,0 1-1,0 0 1,-1 0-1,1 0 1,0 0-1,0 0 1,0-1-1,0 1 1,0 0-1,0 0 1,0 0-1,-1 0 1,1 0-1,0 0 1,0 0-1,0 0 1,0-1-1,0 1 1,-1 0-1,1 0 1,0 0-1,0 0 1,0 0-1,0 0 1,-1 0-1,1 0 1,0 0-1,0 0 1,0 0-1,-31 10 380,0 1 0,1 1 1,0 2-1,-32 20 0,-34 22 73,74-44-458,21-12-55,0 0-1,0 0 1,1 1 0,-1-1 0,0 0 0,0 1-1,1-1 1,-1 1 0,0-1 0,1 1 0,-1-1-1,0 1 1,1-1 0,-1 1 0,1 0 0,-1-1 0,1 1-1,-1 0 1,1 0 0,0-1 0,-1 1 0,1 0-1,0 0 1,-1 1 0,1-2-1,0 1 0,1 0 0,-1 0 1,0 0-1,1 0 0,-1-1 0,0 1 0,1 0 0,-1 0 1,1-1-1,-1 1 0,1 0 0,0-1 0,-1 1 0,1 0 1,0-1-1,-1 1 0,2 0 0,2 1-6,-1 0 0,1 0 1,-1 0-1,1-1 0,-1 1 0,1-1 0,0 0 1,0 0-1,5 0 0,-4 0 0,0-1-1,-1 1 1,1 0-1,0 0 1,-1 1-1,1-1 1,-1 1-1,6 3 1,15 6-47,-20-9 52,4 1-15,0 0 0,-1 1 0,1 0 0,-1 0 0,0 1 0,11 7 0,-17-10 17,-1 0 0,1 0 0,0 0 0,-1 0 0,0 1 0,1-1 0,-1 0 0,0 0 0,0 1 0,0-1 0,0 1 0,-1-1 0,1 1 0,-1-1 0,1 1 0,-1 0 0,0-1 0,0 1 0,0-1-1,0 1 1,-1 0 0,1-1 0,-1 1 0,-1 4 0,0-2 8,0 0 0,0 1 0,-1-1 1,1 0-1,-1 0 0,0-1 0,-1 1 0,1 0 0,-8 6 0,4-4-78,-1-1 0,0 0 0,-1 0 0,1 0 0,-1-1 0,0-1 0,0 1 0,-1-1 0,1-1 0,-1 0 0,0 0 0,0-1 0,-20 2 0,27-4-56,0-1 1,0 1-1,0 0 1,1-1-1,-1 0 1,0 1 0,0-1-1,0 0 1,0 0-1,1-1 1,-1 1-1,0-1 1,1 1 0,-1-1-1,-2-2 1,-7-14-3834,5-2 855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4:49.5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62 5124,'0'0'220,"11"2"7,31 4 2,-32-4-17,-5-1-12,8 0-53,0 1 0,1-2 0,-1 0 0,1 0-1,25-5 1,69-22 195,-11 4-290,-59 13-249,-34 9 118,0 1-234,13 0 180,-12 0-3,-1 0-789,-1 1 647,8 0 487,0-4-3280,2-5 2363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26.1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156 79 212,'0'0'372,"-1"2"-188,-2 7-3,2-6 337,0 14 313,-13 57 830,10-53-1343,4-18-279,-1-1 0,1 0 0,0 1 1,-1-1-1,0 0 0,0 0 0,1 1 1,-3 1-1,-1 5 109,1-1-1,0 1 1,0 0 0,-2 12 0,-8 23 252,-29 70 298,37-103-640,1 0 0,1 0 1,-3 15-1,4-17-21,0 0 1,-1 0-1,0 0 0,-6 13 1,-6 19 64,27-92-177,2 0 0,21-52 0,-18 63 41,-6 14 19,1 1 1,26-44-1,48-68 35,-52 96 85,-10 16-24,-5 2 75,-18 23-145,-1-1 1,0 0-1,1 1 1,-1-1-1,1 1 1,-1-1-1,1 1 1,-1-1-1,1 1 0,-1 0 1,1-1-1,-1 1 1,1 0-1,-1-1 1,1 1-1,0 0 1,-1 0-1,1-1 0,0 1 1,-1 0-1,1 0 1,0 0-1,-1 0 1,1 0-1,0 0 1,-1 0-1,1 0 0,0 0 1,1 1-1,15 6 261,-15-6-327,-1-1 60,-1 1 0,1-1 0,0 1 0,-1-1 0,1 1 0,-1-1 0,1 1 0,0-1 0,-1 1 1,1-1-1,-1 1 0,0 0 0,1-1 0,-1 1 0,1 0 0,-1-1 0,0 1 0,0 0 0,1 0 0,-1-1 0,0 1 0,0 0 0,0 0 0,0 0 0,0-1 0,0 2 0,0 0 16,5 13 81,-2 0 0,0 1 0,1 29 0,1 3 2,-4-37-84,0 0 0,-1 0 0,-2 15-1,1-16-10,1 0-1,0 0 1,1 19 0,0-11-109,-1-16 71,0 1-1,0-1 1,0 1 0,1-1-1,-1 0 1,0 1 0,1-1-1,0 1 1,1 2-1,0 0-289,-1 0 0,1 1 0,-1-1 0,0 0 0,0 7 0,1 2-600,-1-12 165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26.5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31 137 3860,'0'0'-184,"-4"0"-38,-18-4 366,22 4-138,0 0 1,-1 0-1,1 0 1,0 0-1,0 0 0,0 0 1,0 0-1,0 0 1,-1 0-1,1 0 1,0 0-1,0 0 1,0 0-1,0 0 1,0 0-1,0-1 1,-1 1-1,1 0 1,0 0-1,0 0 1,0 0-1,0 0 1,0 0-1,0 0 0,0 0 1,-1 0-1,1 0 1,0-1-1,0 1 1,0 0-1,0 0 1,0 0-1,0 0 1,0 0-1,0 0 1,0-1-1,0 1 1,0 0-1,0 0 1,0 0-1,0 0 0,0 0 1,0-1-1,0 1 1,0 0-1,0 0 1,0 0-1,3-10 507,6-6 19,-9 16-617,3-3 207,1-1 1,0 1-1,0 0 1,0 0-1,0 1 1,0-1-1,1 1 0,-1 0 1,1 0-1,0 0 1,7-2-1,61-8 544,-68 11-631,-1 0-1,1 0 0,-1 0 1,1 1-1,5 0 0,9-1 38,-9 0-24,0 0 0,0 0-1,-1 1 1,12 1 0,9-1 4,43-13-284,-61 11 159,5-1-416,0 0 1,0-1-1,16-7 0,-13 0-1979,-7 7 1480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26.9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3 3592,'-8'-3'3975,"8"3"-3879,6 32 516,0 0 1,1 44 0,-6-56-478,6 34 1,1 12-801,-8-61 520,1-1 0,0 1 0,0-1 0,0 1 0,3 6 0,3 14-4771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27.4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38 4156,'0'0'-245,"-2"-4"54,-8-15-314,7 5 3539,3 13-2980,24 24 54,-13-17-7,15-3 96,33 1-1,-39-4-127,0 2-1,0 0 0,38 9 1,-25-5-51,-27-5-26,0 0 1,0 0-1,0 1 0,0-1 1,-1 1-1,1 1 1,6 2-1,-9-3 8,34 20-113,-34-20 100,-1 0-1,1 1 1,0-1 0,-1 1-1,1-1 1,-1 1-1,0 0 1,0 0-1,0 0 1,3 6-1,-3-2 14,0-1 0,-1 1 0,0-1 0,0 1 0,0 0 0,-1 0 0,0-1 0,0 1 0,-1 0 0,0 0 0,0-1 0,0 1 0,-1 0 0,0-1 0,0 0 0,-6 10 0,7-12 12,-9 18 98,-1-1 0,-1 0 0,-18 25 0,11-25-8,-1-1 1,-40 33 0,14-14-202,44-36-6,-1-1 0,1 0 1,-1 0-1,0 1 0,0-1 0,0-1 0,0 1 1,0 0-1,0-1 0,-5 2 0,5-2-303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33.0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14 3936,'0'0'-95,"7"-11"935,-6 9 199,-1 2-890,0 0-1,1 0 1,-1 0-1,0 0 1,0 0-1,0-1 1,1 1-1,-1 0 1,0 0-1,0 0 1,0 0-1,1 0 1,-1 0-1,0 0 1,0 0-1,1 0 1,-1 0-1,0 0 1,0 0-1,0 0 1,1 0-1,-1 0 1,0 0-1,0 0 1,0 0-1,1 1 1,-1-1-1,0 0 1,0 0-1,0 0 0,1 0 1,-1 0-1,0 1 1,4 12 1286,-2 30-2196,-2-36 1296,-2 64-512,-11 71 0,11-93-320,-1 6-362,2-50 537,0 0 0,1 0 0,-1 0 0,1 0 0,0-1 0,1 1 0,-1 0 1,1 0-1,0 0 0,2 6 0,-2-8-34,-1 0 0,0 0 0,0 0 1,0 0-1,0 0 0,0-1 0,0 1 0,-1 0 0,0 0 1,0 2-1,-1 3-192,2-5-48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33.6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51 3964,'-12'-12'-1009,"5"-8"1524,4 7 1012,3 13-1475,0 0 0,0-1 0,0 1 0,0 0 0,0 0 0,0 0 0,0 0 0,0-1 0,0 1 0,0 0 0,0 0 0,0 0-1,0 0 1,0 0 0,0-1 0,0 1 0,0 0 0,0 0 0,0 0 0,0 0 0,0 0 0,0-1 0,0 1 0,1 0 0,-1 0 0,0 0 0,0 0-1,0 0 1,0 0 0,0 0 0,0 0 0,0-1 0,1 1 0,-1 0 0,0 0 0,0 0 0,0 0 0,0 0 0,0 0 0,1 0 0,-1 0 0,0 0-1,0 0 1,0 0 0,0 0 0,0 0 0,1 0 0,-1 0 0,0 0 0,46 10 700,70 6 1,-105-15-694,0 1 0,0-1 1,0 2-1,0 0 0,11 4 0,-4-1 19,-12-4-65,-1 0 1,1 0 0,-1 1-1,0 0 1,1 0 0,-1 0-1,0 0 1,-1 1 0,1 0 0,-1 0-1,1 0 1,-1 1 0,0-1-1,4 8 1,-3-3 0,0-1-1,-1 1 1,-1-1-1,1 1 0,-1 0 1,-1 1-1,3 17 1,-1-2 10,-1-13-12,-2 0 0,1 1 0,-2-1 0,1 1 0,-3 14 1,-1-2 52,-1-1 0,-1 1 0,-1-1 0,-1 0 0,-1 0 0,-2-1 0,0 0 0,-1-1 0,-19 27 0,17-30-11,9-12-85,-1-1 0,1 1 1,-1-1-1,0-1 1,-1 1-1,1-1 0,-1 0 1,-12 8-1,16-11 39,-5 2-646,-1 0 0,1 0-1,-16 5 1,21-8 360,-4 1 185,1-1-3392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34.5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160 104 5168,'0'0'0,"0"0"-1,0-1 1,0 1-1,0 0 1,-1-1-1,1 1 1,0 0-1,0-1 0,0 1 1,-1 0-1,1-1 1,0 1-1,0 0 1,-1 0-1,1-1 1,0 1-1,0 0 1,-1 0-1,1 0 0,0-1 1,-1 1-1,1 0 1,0 0-1,-1 0 1,1 0-1,-1 0 1,1 0-1,0-1 0,-1 1 1,1 0-1,0 0 1,-1 0-1,1 0 1,0 1-1,-1-1 1,1 0-1,-1 0 0,1 0 1,0 0-1,-1 0 1,1 0-1,0 0 1,-1 1-1,1-1 1,0 0-1,-1 1 0,-21 30 592,10 9 340,8-33-756,1 2-1,-1-1 1,2 0-1,-3 11 1,-7 19 240,9-29-323,1 0 1,0-1-1,0 1 1,0 12-1,-3 13 110,-3 17 54,6-35-166,-1 0-1,-6 24 1,0-8-53,-7 48 1,4-13-216,7-50-133,3-23-189,4-24 243,0 14 212,1 0 0,1 0 0,0 0 0,1 1 0,1-1 1,9-17-1,3-8-24,26-53-60,-3 14 84,1-10 158,-27 64-22,22-31 0,-19 31-37,-13 18-2,0 1 1,1 0-1,0 0 0,0 0 0,1 1 1,0 0-1,0 0 0,1 0 0,-1 1 1,1 1-1,0-1 0,1 1 1,-1 0-1,16-4 0,-20 7 59,0 4 4,27 12 114,-30-13-206,1-1 0,-1 1-1,0-1 1,0 1 0,1 0-1,-1-1 1,0 1 0,-1 0-1,1 0 1,0-1 0,0 1-1,-1 0 1,1 0 0,-1 0-1,0 0 1,1 2 0,1 8 102,6 8 14,-1 1 0,-1 0 1,-1 0-1,-1 0 0,-1 1 1,1 42-1,-4 100 62,1-146-279,-1 9-266,0-25 281,0-1 0,0 1 0,0 0-1,0 0 1,0 0 0,0 0 0,1 0-1,-1 0 1,2 2 0,-1 4-239,3 2-181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35.1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21 194 4920,'-3'-1'-340,"-11"-2"75,10 3 1848,16 0-1320,-2 0-165,58-6 607,-53 4-520,-1 0-1,1-1 1,20-8 0,56-20 557,22-9-64,-66 20-448,33-16-33,-25 18-421,-50 15 165,1 1 1,-1-1 0,1 1 0,0 0 0,0 1 0,8-1 0,6-3-261,-17 4 264,-9 5-4959,-19 12 4017,19-12 319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47.4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306 1 268,'0'0'171,"2"0"-64,9 4-4,-9-4 53,1 1-82,32 3 1123,-31-4-241,-1 1-646,5 2-693,-8-3 432,0 0 1,0 0 0,-1 0 0,1 0-1,0 0 1,0 0 0,0 0-1,0 0 1,0 0 0,0 0-1,0 0 1,0 0 0,0 0 0,0 0-1,0 0 1,-1 0 0,1 0-1,0 0 1,0 0 0,0 0-1,0 0 1,0 0 0,0 0 0,0 0-1,0 0 1,0 0 0,0 1-1,0-1 1,0 0 0,0 0-1,0 0 1,0 0 0,0 0 0,0 0-1,0 0 1,0 0 0,0 0-1,0 0 1,0 0 0,0 1-1,0-1 1,0 0 0,0 0-1,0 0 1,0 0 0,0 0 0,0 0-1,0 0 1,0 0 0,0 0-1,0 0 1,0 0 0,0 0-1,0 1 1,0-1 0,0 0 0,0 0-1,0 0 1,0 0 0,0 0-1,1 0 1,-1 0 0,0 0-1,0 0 1,0 0 0,0 0 0,-172 84 226,53-11-392,118-72 105,0-1 0,0 1 0,-1 0 0,1-1 0,0 1-1,0 0 1,0 0 0,0 0 0,0 0 0,1 0 0,-1 0 0,0 0-1,0 0 1,0 0 0,1 0 0,-1 0 0,0 3 0,1-4 4,0 1 0,0 0 0,0-1 0,0 1 0,0 0 1,1-1-1,-1 1 0,0 0 0,0-1 0,1 1 0,-1 0 0,0-1 0,1 1 1,-1 0-1,0-1 0,1 1 0,-1-1 0,1 1 0,-1-1 0,1 1 0,-1-1 1,1 0-1,1 1 0,2 2-19,1-1 0,-1 1 1,1-2-1,0 1 0,0 0 0,0-1 1,10 2-1,21 2-10,-6 0-18,46 3 0,50 1-97,-116-9 143,0 0 1,-1 1 0,1 0 0,-1 0 0,0 1 0,1 0 0,-1 0 0,0 1 0,0 1 0,16 8 0,-23-11 4,1 0 0,-1 1 1,0-1-1,0 0 1,0 1-1,0 0 1,0 0-1,0-1 1,0 1-1,0 0 1,-1 1-1,1-1 1,-1 0-1,1 0 1,-1 1-1,0-1 1,0 1-1,0-1 1,1 4-1,6 13-8,-8-18 11,0 0-1,0 0 1,0 0-1,0 0 0,0 1 1,0-1-1,0 0 1,0 0-1,0 0 1,0 1-1,-1-1 1,1 0-1,0 0 1,-1 0-1,1 0 1,-2 2-1,1-1 1,0 5 1,-1-1-1,-1 0 1,1 1 0,-1-1-1,0 0 1,0 0 0,-1-1 0,0 1-1,0-1 1,0 0 0,-1 0-1,1 0 1,-1 0 0,0-1-1,-1 0 1,-9 6 0,-1 2 9,-6 2 12,-1-1 1,0 0 0,-1-2-1,-1-1 1,0-1-1,-45 11 1,51-17-131,0-1 1,-1-1-1,1 0 0,-37-5 1,7 1-516,5 8-864,38-4 691,-7 3 482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6.6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 6397,'2'-17'-747,"3"13"1400,-4 4-530,1 0 0,-1 1 0,0 0 0,0-1-1,0 1 1,1 0 0,-1 0 0,0-1 0,0 1 0,0 0-1,1 2 1,3 1-465,-1 0 529,0 1 0,0-1 1,-1 1-1,1 0 0,-1 0 0,0 0 1,0 0-1,-1 0 0,0 1 1,0-1-1,0 1 0,0 0 0,-1-1 1,0 1-1,1 7 0,-2 8 224,0 0-1,-5 40 0,2-32-166,-5 54 331,-5 83-45,17 35-2698,1-152-485,-5-49 2493,0 1 1,0-1-1,0 0 0,1 1 1,-1-1-1,0 1 1,0-1-1,1 1 0,-1-1 1,0 0-1,0 1 0,1-1 1,-1 1-1,0-1 0,1 0 1,-1 1-1,1-1 0,-1 0 1,0 0-1,1 1 0,0-1 1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48.1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1 213 2676,'0'-1'88,"0"0"-1,0 0 1,0 0-1,0 0 0,0 0 1,0 1-1,0-1 1,1 0-1,-1 0 1,0 0-1,1 0 1,-1 0-1,0 0 1,1 1-1,-1-1 0,1 0 1,0 0-1,-1 1 1,1-1-1,-1 0 1,1 1-1,0-1 1,0 0-1,-1 1 0,1-1 1,2 0-1,-3 1-180,3-2 204,0 2-4,35-11 265,67-31 1,-51 20-262,-15 6-49,57-21 22,7-4-171,-61 27-239,-39 13 192,0 0-38,7-2-27,-7 2-31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48.5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2816,'0'0'-147,"7"1"225,50 3 538,-57-4-607,1 0 0,-1 0 0,0 0 1,1 0-1,-1 0 0,0 0 0,1 0 0,-1 0 0,0 0 0,1 0 1,-1 0-1,0 0 0,1 0 0,-1 0 0,0 0 0,1 0 0,-1 0 1,0 0-1,1 1 0,-1-1 0,0 0 0,1 0 0,-1 0 0,0 1 0,0-1 1,1 0-1,-1 0 0,0 1 0,0-1 0,0 0 0,1 0 0,-1 1 1,7 5 309,-5-5-281,-1-1-1,1 1 0,-1-1 1,0 1-1,1 0 1,-1-1-1,0 1 0,1 0 1,-1 0-1,0 0 0,0 0 1,0 0-1,0 0 0,0 0 1,0 1-1,0-1 0,-1 0 1,1 0-1,0 1 0,0-1 1,0 2-1,0 0 25,-1 1 0,1-1-1,-1 0 1,0 1 0,0-1-1,0 0 1,0 1 0,0-1 0,-2 5-1,-1 6 102,-2 0-1,0 0 1,-10 21-1,13-30-136,-6 11 64,0 1 1,-5 19 0,7-16-39,4-16-49,0 0 0,1 0 1,0 0-1,0 0 0,0 1 1,0 7-1,-1 8-50,3 13-187,1-13-28,-2-15 78,0 0 0,0 0 0,1 0 0,0-1 0,0 1 0,1 0 0,1 5 0,-2-9 97,-1-1 0,1 1 0,-1-1 0,1 1 0,-1 0 0,1-1 0,-1 1 0,1-1 0,0 1 0,-1-1 0,1 1-1,0-1 1,-1 0 0,1 1 0,0-1 0,0 0 0,1 1 0,-1-1-183,2 2-468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49.3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 1 3192,'0'0'548,"1"5"-361,1 11 106,0 1-1,0-1 1,-2 0 0,-1 19-1,-4-1 96,2-9-31,-12 43-1,-21 58 227,25-86-433,6-23-62,-6 31 1,2-15-24,7-27-61,0 0-1,0 0 0,0 1 1,1-1-1,0 1 0,0 7 0,-4 27-148,5-39 90,-1 0-5,0 0-162,2-6 78,4-17 21,11-34 19,-15 51 75,12-58-72,-9 39 64,9-30 1,14-55 64,1 23 216,-26 80-218,0-1 0,0 0 0,1 1 1,0-1-1,0 1 0,0 0 0,1 0 1,4-5-1,1-1 91,-8 10-95,0 0 1,0 0-1,0 0 1,0 0-1,0 0 1,0 0-1,0 1 1,1-1-1,-1 1 1,0-1-1,0 1 1,1-1-1,-1 1 1,0-1-1,1 1 1,-1 0-1,0 0 1,1 0-1,-1 0 1,1 0-1,-1 0 1,0 0-1,1 0 1,-1 1-1,0-1 1,2 1-1,1 0-50,-3-1 36,-1 0 0,1 0 0,0 0 0,0 1 0,0-1 0,0 0-1,0 0 1,0 1 0,0-1 0,0 1 0,-1-1 0,1 1 0,0-1 0,0 1-1,-1 0 1,1-1 0,0 1 0,-1 0 0,1-1 0,-1 1 0,1 1 0,2 1 24,2 3 18,0 0 0,-1 0-1,1 0 1,-1 1 0,0 0 0,-1-1 0,0 1 0,0 1 0,0-1 0,-1 0 0,0 1 0,1 11 0,4 9 40,9 48 112,0 18-147,9 17-2527,-24-98-430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49.6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19 133 4452,'-12'-9'-292,"6"2"194,6 7 111,0 0 0,0 0-1,0 0 1,0-1 0,0 1-1,0 0 1,0 0 0,-1 0 0,1 0-1,0 0 1,0-1 0,0 1-1,0 0 1,1 0 0,-1 0-1,0 0 1,0 0 0,0 0 0,0-1-1,0 1 1,0 0 0,0 0-1,0 0 1,0 0 0,0 0-1,0 0 1,0-1 0,0 1 0,0 0-1,1 0 1,-1 0 0,0 0-1,0 0 1,0 0 0,0 0-1,0 0 1,0 0 0,1-1 0,-1 1-1,0 0 1,0 0 0,0 0-1,0 0 1,0 0 0,1 0-1,113-23 767,-64 11-664,-15 2-164,-7 2-694,-1-1 0,-1 0 0,47-25 1,-53 27 78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50.4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43 109 3176,'0'0'-95,"3"-1"42,-3 0 79,1 1-1,-1-1 0,1 1 0,0 0 1,-1 0-1,1-1 0,0 1 1,-1 0-1,1 0 0,0 0 0,-1 0 1,1 0-1,0 0 0,-1 0 1,1 0-1,0 0 0,-1 0 0,1 0 1,0 0-1,-1 0 0,1 1 1,-1-1-1,1 0 0,0 0 1,-1 1-1,1-1 0,0 1 0,1 1 60,0 0-1,0 0 0,-1 0 0,1 0 0,-1 0 1,1 1-1,-1-1 0,0 0 0,0 1 0,1 2 0,-1 0 71,1 0 1,-1 0-1,0 1 0,-1-1 0,1 6 0,2 12 291,-3-16-336,0-1 0,0 1 0,-1 0 0,0-1 0,0 1 0,0-1 0,-1 1 0,-5 11 0,-5 29 332,9-28-230,-11 34 1,-2 7 80,4-28-162,9-24-118,-1-1 1,1 1 0,1 0-1,-1 0 1,0 9-1,1-3-345,4-11 134,8-21 74,15-41 53,-21 44 41,0 1 0,-1 0 0,1-18 0,-1 14-8,7-31-1,0 14 24,-5 15 82,1 1 0,0-1 0,1 2 0,2-1 0,0 1 0,17-27 0,-13 28 154,0-1 0,2 1 0,0 1 0,33-27-1,-45 40-140,0 0-1,1 1 1,-1-1-1,1 1 1,-1 0-1,1 0 1,0 1-1,0-1 0,0 1 1,0 0-1,0 0 1,0 0-1,7-1 1,-9 5 55,3 3-100,0-1 32,-1 0 0,1 1-1,-1 0 1,0 0 0,0 0-1,-1 0 1,0 0 0,0 1-1,3 12 1,15 85 408,16 98-107,-22-142-529,-4-26-336,-7-21 352,-1-7-67,-1 0 0,0 0 0,-1 0 0,2 9 0,3 0-414,-1-5-5000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50.8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95 4764,'-4'-1'-268,"-7"-2"226,11-2 419,17-4 359,-10 7-871,-6 1 151,0 0 1,-1 1-1,1-1 1,0 1-1,0-1 0,0 1 1,0 0-1,0-1 1,0 1-1,0 0 0,0 0 1,0-1-1,0 1 1,0 0-1,0 0 1,0 0-1,0 0 0,0 0 1,0 1-1,1-1 1,15 1 290,14-6 233,34 1 1,-24-2-283,-18 2-147,-22 5-105,0-1 0,0 0 0,0 0 0,0 0-1,0 0 1,0 0 0,0 0 0,-1-1 0,1 1 0,0 0 0,0 0 0,0-1 0,0 1-1,0 0 1,0-1 0,1 0 0,15-6 35,49-6-66,3-5-331,-66 17 237,1 1-426,35-4-832,-35 3 1048,-1 0-383,10-3-1128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36.3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427 0 3376,'-27'12'16,"22"-10"58,2-1 55,-40 21 1499,-8 4-293,-68 46 0,48-27-653,67-43-645,-13 8 248,-31 24 0,18-11-175,29-22-113,0 0 0,1-1 0,-1 1 0,0 0 0,1 0 0,-1 0 0,0 0 0,1 0 0,-1 0 0,1 0 0,0 0 0,-1 0 0,1 0 0,0 0 0,0 0 0,-1 0 0,1 0 0,0 0 0,0 0 0,0 0 0,0 0 0,1 0 0,-1 0 0,0 0 0,0 0 0,0 0 0,1 0 0,-1 0 0,1 0 0,-1 0 0,1 0 0,-1 0 0,1 0 0,-1 0 0,1-1 0,0 1 0,0 0 0,-1 0 0,1-1 0,0 1 0,0 0 0,0-1 0,1 1 0,14 3-76,0-1 1,0-2 0,0 1 0,28-2 0,-22-1-9,0 2-1,27 4 0,-40-5 65,-5 0 17,-1 1-1,0-1 0,1 0 0,-1 1 1,0 0-1,0 0 0,1 0 0,-1 0 1,0 0-1,0 0 0,0 1 0,0 0 1,3 1-1,-4-1 6,1 0 1,-1 0 0,1 1-1,-1-1 1,0 0 0,0 1-1,0-1 1,0 1-1,0 0 1,0 0 0,-1 0-1,0 0 1,1 0 0,-1 0-1,0 0 1,0 0 0,-1 0-1,1 0 1,-1 1-1,1-1 1,-1 0 0,0 1-1,0-1 1,-1 0 0,1 0-1,-1 1 1,1-1-1,-3 4 1,-3 10 107,0 0 0,-2-1 0,0 0-1,-1 0 1,-1-1 0,0 0 0,-1-1 0,-25 26 0,-38 34 234,72-72-368,-1 0 0,1 0 1,0 0-1,-1-1 0,0 1 0,1-1 1,-1 0-1,0 0 0,1 0 0,-1 0 0,-4 1 1,2-1-68,3 0-197,-4-3-569,5 1 818,-2 0-65,1 0 0,0 1 0,0-1 0,1 0 0,-1-1 1,0 1-1,0 0 0,0 0 0,1-1 0,-1 1 0,1-1 0,-1 1 0,1-1 0,-1 0 0,1 0 1,0 1-1,0-1 0,0 0 0,0 0 0,0 0 0,0-4 0,-1-12-1726,-3-1-199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36.6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14 5252,'0'-1'47,"0"0"-1,0 0 0,1 1 0,-1-1 0,0 0 0,1 1 0,-1-1 0,1 1 0,-1-1 0,1 0 0,-1 1 0,1-1 0,-1 1 0,1-1 0,-1 1 0,1 0 1,-1-1-1,1 1 0,0-1 0,-1 1 0,1 0 0,0 0 0,0-1 0,-1 1 0,1 0 0,0 0 0,-1 0 0,1 0 0,0 0 0,0 0 0,-1 0 0,1 0 1,0 0-1,0 0 0,-1 0 0,1 0 0,0 1 0,-1-1 0,1 0 0,0 1 0,-1-1 0,1 0 0,0 1 0,-1-1 0,1 1 0,-1-1 0,1 1 0,0-1 1,-1 1-1,1-1 0,-1 1 0,0-1 0,1 2 0,5 2-366,-6-3 350,1 0 1,0-1-1,0 1 1,0 0-1,-1 0 1,1-1-1,0 1 1,-1 0-1,1 0 0,-1 0 1,1 0-1,-1 0 1,1 0-1,-1 0 1,1 0-1,-1 0 1,0 0-1,0 0 1,0 0-1,0 0 0,1 0 1,-1 1-1,-1 0 1,2 7 281,4 14 144,0 1 0,-2-1 0,0 1 0,-2-1 0,-2 43-1,-2-37-140,4 47 0,0-28-105,7 64 112,0 3-368,-3-41-770,5-8-2468,-9-66 3101,-1 1 0,0 0-1,0-1 1,1 1 0,-1-1 0,0 1 0,1-1-1,-1 1 1,1-1 0,-1 1 0,0-1 0,1 1-1,-1-1 1,1 1 0,0-1 0,-1 0 0,1 1-1,0-1 1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37.6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 16 6133,'0'0'-309,"-3"-1"70,-11-2 62,10 2 63,1 0-32,-11-2 176,10 2 1147,17 3-1108,40 4-22,-48-5-34,0-1-1,0 1 1,0-1-1,0 0 1,0 0-1,0-1 0,7-1 1,3 0 25,57-3 33,-33 1-89,-38 4 17,0 0-1,-1-1 1,1 1 0,0 0-1,-1 0 1,1 0 0,0 0-1,0 0 1,-1 0 0,1 0-1,0 0 1,0 0 0,-1 0-1,1 0 1,0 0 0,0 1-1,-1-1 1,1 0 0,1 1-1,9 3-14,-9-4 18,-1 0-4,0 0 1,0 0-1,0 0 1,0 0-1,0 1 1,0-1-1,0 0 1,0 1-1,0-1 0,0 0 1,0 1-1,0-1 1,0 1-1,0-1 1,0 1-1,0 0 1,0-1-1,-1 1 1,1 0-1,0 0 1,0 0-1,-1-1 1,1 1-1,0 0 1,-1 0-1,1 0 1,-1 0-1,0 0 1,1 0-1,-1 0 1,0 0-1,1 0 1,-1 0-1,0 1 1,0-1-1,0 0 1,0 0-1,0 0 1,0 0-1,0 2 1,-4 7 8,0 0 1,-1 0 0,0 0 0,0 0 0,-1-1 0,0 0 0,0 0 0,-1-1 0,-1 0-1,1 0 1,-12 9 0,-21 29 35,25-28-16,15-9-10,1-7-17,-1 0 31,2 0-24,21 9-13,-19-10 0,-2-1-11,4 0 5,15 0 2,1 3-11,-17-2 15,-1 0-21,14 3 4,-15-3 4,1-1-7,0 0 21,0 1 0,0 0 0,0 0 0,0 0-1,-1 0 1,1 1 0,0-1 0,-1 1 0,1 0-1,0 0 1,-1 0 0,4 4 0,-5-5 2,0 5 13,-1-6-9,-1 1 1,0-1-1,1 0 1,-1 0-1,0 1 1,0-1-1,0 0 1,0 1-1,1-1 0,-1 1 1,0-1-1,0 0 1,0 1-1,0-1 1,0 0-1,0 1 1,0-1-1,0 1 0,0-1 1,0 0-1,0 1 1,0-1-1,0 0 1,0 1-1,0-1 1,0 1-1,0-1 0,-1 0 1,1 1-1,0-1 1,-1 1-1,-3 7 53,-1 0-1,-1-1 1,0 1 0,0-1-1,0-1 1,-1 1-1,1-1 1,-2 0-1,1 0 1,-14 7 0,-46 34 286,53-38-398,1 0 1,-21 9-1,7-3-1486,24-14 972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38.4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176 0 3852,'0'0'1743,"-3"7"-1511,-47 90 1256,-38 88-402,58-101-1119,29-83 21,0 1 0,1-1 0,-1 0 1,1 0-1,-1 0 0,1 1 0,0-1 0,0 0 0,-1 0 0,1 1 0,0-1 0,0 0 0,0 1 1,0-1-1,0 0 0,1 1 0,-1-1 0,0 0 0,1 0 0,-1 1 0,1 1 0,0-2-14,0-1-1,0 1 1,0 0-1,0 0 1,0 0-1,0-1 0,0 1 1,0 0-1,0-1 1,0 1-1,1-1 1,-1 1-1,0-1 1,0 0-1,0 1 0,1-1 1,1 0-1,2 0-59,1 0 0,-1 0-1,0 0 1,0-1 0,0 0 0,0 0-1,0 0 1,0-1 0,7-3-1,6-4-347,1-2 0,32-24 0,-43 28 369,-1 0-1,0 0 1,0-1-1,0 0 1,-1 0-1,0 0 1,0-1-1,4-10 1,-5 11 102,-1-1-1,-1 0 1,0 0 0,0 0 0,0 0-1,-1-1 1,-1 1 0,1-1 0,-2 1 0,1-1-1,-1 1 1,-2-17 0,1 23-22,0 0 0,0-1 0,0 1-1,0 0 1,-1 0 0,1 0 0,-1 0 0,0 0 0,0 0 0,0 0 0,0 0 0,0 1 0,-1-1 0,1 1 0,-1 0 0,0 0-1,0 0 1,1 0 0,-1 0 0,0 0 0,-1 1 0,1-1 0,-4 0 0,-13-8-158,18 8 5,-2 1-41,2 0-82,-1 0 1,0 0-1,1 0 1,-1 0-1,1 0 1,0 0-1,-1 0 1,1-1-1,0 0 1,-3-1-1,1-9-267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7.3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57 16 6153,'-22'-16'867,"31"18"-746,60 5 203,-8 4 84,-59-11-405,0 1-1,0-1 0,-1 1 0,1 0 1,0-1-1,0 1 0,0 0 0,-1 0 1,1 0-1,0 0 0,-1 0 1,1 1-1,-1-1 0,1 0 0,-1 1 1,0-1-1,1 1 0,-1 0 0,0-1 1,0 1-1,0 0 0,0-1 0,-1 1 1,1 0-1,0 0 0,-1 0 0,1 2 1,-1-1-1,-1 0 0,1 1 0,-1-1 0,0 0 0,0 0 1,0 0-1,-1 0 0,1 0 0,-1 0 0,0 0 0,1 0 0,-1-1 0,-3 4 1,-37 36 0,16-16 5,-30 32-28,54-54 8,1-3 11,1 0 1,-1 1-1,1-1 0,0 0 1,0 1-1,-1-1 1,1 0-1,0 1 0,0-1 1,1 1-1,-1-1 0,0 0 1,0 1-1,1-1 0,-1 0 1,0 1-1,1-1 0,-1 0 1,1 0-1,0 0 1,0 1-1,-1-1 0,1 0 1,0 0-1,0 0 0,0 0 1,1 1-1,2 2-2,-2-1 1,-1-1 1,1 1 0,0-1-1,0 0 1,1 0 0,-1 0-1,0 0 1,3 2-1,6 4 2,-5-3-12,-1 0 0,0 0 0,0 1 0,0 0 0,6 10 0,-1-2-26,-10-12 36,-1 0 0,1 0 1,0 0-1,-1 0 0,1 0 0,-1 0 0,1 0 1,-1 0-1,0-1 0,0 1 0,0 0 0,0 0 1,0-1-1,0 1 0,0-1 0,-2 2 0,-8 8 95,0 0 0,-1-1 0,-23 15-1,18-13-18,5-3-278,0-1-1,-20 11 1,30-19-128,6-24-5083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39.0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96 14 2924,'0'0'934,"0"6"-788,0 16 0,0-16-6,-2-1 10,0 0 0,1 0 0,-2-1 0,1 1 1,0 0-1,-5 5 0,-2 6 304,-6 13 130,-18 57-1,19-48-370,13-32-188,-1 1 0,1 0-1,0-1 1,0 1 0,1 0-1,1 10 1,-1-7-8,0-8-19,1-1 0,-1 1 0,1-1-1,-1 1 1,1-1 0,-1 1 0,1-1-1,0 0 1,0 1 0,-1-1 0,1 0-1,0 0 1,2 2 0,1 2-31,-3-5 26,-1 1 0,1 0 0,0 0 0,0-1 0,-1 1-1,1 0 1,0-1 0,0 1 0,0-1 0,0 1 0,0-1 0,0 1-1,0-1 1,0 0 0,0 0 0,0 1 0,1-1 0,-1 0-14,4 1-61,1 0-1,-1 0 1,0 0-1,0-1 1,0 0-1,0 0 1,1 0-1,-1 0 1,0-1-1,0 0 1,0 0-1,0-1 1,6-2-1,-3 2 31,1-1 3,0 0 1,0 0 0,0-1 0,-1 0 0,0-1 0,0 0 0,0 0-1,0-1 1,-1 0 0,0 0 0,0-1 0,0 1 0,-1-2 0,0 1 0,-1-1-1,1 0 1,-2 0 0,1 0 0,-1 0 0,0-1 0,-1 0 0,0 0-1,0 0 1,-1 0 0,2-13 0,-1-7 225,0-31 1,-2 43 10,0 15-171,-1 0 1,1 0-1,-1 1 0,0-1 1,0 0-1,0 0 1,0 0-1,0 0 0,0 0 1,0 0-1,0 0 1,-1 0-1,1 1 0,-1-1 1,0 0-1,1 0 1,-1 0-1,0 1 0,0-1 1,0 1-1,0-1 1,0 0-1,-1 1 0,1 0 1,0-1-1,-1 1 1,1 0-1,-1 0 0,-2-2 1,1 2 0,-1-1 0,1 1 0,-1 0 0,1 0-1,-1 0 1,0 1 0,-6-1 0,6 1 7,-2 2-35,-6 1-33,4-2-110,0 1 0,0 1 0,0-1-1,-13 7 1,1 3-2062,11-8 1179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39.8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332 0 3636,'0'0'28,"-8"4"151,-24 12 37,24-12 19,-3 7 544,-1 7 603,-19 25 0,16-25-827,-16 29 0,-21 34 124,36-50-541,-43 97 313,50-105-454,2 1 0,0 0 0,-6 44 0,11-56-20,0 3-109,0 1 0,1 0-1,0 0 1,2-1 0,2 22 0,-2-32 39,0 0 0,0-1 1,0 1-1,1 0 0,0-1 1,0 1-1,0-1 0,0 0 0,4 5 1,-4-7 34,0 0 1,-1 0-1,1-1 1,0 1-1,0 0 1,0-1 0,0 0-1,1 0 1,-1 1-1,0-1 1,0 0-1,1-1 1,-1 1-1,1 0 1,-1-1-1,1 1 1,-1-1 0,1 0-1,3 0 1,-3 0 21,-1 0 0,1 0 1,0-1-1,0 1 0,0-1 0,0 0 1,4-1-1,1-1-16,-2 1-11,0 0-1,0 0 0,0-1 1,0 0-1,-1 0 0,1 0 1,-1-1-1,6-5 0,32-32-406,-37 35 451,0 0 0,-1-1 0,0 1 1,0-1-1,0 0 0,-1-1 0,0 1 0,-1-1 1,0 1-1,0-1 0,0 0 0,-1 0 0,0 0 1,1-17-1,-3 23 45,0 0 0,-1 0 0,1 0-1,-1 0 1,1 0 0,-1 0 0,0 0 0,0 0 0,0 0 0,0 0 0,0 0 0,0 1 0,-1-1 0,1 0 0,0 1-1,-1-1 1,0 1 0,1-1 0,-1 1 0,0 0 0,1 0 0,-1-1 0,0 1 0,0 1 0,0-1 0,-4-1-1,-4-2 123,-1 1 0,0 1 0,-18-3-1,26 5-134,-43-5 373,45 5-378,-1 0 0,1-1 0,0 1 0,0 0 1,-1 0-1,1 0 0,0 0 0,-1 0 0,1 0 0,0 0 1,0 0-1,-1 0 0,1 1 0,-3 0 0,-16 2 50,-50 1-791,66-3 396,-11 4-2914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51.9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422 19 3040,'0'0'25,"-14"-10"1396,11 9-1400,0-1 102,0 1 0,1 0 0,-1 0 0,0 1 0,0-1-1,1 0 1,-1 1 0,0 0 0,0 0 0,-5 0 0,-15 5 159,1 1 0,0 1 0,0 1 1,-20 10-1,-37 14 337,68-28-511,0 1 0,-21 13 1,20-11-20,-2 1 0,-20 7 0,29-13-90,1-1 0,0 1-1,0 0 1,0 0 0,-6 5-1,8-5-35,2-2 32,-1-1 0,1 1 0,-1 0 0,1 1-1,-1-1 1,1 0 0,-1 0 0,1 0 0,-1 0 0,1 0 0,-1 0 0,1 1-1,-1-1 1,1 0 0,0 0 0,-1 1 0,1-1 0,-1 0 0,1 1 0,0-1-1,-1 0 1,1 1 0,0-1 0,-1 0 0,1 1 0,10 4-162,15-2 64,-3-2 16,0 0 1,0-1 0,-1-2-1,24-3 1,-18 1 2,38 0-1,-46 3 53,-2 1-19,30 3 1,-43-3 44,1 1-1,-1 0 1,1 0-1,-1 1 1,0-1-1,0 1 1,1 0-1,-1 0 1,0 0-1,-1 1 1,6 4-1,9 13-29,-18-18 36,1 0 0,-1 0 1,0 0-1,0 0 1,0 0-1,0 0 1,0 0-1,0 0 0,0 0 1,-1-1-1,1 1 1,-1 0-1,0 0 0,-1 2 1,2-3-1,-1 2 4,0 0 0,0 0 0,-1 0 1,0 0-1,1 0 0,-1-1 0,0 1 0,-1-1 1,1 1-1,0-1 0,-1 1 0,1-1 1,-1 0-1,0 0 0,0-1 0,1 1 0,-6 2 1,-13 9-5,10-8-98,1 1 0,0-1 0,-1-1 0,0 0 0,0-1 0,-1 0 0,1 0 0,-17 1 0,26-4 61,0 1 0,0-1 0,0 0 0,0 1 0,0-1 0,0 0 0,1 0 0,-1 0 0,0-1 0,0 1 0,-4-1 0,-14-4-444,17 5 358,0-1 1,0 1 0,0-1-1,0 0 1,1 0-1,-1 0 1,0 0-1,1-1 1,-1 1-1,0-1 1,1 1 0,0-1-1,-1 0 1,1 0-1,0 0 1,0 0-1,0 0 1,0-1 0,1 1-1,-1-1 1,-1-2-1,-6-9-787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52.3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1 32 3644</inkml:trace>
  <inkml:trace contextRef="#ctx0" brushRef="#br0" timeOffset="1">6 13 3252,'0'-12'248,"21"123"4249,5 21-3388,-18-93-1017,-2 1 0,1 75 0,4 25-2213,-10-125 1124,0-13 779,-1-1 0,0 0 0,0 1 0,0-1 0,0 0 0,0 0 0,0 1 0,0-1 0,0 0 0,0 1 0,-1 1 0,0-1-1574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53.0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41 4692,'0'0'-225,"-1"-2"-14,1 1 98,-1 0 175,1 1 0,0-1 0,0 1 0,-1-1 0,1 1-1,0-1 1,0 1 0,0-1 0,-1 1 0,1-1-1,0 0 1,0 1 0,0-1 0,0 1 0,0-1 0,0 1-1,0-1 1,0 0 0,0 1 0,1-1 0,-1 1 0,0-1-1,0 1 1,0-1 0,1 1 0,-1-1 0,0 1-1,1-1 1,-1 1 0,0-1 0,1 1 0,-1-1 0,0 1-1,1 0 1,-1-1 0,1 1 0,-1 0 0,1-1-1,-1 1 1,1 0 0,-1-1 0,1 1 0,-1 0 0,1 0-1,0 0 1,-1 0 0,1 0 0,-1-1 0,2 1 0,87-9 539,-25 4-378,-56 4-165,1 1 0,-1-1 0,1 2-1,-1-1 1,13 3 0,-15-2-19,0 0 1,1 0-1,-1 1 1,0 0-1,0 0 1,0 1-1,-1-1 1,1 1-1,6 5 1,-10-7-11,0 0 0,-1 0 0,1 0 0,-1 0 0,1 0 0,-1 1 0,1-1 0,-1 0 0,0 1 0,0-1 0,0 1 0,0 0 0,0-1 1,0 1-1,0 0 0,-1-1 0,1 1 0,0 0 0,-1 0 0,0 0 0,1 0 0,-1-1 0,0 1 0,0 0 0,0 0 0,0 0 0,0 0 0,0 0 0,-1 0 1,1-1-1,-1 4 0,-5 6-8,0 0 1,0 0-1,-1 0 0,0-1 1,-1 0-1,0 0 1,-1-1-1,0 0 1,0 0-1,-15 9 1,4-3-44,-33 31 0,34-28 26,5-9-67,13-8 76,0-1 0,0 1 0,-1 0 0,1-1 1,0 1-1,0 0 0,0 0 0,0 0 0,0 0 0,0 0 0,0 0 0,0 0 0,0 1 1,0-1-1,1 0 0,-1 0 0,0 1 0,1-1 0,-1 0 0,1 1 0,-1 1 1,6-1-14,4 1 12,0-1 0,1 0 0,-1-1 0,12 1 1,23 4-55,-37-4 61,0 1 1,0-1-1,0 1 1,-1 0-1,1 0 1,-1 1-1,0 0 1,11 9-1,-15-11 15,-1 0 1,0-1-1,0 1 0,1 0 0,-1 0 0,0 0 0,-1 0 1,1 0-1,0 0 0,0 0 0,-1 0 0,1 0 0,-1 0 1,0 1-1,0-1 0,0 0 0,0 0 0,0 0 0,0 0 1,0 0-1,-1 1 0,1-1 0,-1 0 0,0 0 0,0 0 1,1 0-1,-1 0 0,-2 3 0,0 0 40,0 1 0,-1-1 0,1 0 1,-1 0-1,0 0 0,0 0 0,-10 8 0,-28 21 243,-11 3-20,41-25-364,10-10 36,1 0 1,-1-1 0,0 1-1,0-1 1,0 0-1,0 1 1,0-1 0,0 0-1,-4 1 1,4-1-285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53.5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215 29 3912,'0'0'164,"-5"4"22,-29 18 254,11-7 165,-26 20 1,39-26-476,0 1 1,0 0 0,1 0 0,0 1-1,1 0 1,0 0 0,1 1 0,0 0-1,-9 24 1,14-30-115,0-4-33,1 1 0,0-1 1,1 0-1,-1 1 0,0-1 1,0 1-1,1-1 0,0 1 1,-1-1-1,1 1 0,0-1 1,0 1-1,1-1 1,-1 1-1,0-1 0,1 1 1,-1-1-1,1 0 0,0 1 1,1 2-1,0-1 1,-1-2-18,0 0-1,0 0 1,0 0-1,0 0 1,0 0-1,0 0 1,0-1-1,1 1 1,-1-1-1,0 1 1,1-1-1,0 1 1,-1-1-1,1 0 1,0 0-1,0 1 1,-1-1-1,1-1 1,0 1-1,2 1 1,14 1-157,-14-2-10,3-3-12,4-1 7,0 0 0,19-9 0,-26 10 152,1-1-1,-1 1 0,-1 0 0,1-1 0,0 0 0,-1 0 0,1 0 0,-1 0 0,0-1 0,0 1 0,4-8 0,-2 2 24,-1 0-1,0 0 0,-1 0 0,0-1 1,0 1-1,-1-1 0,1-12 0,-2 16 59,-1 0 0,0 1 1,0-1-1,0 0 0,-1 0 0,0 0 0,0 0 0,0 1 0,-1-1 0,0 1 0,0-1 1,0 1-1,-5-8 0,-5-4 119,-6-12-29,9 11-362,8 16 140,0 1 1,0 0-1,1-1 1,-1 1-1,0-1 1,1 1-1,-1-1 1,1 1-1,-1-1 1,1-3-1,0 3-414,2 0-200,11-10 555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54.1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90 1 2464,'27'9'382,"-27"-8"-352,0-1 0,0 0 0,0 1 0,1-1 0,-1 1 0,0-1 0,0 0 0,0 1 0,0-1 0,0 1-1,0-1 1,0 1 0,0-1 0,0 0 0,0 1 0,0-1 0,0 1 0,0-1 0,0 1 0,0-1 0,0 1 0,0-1 0,-1 0 0,1 1-1,0-1 1,0 1 0,0-1 0,-1 0 0,1 1 0,0-1 0,-1 0 0,1 1 0,-1-1 0,-9 16 794,9-16-998,-15 25 804,0-1-258,14-21-328,-1-1 0,1 1 0,0 0 1,0 0-1,0 0 0,0 1 0,-2 5 0,-9 13 142,12-20-170,-1-1 1,1 1 0,0 0 0,0 0-1,-1 0 1,1 0 0,0 0 0,1 0 0,-1 0-1,0 1 1,0 2 0,-3 7 51,0-3-8,0 0 0,1 0-1,0 1 1,1-1 0,0 1 0,-1 13 0,3-16-64,1-1 1,0 1 0,0-1 0,0 1 0,1-1 0,0 0-1,5 11 1,-6-15-30,0 0-1,1 1 1,0-1-1,-1 0 1,1 0-1,0 0 1,0 0-1,0-1 1,0 1-1,0 0 1,0-1-1,1 0 1,-1 1 0,0-1-1,1 0 1,-1 0-1,4 1 1,1-1-89,1 0 0,-1 0-1,1 0 1,10-2 0,-9 1 21,-5 0 71,-1 0 0,1 0 1,-1-1-1,1 1 0,-1-1 0,1 0 0,-1 0 0,6-3 0,3-1-76,-3 2 65,0-1-1,-1 0 1,1 0 0,-1-1 0,0 0 0,0 0-1,-1-1 1,0 0 0,0 0 0,0-1 0,10-12-1,-14 15 57,0 0-1,1 0 0,-2-1 0,1 1 1,0-1-1,-1 0 0,0 0 0,0 1 1,-1-1-1,1-1 0,-1 1 0,0 0 1,0 0-1,-1 0 0,0 0 1,1-1-1,-2 1 0,1 0 0,-1 0 1,0-1-1,-1-5 0,0 7 5,1 0 0,-1 0 0,0-1 0,-1 1 0,1 0 0,-1 1 0,0-1 0,1 0 0,-2 1 0,1 0 0,0-1 0,-1 1 0,1 1 0,-6-4 0,-12-1-154,3 3-380,13 5 180,-16 2-222,15-2-462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56.1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90 190 3372,'0'0'32,"2"-2"52,-1 2-56,-1 0 0,0-1 0,0 1 0,1 0 0,-1 0 0,0 0 0,1-1 0,-1 1 0,0 0 0,1 0 0,-1 0 0,0 0-1,1 0 1,-1 0 0,0-1 0,1 1 0,-1 0 0,0 0 0,1 0 0,-1 0 0,0 0 0,1 0 0,-1 1 0,1-1 0,-1 0 0,0 0 0,1 0-1,-1 0 1,0 0 0,1 0 0,-1 1 0,0-1 0,0 0 0,1 0 0,-1 0 0,0 1 0,1-1 0,1 17 345,-4-8-245,0 0-1,0 0 0,-4 10 0,-5 15 236,1 0-1,2 0 1,-6 53-1,-12 55 96,19-106-361,4-25-83,1-1 0,1 0 0,-1 13 0,-9 42-204,11-64 144,2-9-324,54-315-114,-29 219 528,-5 15 61,-12 54 69,26-62-1,-16 65 11,-19 31-174,-1-1-1,1 1 1,0 0 0,0-1-1,-1 1 1,1 0-1,0 0 1,0 0-1,1 0 1,-1 0-1,2-2 1,5-5 47,-7 6-44,1 0 1,-1 1 0,0-1 0,1 0-1,0 1 1,-1-1 0,1 1 0,0 0 0,0 0-1,0 0 1,-1 0 0,5-2 0,-6 3-7,2-1 67,2 1 14,10-4 10,-11 4 124,1 4-106,-1-1-79,0 1 1,0 0-1,0 0 0,-1 0 1,1 0-1,-1 0 0,0 1 1,0-1-1,-1 1 1,1-1-1,1 9 0,8 62 357,3 117-1,-12-144-328,-1-29-34,-1 0 0,-2 25 0,4-2 13,0-8-24,3 86-1433,1-87 25,-6-31 968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56.5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0 105 3916,'0'0'-160,"5"-2"234,-1 0 32,0 0 0,1 0 0,0 0 0,-1 1-1,1 0 1,7-1 0,-9 2 97,2-1 11,29-4 411,39-10 343,65-20-287,-110 29-573,3-2-97,14-6-480,-42 13 314,-1 0-1,1 0 1,0 0 0,0 1 0,-1-1-1,1 1 1,0-1 0,0 1-1,-1 0 1,5 0 0,0 0-2107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58.9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90 171 3728,'-56'-32'-465,"54"31"1172,-17-6 1290,9-3-1851,7 8 2050,14 5-2078,-7-2-91,18 6 130,0-2-1,25 3 0,252 15 984,-46-14-834,230-4-85,-284-9-174,-119 6-27,-23 0-17,69 3 25,-39 1-6,-58-3-15,-1-1 0,34-3 1,57 1 7,-78-1-8,68 6 0,-5 0 1,28 2-10,3 0-3,90 5-1,-124-4 4,13-8-13,-2 0-2,37 1-15,-5 1 11,61 0 19,-109-3 5,293-4 28,-190 3-37,428-20 53,-465 14-41,116-12 7,-42 1-22,15-5 13,18-9 0,4 4 14,-104 10-10,-89 10-5,-2-1 5,-59 8-10,35-6 3,-44 5 0,44-4 3,-45 7-8,1-1 1,0 0-1,11-4 0,-18 5 3,0-1 0,1 0 0,-1 1-1,0 0 1,1 0 0,-1 0-1,1 0 1,5 1 0,-6 0 2,0-1 0,0 1 0,0-1 0,0 0-1,0 0 1,0 0 0,0-1 0,5 0 0,37-4 16,-24 2-15,1 2 14,-18 1 21,1-1-17,16-2 5,-16 2-5,-2 1-6,8 0-8,-9 0 11,-13 2-6186,-46 6 3237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7.9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 7 4424,'0'0'-160,"3"-5"-34,-3 3 445,-3 5 1233,-24 26-590,0-2 41,2 1-1,-29 42 1,47-58-803,0 1 1,1-1-1,0 1 1,1 1-1,1-1 1,-6 26-1,10-35-122,-1 1 0,1-1 0,0 0 0,1 1 0,-1-1 0,1 0 0,0 0 0,0 1-1,0-1 1,2 4 0,-2-6-25,-1 0 1,1 0-1,0 0 0,0 0 0,0-1 1,0 1-1,0 0 0,1-1 0,-1 1 1,0-1-1,1 1 0,-1-1 0,1 0 1,0 0-1,-1 0 0,1 0 0,0 0 1,0 0-1,-1 0 0,1 0 0,0 0 1,0-1-1,0 1 0,0-1 0,0 0 1,3 1-1,5-2-74,1 1 0,-1-2-1,1 1 1,-1-2 0,0 1 0,1-1 0,-1-1-1,-1 0 1,1 0 0,17-11 0,-20 11 65,-1-1 0,1 0-1,-1 0 1,0-1 0,0 0 0,-1 0 0,0 0 0,0-1 0,0 1 0,-1-1 0,0 0 0,0-1-1,-1 1 1,0-1 0,4-11 0,-3 4 33,-2 9 1,0 0-1,0-1 0,-1 1 1,0 0-1,0-1 0,0 1 0,-1-1 1,0 1-1,0-1 0,-1 1 1,0 0-1,0-1 0,-3-10 0,-25-38-660,28 54 344,-5-2-455,0 1 0,0 0 1,-1 0-1,1 1 0,-9-1 0,13 2-766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6:25.2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133 15 6353,'0'0'-559,"-3"-1"-1197,-8-5 1184,5 2 1695,-1 1 4078,-4 6-5183,-20 18 4,-14 14-109,43-33 32,1-2 36,0 1 0,-1-1 1,1 1-1,0-1 0,0 1 0,0 0 0,0-1 0,0 1 0,0 0 0,0 0 0,0 0 1,1 0-1,-1 0 0,-1 1 0,1 3 5,1-5 7,0 1-1,0-1 0,0 0 1,1 0-1,-1 1 0,0-1 1,0 0-1,0 0 0,0 1 1,0-1-1,0 0 1,0 0-1,0 1 0,1-1 1,-1 0-1,0 0 0,0 1 1,0-1-1,1 0 0,-1 0 1,0 0-1,0 1 0,0-1 1,1 0-1,-1 0 0,0 0 1,0 0-1,1 0 0,-1 0 1,0 0-1,0 1 0,1-1 1,-1 0-1,0 0 0,1 0 1,-1 0-1,25 0-26,-19 0 5,0-3 3,1 0 17,2 0-7,0-1 0,0 1 0,1 0 1,17-2-1,-26 5 15,-1 0 0,1 0 0,0 0 0,0 0 0,-1 0 0,1 0 0,0 0 0,-1 0 0,1 0 0,0 0 0,-1-1 0,1 1 0,0 0 0,-1 0 1,1-1-1,-1 1 0,1 0 0,0-1 0,-1 1 0,1-1 0,0 0 0,0 1 0,-1-1 0,1 0 0,0 1 0,0-1 0,0 1 0,0 0 0,0-1 0,-1 1 0,1 0 1,0 0-1,0-1 0,0 1 0,0 0 0,0 0 0,0 0 0,0 0 0,0 0 0,1 1 0,3-1-4,-2 0 2,0 0 0,-1 0 0,1 0-1,0 0 1,-1-1 0,1 1 0,0-1-1,-1 1 1,4-2 0,-4 1-11,3 1 6,39 4-8,-40-3 16,-1-1-10,1 1 9,-3-1 0,0 0 0,0 0 1,0 0-1,0 0 1,1 0-1,-1 1 1,0-1-1,0 0 1,0 1-1,0-1 1,0 1-1,0-1 1,1 2-1,0-2 2,-1 1-1,0 0 1,0-1 0,0 1-1,0 0 1,1 0-1,-1 0 1,0-1 0,0 1-1,-1 0 1,1 0-1,0 1 1,0-1 0,0 0-1,-1 0 1,1 0 0,0 0-1,-1 1 1,1-1-1,-1 2 1,0-2 1,0 0-1,0 0 1,0 0 0,-1 0 0,1 0-1,0 0 1,-1 0 0,1 0 0,-1 0-1,1 0 1,-1 0 0,1 0 0,-1 0-1,0 0 1,0 1 0,-17 25 30,17-25-31,0 0 0,0-1 0,-1 1 0,1 0-1,0-1 1,-1 1 0,0-1 0,-2 3-1,-6 4-1,-1 0-7,0-1 0,-23 13-1,11-7-140,16-10-174,0-1-1,0 1 1,0-1 0,-11 2 0,12-3 169,3-1-184,0-3-396,-7-9 357,9 11 347,1 0-1,0 0 1,-1 0 0,1 1 0,0-1-1,0 0 1,0 0 0,0 0 0,0 0-1,-1 1 1,2-1 0,-1 0 0,0 0 0,0 0-1,0 0 1,0 1 0,0-1 0,1 0-1,-1 0 1,0 0 0,1 1 0,0-2-1,-1 0-74,12-42-1940,-7 26 1263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6:25.6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100 130 3188,'3'-13'-10,"0"1"1,-1-1-1,0 0 0,-1 0 0,-1-19 0,0 26 143,0 4 231,-4-8 234,-1-3-164,5 13-364,0 0-1,0 0 1,0 0-1,0 0 0,0 0 1,0-1-1,0 1 1,0 0-1,0 0 1,0 0-1,0 0 1,0 0-1,-1-1 1,1 1-1,0 0 1,0 0-1,0 0 1,0 0-1,0 0 0,0 0 1,-1 0-1,1 0 1,0 0-1,0 0 1,0 0-1,0-1 1,0 1-1,-1 0 1,1 0-1,0 0 1,0 0-1,0 0 1,0 0-1,-1 0 1,1 0-1,0 0 0,0 0 1,0 1-1,0-1 1,-1 0-1,1 0 1,0 0-1,0 0 1,0 0-1,0 0 1,0 0-1,-1 0 1,1 0-1,0 0 1,0 0-1,0 1 0,0-1 1,0 0-1,-18 19 234,17-17-248,-1 0-1,1-1 1,0 1 0,0 0-1,0 0 1,0 1 0,0-1 0,0 0-1,1 0 1,-1 0 0,1 1-1,-1-1 1,1 0 0,0 5-1,-3 9 227,-5 11 114,2 0 1,0 1-1,-4 55 0,4-25-130,-1 83 111,5-123-345,-5 82 68,2-18-238,-1 33-3519,6-113 2932,6 7-5060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6:26.9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 30 5721,'-2'-1'-388,"-27"-12"2349,36 11-1890,50-6 140,-34 5-124,-9 0-34,21 9-7,-30-4-38,1-1 0,-1 1 1,1 0-1,-1 0 0,0 1 0,7 3 0,-10-4-5,0 0 0,0-1 0,0 1-1,0 0 1,-1 0 0,1 0 0,0 1-1,-1-1 1,0 0 0,1 0 0,-1 1-1,0-1 1,0 1 0,1 3 0,-2-6-3,0 1 0,0-1 1,0 0-1,0 1 0,0-1 1,0 0-1,1 1 0,-1-1 1,0 0-1,0 1 0,0-1 0,-1 1 1,1-1-1,0 0 0,0 1 1,0-1-1,0 0 0,0 1 1,0-1-1,0 0 0,-1 1 1,1-1-1,0 0 0,0 1 1,0-1-1,-1 0 0,1 0 0,0 1 1,-1-1-1,1 0 0,0 0 1,-1 1-1,-6 8 5,4 0 0,-1-1-1,-1 1 1,0-1-1,0-1 1,0 1-1,-1-1 1,0 0 0,-10 9-1,-13 16 11,-10 9-4,37-40-24,2 0-21,-1-1 29,1 1 0,0-1 0,0 0 0,-1 1 0,1-1 0,0 1 1,0-1-1,-1 1 0,1-1 0,0 1 0,0-1 0,0 1 0,0-1 0,0 1 0,0-1 1,0 1-1,0-1 0,0 1 0,0-1 0,0 1 0,0-1 0,0 1 0,1-1 0,-1 1 1,0-1-1,0 1 0,1-1 0,-1 1 0,18 2-4,-14-2 3,1-1-3,16 0 4,-15 0-3,13 5-4,-9-1 3,-8-3 10,10 10-3,-12-10 4,1-1 0,-1 1 0,0 0 0,1 0 0,-1 0 1,1 0-1,-1 0 0,0 0 0,0 0 0,0 0 0,0 0 0,1 0 0,-1 0 1,0 0-1,-1 0 0,1 0 0,0 0 0,0 0 0,-1 1 0,0 1 0,-1 1-1,-1-1 0,1 0 0,0 0 0,-1 0 0,1 0 0,-1 0 0,-4 3 0,-59 58-261,60-59-55,-8 5-886,11-9 821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6:27.6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132 1 3508,'0'0'65,"-6"3"126,-19 9 22,25-11-191,-1-1 0,0 1 0,0-1 0,0 1 0,1-1 0,-1 1 0,0-1 0,0 1 0,1 0 0,-1-1 0,0 1 0,1 0 1,-1 0-1,1 0 0,-1-1 0,1 1 0,0 0 0,-1 0 0,1 0 0,0 0 0,-1 1 0,-4 10 442,-5 2-211,1 0 0,1 0-1,0 0 1,0 1-1,2 0 1,0 1 0,-5 17-1,3-5 5,6-24-231,1 0 0,0 0 1,0 0-1,0 1 1,0-1-1,0 1 0,1 7 1,0-7-31,0 0 1,0 0-1,0 0 1,1 0 0,0 0-1,0-1 1,1 1-1,2 8 1,-3-12-60,3 0-23,10 2-29,-11-2-26,3-3-7,8-4 19,-1-1 0,0 0-1,0-1 1,-1 0 0,0 0 0,21-21 0,-28 22 115,0 0-1,0 0 1,-1-1-1,4-8 0,1 0 62,-8 11-36,-1 0 0,1-1 0,-1 1 0,0-1 0,-1 1 0,1-1 0,-1 1 0,-2-8 0,1 5-33,2 5-39,0-14-284,-1 15 134,1 0 1,0 0-1,-1 0 0,1 0 1,0 0-1,1-1 1,-1 1-1,0 0 0,1 0 1,-1 0-1,1 0 1,-1 0-1,1 0 0,2-3 1,-2 4-347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6:29.0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185 0 2860,'0'0'-206,"-8"8"-500,3-5 3808,-17 9-2089,21-11-366,-12 10-142,-31 24-44,43-34-419,0 0-36,-1 0-1,1 0 1,0 0 0,0 0-1,0 0 1,0 0 0,1 0-1,-1 0 1,0 0 0,0 1-1,1-1 1,-1 0 0,0 1-1,1-1 1,0 0-1,-1 1 1,1 0 0,-9 16 73,5-14-66,1 1 0,-1-1 0,1 1-1,1 0 1,-1 0 0,0 0 0,1 0 0,0 0 0,-2 9 0,-10 30 41,11-35-42,-7 27 17,5-3-32,2-22 0,2-10 3,1-1 0,0 0-1,0 1 1,0-1 0,-1 1 0,1-1 0,0 0 0,0 1 0,0-1-1,0 1 1,0-1 0,0 1 0,0-1 0,0 1 0,0-1 0,0 0-1,0 1 1,0-1 0,0 1 0,0-1 0,1 1 0,-1-1 0,0 0-1,0 1 1,0-1 0,1 1 0,-1-1 0,4 11 0,-4-9-8,1 0 1,-1 0-1,1 0 1,0 0-1,0 0 0,0 0 1,0 0-1,0 0 1,1-1-1,-1 1 1,0 0-1,1-1 1,-1 1-1,3 1 1,-3-2-15,0 0 1,1 0 0,-1 0 0,0 0 0,1 0 0,-1 0 0,1 0 0,-1-1-1,1 1 1,-1-1 0,1 1 0,0-1 0,-1 1 0,1-1 0,-1 0 0,1 0-1,0 0 1,-1 0 0,1 0 0,0 0 0,-1 0 0,1-1 0,0 1-1,2-2 1,4-1 28,11-5-288,31-19-1,-38 18 141,-1 0-1,-1-1 1,14-15-1,7-6-103,-27 26 225,0 0 1,-1 0-1,1-1 1,-1 1-1,0-1 0,3-8 1,-2 4 45,-3 7-23,0 0 0,-1 0 0,1 0 0,-1-1 0,0 1 0,0 0 0,0-1-1,-1 1 1,1 0 0,-1 0 0,0 0 0,1 0 0,-3-5 0,0 1-4,-20-39-38,21 43 30,1 0-162,-1 1 1,1 0-1,-1 0 0,0 0 0,1 0 1,-1 0-1,0 1 0,0-1 0,0 0 1,0 1-1,0 0 0,-1-1 0,1 1 1,0 0-1,-1 0 0,1 0 0,-1 0 1,-3 0-1,-3 1-714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6:31.9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 1 3460,'0'0'4391,"-6"3"-4103,-19 10-28,19-10 1986,12 0-2179,33 17 81,-36-20-111,1 0-4,108 5-169,-108-5 69,2 0-10,15 0-10,-16 0 4,-1-1-2,14-2-6,-14 2 9,0 2 10,-2-1 56,-1 1 0,1-1 0,0 1 1,0-1-1,-1 1 0,1 0 0,0-1 1,0 1-1,-1 0 0,1 0 1,-1 0-1,1 0 0,-1 0 0,0 1 1,1-1-1,-1 0 0,0 1 0,0-1 1,2 4-1,-2-4-25,-1 2 14,1 1 18,0 0 1,-4 18-24,1-12 58,0-1 0,-1 0 0,0 0 0,0 0 0,-8 15 0,6-8 43,5-14-66,-1-1 0,1 0 0,0 0 0,0 0 0,-1 1 0,1-1 0,0 0 0,-1 0 0,1 0 0,-1 0 0,1 0 0,-1 0 0,0 0 0,-1 1 0,-7 11 56,1 0 0,-12 24 0,6-10-8,-22 57-423,35-83 181,1 1-472,0 18-44,1-11-3626,3 3 2239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6:34.1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237 19 4964,'0'0'-162,"-1"-3"400,0 2 178,-2-7-831,3 2 5407,-9 9-4767,-1 0-152,6-3-44,0 1-1,1 0 0,-1 1 1,0-1-1,1 1 0,-1-1 1,1 1-1,0 0 0,0 1 1,-5 2-1,6-3 15,-1 0 0,0 0 0,1-1 0,-1 1 1,0-1-1,0 0 0,-4 2 0,-14 7 165,6-1-28,14-9-175,0 1 1,1-1-1,-1 0 0,0 1 1,0-1-1,1 0 0,-1 1 1,0-1-1,1 1 0,-1-1 1,0 1-1,1 0 0,-1-1 0,1 1 1,-1 0-1,1-1 0,-1 2 1,-1 0 10,0 0 0,0 0 1,0 0-1,0 0 0,0 0 1,-1-1-1,1 1 0,-1-1 0,-4 3 1,-8 5-6,-32 38-511,47-47 484,-1 0 0,1 1 0,-1-1 0,1 1 0,0-1 1,-1 0-1,1 1 0,-1-1 0,1 1 0,0-1 0,-1 1 0,1 0 1,0-1-1,0 1 0,0-1 0,-1 1 0,1-1 0,0 1 1,0 0-1,0-1 0,0 1 0,0 0 0,0-1 0,0 1 0,0-1 1,0 1-1,0 0 0,0-1 0,1 1 0,-1-1 0,0 1 0,0 0 1,1-1-1,-1 1 0,0-1 0,1 1 0,-1-1 0,0 1 1,1-1-1,-1 1 0,1-1 0,0 1 0,16 9-109,-14-9 33,2-1 7,19 1-62,-1 0 0,26 6-1,-29-4 61,-17-2 76,0-1-1,1 1 0,-1-1 1,0 1-1,0 0 1,0 0-1,0 1 0,0-1 1,0 1-1,0-1 0,-1 1 1,1 0-1,0 0 1,2 2-1,-3-2 9,0 0 0,0 0 0,0 0 0,-1 0-1,1 1 1,-1-1 0,1 0 0,-1 1 0,0-1 0,0 1 0,0 0 0,0-1 0,0 1 0,-1 0 0,1-1 0,-1 1 0,1 0 0,-1 0-1,0-1 1,0 1 0,-1 4 0,0-1 22,-1 0 0,0 0 0,0-1 0,0 1-1,0 0 1,-1-1 0,0 1 0,0-1 0,-5 6 0,-20 20 34,25-29-155,0 1 0,-1-1 0,1 0 1,0 0-1,-1 0 0,1 0 0,-1 0 0,0-1 0,-6 2 1,4-1-93,4-2-247,-3-3-1194,-1 0 1362,4 3 109,0-1 0,0 0 0,0 0 0,0-1 0,0 1 0,1 0 0,-1 0 0,0-1 1,1 1-1,-1-1 0,1 0 0,0 1 0,-2-3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6:34.5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39 4872,'-5'-12'-621,"5"9"774,0 1 1,0 0-1,0 0 0,0-1 1,1 1-1,-1 0 0,1 0 1,0 0-1,1-4 2964,2 12-2761,17 33 301,-20-37-607,0 0 0,-1 0 0,1 0 0,-1 0 0,0 0 0,1 0 0,-1 0 0,0 1-1,0-1 1,-1 0 0,0 3 0,0 8 156,12 95 885,-11 143-299,4-197-967,-2-42-39,-1 0 0,0-1 1,-1 1-1,0 0 0,-1 0 0,0 0 0,-4 18 0,4-29 191,1-1 0,0 0 0,0 1 0,0-1 0,0 1-1,-1-1 1,1 1 0,0-1 0,0 0 0,0 1 0,0-1 0,0 1 0,0-1 0,0 1 0,0-1 0,0 1 0,0-1-1,0 1 1,1-1 0,-1 0 0,0 1 0,0-1 0,0 1 0,1-1 0,-1 0 0,0 1 0,4 12-720,-9 12-1082,10-12-1225,0-7 584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6:35.4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25 5557,'0'0'-331,"-2"-1"-325,-4-1 508,6 2 172,0 0 0,0 0-1,0 0 1,1 0 0,-1 0 0,0 0 0,0-1 0,0 1-1,0 0 1,0 0 0,0 0 0,0 0 0,0 0 0,0 0-1,0 0 1,0 0 0,0 0 0,0 0 0,1 0 0,-1 0-1,0-1 1,0 1 0,0 0 0,0 0 0,0 0 0,0 0-1,0 0 1,0 0 0,0 0 0,0 0 0,0-1 0,0 1 0,0 0-1,0 0 1,0 0 0,0 0 0,0 0 0,0 0 0,0 0-1,-1 0 1,1 0 0,0-1 0,0 1 0,0 0 0,0 0-1,0 0 1,0 0 0,0 0 0,0 0 0,0 0 0,0 0-1,0 0 1,0 0 0,0 0 0,-1 0 0,1 0 0,0 0 0,0 0-1,0 0 1,0-1 0,0 1 0,28-9 93,-24 8-81,1 0 1,0 0 0,0 0 0,-1 0 0,1 1-1,0 0 1,0 0 0,0 0 0,5 2 0,-4-1-23,3-1 33,1 0 0,-1-1 0,12-2 0,-17 2-11,0 1-7,-1 0-26,0-1 2,0 1 0,-1 0 0,1 0 0,0 0 0,0 1 0,0-1 0,-1 1 0,1-1 0,0 1 0,0 0 0,3 2 0,-5-3-6,0 1 0,0-1 0,0 1 0,0-1 0,0 0 0,0 1 0,0 0 0,-1-1 0,1 1 0,0-1 0,0 1 1,-1 0-1,1 0 0,-1-1 0,1 1 0,0 0 0,-1 0 0,1 0 0,-1 0 0,0-1 0,1 1 0,-1 0 0,0 0 0,0 0 0,1 2 0,1-1-32,-4 2 11,-5 8-1,0 0 1,-1 0-1,0-1 0,-14 14 0,-15 20-79,13-12-70,23-31 104,1-1 60,-1-1 1,1 0-1,0 0 1,-1 0 0,1 1-1,-1-1 1,1 0-1,0 0 1,-1 1 0,1-1-1,0 0 1,-1 1-1,1-1 1,0 1 0,0-1-1,-1 0 1,1 1-1,0-1 1,0 1 0,0-1-1,0 0 1,-1 1-1,1-1 1,0 1-1,0-1 1,0 1 0,0-1-1,0 1 1,14 6-42,-10-6 12,0-1 6,12 0-41,1 1 0,18 4 0,20 7 8,-51-11 40,14 6 8,-18-7 21,1 1 1,0 0 0,0-1-1,-1 1 1,1 0-1,0 0 1,-1 0 0,1 0-1,-1 0 1,1 0 0,-1 0-1,0 0 1,1 0 0,-1 0-1,0 0 1,0 0 0,0 0-1,1 0 1,-1 0 0,0 0-1,-1 0 1,1 0 0,0 0-1,0 2 1,-14 25 210,2-7-85,9-14-75,-1-1 0,0 0-1,0 0 1,0 0 0,-11 9 0,8-8 27,1 1-1,-1 0 1,-9 16 0,-12 4-381,26-26 122,2-1 0,-1 1 1,1-1-1,-1 1 1,1 0 0,-1-1-1,0 1 1,0-1-1,0 0 1,0 1 0,0-1-1,0 0 1,0 1-1,-3 1 1,3-2-916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6:35.9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138 1 3440,'0'0'952,"-5"4"-692,-7 5-47,1 1 0,1 0 0,0 1 0,0 1 0,1-1 0,1 2 0,0-1 1,0 1-1,2 0 0,-1 0 0,2 1 0,-7 21 0,10-28-176,-1 0-29,0 1 0,1 0 0,0 0 0,0 0-1,1 0 1,0 0 0,0 0 0,1 0 0,0 0 0,2 13-1,-1-20-31,-1 1-1,1-1 1,0 1-1,0-1 1,-1 0-1,1 1 1,0-1-1,0 0 1,1 0-1,-1 0 1,0 1-1,0-1 1,1 0-1,-1 0 1,0-1-1,1 1 1,-1 0-1,1 0 1,-1-1-1,1 1 0,2 0 1,-1 0-190,2-2-25,1 1 159,-4 0 47,-1 0 0,1 0 1,0 0-1,0 0 0,0-1 0,0 1 1,0-1-1,-1 1 0,1-1 0,0 1 1,0-1-1,2-1 0,7-5-199,1 0-1,-1 0 0,0-1 0,0-1 1,-1 0-1,-1 0 0,16-19 1,-21 23 177,1-1-46,0 0 1,0 0-1,-1-1 0,0 0 1,5-12-1,-6 11 70,0 0 1,0 0-1,-1-1 1,1-15-1,-2 20 39,-1 0-1,-1 0 0,1-1 1,-1 1-1,1 0 1,-1 0-1,-1 0 1,1 0-1,0 0 1,-1 0-1,-3-6 1,4 9-16,0-3-231,0 1 0,0 0 0,0-1 0,1 1 0,-1 0 0,1-6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9.3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310 1 4180,'0'0'-284,"4"0"60,18 4 55,-8 0 5908,-45-1-5191,0 1 0,-32 9 0,35-5-294,4-1 18,-1 1-1,-34 16 0,-5 7-22,63-30-250,0-1-1,1 0 1,-1 1-1,0-1 1,0 0-1,0 1 1,0-1-1,1 1 1,-1-1-1,0 1 1,0-1-1,1 1 1,-1 0-1,0-1 1,1 1-1,-1 0 1,1 0-1,-1 0 1,1-1-1,-1 1 1,1 0-1,0 0 1,-1 0-1,1 0 1,0 0-1,0 0 1,-1-1-1,1 1 1,0 0-1,0 0 0,0 0 1,0 0-1,0 0 1,0 0-1,1 0 1,-1 0-1,0 0 1,0 0-1,1 1 1,0 1-19,0-1-1,1 1 1,-1-1-1,0 1 1,1-1-1,-1 1 1,1-1-1,0 0 1,0 0 0,0 0-1,3 2 1,13 6-143,0-1 0,0 0 1,1-2-1,0 0 0,24 5 1,-13-3 2,7 7-50,-35-15 205,0-1 0,0 1 0,1 0 0,-1 0 0,0 0 0,0 0 0,0 0 0,0 0 0,0 1 0,0-1 0,-1 1 0,1-1 0,0 1 0,-1 0 0,1 0 0,-1-1 0,3 5 0,-4-5 16,1 0 0,-1 0 0,0 0 0,1 0 0,-1 0 0,0 0 0,0 1 0,0-1 0,0 0 0,0 0 0,0 0 0,0 0 0,0 1-1,0-1 1,-1 0 0,1 0 0,0 0 0,-1 0 0,1 0 0,-1 0 0,1 0 0,-1 0 0,1 0 0,-1 0 0,0 0 0,0 0 0,-1 1 0,-25 21 181,22-20-157,-10 6-75,-2 0 1,1-1-1,-1 0 0,0-2 0,-1 0 0,1-1 0,-1 0 0,-23 2 1,39-7-29,-1 0 0,1 0 0,0 0 0,0 0 1,0-1-1,0 1 0,0-1 0,0 1 1,0-1-1,0 0 0,0 1 0,0-1 0,-2-1 1,-4-2-384,7 3 208,0-1-1,-1 1 1,1-1-1,0 1 1,0-1 0,-1 1-1,1-1 1,1 0-1,-1 0 1,0 1 0,0-1-1,1 0 1,-1 0-1,1 0 1,-1 0-1,1 0 1,0 0 0,0 0-1,0-2 1,0-11-2271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6:36.5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167 0 2380,'0'0'498,"-8"3"-371,-24 10 16,24-10-9,5-2-16,0 1-1,1-1 1,-1 1-1,0 0 1,0 0-1,1 0 1,-1 0 0,1 0-1,0 1 1,-2 2-1,-20 20 849,19-21-832,1 1-1,-1-1 1,1 1-1,0 1 1,0-1 0,0 0-1,1 1 1,-3 7-1,-1 3 134,4-9-184,1-1 0,-1 1 0,1 0 0,1 0 0,-1 0 0,1 1-1,0 7 1,-1 4 59,1-17-127,1 0 0,0 1 0,-1-1 0,1 0 0,0 1 0,0-1 0,1 0 0,-1 1 0,0-1 0,1 0 0,0 0-1,1 4 1,-2-2-4,6 18 3,-5-19-45,1 0 0,0 0 0,0 0 0,1-1 0,-1 1 0,0-1 0,1 1 0,0-1 0,-1 0 0,1 0 0,0 0 0,0 0 0,0-1 0,6 3 0,-7-3-123,3-1-13,12 0-4,-12 0 3,0-2 2,2 0 107,2 0-50,0-1 0,0 0 0,0 0 0,-1-1 0,1 0 0,13-9 0,-15 7 73,0-1-1,0 0 1,-1 0 0,0 0-1,0 0 1,-1-1 0,0 0-1,6-12 1,-8 11 63,0 0 1,0 0-1,2-17 0,-4 22-24,0 1 1,-1-1-1,0 0 0,1 0 0,-2 0 0,1 0 0,0 1 0,-1-1 0,1 0 0,-1 0 0,-2-4 0,1-7-52,2 14 25,0 0 0,0-1 0,0 1 0,0 0-1,0 0 1,0 0 0,0-1 0,0 1 0,-1 0 0,1 0 0,-1-1 0,1 1 0,-1 0-1,1 0 1,-1 0 0,-1-2 0,-20-17-1162,20 19 575,0 1-379,-7 0 352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6:37.5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32 106 3132,'0'0'-97,"-12"-11"355,-6-9 1545,16 18-1481,5-1-238,6-3-48,-1-1 0,2 2 1,-1-1-1,1 1 0,-1 1 1,1 0-1,12-3 0,9-2-45,33-6-1,-56 14-1,0 1 0,1-1 0,11 2 0,-7 0-10,-9-1 12,-1 0 0,1 0 0,-1 1 1,1-1-1,-1 1 0,0 0 0,1 0 0,-1 0 1,0 1-1,1-1 0,3 3 0,3 2-11,-8-5 16,0 1-1,-1-1 1,1 1 0,-1-1 0,0 1 0,1 0 0,-1 0-1,0-1 1,0 1 0,0 0 0,0 0 0,0 0-1,0 0 1,0 3 0,2 3-4,-2-6 3,-1 1 0,1 0-1,-1-1 1,0 1 0,0 0-1,0 0 1,0-1 0,0 1 0,-1 3-1,1-5 7,0 1-1,0 0 1,0-1-1,-1 1 0,1 0 1,0-1-1,-1 1 0,1-1 1,-1 1-1,1-1 0,-1 1 0,0-1 1,0 1-1,0-1 0,-1 2 1,-5 9 26,-16 24 64,3-6 24,-6 6-13,9-15-62,-24 40 56,21-29-42,15-25-46,0-1 0,1 2 1,0-1-1,0 1 1,1-1-1,0 1 0,0 0 1,-2 9-1,2 5 2,0 44 0,4-63-24,0 0 1,1 0-1,-1 0 0,1-1 0,-1 1 1,1 0-1,0-1 0,0 0 1,0 1-1,1-1 0,-1 0 1,3 2-1,-3-3-15,0 1 0,0-1 0,0 0 0,0 0 1,0 0-1,1 0 0,-1-1 0,0 1 0,0 0 0,1-1 0,-1 0 1,0 1-1,1-1 0,-1 0 0,0 0 0,1-1 0,-1 1 1,0 0-1,1-1 0,-1 1 0,0-1 0,0 0 0,1 0 0,2-1 1,2-3-55,0 1 0,-1-1 0,0 0 0,0-1 0,8-8 0,0-1-165,-12 14 239,-1 0 0,0-1-1,0 1 1,0-1 0,0 1-1,0-1 1,0 0 0,0 1 0,-1-1-1,1 0 1,-1 0 0,1 0 0,-1 1-1,1-1 1,-1 0 0,0 0 0,0 0-1,0-3 1,0-3 30,-1-1 0,0 1 0,0 0 0,0 0 0,-1-1-1,0 1 1,-1 0 0,0 1 0,0-1 0,0 0 0,-8-10 0,1 4 56,-1 0 0,-1 1 0,-21-19-1,-7-9-149,15 19-488,21 19 165,-1-1-1,1 0 0,0 0 0,-7-8 1,6 4 48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6:38.8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358 25 2740,'-1'-2'56,"0"0"0,0 1 0,0-1-1,0 1 1,0-1 0,0 1 0,0-1-1,0 1 1,-1 0 0,1 0 0,0 0-1,-1-1 1,1 1 0,-1 1 0,0-1 0,-2-1-1,1 1 1199,-4 3-900,-16 8 282,0 1 0,0 1-1,-28 19 1,10-2-5,-59 46 503,56-35-745,26-20-306,17-18-2,2-2-82,-1 0 0,1 0 0,-1 0 0,0 0 0,1 0 0,-1 0 0,1 0 0,-1 0 0,0 0 0,1 0 0,-1 0 0,0 1 0,1-1 0,-1 0 0,0 0 0,1 0 0,-1 1 0,0-1 0,1 0 0,-1 1-1,0-1 1,0 0 0,1 0 0,-1 1 0,0-1 0,0 0 0,1 1 0,-1 0 0,0-1-2,0 1-1,1-1 0,-1 1 0,1-1 1,-1 1-1,0-1 0,1 1 0,-1-1 0,1 1 1,-1-1-1,1 0 0,-1 1 0,1-1 1,-1 0-1,1 1 0,-1-1 0,1 0 1,0 0-1,-1 1 0,1-1 0,-1 0 1,1 0-1,0 0 0,-1 0 0,1 0 1,-1 0-1,1 0 0,1 0 0,-1 0 1,15 0-151,0 0 0,-1-1 0,1 0 0,-1-1 0,26-7 1,-38 8 120,1 0 1,0 1 0,0-1 0,-1 1 0,1 0-1,0 1 1,0-1 0,-1 0 0,1 1 0,0 0-1,3 1 1,-5-1 25,2-1-29,1 1 1,0 0-1,-1 0 0,1 1 1,-1-1-1,8 5 0,-11-5 44,1 0 0,-1 0 0,1 1-1,-1-1 1,0 1 0,0-1 0,1 1-1,-1-1 1,0 1 0,0 0 0,-1-1-1,1 1 1,1 3 0,-2-1 28,-1-1-1,1 1 1,-1-1 0,1 1 0,-1-1 0,0 1 0,-1-1 0,-1 6-1,2-8-30,-2 6 59,0 0 1,0 0-1,-1 0 0,0-1 0,0 1 1,-1-1-1,-5 6 0,-36 34 264,41-43-333,0 1 0,1-1 0,-1 0 0,-1-1 0,1 1 0,0-1 0,-7 2 0,10-3-143,-3-1-66,-12 0-69,12 0-46,3-6 61,-1 0-1,1 1 0,1-1 1,-1 0-1,1 0 1,0 0-1,0-1 1,0 1-1,1 0 0,0 0 1,1-10-1,0-11-1663,-4 8 231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6:39.2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43 4472,'-1'-3'-240,"0"-1"152,0 1 99,0 0-1,1 1 1,-1-1-1,0 0 1,1 0 0,0 0-1,0 0 1,0 0-1,0-4 1,1 4 1828,-4 41-666,4 61-1,1-32-639,-3-6-165,1 52 105,2-76-313,-6 56 0,0-10-272,3-47-108,0-19-161,1 0-1,3 28 1,-1-20-281,-1-18 129,-1-1 1,1 1-1,0 0 1,0-1-1,1 1 1,0-1-1,4 10 1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6:40.3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 52 4764,'-1'-1'76,"-5"-16"-562,6 17 514,-1-1 1,1 1-1,0 0 1,-1-1-1,1 1 0,0-1 1,-1 1-1,1 0 1,-1-1-1,1 1 0,-1 0 1,1 0-1,-1-1 1,1 1-1,-1 0 0,1 0 1,-1 0-1,0-1 0,1 1 1,-1 0-1,1 0 1,-1 0-1,1 0 0,-1 0 1,1 0-1,-1 0 1,0 1-1,1-1 0,-1 0 1,1 0-1,-1 0 1,1 0-1,-1 1 0,1-1 1,-1 0-1,0 1 0,-16 8 155,12-6 947,13-6-1108,52-20 41,-33 17-10,37-5 0,-60 11-42,-2 0-11,-1 0 1,0 0-1,1 0 1,-1 0-1,0 1 1,1-1 0,-1 0-1,0 1 1,0-1-1,1 1 1,1 0-1,-3-1 1,3 1 1,-1 0-14,5 6 8,-6-6 4,0 0 0,-1 0 0,1 0 0,0 0 0,-1 0 0,1 1 1,-1-1-1,0 0 0,1 0 0,-1 1 0,0-1 0,0 0 0,1 1 0,-1-1 0,0 0 0,0 0 0,-1 1 1,1-1-1,0 0 0,0 1 0,-1-1 0,1 0 0,0 0 0,-1 1 0,1-1 0,-1 0 0,0 0 0,1 0 0,-1 0 1,-1 1-1,-106 136 89,89-118-96,18-20 6,1 0 0,-1 1 1,1-1-1,-1 0 0,1 1 0,-1-1 1,1 1-1,0-1 0,-1 1 0,1-1 1,0 1-1,-1-1 0,1 1 0,0-1 1,0 1-1,0 0 0,-1-1 0,1 1 0,0-1 1,0 1-1,0 0 0,0-1 0,0 1 1,0 0-1,0 0-1,1 0 0,-1 0 0,1 0 0,-1 0 0,1 0 0,-1 0 0,1 0 0,-1 0 0,1-1 0,0 1-1,-1 0 1,1 0 0,0-1 0,0 1 0,0-1 0,-1 1 0,1 0 0,0-1 0,0 0 0,0 1 0,0-1 0,1 1 0,1 0-7,1 0 1,-1 1-1,0-1 0,1-1 0,-1 1 1,7 0-1,4-1-28,1 1 1,0 1-1,18 4 1,-31-5 28,1 0 3,-1 0 8,0 0 1,-1 0 0,1 1 0,0-1-1,-1 0 1,1 1 0,-1-1-1,1 1 1,-1-1 0,0 1 0,1 0-1,-1 0 1,0 0 0,0-1 0,0 1-1,-1 0 1,2 4 0,-1 0 26,-1-1 0,0 1 0,0-1 0,0 0 0,-1 1 1,-1 8-1,0-8 37,0 0 0,0 0 0,0 0 0,-1 0 0,0 0 0,0-1 0,-7 10 1,-31 35 451,31-39-405,0-1-94,-1 0-1,1-1 0,-1-1 1,-18 11-1,28-18-46,0 0 0,0-1 1,0 1-1,0-1 0,0 1 0,0-1 0,0 1 1,0-1-1,-1 0 0,1 0 0,0 1 0,0-1 0,-2 0 1,0 0-63,-1 1-233,3-4-1811,0 2 1955,0-1 1,0 1-1,1 0 0,-1 0 0,0 0 0,0-1 0,0 1 0,-1 0 0,-1-1 0,0-1-1524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6:40.9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175 43 4428,'0'0'-116,"-5"0"161,-12 0 96,12 0 354,2 3-291,-9 8 151,0 0 0,2 0 0,-1 2 0,1-1 0,-15 26 0,2-1 247,15-25-386,0 1 1,-6 14-1,12-23-196,0 0 1,1 0-1,-1 0 0,1 0 0,0 0 0,0 0 1,1 0-1,-1 0 0,1 0 0,0 0 0,0 0 0,0 0 1,0 1-1,1-1 0,0 0 0,1 5 0,-1-7-35,0-1-1,0-1 0,-1 1 0,1 0 0,0 0 0,0 0 0,0 0 0,0 0 0,0-1 0,0 1 1,0-1-1,0 1 0,0 0 0,1-1 0,-1 0 0,0 1 0,0-1 0,0 0 0,1 1 0,-1-1 0,0 0 1,0 0-1,0 0 0,1 0 0,-1 0 0,0-1 0,0 1 0,2 0 0,2-1-189,-3 1 182,0 0 0,1-1 0,-1 1 0,0-1 0,0 1 0,0-1 0,0 0 0,0 0 1,0 0-1,0 0 0,2-2 0,2 0-30,1-1-12,0 0-1,0-1 0,0 0 1,-1 0-1,1 0 0,-1-1 0,0 0 1,-1 0-1,0 0 0,0-1 1,0 0-1,-1 0 0,1 0 1,-2-1-1,1 1 0,-1-1 0,0 0 1,-1 0-1,0 0 0,0 0 1,1-15-1,-1-5 40,-2 21 28,1 0-1,-1 0 0,0 0 1,0 0-1,-1 0 0,0 0 1,0 0-1,-1 0 1,0 1-1,-4-12 0,0-13-1266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6:41.5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121 21 3780,'0'0'1781,"-7"4"-1513,-21 12-2,25-14-180,0 0 0,0 1 0,1-1 1,-1 1-1,0 0 0,1 0 0,0 0 0,-1 0 0,1 0 0,1 0 0,-1 1 0,0-1 0,1 1 0,-1-1 1,0 5-1,-5 10 276,0-5-86,2 0 1,0 1 0,-6 23 0,-3 7 105,14-42-381,0 1 1,-1 0 0,1 0-1,0 0 1,1-1 0,-1 1-1,0 0 1,1 0 0,-1-1 0,1 1-1,0 0 1,0-1 0,0 1-1,0 0 1,1-1 0,-1 0 0,0 1-1,4 2 1,0 4-106,-5-9 77,1 1 0,-1 0 1,1-1-1,0 1 0,-1-1 1,1 1-1,0-1 1,0 1-1,-1-1 0,1 0 1,0 1-1,0-1 1,0 0-1,-1 0 0,1 1 1,0-1-1,0 0 1,0 0-1,0 0 0,-1 0 1,1 0-1,0 0 1,0 0-1,0-1 0,0 1 1,-1 0-1,1 0 1,0-1-1,0 1 0,0 0 1,0-1-1,11-2-55,-5 2-10,0-1 1,0 0-1,13-6 0,-14 5-8,1-1-1,-1 0 0,0 0 0,0 0 1,0-1-1,-1 0 0,1 0 1,-1 0-1,0-1 0,-1 0 0,0 1 1,6-11-1,6-5-81,-13 18 162,-1-1 0,1 1 0,0-1 0,-1 0 0,0 0 0,3-5 0,0-4 3,-1 3 107,0 0 0,-1 0 0,0 0 0,-1-1 0,0 1 0,1-12 0,-3 20-72,0 1 0,-1-1 0,1 0 1,-1 0-1,1 1 0,-1-1 0,1 1 1,-1-1-1,0 0 0,0 1 0,0 0 0,0-1 1,-2-1-1,-1-3 66,3 4-160,-1-1-1,0 1 1,0 0 0,0 0 0,0 0-1,0 0 1,0 0 0,-1 0 0,1 0-1,-1 1 1,1-1 0,-1 1 0,1 0-1,-1 0 1,0 0 0,0 0 0,1 0-1,-1 0 1,0 1 0,0 0-1,0-1 1,0 1 0,0 0 0,0 0-1,-4 1 1,2 0-1571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6:43.3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116 54 4660,'0'-3'-216,"0"-25"69,0 26 468,1 2-191,-1-1 0,1 1 0,-1-1-1,1 0 1,-1 1 0,0-1 0,1 1-1,-1-1 1,0 0 0,0 1-1,0-1 1,1 1 0,-1-1 0,0 0-1,0 1 1,0-1 0,0 0 0,0-1-1,-4-5 4162,-1 9-2596,-6 20-2097,1 1 944,6-14-441,1 1-1,0 0 0,0 0 1,1-1-1,1 2 1,-1 13-1,-1-2 10,-6 44-58,-20 67 0,-2 4-3690,40-161-3470,-2 1 5584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6:44.1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7 228 4224,'1'-20'-305,"0"15"269,-1-1 1,1 1 0,-1-1-1,-1 1 1,1-1-1,-1 1 1,0-1 0,-3-9-1,3 10 151,0 1 0,1-1 0,-1 1-1,1-1 1,0 0 0,0 1 0,1-1 0,0 0-1,-1 1 1,1-1 0,3-5 0,-4 8 343,0 0-384,0 1 0,0-1-1,0 1 1,1-1 0,-1 1-1,0-1 1,1 1 0,-1-1-1,1 1 1,-1-1-1,1 1 1,-1-1 0,1 1-1,0 0 1,0-1 0,0 1-1,0 0 1,0 0-1,0 0 1,0 0 0,0 0-1,0 0 1,1 0 0,1-1-1,2 0-61,0 0-1,0 0 1,1 0-1,-1 1 1,9-1-1,15-4 140,45-13-25,-50 14-118,54-5-287,-76 10 270,1 0 0,-1-1 0,1 1 0,-1 0 0,1 0 0,-1 0 0,1 1 0,-1-1 1,1 0-1,-1 1 0,1 0 0,-1 0 0,0-1 0,5 4 0,-3-3-14,-3 0 15,1 0 1,0 0-1,-1-1 1,1 1-1,-1 0 1,1 1 0,-1-1-1,1 0 1,-1 0-1,0 1 1,0-1-1,0 0 1,1 1 0,-1-1-1,-1 1 1,1-1-1,0 1 1,0 0-1,0-1 1,-1 1-1,1 0 1,-1 0 0,0 0-1,1-1 1,-1 1-1,0 0 1,0 0-1,0 0 1,0-1 0,0 1-1,-1 3 1,-2 4 2,1-1 0,-1 1 0,-1-1 0,1 0 0,-7 10 0,-4 3 67,0-1 1,0 0-1,-2-1 0,-1-1 0,-23 21 0,-1-2 75,38-34-117,-10 17 0,12-18-27,5-1-61,8 2 10,1-1-1,-1 0 0,17-1 1,-25-1 41,1 0-1,6 0 5,4-1-48,0 2 1,1 0 0,20 4 0,-33-5 50,24 8-127,-26-7 132,1 0-1,-1-1 0,0 1 1,0 0-1,0-1 1,0 1-1,0 0 1,0 0-1,0 0 0,0 0 1,-1 0-1,1 0 1,0 0-1,0 0 0,-1 0 1,1 0-1,-1 0 1,1 1-1,-1-1 1,1 0-1,-1 0 0,0 1 1,0-1-1,1 2 1,3 29-8,-4-32 15,1 0 1,-1 1-1,0-1 0,0 1 1,0-1-1,0 1 1,0-1-1,1 1 0,-1-1 1,0 1-1,0-1 0,0 1 1,0-1-1,0 1 1,-1-1-1,1 1 0,0-1 1,0 1-1,0-1 0,0 1 1,0-1-1,-1 1 1,1-1-1,-1 1 0,-2 12 95,-8 39 441,11-50-507,-1 0 0,0 0 0,1 0 0,-1 0 0,0 0 0,0 0-1,0 0 1,-1 0 0,1 0 0,0 0 0,-1-1 0,1 1 0,-1 0 0,1-1 0,-3 2 0,-6 8 123,7-7-108,0-1 0,0 0 0,0 0 0,0-1 0,0 1 1,-1 0-1,-5 2 0,-1 2 24,8-6-77,-1 0-1,1 0 1,-1 0 0,0 0 0,1 0-1,-1 0 1,0-1 0,1 1-1,-1-1 1,0 0 0,0 0-1,0 0 1,1 0 0,-5-1 0,6 1-5,-4 0-144,0-1-62,-61-12-2552,61 11 1189,-8-6-79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7:01.0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 15 660,'0'0'1416,"-5"0"-1253,-16 0 12,15 0 3649,1 1-3660,-10 1 211,18-3 755,27-3 605,-22 3-2258,23-7 549,-29 7-31,1 1 0,-1-1-1,1 0 1,-1 1 0,1 0-1,-1-1 1,1 1 0,3 1 0,9-2-112,0 2 1,27 4-1,-36-4 52,0 1 1,0 0-1,0 0 0,-1 0 0,1 1 0,-1 0 1,1 0-1,-1 0 0,0 1 0,7 5 0,1 11-134,-12-18 143,-2 0 1,-2 3 31,1-1-1,-1 0 1,0-1 0,0 1 0,0 0 0,-1-1 0,1 0 0,-1 0-1,0 0 1,0 0 0,0 0 0,0-1 0,-7 3 0,1 1-143,0 0 0,-16 13 1,9-3-153,15-15 256,6 2-161,-3-3 223,2 2-7,1 0 0,-1-1-1,1 1 1,-1-1 0,1 0 0,-1 0-1,1-1 1,0 1 0,-1-1-1,8 1 1,4 1-12,-1 1 0,1 1 0,-1 0 1,1 1-1,-1 1 0,-1 0 0,23 14 0,-30-15 25,-1 0 0,0 1 0,0-1 0,-1 1 1,1 0-1,-1 0 0,-1 1 0,1-1 0,-1 1 0,3 9 1,-5-13 9,-1 1 1,0 0-1,1-1 1,-1 1-1,-1-1 1,1 1-1,-1 0 1,1-1-1,-1 1 1,0-1 0,-2 6-1,0-2 37,1-1 0,-1 0 0,0 0 1,0 0-1,-1 0 0,-5 7 0,4-8 20,-15 17 308,-22 19-1,31-31-272,-1 0 1,0-1 0,0-1 0,-1 0 0,-20 10-1,30-18-109,-2 0-40,-16-4 0,15 4-23,2 0-349,-14 0 192,14 0-50,0-2-2579,-14-4 1592,14 4 169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36.7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184 10 4440,'0'0'-121,"7"-7"127,-3 5 3496,-17 13-384,-64 46-2692,33-25-275,11-3-247,20-11-102,13-17 195,-1 0-1,1-1 1,0 1-1,0-1 0,0 1 1,-1 0-1,1-1 1,0 1-1,0 0 0,0-1 1,0 1-1,0 0 1,0-1-1,0 1 0,0 0 1,1-1-1,-1 1 0,0 0 1,0-1-1,0 1 1,1-1-1,-1 1 0,0-1 1,1 1-1,-1 0 1,0-1-1,1 1 0,-1-1 1,1 1-1,-1-1 1,1 0-1,-1 1 0,1-1 1,-1 1-1,1-1 1,0 0-1,-1 0 0,2 1 1,7 3-23,0 0 1,0-1 0,19 4-1,16-3-10,-37-2 3,0 0-1,0 1 0,0-1 1,-1 1-1,1 1 0,10 6 1,-8-5-6,-7-4 31,0 0-1,-1 1 0,1-1 0,0 1 0,-1-1 1,1 1-1,-1 0 0,1-1 0,-1 1 0,0 0 1,0 0-1,0 0 0,0 0 0,0 0 0,0 0 1,0 0-1,-1 0 0,1 1 0,-1-1 1,1 0-1,-1 4 0,-1-1 3,1 1 0,-1-1 0,-1 1 0,1-1 0,-1 1 0,0-1 1,0 0-1,0 0 0,-1 0 0,0 0 0,0 0 0,0 0 0,0-1 0,-1 0 0,0 0 0,-5 5 0,-4 2-21,1 0-1,-2-2 1,1 1-1,-17 7 1,26-15-79,0 0-1,1-1 1,-1 0 0,0 0-1,0 0 1,0-1 0,0 1-1,0-1 1,-7 0 0,8 0 132,2 0-91,-1 0 0,1 0 1,-1 0-1,1 0 0,-1 0 1,1-1-1,-1 1 0,1 0 1,-1-1-1,1 0 0,-1 1 1,1-1-1,0 0 0,0 1 1,-1-1-1,1 0 0,0 0 1,0 0-1,0 0 0,0 0 1,0 0-1,0 0 0,0-1 1,0 1-1,0 0 0,1 0 1,-1-1-1,0 1 0,1-1 1,-1 1-1,1 0 0,-1-1 1,1-2-1,-1-2-227,1-1 0,0 1 1,0-1-1,0 1 0,3-11 1,-3 17 276,8-31-2109,-4 19 860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9.7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57 5801,'1'-3'-260,"7"-42"947,-8 45-642,0-1 0,0 1 1,0 0-1,0-1 0,0 1 0,0 0 1,0 0-1,0-1 0,0 1 0,0 0 1,1-1-1,-1 1 0,0 0 0,0-1 1,0 1-1,0 0 0,0 0 0,1-1 0,-1 1 1,0 0-1,0 0 0,0-1 0,1 1 1,-1 0-1,0 0 0,0 0 0,1 0 1,-1-1-1,0 1 0,0 0 0,1 0 1,-1 0-1,0 0 0,1 0 0,-1 0 1,0 0-1,1 0 0,-1-1 0,0 1 1,1 0-1,-1 0 0,0 1 0,0-1 1,1 0-1,-1 0 0,0 0 0,1 0 1,-1 0-1,0 0 0,1 0 0,-1 0 0,0 1 1,0-1-1,1 0 0,-1 0 0,0 1 1,15 11 1332,-14-11-1649,2 3 381,0 1 0,0-1 0,-1 1-1,1 0 1,-1 0 0,0 1 0,-1-1-1,1 0 1,-1 0 0,0 1 0,0-1 0,0 1-1,-1-1 1,0 9 0,1 6 97,1 30 29,-2 0 0,-2 0-1,-3 0 1,-13 63 0,3 11-1270,13-44-2746,5-71 1037,-2-8 2071,3 4-2190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7:01.8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238 53 3744,'0'0'-185,"-2"-2"34,0-1 181,0 1 1,0-1-1,-1 1 1,1 0-1,-1 0 1,0 0-1,0 0 1,1 0-1,-1 1 1,0-1-1,-6-1 1,6 3 790,2 0-804,1 1 0,-1 0 0,0 0 0,0-1 1,1 1-1,-1-1 0,0 1 0,0-1 0,0 1 0,0-1 0,0 1 0,0-1 0,0 0 1,0 1-1,-1-1 0,-17 7 294,2 5 11,2 1 0,-1 0 1,2 1-1,0 0 0,-15 21 0,22-27-266,1 1 0,0 0-1,1-1 1,0 2-1,0-1 1,1 1 0,0-1-1,1 1 1,0 0 0,0 0-1,1 1 1,0-1 0,1 0-1,1 1 1,-1-1-1,2 1 1,0 10 0,1-15-49,-1 0-1,1-1 1,0 0 0,0 1 0,0-1 0,1 0-1,5 9 1,-6-12-7,-1 1-1,1-1 1,0 0-1,0 0 1,0 0 0,0-1-1,0 1 1,0 0-1,1-1 1,-1 1-1,0-1 1,1 0 0,-1 0-1,1 0 1,-1 0-1,1 0 1,0-1-1,-1 1 1,1-1 0,3 1-1,70-1-155,-66-1 107,0 0 0,0-1 1,0 0-1,0 0 0,18-8 0,6-1-77,-27 9 92,0-1 0,0 0 1,0-1-1,-1 0 1,1 0-1,-1 0 0,0-1 1,0 0-1,-1 0 0,7-8 1,7-5-59,-15 14 82,0-1-1,0 0 0,-1 0 0,1 0 1,-1 0-1,0-1 0,-1 1 1,1-1-1,-1 0 0,0 0 1,-1 0-1,1 0 0,-1 0 0,0 0 1,-1 0-1,1-8 0,-1 1-10,-1-1-1,0 1 1,-1 0 0,0 0-1,-1 0 1,-6-18-1,8 27 26,0 1 2,-14-17 5,9 10-9,4 6-12,0 1 0,0-1 0,0 1 0,-1 0 0,1-1 0,-1 1 0,1 0 0,-1 1 0,0-1 0,0 1 0,-1-1 0,-3-2 0,-54-11-858,57 15 521,-27 5-2088,25-3 1257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7:03.1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250 1 3744,'0'0'-210,"1"2"176,1 3-71,-2-5 159,1 0 0,-1 1 0,0-1 0,0 0 0,0 0 0,0 1 0,0-1 0,0 0-1,0 0 1,0 1 0,0-1 0,0 0 0,0 0 0,0 1 0,0-1 0,0 0 0,0 0 0,-1 1 0,1-1 0,0 0 0,0 0 0,0 1 0,0-1 0,0 0 0,-1 0 0,1 0 0,0 1 0,0-1 0,0 0 0,0 0 0,-1 0 0,1 0 0,0 1 0,0-1 0,-1 0 0,1 0 0,0 0 0,0 0 0,-1 0 0,-4 1-37,-1 0 53,0 0 0,0 1 1,0-1-1,1 1 0,-10 4 0,-4 4 91,-15 10 76,28-16-195,0 0 0,0 0 0,0-1 0,-8 3 0,-1 2 2,-23 16 68,26-18-75,10-5-30,0-1 0,0 1 0,-1 0 0,1 0 0,0 0 0,0 0 0,0 0 0,0 0-1,1 0 1,-1 1 0,0-1 0,0 1 0,-1 1 0,1-1-2,97 2 29,-80-3-32,-1 1 0,1 0 1,-1 0-1,0 2 0,15 4 1,-19-4-15,-1 0 1,1 0 0,-1 1 0,14 10 0,-21-14 10,-1 0 1,1-1 0,-1 2-1,1-1 1,-1 0-1,0 0 1,1 0 0,-1 0-1,0 1 1,0-1 0,0 1-1,0-1 1,0 1 0,0-1-1,0 1 1,0 0-1,-1-1 1,1 1 0,-1 0-1,1 0 1,-1-1 0,0 1-1,1 0 1,-1 0 0,0-1-1,0 1 1,0 0-1,-1 0 1,1 0 0,0-1-1,-1 1 1,0 2 0,0 0 2,-1 0 0,0 1 0,0-1 0,0 0 1,-1 0-1,1-1 0,-1 1 0,0 0 0,0-1 1,-5 5-1,-40 29 42,9-8 2,38-28-45,-1 0 0,1 0 0,0 0 0,-1 0 0,1 0 0,0-1 0,-1 1 0,1 0 0,-1-1 0,1 1 1,-1-1-1,0 0 0,1 0 0,-3 1 0,-2 0 3,0 1-28,0-1 1,0 1-1,0-1 1,0 0 0,-1 0-1,1-1 1,0 0-1,0 0 1,-1 0-1,1-1 1,0 0 0,-10-2-1,13 2-15,1 0 0,-1 0 0,1-1 0,-1 1 0,1 0 0,0-1 0,-1 1 0,1-1 0,0 0 0,0 0 0,0 0 0,0 0 0,1 0 0,-1 0 0,0 0 0,1-1 0,0 1 0,-1 0 0,1-1 0,0 0 0,0 1 0,0-1 0,1 1 0,-1-1 0,1 0 0,-1 0 0,1 1 0,0-5 0,-4-25-506,3 28 459,0 0 0,0 0 0,1 0 0,-1 0 0,1 0 0,0 0 0,0 0 0,1 0 0,1-8 0,10-40-1713,-3 37 1286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7:03.5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22 2864,'0'0'-130,"1"-3"66,-1 2 240,0 0 0,0 0-1,1 0 1,-1 0 0,0 0-1,1 0 1,-1 0-1,1 0 1,-1 1 0,1-1-1,-1 0 1,1 0 0,-1 0-1,1 0 1,0 1 0,0-1-1,-1 0 1,1 1 0,0-1-1,1 0 1,-1 1-64,0 0 0,0 1 0,-1-1 0,1 1 0,0-1-1,-1 1 1,1-1 0,0 1 0,-1 0 0,1-1 0,-1 1 0,1 0 0,-1-1 0,1 1 0,-1 0 0,1 0 0,3 5-576,-3-5 502,0 1 0,0-1 0,0 1-1,-1-1 1,1 1 0,-1 0 0,1-1 0,-1 1-1,1 0 1,-1-1 0,0 1 0,0 0 0,0 2 0,1 2 88,0-2-47,0-1-1,0 1 1,-1 0-1,1 0 1,-1 1-1,0 4 1,1 12 148,1-6-53,-1 0 0,0 16 0,0 16 61,5 31 46,-5-51-261,1 0-1,6 31 0,4 16-348,-9-48-279,1-1 0,9 29 0,2-12-3226,-9-31 1350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6:51.5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4456,'0'0'1553,"0"3"-1356,-5 38 2096,5-38-1915,0 13-44,-1-8-193,1 1 0,-1-1-1,-1 1 1,-3 11 0,3-12-98,1-1-1,-1 1 1,1-1-1,0 11 1,-5 23 94,1-16-68,-5 30 43,-1 14-15,1 9-631,10-77 426,0 0-1,0 1 1,1-1 0,-1 0 0,0 0 0,1 0-1,-1 0 1,1 0 0,-1 0 0,1 0-1,-1 0 1,1 0 0,0 0 0,-1 0 0,1 0-1,0 0 1,0 0 0,0-1 0,0 1-1,0 0 1,0-1 0,0 1 0,0 0 0,0-1-1,0 1 1,0-1 0,0 0 0,0 1-1,0-1 1,2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6:52.1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0 133 5765,'0'0'-358,"2"-2"-505,21-27 1819,-21 27 346,0 0-1210,0 1 1,0 0-1,0-1 1,0 1-1,0 0 1,1 0-1,-1 0 0,0 0 1,1 0-1,3 0 1,-3 0 38,1 0-15,16-3-13,-1-1 0,1-1 1,34-15-1,-46 17-170,0 1 0,0 0 0,11-3-1,-12 4-76,0 0-1,0 0 0,0-1 0,8-4 1,-13 5-11,1 0 1,0 1 0,1 0-1,-1 0 1,0-1 0,0 2-1,0-1 1,1 0 0,-1 1-1,0 0 1,5 0 0,-6 0-319,7-4-1566,-7 3 772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6:52.5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1 137 3956,'0'0'-211,"5"0"-38,16 0 314,-15 0 9,-2-3 27,9-5-19,-6 5 2,0-1 0,0 0 1,0-1-1,-1 1 1,10-10-1,-15 13-77,-1 0 1,1 0-1,0 0 0,0 1 0,0-1 0,0 0 0,-1 1 0,1-1 0,0 1 0,0-1 0,0 1 1,0 0-1,0-1 0,0 1 0,1 0 0,0-1 0,1 0 15,110-45 285,-42 19-2793,-53 19 2054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6:53.1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12 2948,'-1'-3'-10,"1"3"51,0 0 0,1-1 0,-1 1 0,0 0 1,0-1-1,0 1 0,-1 0 0,1 0 0,0-1 1,0 1-1,0 0 0,0-1 0,0 1 0,0 0 0,0 0 1,0-1-1,-1 1 0,1 0 0,0-1 0,0 1 1,0 0-1,0 0 0,-1 0 0,1-1 0,0 1 1,0 0-1,-1 0 0,1 0 0,0 0 0,0-1 1,-1 1-1,1 0 0,0 0 0,-1 0 0,1 0 1,0 0-1,0 0 0,-1 0 0,1 0 0,0 0 0,-1 0 1,1 0-1,0 0 0,-1 0 0,1 0 0,0 0 1,-1 0-1,1 0 0,0 0 0,0 0 0,-1 1 1,-11 13 2731,8-9-3488,4-5 732,-1 1 0,1-1 0,-1 0 1,1 1-1,-1-1 0,1 1 0,0-1 0,-1 0 0,1 1 1,0-1-1,-1 1 0,1-1 0,0 1 0,0-1 0,0 1 1,-1-1-1,1 1 0,0-1 0,0 1 0,0 0 0,0-1 1,0 1-1,0-1 0,0 1 0,0-1 0,0 1 0,0-1 1,0 1-1,0-1 0,1 2 0,-1 9 442,-3 0-159,0 1 0,1 0 0,1 0 0,-1 14 0,-1 17 127,2-30-288,0 1 1,2 16-1,0-17-21,-1 0-1,-2 23 0,-1 33 109,1-55-215,1 0 1,1 1 0,2 14 0,-1-14-1234,-1 1 0,-1 19 0,5-24 468,-3-8-1969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6:53.5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6 104 4288,'0'0'-262,"-1"-16"-116,1 15 549,-1-1 0,0 1 0,1 0 1,-1 0-1,1 0 0,0-1 1,-1 1-1,1 0 0,0-1 0,0 1 1,0 0-1,0 0 0,0-1 0,0 1 1,0 0-1,0-1 0,1-1 1,0 2-134,1 0 1,-1 0-1,1 0 1,-1 1 0,1-1-1,0 1 1,-1-1 0,1 1-1,0 0 1,-1-1-1,1 1 1,0 0 0,0 0-1,-1 0 1,4 1 0,15-4 33,1-1 0,-1-1 1,23-9-1,-22 8-279,-4 0-98,-12 4 47,1 0 0,0 1-1,-1-1 1,1 1 0,9 0 0,20-9-1215,-33 10 264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6:54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0 157 3568,'0'0'-164,"6"-1"280,3 0 37,0 0-1,-1-1 0,1 0 0,-1 0 0,0-1 0,1 0 1,7-4-1,97-47 1665,-92 43-1697,0 1 0,36-11 0,-14 6-500,23-4-2029,-50 16 1163,-4 2 222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7:08.7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263 5 1760,'-64'-5'1287,"60"5"-900,-45 4 83,45-3-370,0 0 3,-89 21 794,90-22-835,1 1-8,-20 11 99,20-10-74,-2 2-30,3-4-46,1 0 0,0 0 0,-1 0 0,1 0 0,0 0 0,0 0 0,-1 1 0,1-1 0,0 0 0,-1 0 0,1 0 0,0 0 0,0 1 0,0-1 0,-1 0 0,1 0 0,0 0 0,0 1 0,0-1 0,-1 0 0,1 0 0,0 1 0,0-1 0,0 0 0,0 1 0,0-1 0,0 0 0,0 0 0,-1 1 0,1-1 0,0 0 0,0 1 0,0-1 0,1 1-2,-1 0 0,0 0 0,0 0 0,0 0 0,1 0 0,-1 0 0,1 0 0,-1 0 0,1 0 0,-1 0 0,1-1 0,-1 1 0,1 0 0,0 0 0,-1-1 0,1 1 1,0 0-1,0-1 0,-1 1 0,1-1 0,0 1 0,0-1 0,0 1 0,0-1 0,0 0 0,1 1 0,-2-1-1,3 2 0,4-2 8,-1-1-6,-3 1 0,0 0 0,-1 0 0,1 0-1,-1 0 1,1 0 0,-1 0 0,1 1 0,0-1 0,-1 1 0,5 2 0,-6-3-2,-1 0 1,1 1-1,-1-1 1,1 0 0,0 1-1,-1-1 1,1 0-1,0 0 1,-1 0-1,1 0 1,0 1-1,0-1 1,-1 0-1,1 0 1,0-1-1,-1 1 1,1 0 0,0 0-1,1 0 1,15-1 11,45 14-22,-49-13-2,-13 0 13,1 0 0,-1 0 0,1-1 0,0 1 0,-1 0 0,1 0-1,0 0 1,-1 0 0,1 0 0,-1 0 0,1 0 0,0 0 0,-1 1 0,1-1-1,-1 0 1,1 0 0,0 0 0,-1 1 0,1-1 0,-1 0 0,2 1 0,44 20 25,-43-20 17,1 5 22,-4-5-60,1-1-1,-1 1 1,1-1 0,-1 1-1,1-1 1,-1 1-1,0-1 1,1 1 0,-1 0-1,0-1 1,0 1-1,1-1 1,-1 1 0,0 0-1,0-1 1,0 1-1,0 0 1,0-1-1,0 1 1,0 0 0,0-1-1,0 1 1,0 0-1,0-1 1,0 1 0,0 0-1,-4 7 54,-1 0-1,1-1 1,-1 0 0,0 0-1,-1 0 1,0 0-1,-10 9 1,-1-3 190,1 0 1,-25 13-1,28-18-134,-56 31 554,65-37-605,-3 4-38,6-4-72,-4-2-55,-12 0-63,12 0-49,4-7-566,1 6 744,-1 0 1,1 1 0,0-1 0,-1 0-1,1 0 1,0 1 0,-1-1-1,1 0 1,0 0 0,0 1 0,0-1-1,0 0 1,0 0 0,0 0 0,0 1-1,0-1 1,0-1 0,9-40-2632,-8 40 1216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41.7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128 22 6241,'0'0'-303,"-5"-14"514,4 14-135,1 0 0,0 0 1,0 0-1,0 0 1,0 0-1,0 0 0,-1 0 1,1 0-1,0 0 1,0 0-1,0 0 0,0 0 1,0-1-1,-1 1 0,1 0 1,0 0-1,0 0 1,0 0-1,0 0 0,0 0 1,0-1-1,0 1 1,0 0-1,0 0 0,0 0 1,0 0-1,0 0 1,0-1-1,0 1 0,0 0 1,0 0-1,0 0 1,0 0-1,0-1 0,0 1 1,0 0-1,0 0 1,0 0-1,0 0 0,0-1 1,0 1-1,0 0 1,0 0-1,0 0 0,0 0 1,0 0-1,0 0 0,0-1 1,1 1-1,-1 0 1,0 0-1,0 0 0,0 0 1,0 0-1,0 0 1,0 0-1,1 0 0,-1-1 1,0 1-1,16-1 696,20 6-1140,-25-2 354,0-1-125,0 1 0,0 0 1,0 1-1,-1 0 0,1 0 0,-1 1 0,0 1 1,10 7-1,-18-11 44,-2-1-5,-1 0 89,1 0 0,-1 0 0,1 0 1,-1 0-1,1 0 0,-1 1 1,0-1-1,1 0 0,-1-1 0,0 1 1,-1 1-1,-1 2-13,-2 2-9,1 1-1,-2-1 1,1-1 0,-1 1-1,0-1 1,0 0-1,0 0 1,-1-1 0,-11 6-1,-23 19-80,24-18 60,16-11 51,0 1 1,-1-1-1,1 1 0,0 0 1,0-1-1,0 1 0,0 0 1,0 0-1,0 0 0,0 0 0,1 0 1,-1 0-1,-1 1 0,0 1-1,2-2 3,0-1 0,-1 0 0,1 1 0,-1-1 0,1 1 0,0-1 0,0 1 1,-1-1-1,1 1 0,0-1 0,0 1 0,-1 0 0,1-1 0,0 1 0,0-1 0,0 1 1,0 0-1,0-1 0,0 1 0,0-1 0,0 1 0,0-1 0,0 1 0,0 0 1,0-1-1,1 1 0,-1-1 0,0 1 0,0-1 0,1 1 0,-1-1 0,0 1 0,1-1 1,-1 1-1,0-1 0,1 1 0,-1-1 0,1 1 0,0 3-2,2 0-1,16 5-4,85 27 1,-102-36 14,1 1 0,-1 1 0,1-1 0,-1 0 0,0 0 0,0 1 0,0-1 0,1 1 0,-2 0-1,1 0 1,0 0 0,0 0 0,0 0 0,1 3 0,-2-3 5,-1-1-1,1 1 1,-1-1-1,0 1 0,0 0 1,1-1-1,-1 1 1,0-1-1,-1 1 1,1-1-1,0 1 1,0-1-1,-1 3 1,0-1-7,0-1 9,0 0 0,0 0 0,0 0 0,-1 0 0,1 0 0,-1-1 0,1 1 0,-1 0 1,0-1-1,0 1 0,-2 1 0,1-1 18,-10 8 67,-1-1 1,0-1-1,-1 0 0,0-1 1,0-1-1,-22 7 0,-2-1 42,-48 19 7,84-30-278,0-3-313,-12-6 106,11 6-61,5 0 298,-1 1-1,1-1 0,-1 0 0,1 0 0,0 1 0,0-1 0,0 0 0,0 1 0,0-1 0,0 1 0,0-1 0,0 1 0,1-1 0,-1 1 0,0 0 0,3-2 0,30-20-2140,-26 18 1089,6-6-954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7:09.2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4136,'0'0'2347,"1"6"-1967,5 79 1499,-4-50-1034,10 66 0,-4-55-399,4 95-1,-6-44-196,-3-16-271,-3-51-839,1-1 0,5 29 0,-1-27-3582,-4-24 1775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7:22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129 866 4012,'0'0'-192,"-4"0"54,-34-9 1598,36 8 102,4-3-1333,5-13-33,-5 13-26,1 2-9,10-11-19,1 1 1,0 1-1,1 0 0,0 1 1,1 0-1,29-12 0,29-14 18,-54 24-116,1 2-1,36-13 1,73-28 17,-3 2-32,-100 39-23,0-2 0,39-22 0,-30 15-6,-5 3 1,163-89-94,2-1-13,-175 95 75,32-13 0,2-1-8,-33 16 21,-1 1-1,1 1 1,37-7-1,23-8-23,36-8 8,0 6 39,-29 8-6,38-6-16,196-9 1,-220 24 10,43 2-8,-111 3 8,0 2 0,37 5 0,27 1-41,-61-4 11,40 7 1,-6-1-15,175 23-343,-2-4 96,-209-25 251,187 9-423,45 5 39,-127-2 230,-20-9 106,-68-1 45,-13-2 8,0 2 0,53 12-1,-77-12 33,102 31-22,-17-3-30,-82-24 35,0 1-1,-1 1 1,0 0 0,0 2-1,-1 0 1,24 22 0,7 5-8,-29-25 33,-1 1 0,20 22 0,2 8 15,-38-42-15,0 0 1,0 1-1,0-1 0,0 1 0,0-1 1,-1 1-1,0 0 0,2 3 1,1 5 16,-3-9-15,0 0 1,0 0-1,0 0 1,0 0-1,-1 0 1,1 0-1,-1 0 1,0 0-1,0 0 1,0 4-1,0-1 1,-1 1 0,1-1 0,-1 1-1,0-1 1,-1 0 0,-3 11 0,0-7-1,-2 6 1,-1 0 0,0-1 0,-1 0 1,0-1-1,-13 14 0,-6 0 4,-48 38 0,16-15 8,-9-2-15,61-43 3,0 0 1,-1 0 0,-14 7-1,-15 9 7,20-10-3,0-1-1,-1-1 1,-35 13 0,-10 6-4,32-14-2,-55 16 0,20-8-12,-65 18 52,30-11-40,28-12 6,52-13 7,-38 12-1,48-13-17,0 0 0,-25 3 0,-20 6 30,-76 20-24,35-13 89,45-13-32,42-7-45,-1 2-1,-19 4 1,27-5-9,1 0 0,-1-1 0,1 1 0,-1-1 0,1 0 0,-1 0-1,-3 0 1,-17 2 17,16 0-12,-1-1 1,1 1-1,-16 0 0,-14 2 6,-62 11 57,50-7-19,-58 1 1,14-2-4,-2-2-26,26-1 166,44-4-63,-45 7 0,-147 15 351,90-13-369,5 5 58,-75 6 8,120-14-113,-114 4 45,149-5-35,-182 5 173,130-10-192,-79 11 20,121-7-30,-59 0-1,-139 16 34,196-18-41,44-3-19,1 1-1,-1 1 0,-16 2 1,4 0 16,1-2 0,0-1 0,-24-2 0,18 1-15,18 1-9,-6 0 8,0 0 0,-25-4-1,34 2-11,0 1-1,1 0 0,-1 1 0,-8 0 0,-14-1 3,21 0-4,-124-19 95,120 17-83,0-1-1,0 0 0,0-1 1,0 0-1,1 0 0,0-2 1,0 1-1,-13-11 0,9 5 0,0 0-1,1-1 0,0-1 1,-23-30-1,14 15-6,-18-24 6,38 49-14,1 0-1,-1-1 0,1 1 0,0 0 1,1-1-1,-1 1 0,1-1 0,-1 1 1,1-1-1,0-8 0,1 12 1,0 0 0,0 0 0,0-1 0,0 1 0,0 0 0,-1 0 0,1 0 0,0-1 0,-1 1 0,1 0 0,-1 0 0,1 0 0,-1 0 0,-1-2 0,2 2 0,-1 0-1,0 0 1,1 0 0,-1 0 0,1 0 0,-1 0-1,1-1 1,0 1 0,-1 0 0,1 0 0,0-1-1,0 1 1,0 0 0,0-2 0,1-13-27,1-1 1,3-16-1,-2 18 8,0 0-1,0-17 1,-3 25 13,1 0 0,1-1 1,-1 1-1,1 0 0,1 0 0,2-7 1,-2 8-8,-1 0 0,0 0-1,0-1 1,0 1 0,1-12 0,-3 14-32,0 0 0,1 0 0,0 0 0,0 0 0,0 0 0,4-7 0,2-14-305,-7 24 324,0 0-1,0-1 0,1 1 1,-1 0-1,0-1 0,0 1 0,1 0 1,-1 0-1,1-1 0,-1 1 0,1 0 1,-1 0-1,3-3 0,0-1-61,0-4-336,1 0 0,0 1 1,0 0-1,1-1 1,0 1-1,1 1 0,-1-1 1,1 1-1,10-9 0,0 2-1160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7:26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6010 4372,'0'0'468,"-3"2"-235,3-2-185,-1 0 0,1 0 1,0 0-1,0 0 0,-1 0 0,1 0 0,0 0 0,-1 0 0,1 0 1,0 1-1,0-1 0,-1 0 0,1 0 0,0 0 0,0 1 0,-1-1 1,1 0-1,0 0 0,0 1 0,0-1 0,-1 0 0,1 0 0,0 1 1,0-1-1,0 0 0,0 0 0,0 1 0,0-1 0,0 0 0,-1 1 1,1-1-1,0 0 0,0 1 0,0-1 0,0 0 0,0 1 0,0-1 1,1 0-1,-1 1 0,0-1 0,0 0 0,0 0 0,0 1 0,0-1 1,0 0-1,1 1 0,13 6 2330,-9-4-3106,-4-3 733,0 1-1,0-1 1,0 1-1,0-1 1,0 0-1,0 1 1,0-1-1,0 0 1,0 1-1,0-1 1,0 0-1,0 0 1,0 0-1,0 0 1,0 0-1,0 0 1,0 0 0,0-1-1,1 1 1,1-1 11,1 1 35,3 1-6,41 4 50,0-3-1,73-4 1,-63 0-50,472-77 42,-523 77-87,572-121-39,-299 56 7,129-29-233,-253 61 123,-40 11 41,48-11-42,199-46-126,514-156-56,-596 156 199,66-19 166,176-75-19,-475 158-31,434-133-233,-87 29 44,-196 62 143,45-14-24,370-129-30,-490 163 99,176-46-171,43-15-116,-179 61-157,-38 12 84,-45 9 164,22-5 8,27-6 1,-13 3 41,155-34-105,-153 39 40,402-89-614,-180 55 344,-23 3 30,1 8 279,8-5 154,34-3 41,-109 15-8,-164 23-8,568-130 4,-365 72-16,116-44-276,-166 42-174,-134 37 275,271-108-228,148-117 234,-524 261 184,238-139-8,-212 121 10,83-62 31,169-150 196,-192 158 223,97-103-1,-137 119-107,45-70 1,63-124 326,-128 201-588,-2 0 1,-2-2-1,-3-1 0,20-74 0,-20 64-54,-7 24-25,12-39 34,14-51 64,-30 91-35,32-71 0,-15 40 12,-3 11 11,7-19-30,-24 58-57,1 1 0,10-18 0,11-23 21,-27 53-23,1 0 0,1 0 0,-1 0 0,7-7 0,6-11 3,-10 15-6,1-1 0,1 1 0,13-14 1,-13 16 5,-2 0 1,1-1-1,8-12 1,-15 19-4,1-1 3,1-1 1,-1 0-1,1 0 0,-1 1 0,1-1 0,0 1 0,0 0 1,0-1-1,1 1 0,-1 0 0,0 0 0,1 0 0,-1 1 0,1-1 1,3-1-1,26-12 5,-15 6-5,30-11 0,-32 11 128,-14 8-122,-1 0 1,1 1-1,-1-1 1,1 1-1,-1 0 1,1-1-1,-1 1 1,1-1-1,-1 1 1,1 0-1,-1-1 0,1 1 1,-1 0-1,1 0 1,0-1-1,-1 1 1,1 0-1,0 0 1,-1 0-1,1 0 1,0 0-1,-1 0 1,1 0-1,0 0 1,0 0-1,16-10 231,-12 5-29,1 0-3177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7:26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3468,'0'0'1658,"11"1"-1505,2 2-100,-7-1 11,1-1 0,-1 0 0,0 0 0,1 0 0,10-1 0,3-1 48,6 0 147,33 3-1,11 7-20,-66-8-211,-1-1-16,0 0 0,-1 0 0,1 1 0,0-1-1,-1 1 1,1 0 0,0 0 0,-1 0 0,1 0 0,-1 0 0,1 0 0,-1 1 0,0-1 0,1 1 0,-1 0-1,0 0 1,0 0 0,3 3 0,3 3 100,-7-7-87,0 0 0,-1 0 0,1 0 0,0 0 0,-1 0 0,1 0 0,0 1 0,-1-1 0,0 0 0,1 0 0,-1 1 0,0-1 0,1 0 0,-1 1 0,0-1 0,0 0 0,0 1 0,0-1 0,-1 3 0,-7 30 520,1-4-195,7-29-330,0 0 0,0 1-1,0-1 1,0 0-1,0 0 1,-1 0-1,1 0 1,-1 1-1,1-1 1,-1 0 0,1 0-1,-1 0 1,1 0-1,-2 1 1,-3 11 139,5-12-145,0 0-1,0 0 1,0 0-1,0 0 1,0 0-1,0-1 1,-1 1 0,1 0-1,0 0 1,-1 0-1,1 0 1,-1 0-1,1-1 1,0 1-1,-2 1 1,1-1 1,1 0 0,-1 0 1,0 0-1,1 0 0,-1 0 0,1 0 0,-1 1 1,1-1-1,0 0 0,-1 0 0,1 0 0,0 1 1,0-1-1,0 0 0,0 2 0,0 7 45,-1 0 0,1 0-1,-2 0 1,0 0 0,0-1 0,0 1-1,-1-1 1,-6 14 0,3 11 21,5-31-93,1-1 0,-1 1 0,1-1 0,0 1 0,0-1 0,0 1-1,0-1 1,0 1 0,1 2 0,-1-2-4,0-1-58,0 2-68,0-4 134,0 1 0,0-1-1,-1 1 1,1-1 0,0 1-1,0-1 1,0 1 0,0-1-1,0 1 1,0 0 0,0-1-1,0 1 1,1-1-1,-1 1 1,0-1 0,0 1-1,0-1 1,1 1 0,-1-1-1,0 1 1,0-1 0,1 0-1,-1 1 1,1 0 0,10 6-229,-8-6-32,1 7-240,0-5-2322,7 0 1148,-8-2-102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05T19:52:53.8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4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24 184,'0'0'4034,"-2"-1"-3788,-4-5 472,7 3 1582,12 1 1017,-8 1-4354,0 0 1071,0 0-6,60-7 58,-61 8-92,1 0-8,39 0-85,-41 0 46,2 0 0,12 4-15,-12-4-4,-2 0 1,11 0-1,-10 0-12,-1 2-230,-1-1 270,1 0 0,-1 0 1,0 0-1,0 0 0,0 1 0,-1-1 0,1 1 0,0-1 0,2 4 0,-3-4-50,-15 25-191,-10-2 39,21-22 234,1 0-1,0 0 1,0 0 0,0 0-1,0 0 1,0 0 0,-2 4-1,0-2-11,0-1-1,0 1 0,0-1 1,0 0-1,-1 0 0,0 0 1,-6 3-1,-15 12-140,24-16 121,-10 9-228,12-11 267,0 0 0,0 1-1,0-1 1,0 1 0,0-1-1,0 0 1,0 1 0,0-1-1,0 1 1,0-1 0,0 1-1,0-1 1,0 0 0,0 1-1,0-1 1,0 1-1,1-1 1,-1 0 0,0 1-1,0-1 1,0 0 0,1 1-1,-1-1 1,0 0 0,0 1-1,1-1 1,-1 0 0,0 1-1,1-1 1,-1 0 0,0 0-1,1 1 1,-1-1 0,1 0-1,-1 0 1,0 0 0,1 0-1,-1 0 1,1 1 0,21 5 31,-17-4-48,-2-1 4,1-1 9,63 18-61,-62-16 58,0 1 0,0 0 0,-1 0 0,1 1-1,-1-1 1,5 6 0,-5-6 5,-2-1 5,0-1 0,0 1 1,-1 0-1,1-1 0,-1 1 0,1 0 0,-1 0 0,0 0 0,1 0 0,-1 0 0,0 0 0,0 0 0,0 3 0,8 15 5,-9-17 4,0-1 1,0 1-1,0-1 0,-1 0 0,1 1 0,-1-1 1,0 0-1,1 1 0,-1-1 0,-2 4 0,1-3 13,0 1 8,0 0 0,-1 1 0,1-1 0,-1 0-1,0-1 1,-1 1 0,1 0 0,-1-1 0,1 0 0,-1 0 0,0 0 0,0 0 0,-7 3 0,-15 12 99,23-15-111,0-1-1,0 0 1,0 0 0,0-1 0,0 1-1,-1-1 1,-5 2 0,-17 8 67,0 1-83,24-11-34,-2 0-18,-51 7-2337,51-8 1629,2-2-545,-7-10 134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5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3828,'0'0'-181,"-3"2"-116,-7 4 290,7-4 2284,15-2-2192,71 0 194,-62 0-246,-16 0 2,0 0-3,30 4 34,-33-4-69,1 1 9,0 0-13,-1 0 1,1 0-1,0 1 0,-1-1 0,1 0 0,-1 1 1,0 0-1,1-1 0,-1 1 0,0 0 1,0 0-1,0 1 0,0-1 0,0 0 0,1 4 1,-2-5-29,-3 30-87,-11-3 54,11-25 64,0-1 1,0 1-1,0 0 0,-1-1 1,1 1-1,-1-1 0,1 0 1,-1 0-1,0 0 0,0 0 1,-3 1-1,4-2 1,0 0-12,-1 1-13,2-2 13,0 1 0,0-1-1,0 1 1,0 0 0,0-1 0,1 1 0,-1 0 0,0 0 0,0-1-1,0 1 1,1 0 0,-1 0 0,1 0 0,-1 0 0,0 1-1,1-1 3,0 0-1,0 0 0,0-1 0,0 1 0,0 0 1,0 0-1,0-1 0,1 1 0,-1 0 0,0-1 1,1 1-1,-1 0 0,0-1 0,1 1 0,-1 0 0,0-1 1,1 1-1,-1-1 0,1 1 0,0-1 0,-1 1 1,2 0-1,0 1 0,3-1-52,12 2 40,-12-2 14,8 5-69,-9-3 79,0-1-4,-1 1 1,1-1 0,0 1 0,-1 0 0,1 0 0,-1 1 0,0-1-1,0 1 1,3 5 0,1 1 10,-5-8 9,-2 1 14,0 1-11,-1 0 1,1-1 0,-1 1-1,0 0 1,0-1-1,0 1 1,-1-1-1,1 1 1,-1-1 0,0 0-1,0 0 1,0 0-1,0 0 1,0 0-1,-1 0 1,1 0 0,-6 4-1,-5 3-5,1-1-1,-28 15 1,20-13-184,17-9 3,0-1-80,-7 6-104,7-6-263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7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 3364,'-8'-3'231,"15"2"-175,33 0-75,-27 1 59,47 5 33,-58-5-73,1 1 0,-1 0 0,0 0-1,0 0 1,0 0 0,0 0 0,0 1 0,0-1 0,0 0 0,0 1 0,-1 0-1,1-1 1,0 1 0,-1 0 0,1 0 0,-1 0 0,0 0 0,0 0 0,0 0-1,0 0 1,0 0 0,0 0 0,0 1 0,-1-1 0,1 3 0,-1-1-6,-1 0 0,1 0-1,-1 0 1,0 0 0,0-1 0,-1 1 0,1 0 0,-1-1 0,0 1 0,0-1 0,0 0 0,0 0 0,0 0 0,-1 0-1,-5 5 1,2-1 14,-4 4 3,0 0 1,-1-1 0,0 0-1,-23 14 1,16-11-11,15-11 11,1-1 0,-1 1 1,1 0-1,0 0 0,0 0 0,0 0 0,0 1 0,0-1 1,0 0-1,-2 6 0,3-6 120,4 0-97,64 19 143,-63-20-169,0 0 0,-1 1 0,1-1 0,0 1 0,-1 0 0,1 0 0,-1 0 0,1 1 0,-1-1 0,0 1 0,0 0 0,5 5 0,-8-7-8,0 0 0,1-1 1,-1 1-1,1 0 0,-1-1 0,1 1 1,0-1-1,-1 1 0,1-1 0,-1 1 0,1-1 1,0 1-1,-1-1 0,1 0 0,1 1 1,-1-1 1,0 1 0,-1-1 0,1 0 0,0 1 0,-1-1 0,1 1 0,0-1-1,-1 1 1,1-1 0,-1 1 0,1-1 0,0 1 0,-1-1 0,0 1 0,1 0 0,-1-1 0,1 1 0,-1 0 0,0 0 0,1-1 0,-1 1 0,0 0 0,0 1 0,3 5 6,-2-2 30,1 0 0,-1 1 1,0-1-1,0 1 1,0 7-1,-6 34 315,4-45-332,1 0 0,-1 0-1,1 0 1,-1 0 0,0 0 0,0 0-1,0 0 1,0-1 0,0 1 0,-1 0-1,1-1 1,0 1 0,-1-1 0,-1 2 0,-6 7 144,7-7-130,0 0 1,0 0 0,0 0-1,-1-1 1,0 1 0,1-1-1,-5 3 1,-12 14 137,17-17-187,0 0 1,0 0 0,0-1 0,0 1 0,-1 0 0,1-1 0,-1 0 0,-3 2 0,1 0-53,2-2-78,-15-1-285,15 0 158,2 0-83,-1 0 304,1-1 0,0 1 0,0-1 0,-1 0-1,1 1 1,0-1 0,0 0 0,0 0 0,0 0 0,0 0 0,-2-1 0,2 1-49,-2-2-462,2 1-372,-3-10 378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7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29 2956,'0'0'27,"0"0"0,0 0 0,0 0 1,0 0-1,0 0 0,0 0 0,0 0 0,0 0 0,0 0 0,0 0 0,0 0 0,0 0 0,0 0 0,0 0 0,-1 0 0,1 0 0,0 1 1,0-1-1,0 0 0,0 0 0,0 0 0,0 0 0,0 0 0,0 0 0,0 0 0,0 0 0,-1 0 0,1-1 0,0 1 0,0 0 0,0 0 1,0 0-1,0 0 0,0 0 0,0 0 0,0 0 0,0 0 0,0 0 0,0 0 0,0 0 0,0 0 0,-1 0 0,1 0 0,0 0 0,0 0 0,0 0 1,0 0-1,0 0 0,0-1 0,0 1 0,0 0 0,0 0 0,0 0 0,0 0 0,0 0 0,-13 9 364,10-6-332,0-1 0,1 1 1,-1 0-1,1 0 1,-1 0-1,1 0 0,0 0 1,0 0-1,1 1 0,-2 3 1,-1 3 131,0 0 0,-11 18 0,-9 21 259,-7 33 60,26-49-342,5-31-164,-1-1 0,1 0 0,-1 1 0,1-1-1,0 0 1,0 1 0,0-1 0,0 0 0,0 1 0,0-1-1,0 1 1,0-1 0,0 0 0,1 1 0,-1-1 0,0 0-1,1 0 1,-1 1 0,1-1 0,0 0 0,-1 0 0,1 0-1,0 1 1,0-1 0,0 0 0,-1 0 0,1 0 0,0 0-1,3 1 1,-1 0-13,1 1 0,0-1 0,0 0 0,0 0 0,0-1 0,5 2 0,-6-2-33,3-3-10,1 0 25,1 0 1,-1-1-1,0 0 0,0 0 1,7-5-1,-4 1-17,-1-1 0,0 0 0,0-1 0,-1 0-1,15-20 1,-19 23 60,0 0 0,-1-1 0,0 1-1,0-1 1,-1 0 0,0 1 0,0-1 0,0 0 0,-1 0-1,0-1 1,0-10 0,-6-41 345,4 56-339,0-1 0,0 1 1,0 0-1,-1-1 0,1 1 1,-1 0-1,0 0 0,0 0 1,0 0-1,0 0 1,-3-3-1,-4-6 42,6 8-116,-1 0 1,1 0-1,-1 0 0,0 0 0,0 0 0,-7-3 0,-2-4-1116,11 9 651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8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0 4332,'0'0'496,"-4"4"-315,-3 4 66,0 0 0,0 0 0,1 0 0,-11 18 0,-49 97 1064,62-116-1262,0 1 1,1 0 0,1 0-1,-3 12 1,-5 12 97,1 6-12,8-36-125,1 0 0,-1 0-1,1 0 1,0 0-1,0 0 1,0 0 0,0 0-1,0 0 1,0 0-1,1 0 1,-1 0 0,0 0-1,1 0 1,0-1-1,-1 1 1,1 0 0,0 0-1,0 0 1,0-1-1,2 4 1,-1-2 0,4 6 14,-5-8-25,0 0 1,-1 0-1,1 0 1,-1 0-1,1-1 1,0 1 0,0 0-1,-1-1 1,1 1-1,0 0 1,0-1-1,0 1 1,0-1-1,0 1 1,0-1-1,0 0 1,0 1-1,0-1 1,0 0 0,2 0-1,-1 0-4,1 1-16,2-1-15,10-1-136,0 0-1,0-1 1,0 0-1,28-10 1,68-26-2335,-96 32 1718,-12 5 588,0-1 1,0 1-1,0-1 1,0 1-1,-1-1 1,1 0-1,4-4 1,-5 5-431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42.3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469 13 5032,'0'0'-290,"2"-1"70,9-9 414,-19 8 920,2 3-930,0 0 0,1 0 0,-1 1-1,1-1 1,-6 4 0,-4 2 202,0 2 1,0 0-1,1 0 0,-14 13 0,-53 52 807,30-26-675,25-21-265,1 1 1,1 1-1,-34 55 1,51-73-217,-6 12 48,2 0-1,0 1 1,-12 42-1,20-56-72,0 0-9,1 1 1,0-1-1,-1 13 0,-1 11-61,4-29 21,0 0 0,0 0-1,0 0 1,1 1 0,-1-1 0,1 0 0,1 0-1,-1 0 1,1 0 0,0 0 0,0 0-1,0-1 1,1 1 0,-1-1 0,1 1-1,0-1 1,6 7 0,-6-9-12,0 0 1,-1-1-1,1 1 1,0 0-1,0-1 1,0 0-1,0 1 0,0-1 1,0 0-1,0-1 1,1 1-1,4 0 1,-6-1-112,5-1 4,2-1 110,1 0-1,-1-1 1,0 0-1,0 0 1,0-1-1,0 0 1,-1 0 0,0-1-1,11-8 1,-13 8 34,0-1 0,0 0 0,0 0 0,-1-1 0,0 1 0,0-1 1,-1-1-1,0 1 0,0 0 0,-1-1 0,0 0 0,0 0 0,3-13 1,-6 17 21,0 1 1,0 0 0,0 0-1,-1 0 1,1 0 0,-1 0-1,0 0 1,1 0 0,-1 0-1,0 0 1,-1 1 0,1-1-1,-1 0 1,1 1 0,-1-1 0,0 1-1,0-1 1,0 1 0,0 0-1,0-1 1,0 1 0,-1 0-1,1 1 1,-1-1 0,1 0-1,-6-2 1,-2-1-72,-1 0-1,1 1 0,-1 0 1,0 1-1,-17-4 1,6 6-695,18 1 134,-11 4-2796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9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3208,'0'0'867,"2"6"-682,0-1-148,0 0 46,-1 0-1,0-1 1,1 1 0,-2 0 0,1 1 0,0-1 0,-1 0-1,0 0 1,0 0 0,-2 9 0,-6 31 420,4-19-148,-9 30 0,-18 73 96,20-53-904,8-51-16,0-3-2913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0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3072,'0'0'1898,"-3"7"-1632,-25 52 805,7-17-111,-19 52 0,17-36-610,18-42-246,0 1 0,-6 31 1,0 4 46,-16 74-4,25-120-201,1 0-1,0 0 1,1 0 0,-1 0 0,1 0 0,1 0 0,-1 0 0,1 0 0,2 10 0,-2-14-46,-1-1 83,0 0 0,1-1 0,-1 1 0,0-1-1,1 1 1,-1-1 0,1 1 0,-1-1-1,1 1 1,-1-1 0,1 0 0,-1 1-1,1-1 1,-1 0 0,1 1 0,-1-1 0,1 0-1,0 0 1,-1 1 0,1-1 0,0 0-1,-1 0 1,1 0 0,0 0 0,-1 0-1,1 0 1,-1 0 0,1 0 0,0 0-1,-1 0 1,1 0 0,1-1 0,15-1-185,-11 1 42,-2-1-3,1 0 114,0 0-1,0 0 1,0-1 0,-1 0 0,1 0-1,-1 0 1,0 0 0,0-1-1,0 0 1,0 1 0,-1-1-1,1-1 1,-1 1 0,0-1 0,3-7-1,-5 11 40,-1 0-1,1 0 1,-1 0-1,1-1 0,0 1 1,-1 0-1,1 0 1,0 0-1,0 0 0,0 0 1,-1 0-1,3-1 1,-2 1 4,0 1-1,0-1 1,0 0 0,0 0 0,0 0 0,0 0 0,0 0 0,-1 0 0,1 0 0,-1-1-1,1 1 1,0 0 0,-1 0 0,0 0 0,1-3 0,1-2-3,0 0 26,0 1 0,-1-1 0,0 0 1,0 1-1,0-7 0,-1 10-4,0 1 0,-1-1 0,1 0 0,0 1 0,-1-1 0,1 1 0,-1-1 0,1 1 0,-1 0-1,0-1 1,0 1 0,1-1 0,-1 1 0,0 0 0,0 0 0,0-1 0,-1 1 0,1 0 0,0 0 0,0 0 0,0 0 0,-1 1 0,1-1 0,-1 0 0,-1 0 0,-2-2 28,-1 1 0,0 1-1,0-1 1,-8-1 0,11 3-48,-2-1 45,0 1-7,-43 0-85,44 0-68,-1 0-314,-12 0 117,12 0-91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1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2 4084,'1'0'1,"0"0"0,0-1 0,0 1-1,0 0 1,0 0 0,0 0 0,0-1 0,0 1-1,1 0 1,-1 1 0,0-1 0,0 0-1,0 0 1,0 0 0,0 1 0,0-1-1,0 0 1,0 1 0,0-1 0,0 1 0,0-1-1,0 1 1,0 0 0,0-1 0,-1 1-1,2 1 1,-1-2 2,1 3 299,-2 4-19,0-1 0,-1 1 0,-1 0 0,-1 6 0,3-11-235,-1 0 1,1 0 0,-1 0-1,0 0 1,0 0-1,0 0 1,0 0-1,0 0 1,0-1 0,0 1-1,0-1 1,-1 1-1,1 0 1,0-1-1,-3 2 1,3-2-30,1-1 1,-1 1-1,0 0 1,1 0-1,-1 0 1,1 0-1,-1-1 1,1 1-1,0 0 1,-1 0-1,1 0 0,0 0 1,-1 0-1,1 0 1,0 0-1,0 1 1,0 0 26,-6 11 176,0-1 0,-1 0 0,-15 20 0,-5 8 2,24-35-223,0 0 0,1 0 1,-1 1-1,1-1 0,0 1 0,0-1 1,1 1-1,0 0 0,0 0 0,0 9 1,3-12-13,1 0 1,-1 0-1,1 0 0,0 0 1,0-1-1,0 1 1,0-1-1,7 4 1,-7-5-1,-3 0 10,1-1-1,-1 1 0,1-1 0,0 1 0,-1-1 0,1 1 0,0-1 0,0 0 0,-1 1 1,1-1-1,0 0 0,0 1 0,-1-1 0,1 0 0,0 0 0,0 0 0,0 0 1,0 0-1,-1 0 0,2 0 0,13 1-28,-2 1-31,0-1 1,1 0-1,-1-1 1,0-1-1,23-3 1,103-24-1780,-71 10-672,-65 17 1625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1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8 3024,'-2'-2'-21,"-2"-3"-151,4 5 208,0 0-1,0 0 0,0 0 0,0 0 0,0 0 0,0 0 1,0 0-1,0 0 0,0 1 0,0-1 0,0 0 1,0 0-1,-1 0 0,1 0 0,0 0 0,0 0 0,0 0 1,0 0-1,0 0 0,0 1 0,0-1 0,0 0 1,0 0-1,0 0 0,0 0 0,-1 0 0,1 0 0,0 0 1,0 0-1,0 0 0,0 0 0,0 0 0,0 0 1,0 0-1,0 0 0,-1 0 0,1 0 0,0 0 1,0 0-1,0 0 0,0 0 0,0 0 0,0 0 0,0 0 1,0 0-1,-1 0 0,1 0 0,0 0 0,0 0 1,0 0-1,0 0 0,0 0 0,0 0 0,0 0 0,0 0 1,0-1-1,-1 1 0,1 0 0,0 0 0,0 0 1,0 0-1,0 0 0,0 0 0,0 31 208,0-27-152,0 0 0,0 0 0,-1-1 0,0 1 0,0 0 1,1-1-1,-3 5 0,-1 12 211,-2 3 18,0-7-174,4-6-32,-1 0 1,-1 0-1,-8 17 1,-3 6 62,-4 13-423,-34 58-1,52-103-18,0 3-31,-5 15-329,2-13-2326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2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 0 3568,'0'0'-158,"-5"6"-105,-13 15 318,-26 27 969,37-41-724,1 0 0,0 0 0,-7 11 1,-12 13 435,22-28-673,1 0 0,0 0 1,-1 0-1,1 0 0,0 0 0,0 0 0,-1 4 0,-7 10 166,-52 100 605,53-101-756,0 1 0,-6 18 0,-11 21 66,21-45-141,0 1 0,-6 21-1,3-6-80,7-27 69,1 1 0,-1 0 1,1 0-1,0 0 0,-1 0 0,1 0 0,0 0 0,0 0 0,0 0 0,0 0 0,0 0 0,0 0 0,0 0 0,0 0 0,0 0 0,1 0 0,-1 0 0,0 0 0,0 0 0,1 0 0,-1 0 0,1 0 0,-1 0 0,1-1 0,-1 1 0,1 0 1,0 0-1,-1-1 0,1 1 0,0 0 0,0-1 0,-1 1 0,2 0 0,2 1-29,0 0 1,1 0-1,-1-1 1,0 0-1,0 0 1,5 1-1,3 1-67,0-3-36,0 1 0,1-2 0,-1 0-1,0 0 1,0-1 0,0-1-1,0 0 1,13-5 0,-18 5 136,0 0 1,0-1 0,-1 0-1,1 0 1,-1-1-1,0 0 1,0 0 0,-1 0-1,7-8 1,-12 12 30,1-1 1,-1 1-1,0 0 1,0-1-1,1 1 1,-1-1-1,0 1 0,0 0 1,-1-1-1,1 1 1,0-1-1,0 1 1,-1 0-1,1-1 0,0 1 1,-1 0-1,0-2 1,-11-19 235,8 18-265,-1-1 1,0 1-1,1 0 1,-1 0-1,0 1 1,-1 0-1,1 0 0,-1 0 1,-6-2-1,-19-11-1689,16 6-496,7 2 1160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4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768 1 3564,'0'0'-194,"4"1"-74,-3-1 337,0 0 0,1 0 0,-1 0 0,0 1 0,0-1-1,1 0 1,-1 1 0,0-1 0,0 1 0,0 0 0,0-1-1,0 1 1,0 0 0,0-1 0,0 1 0,0 0 0,0 0 0,0 0-1,0 0 1,0 0 0,-1 0 0,1 0 0,0 0 0,-1 0 0,1 1-1,-1-1 1,1 0 0,-1 0 0,1 3 0,-1-2 410,-4 1-255,-54 40 884,11-16-558,25-16-376,1 1 1,1 1-1,-24 20 1,-25 18 121,3 2-122,47-38-113,-1 0 0,2 1-1,0 1 1,-24 30 0,36-39-45,-90 129 265,81-112-220,1 1 0,1 1 0,-16 47 0,-7 48 220,-33 214-1,27-10 52,31-9-163,16-197-118,6 35 1,-1 1-14,-8-118-19,2 0-1,1 0 1,16 57 0,-13-57-1,-4-18 17,9 29 0,9 29 49,-6-17-42,-1 3 4,-10-40-15,12 34 1,-4-7 0,-12-42-13,1 0 0,0 0-1,1 0 1,-1-1-1,2 1 1,5 9 0,-7-13-3,1 0 0,-1 1 0,0-1 1,0 0-1,-1 1 0,2 8 0,8 20 34,-5-22-33,1 1 9,1-1 0,13 19 0,-5-8 20,-12-18-33,-1 1 0,1-1 0,0-1 0,0 1 0,6 6 0,-7-9-10,16 15 26,0-2 0,1 0 1,32 18-1,-43-28-29,22 12-4,-26-16 4,37 25-44,-5-9-92,-35-16 112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8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5 480,'0'0'4503,"-3"1"-4262,-11 2-23,10-2 2193,17-2-2339,8-1-44,56 0 126,-34 4-131,-34-3-29,1-1 3,-5 1-17,1 0 0,0 1 0,-1-1 0,1 1 0,0 0 0,-1 0 0,1 1 0,10 1 0,-13-1-63,1-1-142,14 0 103,-14 0 15,-4 0 96,1 1 0,-1-1 0,0 0 0,0 0 0,1 0 0,-1 1 0,0-1 1,0 0-1,1 0 0,-1 1 0,0-1 0,0 0 0,0 0 0,1 1 0,-1-1 0,0 0 0,0 1 0,0-1 0,0 0 0,0 1 0,0-1 1,0 0-1,0 1 0,0-1 0,0 0 0,0 1 0,0-1 0,0 0 0,0 1 0,0-1 0,0 0 0,0 0 0,0 1 0,0-1 0,0 0 0,0 1 1,-1-1-1,1 0 0,0 1 0,0-1 0,0 0 0,-1 0 0,1 1 0,0-1 0,0 0 0,-1 0 0,1 1 0,-98 62-630,96-61 631,0-1 0,0 0 0,0 1 0,0-1 0,1 1 0,-1 0 0,0-1 0,-1 3 1,2-2-59,-1-2 44,0 1-1,0 0 0,0-1 1,0 1-1,0 0 0,0 0 1,0 0-1,0 0 0,0 1 1,0-1-1,1 0 0,-1 1 1,0-1-1,1 1 0,-1 0 1,1-1-1,0 1 0,-3 4 1,4-5-20,3 2-55,7 3 95,0 0-1,1-1 1,-1 0 0,1 0-1,0-1 1,19 4 0,-23-7 1,0 3 5,9 7-17,-13-8 40,0 0 1,0 0-1,0 0 1,0 1-1,0-1 1,-1 1-1,1-1 1,-1 1-1,0 0 1,0 0-1,-1 0 1,3 7 0,-2-6 13,-2-1-4,1 1 1,0-1-1,-1 0 1,0 0 0,0 1-1,-1-1 1,1 0 0,-1 1-1,0-1 1,0 0 0,0 0-1,0 0 1,-1 0 0,-2 5-1,1-3 15,0 0 0,0 0 0,-1 0 0,0 0-1,0-1 1,0 0 0,-1 1 0,1-2 0,-1 1-1,-1 0 1,-6 4 0,-2-1 26,0 0 0,-1-1 0,-18 6 1,-11 5-87,42-17-27,-2-1-19,-34 9-2152,37-14 1551,-2-14-609,2 15 124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8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59 3656,'0'0'2979,"-5"5"-2743,-16 14-8,16-14-10,2-4-20,-7 7 15,-1 0-1,2 0 0,-1 1 0,1 1 1,1-1-1,0 1 0,-13 20 1,-21 60 181,37-62-304,4-26-90,0 1-1,1-1 1,-1 0-1,1 1 1,-1-1 0,1 1-1,0-1 1,0 1-1,0-1 1,0 0-1,1 1 1,-1-1 0,1 1-1,-1-1 1,2 3-1,-1-1-16,0 0-1,1-1 1,0 1-1,-1-1 1,1 1-1,0-1 1,1 0-1,-1 0 1,4 4-1,-1-3-10,1-1 0,0 1 0,1-1 0,10 3 0,-12-4-10,0-1 0,0-1 1,0 1-1,0-1 1,0 1-1,0-2 1,0 1-1,7-1 1,-7 0 13,-2 1 1,0 0-1,0 0 0,0-1 1,1 1-1,-1-1 0,0 0 1,0 1-1,0-1 0,4-2 1,11-4-90,-5 3 59,-1 0 0,0-1-1,0 0 1,0-1 0,-1 0 0,0-1 0,0 0 0,0-1 0,-1 0 0,12-13-1,-11 10 16,-6 6 23,-1 1 1,1-1-1,-1-1 1,0 1-1,-1 0 0,1-1 1,3-8-1,8-16-28,-10 22 31,-1 0 1,0 0-1,4-14 1,25-72 177,-33 92-159,1 0 0,-1 0 0,0 0 0,0 0 0,1 0 0,-1 0 1,0 0-1,-1 0 0,1 0 0,0 0 0,-1 0 0,1 0 0,-1 0 0,1 0 0,-1 0 0,0 0 0,0 1 0,0-1 0,0 0 0,0 0 1,-2-1-1,-1-1 7,0 1 1,0 0-1,-1 0 1,1 0-1,0 0 1,-1 1 0,-5-3-1,5 4-35,1 0-1,0 0 1,0 1-1,0 0 1,-1-1-1,1 1 1,0 0-1,-1 1 1,-4 0-1,6 0-27,-2-1-104,-35 8-1868,38-7 1470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9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3896,'0'0'2626,"2"6"-2301,5 16-14,-5-16-15,-4 1-50,1 0 1,1 0-1,-1 1 1,2 8-1,-1-10-147,0 0-1,0 0 1,0-1-1,-3 10 1,-23 110 766,5-25-531,6 8-433,14-83-138,1-24 216,1 1 1,-1-1-1,0 1 0,0-1 1,0 0-1,0 1 1,0-1-1,0 1 0,-1-1 1,1 0-1,0 1 1,-1-1-1,1 0 1,-1 1-1,0-1 0,1 0 1,-1 0-1,0 1 1,0-1-1,1 0 0,-2 1 1,0-1-201,4 3-326,5 3 612,15-41-7095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9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81 4516,'0'-12'-317,"0"10"52,-1 0-93,-3-10 8,4 12 400,-1 0 1,1 0-1,0-1 0,0 1 0,0 0 0,-1 0 1,1-1-1,0 1 0,0 0 0,0-1 1,0 1-1,0 0 0,0 0 0,0-1 1,-1 1-1,1 0 0,0-1 0,0 1 1,0 0-1,0-1 0,0 1 0,0 0 1,1 0-1,-1-1 0,0 1 0,0 0 1,0-1-1,0 1 0,0 0 0,0 0 1,0-1-1,1 1 0,-1 0 0,0 0 1,0-1-1,0 1 0,1 0 0,-1 0 1,0-1-1,0 1 0,1 0 0,-1 0 1,0 0-1,0 0 0,1 0 0,-1-1 0,0 1 1,0 0-1,1 0 0,-1 0 0,0 0 1,1 0-1,-1 0 0,10 2-33,4 2 176,0 0 0,0-2 0,25 3 1,10-11 203,-34 3-356,4 0 40,0 0 0,24-9 0,-1 1-204,39-7-1702,-76 17 1473,-2 1-395,11 0 351,-10 0-153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34.5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292 1057 780,'-18'-4'425,"-22"4"184,36 0-82,-13 4 2154,13-4-2501,1 0 1,0 0-1,-1 0 1,1-1-1,0 0 1,0 1-1,0-1 1,0 0-1,0-1 1,0 1-1,0 0 1,0-1-1,-4-2 1,6 2 31,-2 1-91,0 0-1,0-1 1,0 1-1,0-1 1,0 0-1,0 0 0,1 0 1,-1-1-1,1 1 1,-1-1-1,-1-2 1,-7-6 328,7 7-363,0-1 0,0 1 0,1-1-1,0 0 1,0 1 0,0-1 0,0-1-1,-2-6 1,-14-50 406,14 45-415,-14-82 378,16 75-361,0 4-11,2 1 1,0-1-1,1 0 1,5-31-1,-5 29-32,0 19-48,0 1 0,0-1 0,0 1 0,0-1 0,0 1 0,1-1 0,-1 1 0,1-1 0,-1 1 0,1 0 0,2-5 0,4-8 2,-4 7-3,1 0-1,-1 1 1,2-1-1,-1 1 1,1 0-1,0 0 1,0 1 0,11-11-1,30-28-86,-45 44 80,0 0 0,0 0-1,1 0 1,-1 0 0,0 0 0,0 0 0,0 0 0,1 0 0,-1 1-1,1-1 1,1 0 0,13-10-41,-13 8 30,0 1 0,1-1 1,-1 1-1,1-1 0,-1 1 1,1 0-1,-1 0 0,8-2 1,-2 0-10,-8 4 15,4-2 2,73-26-55,-33 12 52,30-10-5,-41 18 16,-17 1 4,-15 6-5,0 0 1,0 1-1,0-1 1,0 0-1,0 0 1,0 1-1,0-1 1,0 1-1,0 0 1,0 0-1,3 0 1,15-3-4,13-5-6,53-7-1,108 6 4,-180 7 7,0 0 1,-1 1 0,0 0 0,1 2 0,16 1 0,44 2 17,-25-2-21,1 2 0,80 17 0,-112-17 29,-1-1 1,0-1-1,1-1 1,-1 0-1,33-3 0,24 1 52,5-2-46,-38 2-14,-34 1-17,0 0 0,0 0 0,0-1 0,8-1 0,-8 2 3,14 2 1,83-5 30,-29 2-12,-64 2-22,-1-2 0,1 1 0,10-3 1,12-1-2,-7 4 3,38-4-1,18-7 3,-66 10-3,9-1 5,36-8 1,-52 8-9,-1 0-1,1 1 1,14-1 0,2-2-3,-23 3 4,0 1 0,1-1 0,-1 1 0,0 0 0,1 0 0,-1-1 0,0 1 0,1 1 0,3-1 0,23 1-3,0-4 0,41 2 0,51 1 65,-24-4 20,45 0 8,184-3-42,-287 5-51,-21 1 0,36 3-1,-46-1 4,0 0 0,0 0 0,-1-1 0,13-1 0,0 0 0,166 13 5,-104-4-6,2-1 9,-6 1 8,-73-8-17,0 0 1,-1 0 0,1 0 0,0 1 0,-1-1 0,8 3-1,-10-3 2,0 1-1,-1-1 0,1 0 0,0 0 0,0 0 0,-1 0 0,1 0 1,0 0-1,0 0 0,0 0 0,-1-1 0,1 1 0,2-1 0,4-1 2,264-7 10,-247 6-8,-16 2-3,0-1 0,0 1 0,0 0 0,13 1 0,30-1 1,-43-1 0,75-6 17,103-4-11,-23 8-38,118-6 1,-116 1 6,-1 0-31,88 5 22,-20-8 21,147 4 10,49-13-29,-58 10-322,-118-2 215,59 2 69,-170 9 50,-50 0 4,-39 2 3,305-7-53,118 3-145,-245 7 26,203-19-78,-315 9 162,124 3-163,-5 0-11,-141 5 202,12-2 11,122-7-121,96 8-311,-141 4 138,503-12-262,-491 4 568,129 3 46,-109 0 42,-87-1 142,111-13 565,-126 5-565,-76 7-138,225-4 138,-121 9-131,13-1-4,-73-2-8,13 0-23,246 6 63,277 8 5,-391-17-56,-17 2 12,-68-1 39,101 3 194,209 24-78,-302-20-155,6 0-34,-39 1-2,191 10-5,-250-13 2,51-3 2,-44 1-10,-41-1 3,35 3 0,-7 0-11,260 6-42,-58 4-128,-40-8 99,125 8 17,-155-11 43,-98-2 43,88-7-10,-5 0-5,-112 7-4,42 2 0,58 3 19,-8 0-1,38 0 82,118 4 84,103 15-121,-141-15-35,-116-5-85,-17-2-53,-27-1 34,-9-3-26,-43 0 30,60 5 1,-65-3 36,-16-1 22,243 1-70,-24 2 17,-72 6-80,-96-3 116,2 6-3,-68-8 29,-1 2 1,1 1-1,-1 0 0,21 9 1,-28-8 25,-1-2 14,0 2 1,0 0-1,0 0 1,-1 1-1,0 0 0,0 1 1,14 14-1,-13-9 97,-1 1 0,18 28 0,-25-36-66,-1 1 1,0 0-1,0-1 1,-1 1-1,0 0 1,0 0-1,-1 0 1,1 0-1,-1 14 1,13 79 694,-14-67-576,1-8-20,-2 1 1,-3 26-1,1-37-100,2 0 39,-2-1-1,-9 28 1,2-8-4,8-24-72,-1 0 1,-1-1-1,-7 16 0,2-7 16,0-2 7,0 0 0,0-1 0,-1 1 0,-1-2-1,-19 21 1,25-31-32,-1-1-1,1 1 1,-1-1-1,0 0 0,1 0 1,-12 3-1,10-3-6,0-1 1,1 1-1,-1 0 0,-5 5 0,-24 8 28,21-10-30,-19 7 44,0-2 0,0-1 0,-60 9 0,-35 8 40,108-21-84,-1-2-1,-23 1 1,1 1 12,-49 6 43,-160 0 0,165-9-63,46 0 5,-57-4 1,-47-4 12,-80 9-44,82 0 45,-12 0-2,-16 0-27,-190-4 42,52-13-19,237 7-27,-83-3 29,-181-7-23,219 9 5,-8 1-1,-107-9 4,17 3 12,96 8-10,60 1-5,-121-10-10,52 5 19,-16-5-12,-9-1-7,-26 0 9,-8 0 4,12 0 16,83 9-57,-186-15-101,210 18 106,33 1 15,-40-5 1,-22 0-5,33 3 4,-188-8-24,155 7 57,1 0-29,-89 0 15,92 1 7,-176 18 0,18 1-4,13-4 0,94-2-26,122-7 22,-56 5 16,38-3-13,11-3-3,13-1-5,0 1-1,-24 5 1,25-3 9,1-2 1,-22 2-1,21-3 2,-32 5 0,13-1-8,-5-2 5,22-2 1,-32 6 1,-4-1-3,11-3-5,-33 1 6,42-5 1,21 0 0,0 1 0,0 0 1,-24 5-1,20-3-4,0-1 1,0-1 0,-22-1-1,14 0 3,-38 4 2,-12-3-3,4 4 9,30-4-8,-122 4 0,135-3-8,-33-3 0,3-1 10,-190 3 24,152 2-41,-76-3 6,141 0 5,-33 3 1,3 0 0,2 2-11,44-4 12,-87 5 10,46-1-14,-83 3 20,50-3 13,-2 0-41,49-2 2,-54-3 0,69 0 16,-46 3-1,44 0 1,-41-2 0,-91-1-9,75 2 2,-295 14 12,268-13-6,-11 0-1,114 0-3,1-1 0,0-1 0,0 0 0,-11-1 0,-2 0-1,-20 1 8,-85 6-14,-36 0-13,56-2 28,48 1-27,-18 1 42,38-4-27,6-3 3,-34 4 18,-217 6 3,116-5 5,53-1-49,-75-3 42,22-1 85,80 3-68,-93-2 8,111 1-27,-64-2-8,-116-1 23,137 4-54,-36-4-3,-154 0 7,222-3 12,-432-1-7,275 9-2,216-3 12,-35 0 12,12 3 9,-49 1-35,20 0 39,7 0-31,55-2 7,-63 1 0,-14 1 8,-50 4-20,81-4 4,-107 8 8,159-13 4,-11 3 0,-2 1-1,-98 5 24,68-6-2,40-2-16,0 0 0,-1 0-1,1 1 1,-13 3 0,15-4-6,-27 0 13,29 0-10,-66 8 20,-20-4-9,-305 0 2,312-4-17,-153 4 17,146-1-33,-146-14 1,158 4 18,44 3-1,18 3 0,-41 1-1,-70-3-14,-94 10-8,66 5-33,74-4 66,-65 16-15,-10-3-20,49-3 42,34-10-26,-8-2 3,4-3 5,-248 1 19,275-4-18,-178 2-2,106-4-9,106 0 4,-20 0 17,28 3-10,-30-3-14,-1-4 4,24 5 13,-30-2 9,28 2-7,-42 1-6,-12-4-17,-2 4-1,-41 0 30,63 0-33,23 0 16,-76-3-9,77 1 16,22 3-1,-33-5 9,8 1-8,-21-5-3,-66-15 8,-48-3-24,127 18 5,-106-7 0,12-1 28,125 16-12,-28-4 6,7 1-23,7 2 4,-33-7 0,-10-8 10,62 16-3,-1 0 4,-33-7-25,31 6 16,-35-3-13,37 5 19,-35-3 5,-11-1-6,-7 3-6,0-4 14,52 4 3,0 0 7,-41-7-2,44 6-16,-8-2 12,0-3 12,-2 0-202,1 0 0,0-1 0,0 0 0,1-1 0,0 0 0,-11-13 0,10 12-555,0-4-429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0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3108,'0'0'869,"2"3"-700,1-1-107,0-1 1,0 1-1,-1 0 0,1-1 0,0 1 0,0-1 0,1 0 0,-1 0 0,0 0 0,0-1 0,7 1 0,41 1 313,-32-3-256,4 0-13,-4-3-47,68-13-475,-28 1-2098,-42 12 1750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0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3308,'0'0'3738,"3"5"-3385,-2-3-329,1 1 67,0 0 0,0 0 0,-1 0 0,1 0 0,-1 0 0,1 1-1,-1-1 1,0 1 0,0-1 0,-1 1 0,1-1 0,-1 7 0,-14 100 1206,2-17-876,3-40-365,3 97-660,5-140 513,1-6 33,-1 0 0,1 0 0,0 0 0,0 0 0,0 0 0,1 3 0,1 14-211,-2-16-839,8-35-3766,-6 23 3703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1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11 104 3728,'-10'-35'-596,"10"32"818,0 0-36,0 2-140,-1 1 0,1-1 0,0 0 0,0 1 0,0-1 0,0 0 0,0 1 0,0-1 0,0 0 0,0 1 0,1-1 0,-1 1 0,0-1 0,0 0 0,0 1 0,1-1 0,-1 0 0,3-1 72,0 0 0,0 1 1,1-1-1,-1 1 0,0 0 0,0 0 1,6-1-1,-4 1 139,-1 1-1,40-4 529,-36 3-582,1 0-1,-1 1 1,16 1 0,-16 0-53,1 0 1,-1-1-1,16-2 1,5 0 81,-14 2-96,1-1 1,22-4 0,-11 1-63,0 1-120,54-10-668,-39 8-667,-38 5 1018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1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3488,'-1'1'9,"1"0"-1,-1 0 0,1-1 1,-1 1-1,1 0 0,-1 0 1,1 0-1,0-1 1,-1 1-1,1 0 0,0 0 1,0 0-1,0 0 0,-1 0 1,1 0-1,0 0 0,0 0 1,0-1-1,0 1 1,1 0-1,-1 0 0,0 0 1,0 0-1,0 0 0,1 0 1,-1 0-1,0-1 0,1 2 1,2 0 71,-1-1 0,0 0 0,0 1 0,0-1-1,1 0 1,-1 0 0,1 0 0,-1-1 0,3 1 0,1 1-9,6 0 129,0 0-1,0-1 1,1-1-1,-1 0 1,23-3-1,18 0 144,-36 3-283,-12 0-1,0 0-4,35-6 52,37-6-780,-73 11 413,1 1-31,1-1 0,-1 0 0,1 0 0,7-3 0,-9 3-34,-1 0-750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2.0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265 0 112,'0'0'7987,"-5"5"-7898,-16 14-2,16-14 63,-13 1 16,-26 24 158,42-28-296,-17 15 118,3-1-57,0 2 0,-20 28 0,30-40-80,-11 18 15,-2 3 14,12-19-20,2 0 0,-1 1 0,1 0 0,-6 13 0,5-7-6,5-12-11,3 22 19,-2-24-20,0 0 1,0 0-1,-1 0 0,1 0 1,0 1-1,0-1 0,0 0 1,0 0-1,0 0 0,1 0 0,-1 1 1,0-1-1,1 0 0,-1 0 1,0 0-1,1 0 0,0 1 0,1 0 1,-1 1 7,0 0-10,0 1 0,1 1 4,20 16-28,-20-19 15,0 0 0,1-1 1,-1 1-1,1-1 0,0 1 1,-1-1-1,4 1 0,-3-1-24,1 0 2,10 2-7,-11-2 6,1-1 8,36 0-55,-37 0 58,3-1 5,1 0 7,1-1 0,-1 0 1,14-6-1,-17 6 9,-1 1 0,0-1 0,0 0 0,1 0 0,-1 0 0,-1 0-1,1 0 1,0-1 0,0 1 0,-1-1 0,0 0 0,3-3 0,-2 2-9,13-10 11,-15 10 2,-1 2-2,0 1 0,0 0-1,1 0 1,-1 0-1,0 0 1,0 0-1,1 0 1,-1 0 0,0 0-1,1 0 1,-1 0-1,1 1 1,0-1-1,-1 0 1,1 0 0,1-1-1,32-57-22,-31 54 32,1-1 0,-1 0 0,-1 0 0,1 0 0,-1 0-1,0 0 1,-1-1 0,2-8 0,1-6-2,-3 18 0,-1 1-1,0-8-6,0 8 5,0-38 31,0 37 49,-10-23 458,10 24-2,-4 1-494,-10-2-8,11 2 314,-2 1-340,-12 0-1,12 0 22,1 0-89,-14 0-1,14 0-30,9-19-8720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3.2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1 4784,'0'0'-350,"-2"0"-138,-22 14 5772,32-13-5204,75 2 218,-79-3-250,1 0-8,65 5 42,-66-5-102,-1 0-4,36 4-172,-34-3 141,12 5-127,-16-5 174,0 0 0,0 0-1,0 1 1,-1-1 0,1 0 0,0 0 0,-1 0 0,1 1-1,-1-1 1,1 0 0,-1 1 0,0-1 0,0 0 0,1 1 0,-1-1-1,0 1 1,0-1 0,0 0 0,-1 1 0,1-1 0,0 0-1,-1 2 1,-12 34-61,8-24 60,-1-6 15,6-6-6,-1-1 0,1 0 0,0 0 0,-1 0 0,1 0 0,0 0 0,-1 1 0,1-1 0,0 0-1,0 0 1,-1 0 0,1 1 0,0-1 0,0 0 0,-1 0 0,1 1 0,0-1 0,0 0 0,0 1 0,-1-1-1,1 0 1,0 1 0,0-1 0,0 0 0,0 1 0,0-1 0,0 1 0,0 0-1,0-1 1,-1 1 0,1 0-1,0 0 1,0 0 0,0 0-1,-1 0 1,1 0 0,0 0-1,-1-1 1,1 1 0,-1 0-1,1 0 1,-1-1 0,0 1-1,1 0 1,-1-1 0,0 1-1,1 0 1,-1-1 0,0 1-1,0-1 1,1 1 0,-1-1-1,0 1 1,-1-1 0,-6 3-15,-21 24-11,10-9 0,17-17 13,-1 1-3,3-2 16,-3 1-8,1 1 0,-1 0 0,1-1 0,-1 1 0,1 0 0,0 0 0,0 0 0,0 1 0,0-1-1,-3 4 1,4-4 0,3-2-356,-1 1 359,0 0 0,0-1 0,0 1 0,0 0 0,0 0 1,0 0-1,0 0 0,0 0 0,2 2 0,-1 0-6,14 6-23,-12-9 22,18 2-4,-21-1 14,1-1 0,-1 0 0,0 0 0,0 1 0,1-1-1,-1 1 1,0-1 0,0 1 0,0-1 0,0 1 0,1 0 0,-1 0 0,0-1 0,0 1 0,0 0 0,-1 0 0,2 1-1,2 0-7,-4-2 10,4 2-4,0 0 0,0 0 0,0 1 0,0-1 0,0 1 0,-1 0 0,1 0 0,-1 0 0,0 1 0,4 5 0,-5-7 6,0 0-1,0 0 1,-1 0-1,1 0 0,-1 0 1,0 0-1,1 0 0,-1 1 1,0-1-1,0 0 0,0 4 1,2 2-6,-2-4 14,-1 1 1,1-1-1,-1 1 1,1 0-1,-1-1 0,-1 1 1,1-1-1,-1 1 1,0 0-1,0-1 0,-2 6 1,1-3 35,-1-1 0,0 0 1,-1 0-1,1 0 0,-6 6 0,-4 7 67,12-16-97,-1-1-1,0 0 1,0 0 0,0-1 0,0 1-1,-1 0 1,1-1 0,-5 3 0,1 0 51,-58 31 173,62-34-213,-2 0 5,3 0-130,-1 1 0,0-2 0,0 1 0,-1 0 1,1 0-1,0-1 0,0 1 0,0-1 0,0 0 0,-1 1 0,1-1 1,0 0-1,0-1 0,0 1 0,-1 0 0,1 0 0,0-1 0,0 0 1,0 1-1,0-1 0,-4-2 0,2 1-878,5-1-998,3-13-362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5.0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248 10 5312,'0'0'-360,"-3"-1"-293,2 1 735,0 0 0,0-1 0,0 1 0,0 0 0,0 0 0,0 0 0,0 1 0,0-1 0,0 0 0,0 0 0,0 0 0,0 1 0,0-1 0,0 1 0,0-1 0,0 1 0,0-1 0,0 1 0,1-1 0,-1 1 0,0 0 0,0-1 0,0 1 0,1 0 0,-1 0 0,0-1 0,0 3 0,-2 0 224,-10 8 271,-50 38 144,41-29-590,21-20-127,0 1 0,0 0 0,0-1 0,1 1 0,-1 0 1,0 0-1,0 0 0,1 0 0,-1 0 0,0 0 0,1 0 0,-1 0 0,1 0 0,-1 0 0,0 2 0,-5 10 27,-51 56 107,44-53-120,10-13-17,0 0 1,1 0-1,-1 1 1,1-1 0,-1 1-1,1-1 1,0 1-1,1 0 1,-1 0 0,1-1-1,-1 1 1,1 0-1,0 0 1,0 5-1,1-7-18,2 16-98,0-14 101,9 11-45,-10-14 22,17 10-100,-12-8 83,-1-1 0,1 0 0,0-1-1,0 1 1,0-1 0,10 1 0,-12-2-36,1 0-14,34 0-192,-35 0 210,1-2 11,5 0 24,-1-2 1,1 1-1,-1-1 1,0 0-1,0-1 1,0 0-1,0-1 1,-1 0-1,0 0 0,0-1 1,12-13-1,33-55 89,-50 70 4,-1-1-1,0 1 1,0-1-1,0 0 1,-1 1-1,0-1 1,0 0-1,0 0 1,-1 1-1,0-1 1,0 0-1,-2-9 1,2-1-4,0 13-19,-1 2-17,0 0 1,1 0-1,-1 0 1,1-1-1,0 1 1,-1 0-1,1 0 1,0 0-1,0-1 1,-1 1-1,1 0 1,0-3-1,0 2 4,-1-1 19,-3-13 19,1 2 90,2 13-128,1-1 0,0 1 0,0 0 0,-1 0 0,1-1 0,-1 1 0,1 0 0,-1 0 0,1 0 0,-1-1 0,0 1 1,0 0-1,1 0 0,-1 0 0,0 0 0,-2-1 0,1 0 9,1 1-5,-6-5-2,5 4 1,-23-3-361,7 5 227,14 0-21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6.0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128 15 3272,'0'0'2640,"-5"5"-2402,-12 18-12,1-8 248,6-2-79,6-5-162,-1 1 1,0-1-1,-9 11 1,-4 7 68,15-20-216,0 0-1,0 1 1,1-1-1,-2 9 1,-7 16 105,9-27-166,1 0 1,0 0-1,1 0 0,-1 0 0,1 0 0,-1 4 1,1-5-19,0 0 3,-1 0 0,1-1-1,-1 1 1,1-1 0,0 1 0,0-1 0,1 1-1,-1 0 1,0-1 0,1 1 0,-1-1-1,1 1 1,2 4 0,-2-6 14,-1 15 15,0-13-24,4 13 12,-3-13-37,0 0-1,1-1 1,-1 1-1,1 0 1,-1-1-1,1 1 0,0-1 1,0 1-1,4 3 1,-4-5-19,16 10-89,-7-8 76,-9-2 2,3-1 8,51 8-77,-53-7 79,2-2-31,16-2 24,-16 2-8,-1 1 2,2-1 23,-1 0-14,0 0 0,0 0 0,0-1-1,0 0 1,0 0 0,0 0-1,0 0 1,5-4 0,-6 4 18,-1 0 0,0 0 1,0-1-1,0 1 0,-1-1 1,1 0-1,0 1 0,-1-1 1,0 0-1,4-6 0,-3 1-12,1-1-1,-1 1 1,0 0 0,1-13-1,1-2 32,-1-1 0,-1-1 0,0-33 0,-4 43 148,-1 0 0,-4-20 1,6 35-153,-1-2 14,0 0 0,0 0 0,0 1-1,0-1 1,0 0 0,0 0 0,0 1 0,0-1 0,-1 1 0,1-1 0,-1 1 0,1 0 0,-4-3-1,-5-2-21,7 5-9,-2 0-51,-39-3-77,41 4 74,-4 1-12,-17 2-11,18-2-22,1-1-14,-12 0-28,13 0-39,-1-1-36,4 0 179,0 1 18,0-1 1,-1 1-1,1-1 0,-1 1 0,1-1 0,-1 1 0,1 0 0,-1 0 1,1 0-1,-1-1 0,1 2 0,-3-1 0,1-1-602,-11-2 240,13 3 305,0-1 0,1 1 0,-1-1 0,1 1 0,-1 0 0,1-1 0,-1 1 0,1-1 0,-1 1 0,1-1 0,-1 0 1,1 1-1,0-1 0,-1 1 0,1-1 0,0 0 0,0 1 0,-1-1 0,1 0 0,0 1 0,0-1 0,0 0 1,0 1-1,0-1 0,0 0 0,0 0 0,0 0 0,0-11-1353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7.4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117 14 4120,'0'0'-261,"3"-1"208,8 1 713,-11 4 1701,-14 11 1419,9-10-4903,-1 0 1211,3-3-6,-2 0-63,1-1 15,0 1-1,0 0 1,0 0-1,0 0 1,1 0-1,-1 0 1,1 1 0,-1 0-1,1 0 1,-3 3-1,5-5-25,1-1-1,-1 1 0,0 0 0,1 0 1,-1-1-1,0 1 0,0-1 0,1 1 1,-1-1-1,0 1 0,0-1 0,0 1 1,0-1-1,0 1 0,0-1 0,0 0 0,0 1 0,0-1 0,0 1-1,0-1 1,0 1 0,0-1 0,0 1 0,0-1 0,1 1 0,-1 0-1,0 0 1,1-1 0,-1 1 0,0 0 0,1 0 0,-1 0 0,1 0-1,-1 1 1,0-1 6,0 1-5,1-1 0,-1 1 0,1-1 0,-1 1-1,0-1 1,0 0 0,0 1 0,0-1-1,0 0 1,0 0 0,0 1 0,0-1 0,-2 1-1,-2 14 33,4-13-33,0 0 1,0 0-1,0 1 1,0-1-1,0 0 1,1 1-1,-1-1 1,1 0-1,0 1 1,0-1-1,0 1 1,1-1-1,-1 1 0,1-1 1,0 0-1,2 6 1,-2-5-2,0 3-1,-2 18 14,0-22-30,1 0-1,0 1 1,0-1-1,1 1 1,-1-1-1,1 1 1,0-1-1,0 0 1,0 0-1,0 1 1,0-1 0,1 0-1,-1 0 1,1 0-1,0 0 1,4 4-1,-4-5-8,0 3-16,-2-5 32,0 1 0,0-1 1,0 1-1,0 0 0,0-1 1,0 1-1,1-1 0,-1 1 1,0-1-1,0 1 0,1-1 1,-1 1-1,0-1 0,1 1 0,-1-1 1,0 1-1,1-1 0,-1 1 1,1-1-1,-1 1 0,4 1 3,-1 0-21,1 0-1,-1 0 1,1 0 0,-1 0 0,1-1 0,0 1 0,4 0 0,-5-2-18,1 0-10,14 0-13,-14 0-13,2-1-122,-4 0 201,64-18-554,-57 16 466,-1 0 0,1-1 0,-1 0-1,0 0 1,0-1 0,8-6 0,3-5-56,-15 13 119,1 0 0,-1-1 0,0 0 0,0 0 0,-1 0 0,1 0 0,-1-1 0,0 1 0,4-7 0,5-9-32,-11 19 54,0 0 0,0-1 0,0 1 0,0 0 0,0-1 1,0 1-1,-1 0 0,1-1 0,-1 1 0,1-1 0,0-2 0,1-2 11,-1-1 15,1 1-1,0 0 0,-1-1 0,0 1 1,-1-11-1,0 15 4,-1-2 3,-2-2-14,0 0 0,-1 0 0,0 0 0,0 0 0,-6-7 0,6 9-8,-1 1-1,1-1 0,-1 1 1,1 0-1,-1 0 0,0 0 0,0 1 1,0 0-1,-10-3 0,12 4-4,-1-1 1,-64-16-24,29 10-480,34 8 266,-7-4-1480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8.1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1 3712,'0'0'3589,"2"3"-3394,17 36 1173,-19-37-1323,1 0 1,-1 0-1,0 0 0,0 0 0,1 0 0,-2 0 0,1 0 1,0 0-1,0-1 0,-1 1 0,1 0 0,-2 3 1,-1 18 324,2-13-190,-1 1 0,-6 19 0,2-5 16,-10 28 140,7-16-177,6-28-119,1 1 1,0-1-1,0 1 1,0 12-1,-8 82-857,10-85 263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52.2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458 957 5941,'-4'-4'-437,"-1"1"0,1 0 0,-1 1 1,0-1-1,-5-2 0,8 5 1702,2-1-1236,-1 0 0,1 1 0,0-1 0,-1 0 0,1 1 0,0-1 0,-1 1 0,1-1 0,0 0 0,-1 1 0,1-1 0,-1 1 0,1-1 0,-1 1 0,1-1 0,-1 1 0,0-1 0,1 1 0,-1 0 0,0-1 0,1 1 0,-1 0 0,0 0 0,1 0 0,-1-1 0,0 1 0,1 0 0,-1 0 0,0 0 0,0 0-1,1 0 1,-1 0 0,0 0 0,1 0 0,-1 0 0,-1 1 0,1-1-143,-3 0 162,0 0-5,-10 0 2,10 0-8,0 0-3,-14 0 5,14 0 5,-1 0-2,-1 0-30,-3 0 30,0 0 0,0 0 0,-13-3 0,20 2 3,-3 0-2,-82-11 365,87 12-407,-2 0 9,-1 0 0,1-1 0,-1 0 0,1 1 0,0-1 0,-1 0 0,1 0 0,0 0 0,0-1 0,-1 1 0,1-1 0,0 1 0,0-1 1,-2-2-1,4 4-8,0 0 0,0-1 0,0 1 0,0 0 0,-1-1 1,1 1-1,0 0 0,0-1 0,-1 1 0,1 0 0,0 0 1,-1-1-1,1 1 0,0 0 0,-1 0 0,1-1 0,0 1 1,-1 0-1,1 0 0,0 0 0,-1 0 0,1 0 0,-1 0 1,1 0-1,0-1 0,-1 1 0,-11-5 51,-4-10-28,1 0 0,1-2 0,1 1-1,0-2 1,1 0 0,-15-31 0,7 6 0,18 38-31,1 1 0,0-1 1,0 0-1,0 1 0,0-1 1,1 0-1,-1 0 0,1 0 1,0 1-1,1-1 0,-1 0 1,1 0-1,0 1 0,0-1 1,1 0-1,-1 1 0,1-1 1,0 1-1,0 0 1,1 0-1,-1-1 0,1 1 1,0 1-1,0-1 0,0 0 1,1 1-1,-1 0 0,1 0 1,-1 0-1,8-4 0,7-9-27,-4 3 18,6-2-8,28-27 1,-34 28 3,1 1 1,0 1 0,31-20 0,9-1-52,-52 32 67,-1 0 0,0 0 0,0 0 0,0 0 0,0 0 0,1 0 1,-1 1-1,3-1 0,10-4-2,18-10-6,1 1 0,65-17-1,-59 20 10,-28 7 6,30-5-15,112-26 28,-56 12-36,168-12 16,-226 32 3,202-25 17,218-10-161,40 17 52,-486 21 87,281-7-26,134-21-63,-59-1-64,-303 23 151,65-3 6,-56 7-2,77 3-24,16 3 44,-51-3-15,68 10-7,-21 2 26,-78 0-9,98 27 1,-92-18 25,-69-15-47,0 1 1,38 19-1,-39-17 4,73 38 37,-3-4-9,-32-14-27,-44-21 14,0 0-1,-1 1 1,15 11-1,0 2-18,-22-16 18,0 1 1,-1 0 0,0 0-1,0 1 1,-1 0-1,0 1 1,-1-1-1,7 14 1,-12-20-5,1 0 0,-1 0 1,0 1-1,0-1 0,0 0 0,1 6 0,2 10 36,-6 2-3,0-10-20,2-7-11,-1 0 0,0 0 0,0 0 0,0 0 0,0 0 0,-1-1 0,-3 7 0,4-7-4,-1 0 0,1 0 1,-1 1-1,1-1 1,0 0-1,0 1 1,0 4-1,-9 5 17,2-5-18,4-3 13,0 0-1,-1 0 1,0 0 0,0-1 0,0 0 0,-1 0-1,1 0 1,-13 6 0,-1 1 37,-7 1-7,6-4-12,-36 13 2,50-19-28,-8 2 1,-28 14 17,36-15-20,0-1-1,0 0 1,0 0-1,0 0 1,0 0-1,0-1 1,-8 1 0,-16 3-5,-8 6 30,36-10-28,-2 0-4,-32 6 14,-50 12 45,28-11 28,52-6-70,0-1-1,-1 0 1,1 0 0,-13-1-1,-11 3 40,-68 11 189,47-8-116,-42 6 161,-12 0 1,-64 5 206,-51 1-47,37 2-88,148-17-232,13-2-7,-40 7 0,24-4-47,1-2-11,-81 9 46,-50 5-24,-16-1-2,-53 1-74,193-15-6,3 6-3,-126 10 16,120-14-6,7 1 0,4 0-7,28-4 0,-16 0-3,-40 8 4,-110 7-25,105-10 22,47-5 3,1 1 0,0 0 0,-1 2 0,-31 7 0,51-9-1,-26-2-6,1 2 1,-44 6 0,64-6 4,-10-1-2,-1 0 0,-28 5 0,18-1-4,-17 0 7,1 0 4,-41 1-14,-21 4 2,87-7 7,-1-1 1,-34-2-1,6 0 1,26 1-1,-49 4-9,61-5 3,-74 5-5,-50-3 13,74-1-3,-10-4-20,66 4 20,0 0 2,-40 0-11,-46 0 24,72-4-24,15 4 6,-1 0 3,-81 0-29,78-1 21,-4-2 6,7 3 3,0 0 1,1-1-1,-1 1 0,0 0 1,1 1-1,-1-1 0,1 1 1,-6 1-1,7-2-1,-1 1 6,-2-2-2,-12-2-1,12 3 0,2 0-1,-38 0 3,37 0-1,-19-6 10,10 4 9,13 2-24,0-1 1,0 1 0,-1 0 0,1 0 0,0 0 0,-1-1 0,1 1 0,0 0-1,0 0 1,-1 0 0,1 0 0,0 0 0,-1 0 0,1 0 0,0 0-1,-1 0 1,1 0 0,0 0 0,-1 0 0,1 0 0,0 0 0,-1 0 0,1 0-1,0 0 1,-1 0 0,1 0 0,0 0 0,-1 1 0,0-1 0,0 0 0,1 1 1,-1-1-1,0 0 0,0 0 1,0 0-1,1 0 0,-1 0 1,0 0-1,0 0 0,0 0 0,1 0 1,-1 0-1,0 0 0,0 0 1,0-1-1,-1 1 0,-62-22 217,61 21-198,-14-3 12,-31-13 36,18 11-56,27 5-6,0 0 0,-39-11 21,32 10-1,8 1 22,-3 0-32,-1 0 0,1 0-1,0 0 1,0-1 0,-1 0 0,-5-3 0,8 3-12,0 1 8,0 0-4,-12-6 27,0 0 0,-24-16 1,32 18-154,1-1 1,0 1 0,1-1 0,-1 0 0,-5-9 0,-15-14-1297,-3-4-3257,21 21 2305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8.6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14 3892,'0'0'-316,"-7"-5"-804,5 2 1673,7 5 2967,23 11-3392,-21-10 106,42-7 198,-45 3-380,18-3 19,-18 3-60,0 1-20,14 0-26,-14 0-21,0 0-12,10-4-36,-11 4-25,2 0-166,54-5-1219,-54 5 1281,-2-1-1652,11-2 1037,-10 2 423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9.0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2744,'2'16'253,"5"-6"-89,-5-8 20,0-1 13,10 3 206,0-1 1,0-1 0,0 0 0,22 1 0,10-3-152,-41 0-210,1 0-8,40 0 92,-39 0-96,-2 0-59,41-5-3349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0.5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267 52 3324,'-1'-1'155,"0"1"0,0-1 0,0 0-1,0 1 1,0-1 0,-1 0-1,1 1 1,0-1 0,0 1 0,-1 0-1,1-1 1,0 1 0,0 0 0,-1 0-1,1 0 1,0 0 0,-1 0 0,1 0-1,0 0 1,-1 1 0,1-1 0,0 0-1,0 1 1,-3 0 0,-32 20 616,30-17-643,0 0 1,1 0 0,-1-1 0,-10 4-1,7-2-44,1 0 0,-1 1 0,1 0 0,0 1-1,1 0 1,-1 0 0,1 0 0,-8 11 0,3-2 6,0 0 1,0 1-1,2 0 1,0 0-1,-9 23 1,18-39-84,1 1 1,-1 0-1,1 0 0,-1-1 1,1 1-1,-1 0 1,1 0-1,0 0 0,0 0 1,0-1-1,0 1 1,0 0-1,0 0 0,1 0 1,-1 0-1,1-1 1,-1 1-1,1 0 0,-1 0 1,3 2-1,-1-1-4,1 0-1,-1-1 1,0 0-1,1 1 1,0-1-1,0 0 1,5 3-1,1-1-34,0 0-1,-1 0 1,14 2-1,-17-4 24,28 2-103,-25-4 88,-5 1-21,4-2-6,15 0-16,31-6-170,24-24-359,-71 29 568,3-3-15,0 0-1,0-1 0,-1 0 0,0 0 0,0 0 0,0-1 0,-1-1 0,0 1 0,0-1 0,-1 0 0,0-1 0,7-12 0,-5 8 9,-5 8 32,-1 0 0,0-1 1,0 0-1,-1 1 0,2-12 0,0 5 16,2-42 132,-5 54-142,1-1-1,-1 1 1,0-1-1,0 1 1,0-1-1,0 1 1,0 0-1,1-1 1,-1 1-1,0-1 1,0 1-1,0-1 1,0 1-1,0-1 0,0 1 1,-1 0-1,1-1 1,0 1-1,0-1 1,0 1-1,0-1 1,0 1-1,-1 0 1,1-1-1,0 1 1,-1-1-1,-2-12 74,3 11-65,-1-1 0,1 0-1,-1 0 1,0 0 0,1 1-1,-1-1 1,0 0-1,-1 0 1,1 1 0,0-1-1,-1 1 1,1 0 0,-1-1-1,-2-1 1,2 1-7,0 1 1,0 0-1,-1 0 1,1 0-1,-1 0 1,1 0-1,-1 0 1,0 1 0,0-1-1,1 1 1,-1 0-1,0 0 1,-5-2-1,-30-6-133,35 8 71,-2 1-11,-12 0-18,13 0-26,-2 0-2030,-15 0 1679,16 0-57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1.0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 7 3892,'0'0'-190,"-2"-2"-104,-6-2 4665,11 36-3503,0 1 0,-5 59 0,-6-49-526,-5 84-1,14-119-363,-2 1-1,1-1 0,-1 1 0,0-1 1,-1 0-1,-3 12 0,4-17-31,0 0 0,1 0-1,-1 0 1,1 1 0,0-1 0,0 0 0,0 0-1,0 0 1,2 5 0,-2-8 32,0 4-213,0 1 150,0 1-1090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1.4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8 4508,'0'0'-308,"-6"-6"-409,4 4 1284,6 6 3044,4 3-3529,-5-4-26,0-1 0,0 1-1,1-1 1,-1 0 0,0 1 0,1-2 0,4 3-1,-1-2-31,0 0-1,0-1 0,-1 0 0,1-1 0,0 1 1,0-1-1,0 0 0,0-1 0,12-2 0,-2 1-116,29-3-937,-14 1-642,-11 4 1186,-16 0-232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1.8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0 4016,'-10'21'-246,"9"-18"414,3-1-51,-1 0-95,0-1-1,1 0 1,-1 1-1,0-1 1,1 0-1,-1 0 1,1 0-1,0 0 1,-1 0 0,1 0-1,-1 0 1,1-1-1,0 1 1,0-1-1,0 1 1,-1-1-1,1 1 1,0-1-1,0 0 1,0 0 0,3 0-1,9 0 41,-11 0-9,4-1-5,3-1-37,3 0 41,-1 0-1,18-1 1,-28 3-37,12 0-66,0 0 0,0-1 0,15-3 0,43-14-2410,-68 18 2109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4.3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859 0 2564,'0'0'-196,"1"3"-94,-1-3 116,3 15 892,-3-15-699,0 0 1,1 1-1,-1-1 1,0 0-1,0 1 1,0-1-1,0 0 1,0 1-1,0-1 1,0 1-1,0-1 1,0 0-1,0 1 1,0-1-1,0 0 1,0 1-1,0-1 1,-1 0-1,1 1 1,0-1-1,0 0 1,0 1-1,0-1 1,-1 0-1,1 0 1,0 1-1,0-1 1,-1 0-1,-1 2 1806,-9 9-480,10-9-1318,0 0 1,0 0 0,-1-1 0,1 1-1,-1-1 1,1 1 0,-1-1 0,1 1-1,-1-1 1,0 0 0,1 0 0,-1 0-1,-3 1 1,-5 4 14,-150 98 452,141-92-448,-33 30 0,8-6-30,28-23-2,1 1 0,-24 29 0,13-14 11,-9 13 69,-43 67 1,46-62-55,6-4-21,1 1 1,-23 59 0,46-99-19,-79 208 179,47-117-116,25-67 11,-8 45 0,6-21 9,-10 56 177,15-82-159,2 0-1,-2 50 1,2-10 87,2-41-30,3 35 0,0-35-30,-3 35 0,0-29 4,2-1 1,1 1 0,7 38 0,2 49 201,-9-92-248,2 0 0,8 38 0,1 0 48,-9-48-101,1 0-1,1 0 1,6 15-1,5 14 23,-13-34-44,1-1-1,0 0 0,1-1 0,0 1 0,0-1 1,1 0-1,12 15 0,3-1-65,31 27 0,-47-46 40,51 47-143,-23-24 94,-22-18 39,0 0 0,1 0-1,18 9 1,52 27-144,49 23-54,-120-63 165,0 0 0,0 1-1,15 11 1,-25-16 31,3 0 0,41 15-48,81 31-188,-100-38 119,-24-8 128,1-1 1,-1 1-1,1 0 0,-1 0 1,1 0-1,-1 0 0,4 3 1,-4-2 5,1-1 0,-1 0 1,1 0-1,0 0 0,-1 0 1,1 0-1,0-1 0,4 1 1,1 0-15,-6 0-2,16 3-1,-15-3 4,0 1 12,35 14-279,-37-15 201,10 1-1308,-1 1-1867,-7-7 2021,10-11 166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5.1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386 0 3640,'0'0'4717,"-4"4"-4585,-14 12 6,14-12 407,-6 25 408,11-26-830,25 50 418,-18-32-484,2-2-1,12 21 1,10 18-139,-28-50 63,0 0 0,-1 0 0,1 1-1,1 8 1,11 25-79,-15-39 91,0 1 0,-1-1 0,1 0 0,-1 0-1,0 0 1,0 0 0,0 0 0,0 0 0,-2 5 0,2-7 4,0 0 1,0 0 0,0 0 0,0 0 0,-1 0 0,1 1 1,0-1-1,-1 0 0,1 0 0,-1 0 0,0 0 0,1 0 0,-1 0 0,1 0 0,-1-1 1,-2 3-1,-5 9-20,5-9 20,1 0 0,-1 0 1,0 1-1,0-2 0,0 1 0,0 0 0,0-1 0,-1 1 1,1-1-1,-7 3 0,-46 19-22,42-19 23,-134 42-27,135-44 25,-36 14-2,19-7-39,-35 8 0,61-18-30,0 1-18,1 0 0,-1 0 0,1 0 0,-1 0-1,1 0 1,0 1 0,-1-1 0,-2 3 0,3-2-195,1-2-885,-8 3 923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7.1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566 1 4364,'0'0'-296,"-8"3"-64,-23 10 524,23-10 34,-10 9 482,-55 73 2213,72-85-2889,-15 21 338,1 1 0,1 0 0,-23 48 0,33-62-250,0 1 0,-1-1 0,0 0 0,-11 13-1,10-14-28,0 1-1,1 0 0,0 0 1,-7 15-1,-14 29 144,-22 48 77,32-53-149,7-19-50,-2 0 0,-15 29 1,24-52-76,0 0 0,0 0 1,0 0-1,-1 11 1,-9 23 48,-13 33-5,20-59-36,1 1 0,0 0 0,1 0 0,-2 19 0,5-31-15,0 0-1,-1 1 1,1-1 0,-1 0-1,0 1 1,0-1 0,1 0-1,-1 0 1,-1 0 0,-1 4-1,-7 16 13,4 32 7,6-53-21,0 0 0,0 1 1,-1-1-1,1 0 0,0 0 1,0 1-1,-1-1 0,1 0 1,-1 0-1,1 1 1,-1-1-1,1 0 0,-1 0 1,-1 2-1,-6 13 6,0 44 81,6-43 27,0 0 0,-8 31 0,7-33-41,0 1 0,2 0 0,-1 0 0,2-1 0,2 27 1,0 3 67,3 101 433,-3-115-437,1-1-1,9 39 0,-2-15-1,22 93 274,10 19-183,-21-72-144,-9-52-42,-9-35-35,-1 1 0,1-1 1,-2 1-1,1 0 0,0 9 1,-2-15-6,0-1 1,0 1 0,0 0 0,1-1-1,-1 1 1,0-1 0,1 1 0,-1-1-1,1 1 1,-1-1 0,2 2 0,5 14 2,29 123 37,-20-95-16,0 5-16,-12-31-3,12 28-1,0-5 1,30 58 0,36 50-14,-53-88-11,-24-51 26,-1 1-1,0 0 0,4 19 1,-8-31-6,0 0 0,0 1-1,0-1 1,0 0 0,0 1 0,0-1 0,0 0 0,0 0 0,0 1 0,0-1 0,0 0 0,0 1 0,0-1 0,0 0 0,1 0 0,-1 1 0,0-1 0,0 0 0,0 1 0,0-1 0,0 0-1,1 0 1,-1 0 0,0 1 0,0-1 0,0 0 0,1 0 0,-1 0 0,0 1 0,2 0 0,-1 0 0,0 0 0,0 0 1,0 0-1,0 0 0,0 0 0,0 0 0,-1 0 0,1 0 0,0 1 0,-1-1 0,1 0 1,0 3-1,14 32-6,11 25-110,-25-60 108,6 9-17,-7-10 23,1 1 1,0 0-1,0-1 0,-1 1 1,1 0-1,0 0 0,-1-1 1,1 1-1,-1 0 1,1 0-1,-1 0 0,0 0 1,1 0-1,-1 0 1,0 0-1,1-1 0,-1 1 1,0 1-1,0 0-1,0-1 1,0 0-1,0 0 0,1 0 0,-1 0 0,0 0 1,0 0-1,1 0 0,-1 0 0,1 0 0,-1 0 0,1 0 1,-1 0-1,1 0 0,0 0 0,0 0 0,1 1 1,0 0-16,-2-1 6,2 2-15,18 13-41,-2 0-9,-16-14 56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05.5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111 29 5937,'0'0'3572,"-5"1"-3528,0-1 6,-1 0 1,1 0 0,-1 0-1,1-1 1,-1 0-1,1 0 1,-9-4 0,8 3-1,3 1-50,-8-2-4,9 2-18,-27-12-6076,26 12 4070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09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1635 116,'0'0'203,"-5"0"-151,-32-3 282,35 2-164,-9-7 546,5 6-1302,6 1 972,-1 1 0,0-1 0,1 1 0,-1-1 0,0 1 0,1-1 0,-1 1 0,0-1 0,1 0 0,-1 0 0,1 1 0,-1-1 0,1 0 0,0 0 0,-1 0 0,0-1 545,-4-28 89,1 14-805,1-1 0,1 1 0,0-1 0,2-30 0,1 26-93,-1 13-58,0 1-1,0-1 0,-2-12 0,-2-33 169,4 41-190,0 0 0,-1 0 0,-3-15 0,0 8 4,1 0 0,0-25-1,2 24-14,-6-36-1,-11-48 29,6 33 8,-7-25 3,15 77-60,1-1-1,0 1 0,1-1 0,1-21 0,6-47 18,-6 84-27,1 0 0,1-1 0,-1 1 0,1-1-1,0 1 1,1-5 0,-1 4 0,0 1 0,0-1 1,0 1-1,-1-1 0,0 1 0,0-6 0,1 3-3,0 1 1,0-1-1,1 0 0,4-12 0,2-9-6,-5 19 7,1 1-1,0 0 0,1 0 1,-1 0-1,2 0 0,-1 1 1,12-12-1,-12 15-1,5-6 3,0 1 0,1 1-1,13-9 1,-17 11-2,-6 5 3,0 0 0,-1 1-1,1-1 1,0 0 0,0 0 0,-1 0 0,1 1 0,0-1-1,0 0 1,0 1 0,0-1 0,0 1 0,0-1-1,0 1 1,0 0 0,0-1 0,2 1 0,60-25-24,-59 23 25,17-7 5,-8 6 6,0 0 1,0 0-1,21-1 0,5-2 66,-17 1 13,45-6 0,-8 3 9,16-6-2,81-5 0,-38 3-66,112-4 16,52-3-13,-133 8-33,-24 2 12,205-15 2,330-16 10,-542 37-19,156-5-20,133 19-8,-291-2-3,417 4-75,-79-18-133,-258 1 164,-2 0 39,-62 7-35,222 5-79,-89-2 50,-142-3 11,173-9-46,1 0 24,127 2-326,238 23 118,-516-5 255,162 5 8,-227-14 45,68-1 2,-61 0-3,169-8-6,106 2 14,-231 7-8,168-21 15,-117 4-13,-109 9 3,53-2 15,81 1-26,83 4 3,-99-4 13,-170 10-5,-14-1 0,-1-1-1,1 0 0,-1 0 1,13-2-1,11 1-14,36 3 1,37 0-42,-91-1 47,0 0 0,25 6-1,2 1 3,-20-5 3,-11-1 1,0-1 0,1 2 0,15 5-1,-14-4 3,33 10-6,-26-10 0,-1 2 0,1 0 0,-1 1 0,29 17 0,-41-20 4,1-1 0,-1 1 0,0 0-1,0 1 1,0-1 0,0 1 0,-1 0 0,0 1 0,4 5 0,-7-10 3,0 1 1,0-1 0,-1 0 0,1 0 0,0 1 0,-1-1 0,1 1 0,-1-1 0,1 0-1,-1 1 1,0-1 0,0 1 0,0-1 0,0 1 0,0 1 0,2 5 7,-1-4-3,0 0-1,-1 0 1,1 1 0,-1-1-1,0 0 1,0 0-1,-2 9 1,2-4 4,-1 71 17,4-29 15,-3-37-34,1 0-1,4 23 0,4 24 24,-8-44-19,2 0 0,7 29 0,-8-35-5,0 0 1,0 0-1,-1 0 0,0 0 0,-2 22 1,0-19 21,1 0-1,3 28 1,-1-26 2,-1 1 0,-1-1 0,-2 19 0,0 8 42,3-7 1,-1-2 35,-4 47 1,3-33-36,1-39-53,0 0-1,0 0 1,-1-1 0,-2 17 0,0-13-2,1 0-1,1 1 1,0 0 0,2 21 0,-1-18 0,0 0-1,-2 18 1,-7 61 42,5-62-52,-6 28 10,-4-1 14,10-36-21,4-17-9,-1 1 1,-1-1-1,1 0 0,-1 0 0,-5 11 0,2 6 7,3-19-7,1 1 0,-1 0 0,0 0 0,0-1 0,-1 1 0,0-1 0,-3 6 0,2-3-1,2-5 5,-2 6-4,1-1 1,2-7 1,-11 18 38,11-18-15,-30 7 57,-5-7-25,-44 7 1,-14 2-11,-474 35 11,-22-33-118,443-13 50,-101 9 8,41 0-4,29 2-11,149-7 16,-387 27 94,221-18-20,111-5-53,-252 11 15,102-10-57,-247 4 27,129 10 20,337-20-27,-364 17 23,252-17-16,-113-3-8,68-4 9,-44-2 57,-187-9 309,110 14-89,155 4-211,-62-6 128,-128 3-4,206 1-184,-7 0 23,31-1 19,27-1-41,-500-22 58,388 13-61,-157-2-13,-55-3 3,384 15-2,-79-4-2,-218-9-13,7 10 1,45 0 21,165 0-7,12 4 1,3 0 1,-59 0 22,-102 8 173,21 10-69,158-11-83,-27 5 45,-100 14 414,43-6-172,136-19-316,-6-1 1,-32 4 16,41-4-3,-5 1 318,-5-2-4221,9 2 3546,3-1 168,0 0-1,1 0 1,-1 0-1,0 0 1,0 1 0,0-1-1,0 0 1,0 0-1,0 1 1,1-1-1,-1 1 1,0-1-1,0 1 1,1-1 0,-2 2-1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2.3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53 118 4832,'0'0'-428,"-7"-8"-2429,-11-13 2131,11 8 4937,4 12-3866,-7-6 4234,13 4-4573,0-1 1,0 0 0,1 0-1,-1 0 1,1 1 0,-1 0 0,1 0 0,0 0 0,1 0 0,-1 0 0,0 1 0,1 0 0,4-2 0,17-4-19,-23 7-5,1 0-8,10-5 3,-11 4 8,1 1-8,10-2-8,-11 2 4,-3 1 25,1 1-1,-1-1 0,0 0 1,1 0-1,-1 0 0,1 0 1,-1 1-1,0-1 0,1 0 1,-1 0-1,0 0 0,1 0 1,-1 0-1,1 0 0,-1 0 1,0 0-1,1 0 0,-1 0 1,1 0-1,-1-1 0,0 1 1,1 0-1,-1 0 0,0 0 1,1-1-1,10 1-68,-10 1 67,1 0 0,-1-1 0,0 1 0,1-1 0,-1 0 0,1 1-1,-1-1 1,1 0 0,-1 0 0,0 0 0,1 0 0,2 0 0,-3 0-2,3 1-23,36 3-127,-38-3 123,2-1-44,10 4 31,-11-4 3,3 2-25,-5-2 61,-1 0-1,1 0 0,-1 0 1,1 1-1,0-1 1,-1 0-1,1 0 1,-1 0-1,1 0 1,-1 0-1,1 1 1,-1-1-1,1 0 1,-1 0-1,1 1 0,-1-1 1,1 0-1,0 2 1,0-1-5,0 1 0,0-1 1,0 1-1,0 0 0,-1-1 1,1 1-1,-1 0 0,1 0 0,-1-1 1,1 1-1,-1 0 0,0 0 0,0 0 1,0 0-1,0-1 0,0 1 1,0 0-1,-1 0 0,1 0 0,-1-1 1,1 1-1,-1 0 0,0 0 1,1-1-1,-3 4 0,-24 33-90,26-36 97,0-1 0,0 0 0,0 0 0,0 0 0,0 0 0,0 0 0,0 0 0,0 0 0,0 0 0,-1-1 0,-1 2 0,-12 8-63,-7 8-165,-45 27 1,64-44 186,-1 1 0,1 0 0,0 0 0,1 0 0,-1 0 0,0 0 0,1 1-1,-1-1 1,1 1 0,-4 4 0,6-6-24,-11 9-249,7-4 57,7-4 71,36-8 198,-12 3 8,-10 4 2,-4 0-14,-1 0 0,0 1 0,14 4 0,9 2 100,-31-7-80,29 10 216,-24-4-204,-7-6-27,1 0-1,-1 1 1,-1-1-1,1 1 1,0-1-1,0 1 1,0 0-1,-1 0 1,2 2-1,-2-2 20,0 0-10,0 0-1,0 0 1,-1 0-1,1 0 1,-1 1-1,1-1 1,-1 0-1,0 0 1,0 5-1,0-4 14,-1 1-1,0 0 0,0-1 1,0 1-1,0-1 0,0 1 0,-1-1 1,0 1-1,1-1 0,-1 0 1,-1 0-1,-3 4 0,4-3-14,-1-1 3,0 1-1,0 0 1,0-1 0,0 0 0,-1 0-1,-5 4 1,-5 4 58,5-5-25,1-1 0,-1 0-1,-15 6 1,12-5-27,10-4-21,0-1 1,0 0 0,0 0 0,0-1-1,0 1 1,-1 0 0,1-1-1,0 1 1,-3-1 0,-13 4 36,4 0-8,-1 0-1,1-2 0,-15 2 1,24-4-18,2 0-8,-11 4-5,10-4-13,3 1-65,-1 0 0,1-1 0,0 1 0,-1-1 0,1 1 0,-1-1 0,1 0 0,-1 0 1,1 1-1,-1-1 0,0 0 0,-1-1 0,-18-2-184,16 2-36,1-3-495,3 4 754,1 0-1,0 0 1,0 0-1,-1 0 1,1 0 0,0 0-1,-1 0 1,1-1-1,0 1 1,0 0 0,-1 0-1,1 0 1,0-1-1,0 1 1,-1 0 0,1 0-1,0 0 1,0-1-1,0 1 1,-1 0 0,1-1-1,0 1 1,0 0-1,0 0 1,0-1 0,0 1-1,0 0 1,0-1-1,0 1 1,-1 0 0,1-1-1,0 1 1,0-12-2063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3.6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 3684,'0'0'-292,"4"0"-172,9 0 261,-4 0 4996,-8 4-4612,2 11-21,-2-11 351,-3 1-402,-2 7-36,0-3 41,0 0 0,1 0 0,0 1 0,1-1 0,-2 11 0,3-17-93,1 0-1,-1 0 0,0 0 1,0 0-1,0-1 1,0 1-1,0 0 1,-3 2-1,3-2-4,-1-1 1,1 1-1,0 0 1,0 0-1,0 0 0,0 0 1,0 0-1,0 3 1,-4 51 205,5-55-200,0 1-7,0 1 1,0-1-1,1 1 1,0-1 0,-1 1-1,4 6 1,-2-3-5,-1-4-7,-1 0-1,1 0 1,0-1 0,0 1 0,0 0-1,1-1 1,-1 1 0,3 2 0,-3-4 18,0 1-18,22 28 10,-21-29-8,1 0-2,11 2-2,-10-2-1,-1-1-10,37 0 1,-33-2-3,6-6 6,-9 7 6,-1-1 0,0-1 0,1 1 0,-1 0-1,0-1 1,0 0 0,-1 1 0,1-1 0,0 0 0,-1-1-1,0 1 1,1 0 0,1-6 0,0 1-1,0 3 20,-1-1 0,-1 0 0,1 0 0,-1 0 0,0 0 0,0 0 0,-1-1 0,0 1 0,0 0 0,0-13 0,-1 17 0,0-29 60,0 29-48,0-1-5,0-1 0,0 1 0,0 0 0,-1 0 0,1-1 0,-1 1-1,0 0 1,0 0 0,-1 0 0,1 0 0,0 0 0,-3-3 0,-9-14 10,12 18-28,0 0-5,-2-4-7,2 4 2,-8-3-17,8 4 17,0 0 1,1 1-1,-1-1 0,0 0 0,0 0 1,0 1-1,0-1 0,0 1 0,0-1 1,0 1-1,0-1 0,0 1 1,0 0-1,0 0 0,0-1 0,-1 1 1,-1-1-9,-8-6 6,-9-2-10,17 7-5,-31-7-369,31 9 327,0-1-110,-23-11-3214,23 11 2719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5.4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4296,'0'0'4457,"10"3"-4211,0 0-167,-7-1-37,1-1 1,-1 0-1,1 1 0,0-2 0,0 1 1,-1 0-1,1-1 0,5 1 0,-4 25 990,-7 33-390,0-30-574,2 0 1,3 36-1,-2-21-255,-1-37 122,-1-1 1,1 1-1,1 0 0,-1-1 1,1 1-1,3 10 1,-4-16 55,0-1 0,0 1 0,0-1 0,1 1 0,-1-1 0,0 1 0,0-1 0,0 1 0,0-1 0,0 1 0,0-1 0,0 1 0,0-1 0,0 1 0,0-1 0,0 1 0,0-1 0,0 1 0,0-1 0,-1 1 0,1-1 0,0 1 0,0-1 0,-1 0 0,1 1 0,0-1 0,0 1 0,-1 0 0,0-1-3,1 0 0,0 1 1,0-1-1,-1 1 0,1-1 0,0 0 0,0 1 0,-1-1 0,1 1 0,0-1 0,0 1 0,0-1 1,0 1-1,0-1 0,0 1 0,-1-1 0,1 1 0,0-1 0,1 1 0,-1-1 0,0 1 1,0-1-1,0 1 0,0-1 0,0 1 0,0-1 0,1 1 0,-1 0 0,5 18-386,-1-6-709,-4-13 1045,0 0 0,0 0 0,0 0 0,0 0 1,0 0-1,0 0 0,0 0 0,0 1 0,0-1 0,0 0 0,0 0 0,0 0 0,0 0 0,0 0 0,0 0 0,0 0 0,0 0 0,1 0 0,-1 1 0,0-1 0,0 0 0,0 0 0,0 0 0,0 0 0,0 0 0,0 0 0,0 0 0,0 0 0,0 0 0,0 0 0,1 0 0,-1 0 0,0 0 0,0 0 0,0 0 0,0 0 0,0 0 0,0 0 0,0 0 0,0 0 0,1 0 0,-1 0 0,0 0 0,0 0 0,0 0 0,0 0 0,0 0 0,0 0 0,0 0 0,0 0 0,0 0 0,1 0 0,-1 0 0,0 0 0,0 0 0,0 0 0,0 0 0,0 0 0,0 0 0,14-26-623,-10 17-556,-4-7 155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5.8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91 3560,'0'0'-281,"-2"-3"51,-5-6 54,5 6 49,1 1 40,-2-7 39,2 6 37,1 3 84,-1-1-1,1 1 0,0 0 1,-1-1-1,1 1 0,0 0 1,-1-1-1,1 1 0,0-1 1,0 1-1,0-1 0,-1 1 1,1-1-1,0 1 1,0-1-1,0 1 0,0 0 1,0-1-1,0 1 0,0-1 1,0 1-1,0-1 0,0 1 1,0-2-1,7-7 194,-5 7 1209,2 1-1274,10-2-25,-11 2-16,1 0-11,16-3 220,33-1-1,-38 5-345,-1 0 0,1-1 0,-1-1 0,16-3-1,8 0-575,-36 4 322,2 0-341,31-7-1767,-32 8 1161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6.2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0 3464,'-1'3'-45,"0"-1"0,0 1-1,-1-1 1,1 0 0,0 0-1,-1 0 1,1 0 0,-3 3-1,2-4 264,3 2-74,-1-1-112,0-1 1,1 0 0,-1 0-1,0 0 1,1 1 0,-1-1-1,1 0 1,0 0 0,-1 0-1,1 0 1,0 0 0,0 0-1,-1 0 1,1 0 0,0 0-1,0 0 1,0 0 0,0-1-1,0 1 1,0 0 0,1-1-1,-1 1 1,0-1 0,0 1-1,0-1 1,1 1 0,-1-1-1,0 0 1,0 0 0,3 1-1,3 0 78,-5 0-49,0-1 1,1 1 0,-1-1 0,0 1 0,1-1 0,-1 0 0,1 0 0,-1 0 0,4-1-1,15 0 57,-11 2-141,0-2 0,0 0 1,0 0-1,-1 0 0,1-1 1,18-7-1,-23 8-136,0-1 0,0 1 0,0 0 0,10-1 0,4-3-1720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6.7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 3076,'0'0'3096,"3"6"-2783,11 20-21,-13-23-180,1 1-1,-1 0 0,-1-1 0,1 1 1,-1 0-1,1 0 0,-1 0 0,0 0 1,0 0-1,-2 6 0,2-2-7,0 17 204,0-3-81,0 1-1,-5 23 1,0 19 2,2-31-178,3-26-79,-1 0 0,0 0 1,0 0-1,-4 9 0,5-15 8,0 0-1,-1 0 0,1-1 1,0 1-1,0 0 1,0 0-1,0 0 0,0 0 1,0-1-1,1 1 1,-1 0-1,0 0 1,1-1-1,0 3 0,0-2-15,0-1 0,-1 1 0,1 0 0,-1-1 0,0 1-1,0 0 1,1 0 0,-1 0 0,0-1 0,0 1-1,-1 0 1,1 0 0,0 0 0,-1 1 0,0 0-81,1-1 0,0 0 1,-1 1-1,1-1 1,0 1-1,0-1 0,1 1 1,0 2-1,0 10-4119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7.2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12 3956,'0'0'-185,"0"0"196,0-1-1,0 1 1,1 0 0,-1-1 0,0 1-1,0-1 1,0 1 0,0 0 0,0-1-1,0 1 1,1-1 0,-1 1-1,0 0 1,0-1 0,1 1 0,-1 0-1,0-1 1,1 1 0,-1 0-1,0 0 1,1-1 0,-1 1 0,0 0-1,1 0 1,-1 0 0,0-1 0,1 1-1,-1 0 1,1 0 0,-1 0-1,0 0 1,1 0 0,-1 0 0,1 0-1,0 0 1,4-1 92,-3 0-11,0 1 0,0 0-1,-1 0 1,1 0 0,0 0 0,0 0-1,-1 0 1,1 0 0,0 1-1,0-1 1,-1 1 0,4 0-1,16 6 102,-15-6-23,52 13 812,-53-14-927,-1 0-4,44-4-130,-26 4-189,-17 0 82,-2 0-37,11 4-39,-10-4-43,-1-1-1195,11-5 293,-10 4 190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7.5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0 3688,'-12'11'-41,"12"-10"101,-1 0 1,1 0-1,-1 0 1,0-1-1,1 1 1,-1 0-1,1 0 1,0 0-1,-1 0 1,1 0-1,0 0 1,0 0-1,0 0 1,-1 1-1,1-1 1,0 0-1,1 0 1,-1 0-1,0 0 1,0 0-1,0 0 0,0 0 1,1 0-1,-1 0 1,1 0-1,-1 0 1,0 0-1,1 0 1,0 0-1,-1-1 1,1 1-1,-1 0 1,1 0-1,0 0 1,0-1-1,0 1 1,-1 0-1,1-1 1,0 1-1,0-1 1,0 1-1,0-1 0,0 1 1,0-1-1,0 0 1,0 1-1,0-1 1,0 0-1,0 0 1,2 0-1,0 1 174,2-1-11,43-4 313,-43 3-389,1 1-13,63-8 261,-65 7-396,17 2-143,-16-2 111,1 1-94,27-9-3066,-30 8 1690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8.9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352 1 4288,'0'0'1292,"-1"7"-1072,-2 21-2,2-24-135,-1 0 1,0 0 0,1 0-1,-1 0 1,-1 0-1,1 0 1,0-1-1,-1 1 1,0-1 0,0 0-1,0 0 1,-4 4-1,-2 2 88,-14 17 238,-69 84 949,65-70-804,-34 66 0,51-86-443,1 1 0,2-1 0,0 2 0,1-1 0,-5 38 0,-9 6 57,8 20 61,5-44-70,-2 70 1,6-47-47,17 104 292,-8-116-283,-4-31-24,0-1 0,10 37 0,-6-37-9,-3-7-21,1-1 0,1 0 0,0 0 0,13 23 0,-8-20 7,-8-11-65,0 0 1,1 1-1,-1-2 1,1 1-1,0 0 1,0-1-1,1 1 0,-1-1 1,1 0-1,-1 0 1,7 3-1,-9-5-9,-1-1 0,1 1 0,0 0 0,0-1 0,-1 1 0,1 0-1,0-1 1,-1 1 0,1 0 0,-1 0 0,1 0 0,-1 0 0,1-1 0,-1 1 0,0 0-1,1 1 1,1 3 2,31 26 4,11 4-39,-42-34 25,0 1-4,30 14-58,-29-15 41,-1 0-4,48 12-2209,-49-17 1673,3-15-888,-4 17 1227,-1 1 0,1-1-1,-1 1 1,1 0 0,-1-1 0,0 1 0,0 0-1,0-1 1,0 1 0,0 0 0,0 0 0,-2-2-1,0 0-461,-8-8-2458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21.0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789 1 6345,'12'6'-600,"-18"-1"6,5-4 605,1-1 0,-1 1 0,0-1-1,0 1 1,0 0 0,0-1-1,1 1 1,-1 0 0,0 0-1,1-1 1,-1 1 0,1 0-1,-1 0 1,0 2 127,0-3-122,1 1-1,-1 0 1,1-1-1,-1 1 1,0-1-1,1 1 1,-1 0-1,0-1 0,0 1 1,1-1-1,-1 0 1,0 1-1,0-1 1,0 0-1,1 1 1,-1-1-1,0 0 1,0 0-1,0 0 1,-1 0-1,-13 6 295,11-5-196,-6 2-70,2-1 45,-1 1 1,1-1-1,-13 7 1,-17 17 155,37-26-237,1 1 0,-1 0 0,0-1-1,0 1 1,0-1 0,0 1 0,0-1-1,0 1 1,0-1 0,0 0 0,0 1-1,0-1 1,-2 0 0,2 0-5,1 0-1,-1 0 1,1 0 0,-1 1 0,1-1-1,-1 0 1,0 0 0,1 0-1,-1 0 1,1 1 0,-1-1 0,1 0-1,-1 1 1,1-1 0,0 0 0,-1 1-1,1-1 1,-1 0 0,1 1-1,0-1 1,-1 1 0,1-1 0,0 0-1,-1 2 1,0-1 10,-1 1 0,0-1 0,1 0 0,-1 1 0,0-1 0,0 0 0,0 0 0,0 0 0,0-1 0,0 1 0,0 0 0,-3 0 0,2 0 2,1-1 33,-2 2-13,-31 20 147,29-17-133,0-1-1,0 0 1,-1 0 0,1-1-1,-11 5 1,-9 6 109,20-11-133,0 0-1,0 0 0,0 0 1,1 1-1,-9 7 0,12-9-12,-1-1 5,-19 11 35,21-11-27,-4 0 5,0 1 1,0-1 0,1 1-1,-1 0 1,0 0 0,1 0 0,-9 7-1,8-6-18,-2 2 70,0 1-1,0 0 0,0 0 1,-8 11-1,1-1 9,10-12-55,1 0 1,-1 0-1,1 0 0,0 0 1,-4 7-1,-8 11 102,5-8-19,1-1-1,0 1 1,1 0 0,1 1-1,0 0 1,-4 16 0,-12 22 184,12-25-106,1 1 1,1 0 0,-5 29 0,5-17-19,-8 26 180,-9 88 1,-4 34 30,-14 171 37,34-154-324,11-162-71,2-1 1,15 76 0,-8-86-23,1 1 0,1-2 1,23 42-1,-20-43-4,75 128 34,-53-111-21,-26-33-16,1 0 1,15 15-1,-9-10 3,51 46 7,-26-27-28,28 21-134,-52-39 109,-17-18 35,1 0 1,-1 1-1,1-2 1,0 1-1,0 0 1,0 0-1,6 3 1,-8-6 4,-1 0 1,1 1-1,0-1 1,-1 1-1,1-1 1,0 1-1,-1-1 1,1 1-1,-1-1 1,1 1-1,-1 0 1,1-1-1,-1 1 0,1 0 1,-1-1-1,0 1 1,1 0-1,-1-1 1,0 2-1,10 13-16,49 42-174,-58-55 180,12 9-91,-10-9-532,9 8 959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12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5985,'0'0'5316,"8"-2"-5267,24-3 5,-23 4-6,-6 1-18,159 8 199,-80-12-180,-37 1-16,65 5 0,-1-5-9,35 6 17,-89-4-29,375-5 57,86-14-1,-454 16-55,464-15 65,-71 11-25,-402 8-59,569-5-11,-414 9 26,62 8 11,-1 0-17,-66 0 23,-151-8-25,240 24-11,-137-8 3,35 12-87,-22-2-13,-88-18 82,-14-2-60,2 4-28,55 18-50,-116-31 147,-6-1 14,16 8-6,-9-3 9,37 14-3,-27-11 7,-14-5-5,0-1 1,1 0-1,0 0 1,-1-1-1,1 1 1,0-1-1,-1 0 1,9 0-1,-11 1 2,7 3-2,-5-3-2,5 1 2,-7-3 4,0 2 4,4 3 0,-5-4-10,1 0-12,7 1 16,-7-1-2,9 5-88,-1 9 99,26 32-13,-34-44 2,8 8 13,-8-9-5,8 8 11,5 2 5,-14-11-17,2 1-10,7 4 0,33 23 12,-36-23 66,0 1-594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21.7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263 10 5657,'0'-1'6,"0"1"0,0 0 1,0-1-1,0 1 0,0 0 1,0-1-1,0 1 1,0-1-1,0 1 0,0 0 1,-1-1-1,1 1 0,0 0 1,0-1-1,0 1 1,-1 0-1,1-1 0,0 1 1,0 0-1,-1 0 1,1-1-1,0 1 0,-1 0 1,1 0-1,0 0 0,-1-1 1,1 1-1,0 0 1,-1 0-1,0 0 0,-4 10 1258,-4 8-713,5 8 553,4-26-1094,-1 0 0,1 0 0,0 1 0,0-1-1,0 0 1,0 1 0,0-1 0,0 0 0,0 0-1,0 1 1,0-1 0,0 0 0,-1 0 0,1 1-1,0-1 1,1 0 0,-1 1 0,0-1 0,0 0-1,0 0 1,0 1 0,0-1 0,0 0 0,0 1-1,0-1 1,0 0 0,1 0 0,-1 1 0,0-1-1,0 0 1,0 0 0,0 0 0,1 1 0,-1-1-1,0 0 8,1 0 0,-1 1 0,0-1-1,0 0 1,1 0 0,-1 1-1,0-1 1,0 0 0,0 1 0,1-1-1,-1 0 1,0 1 0,0-1 0,0 0-1,0 1 1,0-1 0,0 0-1,0 1 1,0-1 0,0 0 0,0 1-1,0-1 1,0 1 0,0-1 0,0 0-1,0 1 1,0-1 0,0 0-1,0 1 1,-1-1 0,0 5 79,0-1 1,0 0 0,1 1-1,0-1 1,-1 1-1,1-1 1,1 0-1,-1 1 1,1-1-1,1 8 1,9 27 412,26 51-41,-26-55-412,14 29-121,-20-47 20,-3-1-26,0-9 41,-1-1 0,-1 1-1,1-1 1,-1 1 0,0 0 0,0-1-1,-1 1 1,0-1 0,0 1 0,-1-1 0,-2 7-1,1-1 7,2-12 23,1 1 0,0 0 1,-1 0-1,1 0 0,0 0 1,-1-1-1,1 1 0,-1 0 1,1 0-1,-1-1 0,0 1 1,1 0-1,-1-1 0,0 1 1,1 0-1,-1-1 0,0 1 1,0-1-1,1 1 0,-1-1 1,0 0-1,0 1 0,-1-1 1,-15 8 17,-1-1 1,1-1-1,-1 0 1,-36 5 0,4 1 4,35-10-27,-4-2-51,10 1-142,1 0 0,-1 0 0,0-1 1,0 0-1,0 0 0,0-1 0,0 0 0,-16-4 0,21 3-271,6-1-1799,5-10 103,-5 10-491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2:52.9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15 1092,'0'-14'10494,"-5"19"-10320,-12 13-6,12-13 694,5 0-760,0 0 1,-1 0 0,0-1-1,0 1 1,-4 9-1,4-10-68,-1 0 0,1 1 0,0-1 0,0 1 0,0 8 0,-5 75 168,5-53-169,-3-1 1,-9 42 0,1-5 1,-14 60-9,23-121-26,2 0 0,-1-1 0,1 12 0,-3 16-46,3-32-180,-1 15 403,4-6-2890,8-18 2056,29-13-141,-37 16 557,0 0 0,0 0 0,0-1 1,0 1-1,0 0 0,0-1 1,0 1-1,-1-1 0,1 0 0,0 0 1,-1 1-1,0-1 0,1 0 1,1-3-1,-2 2-944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2:54.3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1211 6385,'-26'-50'-1437,"26"48"1435,-1 0 0,0 0 0,1 0 0,-1 0 0,1 0-1,0 0 1,-1 0 0,1-1 0,1-2 0,-3-8 67,1 5 28,0 0-1,0 0 0,0 0 0,1 0 0,2-16 0,-1 6 68,5-55 556,-4 35-252,8-47 1,0 16-68,-7 45-157,13-44 0,0 3 65,-11 45-218,0 0 0,2 1 1,0 0-1,12-23 0,44-69 221,25-9 27,-70 97-281,0 0-1,2 1 1,1 1 0,0 1 0,46-32 0,39-10 9,-91 55-56,-1 1 1,1 0-1,0 1 1,1 1 0,28-5-1,-29 5 4,-11 3-6,0 0 0,0 0 0,0 0 1,1 1-1,-1-1 0,6 1 1,13 1 12,0 0 1,33 7 0,-16 0 3,63 17 19,-91-20-32,1-1 0,-1 1 0,0 1 1,-1 0-1,22 15 0,0 3 9,-22-17-10,-1 0-1,0 0 1,0 1 0,-1 0 0,14 16 0,-14-11-8,3 2 9,-1 1 0,0 0 0,15 33-1,-18-31-5,-1-1 3,0 1 1,-1 0-1,8 35 1,-5-7-3,4 35 7,-12-72-10,-1 0 0,0 0 0,0 0 0,-1 1-1,0-1 1,-5 17 0,-5 43-19,1-27-10,7-28 21,-1 0 0,-6 16-1,9-26 9,-70 149-7,65-140 4,-10 12 3,8-14-2,0 0 1,-8 15 0,8-13-6,0-1-1,-12 14 1,9-13 6,1-1-1,1 1 1,-9 15-1,15-23 2,-1-1 0,1 1 0,-1-1-1,-7 7 1,-10 12-9,8-8 8,0-1 1,-1-1-1,0 0 1,-1 0-1,-20 11 1,7-3-1,-20 12 11,33-21-4,-1-1 0,-19 10 1,23-14 8,-39 16 96,23-12-42,5-2 101,0-1 1,-45 9 0,49-13-107,7-3 2,0 0 0,0 0 0,0-1 0,-13-1 0,3 0 11,7 0-17,1-1-1,0 0 0,0-1 1,0 0-1,0-1 1,0-1-1,1 0 1,-22-12-1,11 6 23,18 7-72,0 1 1,1-1-1,0 0 1,-1 0 0,2 0-1,-1-1 1,0 0-1,1 0 1,0 0-1,0 0 1,0-1 0,1 0-1,0 1 1,0-1-1,-2-7 1,-5-12 4,2-1 0,-6-33 1,13 55-18,-3-17-119,2 0 1,0 0-1,2 0 0,0 0 1,3-21-1,0 26-222,0-1 1,1 1-1,1 0 1,0 0-1,1 1 0,1-1 1,11-18-1,15-33-4040,-23 48 1670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3:21.3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78 1428,'-23'-17'1670,"20"15"-1056,0 1-91,-4-4 4854,7 5-5271,105-22 576,-29 9-402,-63 10-238,1 1 0,20-1 0,-24 3-24,0-1-1,0 0 1,14-4 0,-18 4-19,-1 1-1,0-1 1,1 1-1,-1-1 1,1 2-1,-1-1 1,1 1 0,5 1-1,25 1-69,-30-3 56,-1 1-1,1-1 1,-1 1-1,1 0 1,-1 0 0,0 0-1,1 1 1,-1 0 0,8 4-1,-10-4 4,0 0-1,0 0 0,-1 0 0,1 0 1,0 0-1,-1 1 0,0-1 1,0 1-1,1-1 0,-1 1 1,-1 0-1,1 0 0,0 0 1,-1 0-1,1 0 0,0 5 1,-2-5-1,0 0 1,0-1 0,0 1-1,-1-1 1,1 1 0,-1 0 0,1-1-1,-1 0 1,0 1 0,0-1-1,0 1 1,-1-1 0,-1 3-1,0 1-29,1-1 17,-1 0 1,0 0-1,-1-1 0,1 1 1,-1-1-1,0 0 1,0 0-1,-9 7 0,4-3-22,-170 129-449,127-100 342,-9 9-20,60-44 165,-1 0 0,0 1-1,0-1 1,1 1 0,-1-1-1,1 1 1,-1 3 0,0-2 4,0-1-7,2-1 23,1 0-1,0 0 1,0 1-1,-1-1 0,1 0 1,0 0-1,1 0 1,-1 0-1,0 0 0,0 0 1,1-1-1,0 1 1,-1 0-1,1-1 0,0 1 1,3 1-1,0 0 35,-1-1-1,1 0 1,0 0-1,1-1 0,6 2 1,-9-2-18,1-1-1,-1 1 1,0-1 0,0 0 0,0 0 0,1 0-1,3 0 1,19-2 134,86-3 167,-104 5-302,0-1-1,1 0 1,-1 0 0,13-5-1,-12 4-11,1-1 1,-1 2-1,1-1 0,16 0 1,1 0-494,42-9 1,-65 10 183,-3 1 245,0-1-1,1 0 1,-1 1-1,0-1 1,1 1-1,-1 0 1,1-1-1,-1 1 1,1 0-1,-1 0 1,0 0-1,3 0 1,-2 0-51,2 0-425,1-1-1132,17-2-325,-12 2-357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3:22.7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348 988 5436,'0'0'-320,"-5"-2"56,-12-6 177,1-1 0,-1-1 0,-21-16 0,-22-14 886,29 13-327,5 4 186,-27-30 0,44 43-499,1 0 0,0-1 1,1 0-1,0-1 0,1 1 1,-8-20-1,8 13 0,1 0 1,1 0-1,0 0 0,1-1 1,1 1-1,1-29 1,1 34-86,1-1 1,0 1-1,1 0 1,0 0 0,1 1-1,1-1 1,0 0 0,1 1-1,0 0 1,12-20 0,-6 15-16,2-1 1,0 2-1,1 0 1,1 1-1,33-27 1,-4 9 15,2 2 0,49-24 0,-48 29-34,-17 11-8,2 1 1,65-19-1,-51 18-12,-18 7-7,0 1 1,1 1-1,0 2 0,0 1 0,0 0 1,0 3-1,32 2 0,-48-1-3,23 2 53,0 2 0,41 10 0,-34-4-20,-1 2 1,0 2 0,-2 2-1,1 1 1,-2 2 0,-1 2-1,44 33 1,-68-43-31,0 0-1,-1 1 1,-1 1-1,0 0 1,-1 0-1,-1 1 1,0 0 0,10 23-1,-12-16-2,0 1 0,-2-1 0,7 40 0,-11-50-10,0 5-1,-1-1 1,0 0-1,-2 0 1,0 0 0,0 1-1,-1-1 1,-7 22-1,2-14-2,-1-1-1,-2 1 1,0-1-1,-2-1 1,0 0-1,-1-1 1,-1 0-1,-21 22 1,-43 52 20,-45 20 3,72-70-14,48-42-6,-16 10 0,14-10-1,-12 8 3,-32 19 26,34-23-14,-28 11 102,-81 9 530,118-26-584,-1 0 1,1-1-1,0 0 0,-1-1 1,1 1-1,0-1 0,-12-3 1,-8-1 123,-40-9 126,24 5-139,1-2 1,-65-27-1,100 36-155,-6-3 12,2 0 0,-1 0 0,0-1-1,1-1 1,0 0 0,1 0 0,-1-1 0,1 0 0,1 0 0,0-1-1,0 0 1,1-1 0,0 0 0,-9-15 0,9 9-31,0 1 1,0-2-1,2 1 0,0-1 1,1 0-1,0 0 1,2 0-1,0 0 0,1-23 1,3-58-282,-4-88-1004,1 159 965,-4-22-473,-8-49-2059,11 31-1862,2 43 2230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17.4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96 50 432,'0'0'2160,"-5"1"-2000,-16 6 12,10-1 7396,32-25-7508,-15 14-4,-3 4-5,105-34 243,-105 34-306,1 0-1,-1 1 0,1-1 1,-1 1-1,1-1 1,-1 1-1,1 0 1,-1 0-1,6 2 1,3-1-81,-11-1 82,1 0 1,0 1-1,-1 0 0,1-1 0,-1 1 1,1 0-1,0 0 0,-1 0 1,0 0-1,1 0 0,-1 0 0,0 0 1,1 1-1,-1-1 0,2 3 1,-2-2-35,-1-2 42,1 0 0,-1 0 1,0 0-1,1 0 0,-1 0 0,1 0 0,-1 0 1,0 1-1,1-1 0,-1 0 0,1 0 0,-1 0 1,0 1-1,1-1 0,-1 0 0,0 1 0,1-1 1,-1 0-1,0 1 0,0-1 0,1 0 0,-1 1 1,0-1-1,0 0 0,0 1 0,0-1 0,1 1 1,-1-1-1,0 1 0,1 19-82,-7 16 7,3-28 71,-1-1 0,0 0 0,-1 0 0,1 0 0,-1-1 0,-1 1 1,1-1-1,-1 0 0,-12 9 0,13-11 2,-15 10-19,17-13 17,0 1-1,1 0 1,-1-1 0,1 1-1,-1 0 1,1 0-1,0 1 1,-1-1 0,1 0-1,-3 5 1,-4-1-28,7-6 29,1 1 0,0-1 0,0 1 1,0-1-1,0 1 0,0-1 1,0 1-1,0-1 0,1 1 1,-1 0-1,0 0 0,0-1 0,0 1 1,1 0-1,-1 0 0,0 0 1,0 1-1,-5 2-27,-4 3-157,9-7 184,1 0-1,0 1 1,0-1-1,0 0 1,0 1 0,0-1-1,0 0 1,-1 1-1,1-1 1,0 0-1,0 1 1,0-1-1,0 0 1,0 1 0,0-1-1,0 0 1,1 0-1,-1 1 1,0-1-1,0 0 1,0 1-1,0-1 1,0 0 0,0 1-1,0-1 1,1 0-1,-1 0 1,0 1-1,0-1 1,0 0-1,1 0 1,-1 1 0,0-1-1,0 0 1,1 0-1,-1 0 1,0 0-1,1 1 1,-1-1 0,0 0-1,1 0 1,13 4 42,-11-3-60,3 0 12,-2-1-5,14 0 8,-14 0-3,-1 1-5,60 13-69,-31 3 18,-30-16 55,10 10-26,11 15 19,-16-1 1,-8-21 17,1 1 0,-1-1 0,1 1 0,0-1 0,2 9 0,-2-8-4,0-2 6,0 0 0,-1 0-1,1 0 1,-1 0 0,1 1-1,-1-1 1,0-1 0,0 1-1,0 0 1,-1 0 0,1 0-1,-1-1 1,1 1 0,-3 2-1,3-3 2,0-1 0,0 1 0,0-1-1,0 1 1,0-1 0,0 1-1,0 0 1,1 0 0,-1-1 0,1 1-1,-1 0 1,1 0 0,0 2 0,-1-3-1,1 0 1,-1 0-1,1 0 1,-1 0 0,0 0-1,1 0 1,-1-1-1,0 1 1,1 0 0,-1 0-1,0 0 1,0-1-1,0 1 1,0-1 0,-1 2-1,1-1 1,-22 29-1,20-25 1,0 0 0,0 0 0,-1-1 0,0 0 1,0 1-1,0-1 0,-8 6 0,-49 35 35,58-43-36,0 0 0,0 0-1,0-1 1,-1 0 0,1 1 0,0-1 0,-1 0 0,1-1 0,-5 2 0,-3 0-3,-24 7 5,32-9-5,-2 1-7,-16 2-16,15-2-31,2-2-205,1 0 264,-20-11-755,23 12 609,-1-1 0,0 0 0,1 1 0,-1-1 0,0 0 0,1 0 0,-1 1-1,1-1 1,-1 0 0,1 0 0,0 0 0,-1 0 0,1 0 0,0 0 0,0 0 0,-1 1-1,1-1 1,0 0 0,0 0 0,0 0 0,0 0 0,0 0 0,1 0 0,-1 0 0,0 0 0,0 0-1,1 0 1,-1 0 0,0 0 0,1-1 0,8-17-1627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19.1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153 5 4572,'0'0'3949,"-4"5"-3735,-10 12 153,2 1 0,0 1 0,-13 28 1,-6 29 187,14-38-418,16-35-125,0 1 0,0-1 0,1 0 0,-1 0 0,1 0 0,-1 6 1,0 0-7,-19 53 99,19-60-102,1 1 0,-1-1 0,1 0 1,-1 1-1,1-1 0,0 1 0,0-1 0,0 3 1,1-3-3,-1-1 1,0 1 0,0-1 0,0 0 0,0 1 0,-1-1 0,1 1 0,0-1-1,0 0 1,-1 1 0,0 1 0,0-1-1,0 0 0,1 0 0,-1 0 1,1 0-1,0-1 0,-1 1 0,1 0 0,0 0 0,0 0 0,0 0 1,1 3-1,-1-3-1,0 0 1,0-1 0,0 1 0,0 0-1,0-1 1,0 1 0,0-1 0,0 1-1,-1 0 1,1-1 0,-1 3 0,0-4-1,1 0 0,0 1 0,0-1 0,0 0 1,0 1-1,-1-1 0,1 1 0,0-1 0,0 1 1,0-1-1,0 0 0,0 1 0,0-1 0,0 1 1,0-1-1,0 0 0,0 1 0,0-1 0,1 1 1,-1-1-1,0 0 0,0 1 0,0-1 0,0 1 1,1-1-1,-1 1 0,4 10 9,-4-1-4,0-2 1,0-6-4,0-1-1,0 1 0,0-1 1,0 1-1,1-1 0,-1 1 1,1 0-1,-1-1 0,1 1 1,0-1-1,-1 0 0,1 1 1,0-1-1,0 0 0,1 2 1,-1-2-2,0 0 3,1 1 0,-1-1 0,1 0 0,0 1 0,0-1 0,-1 0 0,1 0 0,0 0 0,0-1 0,0 1 0,0 0 0,4 0 0,-4 0-2,1 0 3,0-1-1,7 3-1,-7-2-1,3-2-10,18-2-14,-17 3 6,-2-2 4,0 1 0,0 0 0,1-1 0,-1 0-1,7-4 1,-1 1-9,-7 3 15,-1 0 1,-1-1-1,1 1 0,0-1 0,-1 0 1,1 0-1,-1 0 0,0 0 0,2-5 1,12-30-32,-10 10 57,-6 26-20,0-2 5,1-1-2,2-20 3,-6-10-6,6 23 8,-6-3-4,2-3 3,1 12-2,0-4-2,2 2 1,-8-12-6,6 18 3,-1 0 0,1-1-1,0 1 1,0 0 0,0 0-1,0 0 1,0 0 0,0-1-1,0 1 1,1 0 0,0-3-1,2-14-9,-3-9 8,0 26 7,0-1-6,1-11 1,1 13-2,0-2 3,-1-17 5,-1 7-10,0 10 8,-1-14-33,-8-6 19,6 19 4,-4-2 6,5 2 5,-2-6-7,3 8 1,0 0-1,-6-4-1,5 4-6,-4-3 633,3 2-1855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05T19:52:53.8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4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24 184,'0'0'4034,"-2"-1"-3788,-4-5 472,7 3 1582,12 1 1017,-8 1-4354,0 0 1071,0 0-6,60-7 58,-61 8-92,1 0-8,39 0-85,-41 0 46,2 0 0,12 4-15,-12-4-4,-2 0 1,11 0-1,-10 0-12,-1 2-230,-1-1 270,1 0 0,-1 0 1,0 0-1,0 0 0,0 1 0,-1-1 0,1 1 0,0-1 0,2 4 0,-3-4-50,-15 25-191,-10-2 39,21-22 234,1 0-1,0 0 1,0 0 0,0 0-1,0 0 1,0 0 0,-2 4-1,0-2-11,0-1-1,0 1 0,0-1 1,0 0-1,-1 0 0,0 0 1,-6 3-1,-15 12-140,24-16 121,-10 9-228,12-11 267,0 0 0,0 1-1,0-1 1,0 1 0,0-1-1,0 0 1,0 1 0,0-1-1,0 1 1,0-1 0,0 1-1,0-1 1,0 0 0,0 1-1,0-1 1,0 1-1,1-1 1,-1 0 0,0 1-1,0-1 1,0 0 0,1 1-1,-1-1 1,0 0 0,0 1-1,1-1 1,-1 0 0,0 1-1,1-1 1,-1 0 0,0 0-1,1 1 1,-1-1 0,1 0-1,-1 0 1,0 0 0,1 0-1,-1 0 1,1 1 0,21 5 31,-17-4-48,-2-1 4,1-1 9,63 18-61,-62-16 58,0 1 0,0 0 0,-1 0 0,1 1-1,-1-1 1,5 6 0,-5-6 5,-2-1 5,0-1 0,0 1 1,-1 0-1,1-1 0,-1 1 0,1 0 0,-1 0 0,0 0 0,1 0 0,-1 0 0,0 0 0,0 0 0,0 3 0,8 15 5,-9-17 4,0-1 1,0 1-1,0-1 0,-1 0 0,1 1 0,-1-1 1,0 0-1,1 1 0,-1-1 0,-2 4 0,1-3 13,0 1 8,0 0 0,-1 1 0,1-1 0,-1 0-1,0-1 1,-1 1 0,1 0 0,-1-1 0,1 0 0,-1 0 0,0 0 0,0 0 0,-7 3 0,-15 12 99,23-15-111,0-1-1,0 0 1,0 0 0,0-1 0,0 1-1,-1-1 1,-5 2 0,-17 8 67,0 1-83,24-11-34,-2 0-18,-51 7-2337,51-8 1629,2-2-545,-7-10 134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5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3828,'0'0'-181,"-3"2"-116,-7 4 290,7-4 2284,15-2-2192,71 0 194,-62 0-246,-16 0 2,0 0-3,30 4 34,-33-4-69,1 1 9,0 0-13,-1 0 1,1 0-1,0 1 0,-1-1 0,1 0 0,-1 1 1,0 0-1,1-1 0,-1 1 0,0 0 1,0 0-1,0 1 0,0-1 0,0 0 0,1 4 1,-2-5-29,-3 30-87,-11-3 54,11-25 64,0-1 1,0 1-1,0 0 0,-1-1 1,1 1-1,-1-1 0,1 0 1,-1 0-1,0 0 0,0 0 1,-3 1-1,4-2 1,0 0-12,-1 1-13,2-2 13,0 1 0,0-1-1,0 1 1,0 0 0,0-1 0,1 1 0,-1 0 0,0 0 0,0-1-1,0 1 1,1 0 0,-1 0 0,1 0 0,-1 0 0,0 1-1,1-1 3,0 0-1,0 0 0,0-1 0,0 1 0,0 0 1,0 0-1,0-1 0,1 1 0,-1 0 0,0-1 1,1 1-1,-1 0 0,0-1 0,1 1 0,-1 0 0,0-1 1,1 1-1,-1-1 0,1 1 0,0-1 0,-1 1 1,2 0-1,0 1 0,3-1-52,12 2 40,-12-2 14,8 5-69,-9-3 79,0-1-4,-1 1 1,1-1 0,0 1 0,-1 0 0,1 0 0,-1 1 0,0-1-1,0 1 1,3 5 0,1 1 10,-5-8 9,-2 1 14,0 1-11,-1 0 1,1-1 0,-1 1-1,0 0 1,0-1-1,0 1 1,-1-1-1,1 1 1,-1-1 0,0 0-1,0 0 1,0 0-1,0 0 1,0 0-1,-1 0 1,1 0 0,-6 4-1,-5 3-5,1-1-1,-28 15 1,20-13-184,17-9 3,0-1-80,-7 6-104,7-6-263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52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93 875 3812,'0'0'-190,"-3"-2"-66,-12-6 262,11 6 578,3 0-374,-2-2 97,1 0 1,0 0-1,0 0 1,0-1-1,1 1 1,0 0-1,-2-9 1,-1-4 409,-6-11 116,1-45 461,6 39-1113,2 0 0,1 0 0,2 0 0,9-46 1,-5 28-105,-4 26-44,2-1 0,11-42 0,-2 28-105,22-45 0,13-21-163,-12 55 138,-36 51 84,2-1-7,-1 0 13,0 0 0,1 0-1,-1 1 1,1-1 0,-1 1 0,1-1 0,0 1-1,0-1 1,-1 1 0,1 0 0,0 0 0,0 0-1,3-1 1,-2 1-2,2 1 0,57 0-35,-14 0 13,-17 4 22,21 5-3,49 8 4,15 1 14,57 2 8,211 7-97,-17-3 48,-101-2 29,-175-17 25,143 20-9,107 27-199,-50-13 37,-242-34 152,12 3-44,-22-4 22,-23-1 20,-2 1-5,16 4-36,-27-8 94,2 35 194,-6-25-226,0 0 0,-1 0 0,-1 0 0,1 0 0,-1 0 0,-1 0-1,0-1 1,-6 12 0,-2 3-1,-11 31 0,9-18-6,-12 46 18,23-77-27,1 1 0,1-1 0,0 1 1,-1 6-1,-3 16 8,-13 60 27,15-68-10,0 0-1,-2 0 1,0 0-1,-14 32 1,1-7 20,14-33-34,-1 0 0,-8 15-1,-17 39 11,10-26 51,9-15-17,10-25-24,-12 10 153,12-9-166,-1 0 0,1-1 0,0 1 0,-1-1 0,0 1-1,1-1 1,-1 1 0,0-1 0,1 0 0,-4 1 0,-25 2 199,27-4-85,-3-1-86,-106-24 485,56 12-338,-31-7 13,-25-8-2,69 19-132,-19-5 13,-163-33 66,-66 11-75,75 10-57,100 13 41,-34-6 73,-57-5 68,34 1 46,18 3 20,70 12-106,26 5-36,32 1-13,-39-6 0,49 5-70,0 1 0,0 1 1,-17 0-1,-11-3 26,42 4-55,-1 0-5,-45 0 14,-5-4 8,50 4-37,1 1 7,-31 2 1,31-3 3,-1 1 2,-5 0-8,-6 2 1,1-2 1,-25 1-1,-14 9-532,51-10 374,9 8-5330,-1-6 2057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7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 3364,'-8'-3'231,"15"2"-175,33 0-75,-27 1 59,47 5 33,-58-5-73,1 1 0,-1 0 0,0 0-1,0 0 1,0 0 0,0 0 0,0 1 0,0-1 0,0 0 0,0 1 0,-1 0-1,1-1 1,0 1 0,-1 0 0,1 0 0,-1 0 0,0 0 0,0 0 0,0 0-1,0 0 1,0 0 0,0 0 0,0 1 0,-1-1 0,1 3 0,-1-1-6,-1 0 0,1 0-1,-1 0 1,0 0 0,0-1 0,-1 1 0,1 0 0,-1-1 0,0 1 0,0-1 0,0 0 0,0 0 0,0 0 0,-1 0-1,-5 5 1,2-1 14,-4 4 3,0 0 1,-1-1 0,0 0-1,-23 14 1,16-11-11,15-11 11,1-1 0,-1 1 1,1 0-1,0 0 0,0 0 0,0 0 0,0 1 0,0-1 1,0 0-1,-2 6 0,3-6 120,4 0-97,64 19 143,-63-20-169,0 0 0,-1 1 0,1-1 0,0 1 0,-1 0 0,1 0 0,-1 0 0,1 1 0,-1-1 0,0 1 0,0 0 0,5 5 0,-8-7-8,0 0 0,1-1 1,-1 1-1,1 0 0,-1-1 0,1 1 1,0-1-1,-1 1 0,1-1 0,-1 1 0,1-1 1,0 1-1,-1-1 0,1 0 0,1 1 1,-1-1 1,0 1 0,-1-1 0,1 0 0,0 1 0,-1-1 0,1 1 0,0-1-1,-1 1 1,1-1 0,-1 1 0,1-1 0,0 1 0,-1-1 0,0 1 0,1 0 0,-1-1 0,1 1 0,-1 0 0,0 0 0,1-1 0,-1 1 0,0 0 0,0 1 0,3 5 6,-2-2 30,1 0 0,-1 1 1,0-1-1,0 1 1,0 7-1,-6 34 315,4-45-332,1 0 0,-1 0-1,1 0 1,-1 0 0,0 0 0,0 0-1,0 0 1,0-1 0,0 1 0,-1 0-1,1-1 1,0 1 0,-1-1 0,-1 2 0,-6 7 144,7-7-130,0 0 1,0 0 0,0 0-1,-1-1 1,0 1 0,1-1-1,-5 3 1,-12 14 137,17-17-187,0 0 1,0 0 0,0-1 0,0 1 0,-1 0 0,1-1 0,-1 0 0,-3 2 0,1 0-53,2-2-78,-15-1-285,15 0 158,2 0-83,-1 0 304,1-1 0,0 1 0,0-1 0,-1 0-1,1 1 1,0-1 0,0 0 0,0 0 0,0 0 0,0 0 0,-2-1 0,2 1-49,-2-2-462,2 1-372,-3-10 378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7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29 2956,'0'0'27,"0"0"0,0 0 0,0 0 1,0 0-1,0 0 0,0 0 0,0 0 0,0 0 0,0 0 0,0 0 0,0 0 0,0 0 0,0 0 0,0 0 0,-1 0 0,1 0 0,0 1 1,0-1-1,0 0 0,0 0 0,0 0 0,0 0 0,0 0 0,0 0 0,0 0 0,0 0 0,-1 0 0,1-1 0,0 1 0,0 0 0,0 0 1,0 0-1,0 0 0,0 0 0,0 0 0,0 0 0,0 0 0,0 0 0,0 0 0,0 0 0,0 0 0,-1 0 0,1 0 0,0 0 0,0 0 0,0 0 1,0 0-1,0 0 0,0-1 0,0 1 0,0 0 0,0 0 0,0 0 0,0 0 0,0 0 0,-13 9 364,10-6-332,0-1 0,1 1 1,-1 0-1,1 0 1,-1 0-1,1 0 0,0 0 1,0 0-1,1 1 0,-2 3 1,-1 3 131,0 0 0,-11 18 0,-9 21 259,-7 33 60,26-49-342,5-31-164,-1-1 0,1 0 0,-1 1 0,1-1-1,0 0 1,0 1 0,0-1 0,0 0 0,0 1 0,0-1-1,0 1 1,0-1 0,0 0 0,1 1 0,-1-1 0,0 0-1,1 0 1,-1 1 0,1-1 0,0 0 0,-1 0 0,1 0-1,0 1 1,0-1 0,0 0 0,-1 0 0,1 0 0,0 0-1,3 1 1,-1 0-13,1 1 0,0-1 0,0 0 0,0 0 0,0-1 0,5 2 0,-6-2-33,3-3-10,1 0 25,1 0 1,-1-1-1,0 0 0,0 0 1,7-5-1,-4 1-17,-1-1 0,0 0 0,0-1 0,-1 0-1,15-20 1,-19 23 60,0 0 0,-1-1 0,0 1-1,0-1 1,-1 0 0,0 1 0,0-1 0,0 0 0,-1 0-1,0-1 1,0-10 0,-6-41 345,4 56-339,0-1 0,0 1 1,0 0-1,-1-1 0,1 1 1,-1 0-1,0 0 0,0 0 1,0 0-1,0 0 1,-3-3-1,-4-6 42,6 8-116,-1 0 1,1 0-1,-1 0 0,0 0 0,0 0 0,-7-3 0,-2-4-1116,11 9 651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8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0 4332,'0'0'496,"-4"4"-315,-3 4 66,0 0 0,0 0 0,1 0 0,-11 18 0,-49 97 1064,62-116-1262,0 1 1,1 0 0,1 0-1,-3 12 1,-5 12 97,1 6-12,8-36-125,1 0 0,-1 0-1,1 0 1,0 0-1,0 0 1,0 0 0,0 0-1,0 0 1,0 0-1,1 0 1,-1 0 0,0 0-1,1 0 1,0-1-1,-1 1 1,1 0 0,0 0-1,0 0 1,0-1-1,2 4 1,-1-2 0,4 6 14,-5-8-25,0 0 1,-1 0-1,1 0 1,-1 0-1,1-1 1,0 1 0,0 0-1,-1-1 1,1 1-1,0 0 1,0-1-1,0 1 1,0-1-1,0 1 1,0-1-1,0 0 1,0 1-1,0-1 1,0 0 0,2 0-1,-1 0-4,1 1-16,2-1-15,10-1-136,0 0-1,0-1 1,0 0-1,28-10 1,68-26-2335,-96 32 1718,-12 5 588,0-1 1,0 1-1,0-1 1,0 1-1,-1-1 1,1 0-1,4-4 1,-5 5-431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9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3208,'0'0'867,"2"6"-682,0-1-148,0 0 46,-1 0-1,0-1 1,1 1 0,-2 0 0,1 1 0,0-1 0,-1 0-1,0 0 1,0 0 0,-2 9 0,-6 31 420,4-19-148,-9 30 0,-18 73 96,20-53-904,8-51-16,0-3-2913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0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3072,'0'0'1898,"-3"7"-1632,-25 52 805,7-17-111,-19 52 0,17-36-610,18-42-246,0 1 0,-6 31 1,0 4 46,-16 74-4,25-120-201,1 0-1,0 0 1,1 0 0,-1 0 0,1 0 0,1 0 0,-1 0 0,1 0 0,2 10 0,-2-14-46,-1-1 83,0 0 0,1-1 0,-1 1 0,0-1-1,1 1 1,-1-1 0,1 1 0,-1-1-1,1 1 1,-1-1 0,1 0 0,-1 1-1,1-1 1,-1 0 0,1 1 0,-1-1 0,1 0-1,0 0 1,-1 1 0,1-1 0,0 0-1,-1 0 1,1 0 0,0 0 0,-1 0-1,1 0 1,-1 0 0,1 0 0,0 0-1,-1 0 1,1 0 0,1-1 0,15-1-185,-11 1 42,-2-1-3,1 0 114,0 0-1,0 0 1,0-1 0,-1 0 0,1 0-1,-1 0 1,0 0 0,0-1-1,0 0 1,0 1 0,-1-1-1,1-1 1,-1 1 0,0-1 0,3-7-1,-5 11 40,-1 0-1,1 0 1,-1 0-1,1-1 0,0 1 1,-1 0-1,1 0 1,0 0-1,0 0 0,0 0 1,-1 0-1,3-1 1,-2 1 4,0 1-1,0-1 1,0 0 0,0 0 0,0 0 0,0 0 0,0 0 0,-1 0 0,1 0 0,-1-1-1,1 1 1,0 0 0,-1 0 0,0 0 0,1-3 0,1-2-3,0 0 26,0 1 0,-1-1 0,0 0 1,0 1-1,0-7 0,-1 10-4,0 1 0,-1-1 0,1 0 0,0 1 0,-1-1 0,1 1 0,-1-1 0,1 1 0,-1 0-1,0-1 1,0 1 0,1-1 0,-1 1 0,0 0 0,0 0 0,0-1 0,-1 1 0,1 0 0,0 0 0,0 0 0,0 0 0,-1 1 0,1-1 0,-1 0 0,-1 0 0,-2-2 28,-1 1 0,0 1-1,0-1 1,-8-1 0,11 3-48,-2-1 45,0 1-7,-43 0-85,44 0-68,-1 0-314,-12 0 117,12 0-91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1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2 4084,'1'0'1,"0"0"0,0-1 0,0 1-1,0 0 1,0 0 0,0 0 0,0-1 0,0 1-1,1 0 1,-1 1 0,0-1 0,0 0-1,0 0 1,0 0 0,0 1 0,0-1-1,0 0 1,0 1 0,0-1 0,0 1 0,0-1-1,0 1 1,0 0 0,0-1 0,-1 1-1,2 1 1,-1-2 2,1 3 299,-2 4-19,0-1 0,-1 1 0,-1 0 0,-1 6 0,3-11-235,-1 0 1,1 0 0,-1 0-1,0 0 1,0 0-1,0 0 1,0 0-1,0 0 1,0-1 0,0 1-1,0-1 1,-1 1-1,1 0 1,0-1-1,-3 2 1,3-2-30,1-1 1,-1 1-1,0 0 1,1 0-1,-1 0 1,1 0-1,-1-1 1,1 1-1,0 0 1,-1 0-1,1 0 0,0 0 1,-1 0-1,1 0 1,0 0-1,0 1 1,0 0 26,-6 11 176,0-1 0,-1 0 0,-15 20 0,-5 8 2,24-35-223,0 0 0,1 0 1,-1 1-1,1-1 0,0 1 0,0-1 1,1 1-1,0 0 0,0 0 0,0 9 1,3-12-13,1 0 1,-1 0-1,1 0 0,0 0 1,0-1-1,0 1 1,0-1-1,7 4 1,-7-5-1,-3 0 10,1-1-1,-1 1 0,1-1 0,0 1 0,-1-1 0,1 1 0,0-1 0,0 0 0,-1 1 1,1-1-1,0 0 0,0 1 0,-1-1 0,1 0 0,0 0 0,0 0 0,0 0 1,0 0-1,-1 0 0,2 0 0,13 1-28,-2 1-31,0-1 1,1 0-1,-1-1 1,0-1-1,23-3 1,103-24-1780,-71 10-672,-65 17 1625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1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8 3024,'-2'-2'-21,"-2"-3"-151,4 5 208,0 0-1,0 0 0,0 0 0,0 0 0,0 0 0,0 0 1,0 0-1,0 0 0,0 1 0,0-1 0,0 0 1,0 0-1,-1 0 0,1 0 0,0 0 0,0 0 0,0 0 1,0 0-1,0 0 0,0 1 0,0-1 0,0 0 1,0 0-1,0 0 0,0 0 0,-1 0 0,1 0 0,0 0 1,0 0-1,0 0 0,0 0 0,0 0 0,0 0 1,0 0-1,0 0 0,-1 0 0,1 0 0,0 0 1,0 0-1,0 0 0,0 0 0,0 0 0,0 0 0,0 0 1,0 0-1,-1 0 0,1 0 0,0 0 0,0 0 1,0 0-1,0 0 0,0 0 0,0 0 0,0 0 0,0 0 1,0-1-1,-1 1 0,1 0 0,0 0 0,0 0 1,0 0-1,0 0 0,0 0 0,0 31 208,0-27-152,0 0 0,0 0 0,-1-1 0,0 1 0,0 0 1,1-1-1,-3 5 0,-1 12 211,-2 3 18,0-7-174,4-6-32,-1 0 1,-1 0-1,-8 17 1,-3 6 62,-4 13-423,-34 58-1,52-103-18,0 3-31,-5 15-329,2-13-2326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2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 0 3568,'0'0'-158,"-5"6"-105,-13 15 318,-26 27 969,37-41-724,1 0 0,0 0 0,-7 11 1,-12 13 435,22-28-673,1 0 0,0 0 1,-1 0-1,1 0 0,0 0 0,0 0 0,-1 4 0,-7 10 166,-52 100 605,53-101-756,0 1 0,-6 18 0,-11 21 66,21-45-141,0 1 0,-6 21-1,3-6-80,7-27 69,1 1 0,-1 0 1,1 0-1,0 0 0,-1 0 0,1 0 0,0 0 0,0 0 0,0 0 0,0 0 0,0 0 0,0 0 0,0 0 0,0 0 0,0 0 0,1 0 0,-1 0 0,0 0 0,0 0 0,1 0 0,-1 0 0,1 0 0,-1 0 0,1-1 0,-1 1 0,1 0 1,0 0-1,-1-1 0,1 1 0,0 0 0,0-1 0,-1 1 0,2 0 0,2 1-29,0 0 1,1 0-1,-1-1 1,0 0-1,0 0 1,5 1-1,3 1-67,0-3-36,0 1 0,1-2 0,-1 0-1,0 0 1,0-1 0,0-1-1,0 0 1,13-5 0,-18 5 136,0 0 1,0-1 0,-1 0-1,1 0 1,-1-1-1,0 0 1,0 0 0,-1 0-1,7-8 1,-12 12 30,1-1 1,-1 1-1,0 0 1,0-1-1,1 1 1,-1-1-1,0 1 0,0 0 1,-1-1-1,1 1 1,0-1-1,0 1 1,-1 0-1,1-1 0,0 1 1,-1 0-1,0-2 1,-11-19 235,8 18-265,-1-1 1,0 1-1,1 0 1,-1 0-1,0 1 1,-1 0-1,1 0 0,-1 0 1,-6-2-1,-19-11-1689,16 6-496,7 2 1160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4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768 1 3564,'0'0'-194,"4"1"-74,-3-1 337,0 0 0,1 0 0,-1 0 0,0 1 0,0-1-1,1 0 1,-1 1 0,0-1 0,0 1 0,0 0 0,0-1-1,0 1 1,0 0 0,0-1 0,0 1 0,0 0 0,0 0 0,0 0-1,0 0 1,0 0 0,-1 0 0,1 0 0,0 0 0,-1 0 0,1 1-1,-1-1 1,1 0 0,-1 0 0,1 3 0,-1-2 410,-4 1-255,-54 40 884,11-16-558,25-16-376,1 1 1,1 1-1,-24 20 1,-25 18 121,3 2-122,47-38-113,-1 0 0,2 1-1,0 1 1,-24 30 0,36-39-45,-90 129 265,81-112-220,1 1 0,1 1 0,-16 47 0,-7 48 220,-33 214-1,27-10 52,31-9-163,16-197-118,6 35 1,-1 1-14,-8-118-19,2 0-1,1 0 1,16 57 0,-13-57-1,-4-18 17,9 29 0,9 29 49,-6-17-42,-1 3 4,-10-40-15,12 34 1,-4-7 0,-12-42-13,1 0 0,0 0-1,1 0 1,-1-1-1,2 1 1,5 9 0,-7-13-3,1 0 0,-1 1 0,0-1 1,0 0-1,-1 1 0,2 8 0,8 20 34,-5-22-33,1 1 9,1-1 0,13 19 0,-5-8 20,-12-18-33,-1 1 0,1-1 0,0-1 0,0 1 0,6 6 0,-7-9-10,16 15 26,0-2 0,1 0 1,32 18-1,-43-28-29,22 12-4,-26-16 4,37 25-44,-5-9-92,-35-16 112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8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5 480,'0'0'4503,"-3"1"-4262,-11 2-23,10-2 2193,17-2-2339,8-1-44,56 0 126,-34 4-131,-34-3-29,1-1 3,-5 1-17,1 0 0,0 1 0,-1-1 0,1 1 0,0 0 0,-1 0 0,1 1 0,10 1 0,-13-1-63,1-1-142,14 0 103,-14 0 15,-4 0 96,1 1 0,-1-1 0,0 0 0,0 0 0,1 0 0,-1 1 0,0-1 1,0 0-1,1 0 0,-1 1 0,0-1 0,0 0 0,0 0 0,1 1 0,-1-1 0,0 0 0,0 1 0,0-1 0,0 0 0,0 1 0,0-1 1,0 0-1,0 1 0,0-1 0,0 0 0,0 1 0,0-1 0,0 0 0,0 1 0,0-1 0,0 0 0,0 0 0,0 1 0,0-1 0,0 0 0,0 1 1,-1-1-1,1 0 0,0 1 0,0-1 0,0 0 0,-1 0 0,1 1 0,0-1 0,0 0 0,-1 0 0,1 1 0,-98 62-630,96-61 631,0-1 0,0 0 0,0 1 0,0-1 0,1 1 0,-1 0 0,0-1 0,-1 3 1,2-2-59,-1-2 44,0 1-1,0 0 0,0-1 1,0 1-1,0 0 0,0 0 1,0 0-1,0 0 0,0 1 1,0-1-1,1 0 0,-1 1 1,0-1-1,1 1 0,-1 0 1,1-1-1,0 1 0,-3 4 1,4-5-20,3 2-55,7 3 95,0 0-1,1-1 1,-1 0 0,1 0-1,0-1 1,19 4 0,-23-7 1,0 3 5,9 7-17,-13-8 40,0 0 1,0 0-1,0 0 1,0 1-1,0-1 1,-1 1-1,1-1 1,-1 1-1,0 0 1,0 0-1,-1 0 1,3 7 0,-2-6 13,-2-1-4,1 1 1,0-1-1,-1 0 1,0 0 0,0 1-1,-1-1 1,1 0 0,-1 1-1,0-1 1,0 0 0,0 0-1,0 0 1,-1 0 0,-2 5-1,1-3 15,0 0 0,0 0 0,-1 0 0,0 0-1,0-1 1,0 0 0,-1 1 0,1-2 0,-1 1-1,-1 0 1,-6 4 0,-2-1 26,0 0 0,-1-1 0,-18 6 1,-11 5-87,42-17-27,-2-1-19,-34 9-2152,37-14 1551,-2-14-609,2 15 124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41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1 340,'0'0'6385,"-5"3"-6230,-17 13 3911,13 18-3855,6-26-203,0 6 9,0 1 0,1-1 0,1 1 0,0 23 0,6 1-9,-5-30-4,1-1 1,0 0-1,0 0 1,4 11-1,8 41 13,-13-56-17,8 28 13,-2-14-11,26 63 2,-29-71-6,-1-5 2,0 1 1,0-1-1,1 0 0,0 1 1,0-1-1,0-1 1,4 6-1,13 25-61,4-6-19,-22-28 62,17 16-71,13 12-84,-30-27 163,19 5 7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8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59 3656,'0'0'2979,"-5"5"-2743,-16 14-8,16-14-10,2-4-20,-7 7 15,-1 0-1,2 0 0,-1 1 0,1 1 1,1-1-1,0 1 0,-13 20 1,-21 60 181,37-62-304,4-26-90,0 1-1,1-1 1,-1 0-1,1 1 1,-1-1 0,1 1-1,0-1 1,0 1-1,0-1 1,0 0-1,1 1 1,-1-1 0,1 1-1,-1-1 1,2 3-1,-1-1-16,0 0-1,1-1 1,0 1-1,-1-1 1,1 1-1,0-1 1,1 0-1,-1 0 1,4 4-1,-1-3-10,1-1 0,0 1 0,1-1 0,10 3 0,-12-4-10,0-1 0,0-1 1,0 1-1,0-1 1,0 1-1,0-2 1,0 1-1,7-1 1,-7 0 13,-2 1 1,0 0-1,0 0 0,0-1 1,1 1-1,-1-1 0,0 0 1,0 1-1,0-1 0,4-2 1,11-4-90,-5 3 59,-1 0 0,0-1-1,0 0 1,0-1 0,-1 0 0,0-1 0,0 0 0,0-1 0,-1 0 0,12-13-1,-11 10 16,-6 6 23,-1 1 1,1-1-1,-1-1 1,0 1-1,-1 0 0,1-1 1,3-8-1,8-16-28,-10 22 31,-1 0 1,0 0-1,4-14 1,25-72 177,-33 92-159,1 0 0,-1 0 0,0 0 0,0 0 0,1 0 0,-1 0 1,0 0-1,-1 0 0,1 0 0,0 0 0,-1 0 0,1 0 0,-1 0 0,1 0 0,-1 0 0,0 0 0,0 1 0,0-1 0,0 0 0,0 0 1,-2-1-1,-1-1 7,0 1 1,0 0-1,-1 0 1,1 0-1,0 0 1,-1 1 0,-5-3-1,5 4-35,1 0-1,0 0 1,0 1-1,0 0 1,-1-1-1,1 1 1,0 0-1,-1 1 1,-4 0-1,6 0-27,-2-1-104,-35 8-1868,38-7 1470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9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3896,'0'0'2626,"2"6"-2301,5 16-14,-5-16-15,-4 1-50,1 0 1,1 0-1,-1 1 1,2 8-1,-1-10-147,0 0-1,0 0 1,0-1-1,-3 10 1,-23 110 766,5-25-531,6 8-433,14-83-138,1-24 216,1 1 1,-1-1-1,0 1 0,0-1 1,0 0-1,0 1 1,0-1-1,0 1 0,-1-1 1,1 0-1,0 1 1,-1-1-1,1 0 1,-1 1-1,0-1 0,1 0 1,-1 0-1,0 1 1,0-1-1,1 0 0,-2 1 1,0-1-201,4 3-326,5 3 612,15-41-7095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9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81 4516,'0'-12'-317,"0"10"52,-1 0-93,-3-10 8,4 12 400,-1 0 1,1 0-1,0-1 0,0 1 0,0 0 0,-1 0 1,1-1-1,0 1 0,0 0 0,0-1 1,0 1-1,0 0 0,0 0 0,0-1 1,-1 1-1,1 0 0,0-1 0,0 1 1,0 0-1,0-1 0,0 1 0,0 0 1,1 0-1,-1-1 0,0 1 0,0 0 1,0-1-1,0 1 0,0 0 0,0 0 1,0-1-1,1 1 0,-1 0 0,0 0 1,0-1-1,0 1 0,1 0 0,-1 0 1,0-1-1,0 1 0,1 0 0,-1 0 1,0 0-1,0 0 0,1 0 0,-1-1 0,0 1 1,0 0-1,1 0 0,-1 0 0,0 0 1,1 0-1,-1 0 0,10 2-33,4 2 176,0 0 0,0-2 0,25 3 1,10-11 203,-34 3-356,4 0 40,0 0 0,24-9 0,-1 1-204,39-7-1702,-76 17 1473,-2 1-395,11 0 351,-10 0-153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0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3108,'0'0'869,"2"3"-700,1-1-107,0-1 1,0 1-1,-1 0 0,1-1 0,0 1 0,0-1 0,1 0 0,-1 0 0,0 0 0,0-1 0,7 1 0,41 1 313,-32-3-256,4 0-13,-4-3-47,68-13-475,-28 1-2098,-42 12 1750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0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3308,'0'0'3738,"3"5"-3385,-2-3-329,1 1 67,0 0 0,0 0 0,-1 0 0,1 0 0,-1 0 0,1 1-1,-1-1 1,0 1 0,0-1 0,-1 1 0,1-1 0,-1 7 0,-14 100 1206,2-17-876,3-40-365,3 97-660,5-140 513,1-6 33,-1 0 0,1 0 0,0 0 0,0 0 0,0 0 0,1 3 0,1 14-211,-2-16-839,8-35-3766,-6 23 3703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1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11 104 3728,'-10'-35'-596,"10"32"818,0 0-36,0 2-140,-1 1 0,1-1 0,0 0 0,0 1 0,0-1 0,0 0 0,0 1 0,0-1 0,0 0 0,0 1 0,1-1 0,-1 1 0,0-1 0,0 0 0,0 1 0,1-1 0,-1 0 0,3-1 72,0 0 0,0 1 1,1-1-1,-1 1 0,0 0 0,0 0 1,6-1-1,-4 1 139,-1 1-1,40-4 529,-36 3-582,1 0-1,-1 1 1,16 1 0,-16 0-53,1 0 1,-1-1-1,16-2 1,5 0 81,-14 2-96,1-1 1,22-4 0,-11 1-63,0 1-120,54-10-668,-39 8-667,-38 5 1018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1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3488,'-1'1'9,"1"0"-1,-1 0 0,1-1 1,-1 1-1,1 0 0,-1 0 1,1 0-1,0-1 1,-1 1-1,1 0 0,0 0 1,0 0-1,0 0 0,-1 0 1,1 0-1,0 0 0,0 0 1,0-1-1,0 1 1,1 0-1,-1 0 0,0 0 1,0 0-1,0 0 0,1 0 1,-1 0-1,0-1 0,1 2 1,2 0 71,-1-1 0,0 0 0,0 1 0,0-1-1,1 0 1,-1 0 0,1 0 0,-1-1 0,3 1 0,1 1-9,6 0 129,0 0-1,0-1 1,1-1-1,-1 0 1,23-3-1,18 0 144,-36 3-283,-12 0-1,0 0-4,35-6 52,37-6-780,-73 11 413,1 1-31,1-1 0,-1 0 0,1 0 0,7-3 0,-9 3-34,-1 0-750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2.0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265 0 112,'0'0'7987,"-5"5"-7898,-16 14-2,16-14 63,-13 1 16,-26 24 158,42-28-296,-17 15 118,3-1-57,0 2 0,-20 28 0,30-40-80,-11 18 15,-2 3 14,12-19-20,2 0 0,-1 1 0,1 0 0,-6 13 0,5-7-6,5-12-11,3 22 19,-2-24-20,0 0 1,0 0-1,-1 0 0,1 0 1,0 1-1,0-1 0,0 0 1,0 0-1,0 0 0,1 0 0,-1 1 1,0-1-1,1 0 0,-1 0 1,0 0-1,1 0 0,0 1 0,1 0 1,-1 1 7,0 0-10,0 1 0,1 1 4,20 16-28,-20-19 15,0 0 0,1-1 1,-1 1-1,1-1 0,0 1 1,-1-1-1,4 1 0,-3-1-24,1 0 2,10 2-7,-11-2 6,1-1 8,36 0-55,-37 0 58,3-1 5,1 0 7,1-1 0,-1 0 1,14-6-1,-17 6 9,-1 1 0,0-1 0,0 0 0,1 0 0,-1 0 0,-1 0-1,1 0 1,0-1 0,0 1 0,-1-1 0,0 0 0,3-3 0,-2 2-9,13-10 11,-15 10 2,-1 2-2,0 1 0,0 0-1,1 0 1,-1 0-1,0 0 1,0 0-1,1 0 1,-1 0 0,0 0-1,1 0 1,-1 0-1,1 1 1,0-1-1,-1 0 1,1 0 0,1-1-1,32-57-22,-31 54 32,1-1 0,-1 0 0,-1 0 0,1 0 0,-1 0-1,0 0 1,-1-1 0,2-8 0,1-6-2,-3 18 0,-1 1-1,0-8-6,0 8 5,0-38 31,0 37 49,-10-23 458,10 24-2,-4 1-494,-10-2-8,11 2 314,-2 1-340,-12 0-1,12 0 22,1 0-89,-14 0-1,14 0-30,9-19-8720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3.2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1 4784,'0'0'-350,"-2"0"-138,-22 14 5772,32-13-5204,75 2 218,-79-3-250,1 0-8,65 5 42,-66-5-102,-1 0-4,36 4-172,-34-3 141,12 5-127,-16-5 174,0 0 0,0 0-1,0 1 1,-1-1 0,1 0 0,0 0 0,-1 0 0,1 1-1,-1-1 1,1 0 0,-1 1 0,0-1 0,0 0 0,1 1 0,-1-1-1,0 1 1,0-1 0,0 0 0,-1 1 0,1-1 0,0 0-1,-1 2 1,-12 34-61,8-24 60,-1-6 15,6-6-6,-1-1 0,1 0 0,0 0 0,-1 0 0,1 0 0,0 0 0,-1 1 0,1-1 0,0 0-1,0 0 1,-1 0 0,1 1 0,0-1 0,0 0 0,-1 0 0,1 1 0,0-1 0,0 0 0,0 1 0,-1-1-1,1 0 1,0 1 0,0-1 0,0 0 0,0 1 0,0-1 0,0 1 0,0 0-1,0-1 1,-1 1 0,1 0-1,0 0 1,0 0 0,0 0-1,-1 0 1,1 0 0,0 0-1,-1-1 1,1 1 0,-1 0-1,1 0 1,-1-1 0,0 1-1,1 0 1,-1-1 0,0 1-1,1 0 1,-1-1 0,0 1-1,0-1 1,1 1 0,-1-1-1,0 1 1,-1-1 0,-6 3-15,-21 24-11,10-9 0,17-17 13,-1 1-3,3-2 16,-3 1-8,1 1 0,-1 0 0,1-1 0,-1 1 0,1 0 0,0 0 0,0 0 0,0 1 0,0-1-1,-3 4 1,4-4 0,3-2-356,-1 1 359,0 0 0,0-1 0,0 1 0,0 0 0,0 0 1,0 0-1,0 0 0,0 0 0,2 2 0,-1 0-6,14 6-23,-12-9 22,18 2-4,-21-1 14,1-1 0,-1 0 0,0 0 0,0 1 0,1-1-1,-1 1 1,0-1 0,0 1 0,0-1 0,0 1 0,1 0 0,-1 0 0,0-1 0,0 1 0,0 0 0,-1 0 0,2 1-1,2 0-7,-4-2 10,4 2-4,0 0 0,0 0 0,0 1 0,0-1 0,0 1 0,-1 0 0,1 0 0,-1 0 0,0 1 0,4 5 0,-5-7 6,0 0-1,0 0 1,-1 0-1,1 0 0,-1 0 1,0 0-1,1 0 0,-1 1 1,0-1-1,0 0 0,0 4 1,2 2-6,-2-4 14,-1 1 1,1-1-1,-1 1 1,1 0-1,-1-1 0,-1 1 1,1-1-1,-1 1 1,0 0-1,0-1 0,-2 6 1,1-3 35,-1-1 0,0 0 1,-1 0-1,1 0 0,-6 6 0,-4 7 67,12-16-97,-1-1-1,0 0 1,0 0 0,0-1 0,0 1-1,-1 0 1,1-1 0,-5 3 0,1 0 51,-58 31 173,62-34-213,-2 0 5,3 0-130,-1 1 0,0-2 0,0 1 0,-1 0 1,1 0-1,0-1 0,0 1 0,0-1 0,0 0 0,-1 1 0,1-1 1,0 0-1,0-1 0,0 1 0,-1 0 0,1 0 0,0-1 0,0 0 1,0 1-1,0-1 0,-4-2 0,2 1-878,5-1-998,3-13-362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5.0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248 10 5312,'0'0'-360,"-3"-1"-293,2 1 735,0 0 0,0-1 0,0 1 0,0 0 0,0 0 0,0 0 0,0 1 0,0-1 0,0 0 0,0 0 0,0 0 0,0 1 0,0-1 0,0 1 0,0-1 0,0 1 0,0-1 0,0 1 0,1-1 0,-1 1 0,0 0 0,0-1 0,0 1 0,1 0 0,-1 0 0,0-1 0,0 3 0,-2 0 224,-10 8 271,-50 38 144,41-29-590,21-20-127,0 1 0,0 0 0,0-1 0,1 1 0,-1 0 1,0 0-1,0 0 0,1 0 0,-1 0 0,0 0 0,1 0 0,-1 0 0,1 0 0,-1 0 0,0 2 0,-5 10 27,-51 56 107,44-53-120,10-13-17,0 0 1,1 0-1,-1 1 1,1-1 0,-1 1-1,1-1 1,0 1-1,1 0 1,-1 0 0,1-1-1,-1 1 1,1 0-1,0 0 1,0 5-1,1-7-18,2 16-98,0-14 101,9 11-45,-10-14 22,17 10-100,-12-8 83,-1-1 0,1 0 0,0-1-1,0 1 1,0-1 0,10 1 0,-12-2-36,1 0-14,34 0-192,-35 0 210,1-2 11,5 0 24,-1-2 1,1 1-1,-1-1 1,0 0-1,0-1 1,0 0-1,0-1 1,-1 0-1,0 0 0,0-1 1,12-13-1,33-55 89,-50 70 4,-1-1-1,0 1 1,0-1-1,0 0 1,-1 1-1,0-1 1,0 0-1,0 0 1,-1 1-1,0-1 1,0 0-1,-2-9 1,2-1-4,0 13-19,-1 2-17,0 0 1,1 0-1,-1 0 1,1-1-1,0 1 1,-1 0-1,1 0 1,0 0-1,0-1 1,-1 1-1,1 0 1,0-3-1,0 2 4,-1-1 19,-3-13 19,1 2 90,2 13-128,1-1 0,0 1 0,0 0 0,-1 0 0,1-1 0,-1 1 0,1 0 0,-1 0 0,1 0 0,-1-1 0,0 1 1,0 0-1,1 0 0,-1 0 0,0 0 0,-2-1 0,1 0 9,1 1-5,-6-5-2,5 4 1,-23-3-361,7 5 227,14 0-21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41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328 22 4640,'0'-3'-284,"-3"-7"-249,3 10 605,0-1 0,0 1 1,0 0-1,0-1 0,0 1 0,0-1 0,0 1 1,-1 0-1,1-1 0,0 1 0,0 0 0,0-1 0,-1 1 1,1 0-1,0-1 0,0 1 0,-1 0 0,1 0 0,0-1 1,0 1-1,-1 0 0,1 0 0,0 0 0,-1-1 0,1 1 1,-1 0-1,1 0 0,0 0 0,-1 0 0,1 0 1,0 0-1,-1-1 0,1 1 0,-1 0 0,1 0 0,0 0 1,-1 0-1,0 1 0,-19 9 185,15-7-13,0 6 307,1-1 0,1 1 0,-3 11 0,-3 48 175,10-38-578,0-19-115,-1 0 0,0 0 0,-1-1 0,0 1 0,-3 11 0,0 23 51,3-37-83,1-8-2,0 1 1,0-1 0,0 1-1,0-1 1,0 1-1,0-1 1,0 1 0,0-1-1,0 1 1,0-1 0,-1 1-1,1-1 1,0 1-1,0-1 1,-1 0 0,1 1-1,0-1 1,0 1 0,-1-1-1,1 0 1,-1 1-1,1-1 1,0 0 0,-1 1-1,1-1 1,-1 0 0,-29 10-2,16-8 7,0-1 1,-1 0-1,1-1 0,0-1 0,-1 0 0,1-1 0,-15-4 1,0 1 25,-4-6 8,20 6-37,10 4-22,-4-2 159,7 3-197,0-1-1,0 1 1,0 0 0,0 0 0,0 0-1,-1 0 1,1 0 0,0 0-1,0 0 1,0 0 0,0 0-1,0 0 1,-1 0 0,1-1 0,0 1-1,0 0 1,0 0 0,0 0-1,0 0 1,0 0 0,0 0 0,0-1-1,0 1 1,0 0 0,-1 0-1,1 0 1,0 0 0,0 0 0,0-1-1,0 1 1,0 0 0,0 0-1,0 0 1,0 0 0,0-1-1,0 1 1,0 0 0,0 0 0,1 0-1,-1 0 1,0-1 0,0 1-1,0 0 1,0 0 0,0 0 0,0 0-1,0 0 1,0-1 0,41-12-4081,-37 12 2269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6.0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128 15 3272,'0'0'2640,"-5"5"-2402,-12 18-12,1-8 248,6-2-79,6-5-162,-1 1 1,0-1-1,-9 11 1,-4 7 68,15-20-216,0 0-1,0 1 1,1-1-1,-2 9 1,-7 16 105,9-27-166,1 0 1,0 0-1,1 0 0,-1 0 0,1 0 0,-1 4 1,1-5-19,0 0 3,-1 0 0,1-1-1,-1 1 1,1-1 0,0 1 0,0-1 0,1 1-1,-1 0 1,0-1 0,1 1 0,-1-1-1,1 1 1,2 4 0,-2-6 14,-1 15 15,0-13-24,4 13 12,-3-13-37,0 0-1,1-1 1,-1 1-1,1 0 1,-1-1-1,1 1 0,0-1 1,0 1-1,4 3 1,-4-5-19,16 10-89,-7-8 76,-9-2 2,3-1 8,51 8-77,-53-7 79,2-2-31,16-2 24,-16 2-8,-1 1 2,2-1 23,-1 0-14,0 0 0,0 0 0,0-1-1,0 0 1,0 0 0,0 0-1,0 0 1,5-4 0,-6 4 18,-1 0 0,0 0 1,0-1-1,0 1 0,-1-1 1,1 0-1,0 1 0,-1-1 1,0 0-1,4-6 0,-3 1-12,1-1-1,-1 1 1,0 0 0,1-13-1,1-2 32,-1-1 0,-1-1 0,0-33 0,-4 43 148,-1 0 0,-4-20 1,6 35-153,-1-2 14,0 0 0,0 0 0,0 1-1,0-1 1,0 0 0,0 0 0,0 1 0,0-1 0,-1 1 0,1-1 0,-1 1 0,1 0 0,-4-3-1,-5-2-21,7 5-9,-2 0-51,-39-3-77,41 4 74,-4 1-12,-17 2-11,18-2-22,1-1-14,-12 0-28,13 0-39,-1-1-36,4 0 179,0 1 18,0-1 1,-1 1-1,1-1 0,-1 1 0,1-1 0,-1 1 0,1 0 0,-1 0 1,1 0-1,-1-1 0,1 2 0,-3-1 0,1-1-602,-11-2 240,13 3 305,0-1 0,1 1 0,-1-1 0,1 1 0,-1 0 0,1-1 0,-1 1 0,1-1 0,-1 1 0,1-1 0,-1 0 1,1 1-1,0-1 0,-1 1 0,1-1 0,0 0 0,0 1 0,-1-1 0,1 0 0,0 1 0,0-1 0,0 0 1,0 1-1,0-1 0,0 0 0,0 0 0,0 0 0,0-11-1353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7.4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117 14 4120,'0'0'-261,"3"-1"208,8 1 713,-11 4 1701,-14 11 1419,9-10-4903,-1 0 1211,3-3-6,-2 0-63,1-1 15,0 1-1,0 0 1,0 0-1,0 0 1,1 0-1,-1 0 1,1 1 0,-1 0-1,1 0 1,-3 3-1,5-5-25,1-1-1,-1 1 0,0 0 0,1 0 1,-1-1-1,0 1 0,0-1 0,1 1 1,-1-1-1,0 1 0,0-1 0,0 1 1,0-1-1,0 1 0,0-1 0,0 0 0,0 1 0,0-1 0,0 1-1,0-1 1,0 1 0,0-1 0,0 1 0,0-1 0,1 1 0,-1 0-1,0 0 1,1-1 0,-1 1 0,0 0 0,1 0 0,-1 0 0,1 0-1,-1 1 1,0-1 6,0 1-5,1-1 0,-1 1 0,1-1 0,-1 1-1,0-1 1,0 0 0,0 1 0,0-1-1,0 0 1,0 0 0,0 1 0,0-1 0,-2 1-1,-2 14 33,4-13-33,0 0 1,0 0-1,0 1 1,0-1-1,0 0 1,1 1-1,-1-1 1,1 0-1,0 1 1,0-1-1,0 1 1,1-1-1,-1 1 0,1-1 1,0 0-1,2 6 1,-2-5-2,0 3-1,-2 18 14,0-22-30,1 0-1,0 1 1,0-1-1,1 1 1,-1-1-1,1 1 1,0-1-1,0 0 1,0 0-1,0 1 1,0-1 0,1 0-1,-1 0 1,1 0-1,0 0 1,4 4-1,-4-5-8,0 3-16,-2-5 32,0 1 0,0-1 1,0 1-1,0 0 0,0-1 1,0 1-1,1-1 0,-1 1 1,0-1-1,0 1 0,1-1 1,-1 1-1,0-1 0,1 1 0,-1-1 1,0 1-1,1-1 0,-1 1 1,1-1-1,-1 1 0,4 1 3,-1 0-21,1 0-1,-1 0 1,1 0 0,-1 0 0,1-1 0,0 1 0,4 0 0,-5-2-18,1 0-10,14 0-13,-14 0-13,2-1-122,-4 0 201,64-18-554,-57 16 466,-1 0 0,1-1 0,-1 0-1,0 0 1,0-1 0,8-6 0,3-5-56,-15 13 119,1 0 0,-1-1 0,0 0 0,0 0 0,-1 0 0,1 0 0,-1-1 0,0 1 0,4-7 0,5-9-32,-11 19 54,0 0 0,0-1 0,0 1 0,0 0 0,0-1 1,0 1-1,-1 0 0,1-1 0,-1 1 0,1-1 0,0-2 0,1-2 11,-1-1 15,1 1-1,0 0 0,-1-1 0,0 1 1,-1-11-1,0 15 4,-1-2 3,-2-2-14,0 0 0,-1 0 0,0 0 0,0 0 0,-6-7 0,6 9-8,-1 1-1,1-1 0,-1 1 1,1 0-1,-1 0 0,0 0 0,0 1 1,0 0-1,-10-3 0,12 4-4,-1-1 1,-64-16-24,29 10-480,34 8 266,-7-4-1480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8.1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1 3712,'0'0'3589,"2"3"-3394,17 36 1173,-19-37-1323,1 0 1,-1 0-1,0 0 0,0 0 0,1 0 0,-2 0 0,1 0 1,0 0-1,0-1 0,-1 1 0,1 0 0,-2 3 1,-1 18 324,2-13-190,-1 1 0,-6 19 0,2-5 16,-10 28 140,7-16-177,6-28-119,1 1 1,0-1-1,0 1 1,0 12-1,-8 82-857,10-85 263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8.6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14 3892,'0'0'-316,"-7"-5"-804,5 2 1673,7 5 2967,23 11-3392,-21-10 106,42-7 198,-45 3-380,18-3 19,-18 3-60,0 1-20,14 0-26,-14 0-21,0 0-12,10-4-36,-11 4-25,2 0-166,54-5-1219,-54 5 1281,-2-1-1652,11-2 1037,-10 2 423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9.0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2744,'2'16'253,"5"-6"-89,-5-8 20,0-1 13,10 3 206,0-1 1,0-1 0,0 0 0,22 1 0,10-3-152,-41 0-210,1 0-8,40 0 92,-39 0-96,-2 0-59,41-5-3349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0.5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267 52 3324,'-1'-1'155,"0"1"0,0-1 0,0 0-1,0 1 1,0-1 0,-1 0-1,1 1 1,0-1 0,0 1 0,-1 0-1,1-1 1,0 1 0,0 0 0,-1 0-1,1 0 1,0 0 0,-1 0 0,1 0-1,0 0 1,-1 1 0,1-1 0,0 0-1,0 1 1,-3 0 0,-32 20 616,30-17-643,0 0 1,1 0 0,-1-1 0,-10 4-1,7-2-44,1 0 0,-1 1 0,1 0 0,0 1-1,1 0 1,-1 0 0,1 0 0,-8 11 0,3-2 6,0 0 1,0 1-1,2 0 1,0 0-1,-9 23 1,18-39-84,1 1 1,-1 0-1,1 0 0,-1-1 1,1 1-1,-1 0 1,1 0-1,0 0 0,0 0 1,0-1-1,0 1 1,0 0-1,0 0 0,1 0 1,-1 0-1,1-1 1,-1 1-1,1 0 0,-1 0 1,3 2-1,-1-1-4,1 0-1,-1-1 1,0 0-1,1 1 1,0-1-1,0 0 1,5 3-1,1-1-34,0 0-1,-1 0 1,14 2-1,-17-4 24,28 2-103,-25-4 88,-5 1-21,4-2-6,15 0-16,31-6-170,24-24-359,-71 29 568,3-3-15,0 0-1,0-1 0,-1 0 0,0 0 0,0 0 0,0-1 0,-1-1 0,0 1 0,0-1 0,-1 0 0,0-1 0,7-12 0,-5 8 9,-5 8 32,-1 0 0,0-1 1,0 0-1,-1 1 0,2-12 0,0 5 16,2-42 132,-5 54-142,1-1-1,-1 1 1,0-1-1,0 1 1,0-1-1,0 1 1,0 0-1,1-1 1,-1 1-1,0-1 1,0 1-1,0-1 1,0 1-1,0-1 0,0 1 1,-1 0-1,1-1 1,0 1-1,0-1 1,0 1-1,0-1 1,0 1-1,-1 0 1,1-1-1,0 1 1,-1-1-1,-2-12 74,3 11-65,-1-1 0,1 0-1,-1 0 1,0 0 0,1 1-1,-1-1 1,0 0-1,-1 0 1,1 1 0,0-1-1,-1 1 1,1 0 0,-1-1-1,-2-1 1,2 1-7,0 1 1,0 0-1,-1 0 1,1 0-1,-1 0 1,1 0-1,-1 0 1,0 1 0,0-1-1,1 1 1,-1 0-1,0 0 1,-5-2-1,-30-6-133,35 8 71,-2 1-11,-12 0-18,13 0-26,-2 0-2030,-15 0 1679,16 0-57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1.0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 7 3892,'0'0'-190,"-2"-2"-104,-6-2 4665,11 36-3503,0 1 0,-5 59 0,-6-49-526,-5 84-1,14-119-363,-2 1-1,1-1 0,-1 1 0,0-1 1,-1 0-1,-3 12 0,4-17-31,0 0 0,1 0-1,-1 0 1,1 1 0,0-1 0,0 0 0,0 0-1,0 0 1,2 5 0,-2-8 32,0 4-213,0 1 150,0 1-1090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1.4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8 4508,'0'0'-308,"-6"-6"-409,4 4 1284,6 6 3044,4 3-3529,-5-4-26,0-1 0,0 1-1,1-1 1,-1 0 0,0 1 0,1-2 0,4 3-1,-1-2-31,0 0-1,0-1 0,-1 0 0,1-1 0,0 1 1,0-1-1,0 0 0,0-1 0,12-2 0,-2 1-116,29-3-937,-14 1-642,-11 4 1186,-16 0-232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1.8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0 4016,'-10'21'-246,"9"-18"414,3-1-51,-1 0-95,0-1-1,1 0 1,-1 1-1,0-1 1,1 0-1,-1 0 1,1 0-1,0 0 1,-1 0 0,1 0-1,-1 0 1,1-1-1,0 1 1,0-1-1,0 1 1,-1-1-1,1 1 1,0-1-1,0 0 1,0 0 0,3 0-1,9 0 41,-11 0-9,4-1-5,3-1-37,3 0 41,-1 0-1,18-1 1,-28 3-37,12 0-66,0 0 0,0-1 0,15-3 0,43-14-2410,-68 18 2109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4.3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859 0 2564,'0'0'-196,"1"3"-94,-1-3 116,3 15 892,-3-15-699,0 0 1,1 1-1,-1-1 1,0 0-1,0 1 1,0-1-1,0 0 1,0 1-1,0-1 1,0 1-1,0-1 1,0 0-1,0 1 1,0-1-1,0 0 1,0 1-1,0-1 1,-1 0-1,1 1 1,0-1-1,0 0 1,0 1-1,0-1 1,-1 0-1,1 0 1,0 1-1,0-1 1,-1 0-1,-1 2 1806,-9 9-480,10-9-1318,0 0 1,0 0 0,-1-1 0,1 1-1,-1-1 1,1 1 0,-1-1 0,1 1-1,-1-1 1,0 0 0,1 0 0,-1 0-1,-3 1 1,-5 4 14,-150 98 452,141-92-448,-33 30 0,8-6-30,28-23-2,1 1 0,-24 29 0,13-14 11,-9 13 69,-43 67 1,46-62-55,6-4-21,1 1 1,-23 59 0,46-99-19,-79 208 179,47-117-116,25-67 11,-8 45 0,6-21 9,-10 56 177,15-82-159,2 0-1,-2 50 1,2-10 87,2-41-30,3 35 0,0-35-30,-3 35 0,0-29 4,2-1 1,1 1 0,7 38 0,2 49 201,-9-92-248,2 0 0,8 38 0,1 0 48,-9-48-101,1 0-1,1 0 1,6 15-1,5 14 23,-13-34-44,1-1-1,0 0 0,1-1 0,0 1 0,0-1 1,1 0-1,12 15 0,3-1-65,31 27 0,-47-46 40,51 47-143,-23-24 94,-22-18 39,0 0 0,1 0-1,18 9 1,52 27-144,49 23-54,-120-63 165,0 0 0,0 1-1,15 11 1,-25-16 31,3 0 0,41 15-48,81 31-188,-100-38 119,-24-8 128,1-1 1,-1 1-1,1 0 0,-1 0 1,1 0-1,-1 0 0,4 3 1,-4-2 5,1-1 0,-1 0 1,1 0-1,0 0 0,-1 0 1,1 0-1,0-1 0,4 1 1,1 0-15,-6 0-2,16 3-1,-15-3 4,0 1 12,35 14-279,-37-15 201,10 1-1308,-1 1-1867,-7-7 2021,10-11 166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37.1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72 3912,'-2'-9'-50,"1"1"0,0-1 0,0-15 0,1 22 838,0-2-472,2-9 1211,-2 12-1474,1 1 1,-1 0-1,0 0 1,1 0-1,-1-1 1,1 1-1,-1 0 1,0 0 0,1 0-1,-1 0 1,1 0-1,-1 0 1,1-1-1,-1 1 1,1 0-1,-1 0 1,0 0 0,1 1-1,-1-1 1,1 0-1,-1 0 1,1 0-1,-1 0 1,1 0-1,-1 0 1,0 1 0,1-1-1,-1 0 1,0 0-1,1 1 1,14 14 490,-10-8-379,0 0 0,-1 0 0,5 14 1,-7-16-92,6 15 131,-1 0 0,-1 0 0,-1 1-1,3 23 1,-5-17-100,7 113 262,-2-30-237,0-6-638,-8-88 164,0-3-586,0 0 0,1 0 0,4 25 0,-5-28-1780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43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80 4640,'-22'10'3027,"-25"16"-2520,30-14-333,0 0 1,1 1-1,1 1 1,-23 26-1,33-34-124,0 1 0,0 1 0,-7 14 0,4-6 26,7-14-69,1 0 0,-1 0 1,1-1-1,-1 1 0,1 0 0,0 0 0,0 0 0,0 1 0,0-1 0,0 0 0,0 0 1,1 0-1,-1 0 0,0-1 0,1 1 0,0 0 0,-1 0 0,1 0 0,0 0 0,0 0 1,0-1-1,2 3 0,-2-2-10,1 0 1,-1 0-1,1 0 1,-1 0-1,1-1 1,-1 1-1,1 0 1,0-1-1,0 0 1,0 1-1,0-1 1,0 0 0,0 0-1,0 0 1,1 0-1,-1 0 1,0-1-1,0 1 1,3 0-1,5-2-52,0 1 1,0-1-1,0-1 0,0 0 0,0 0 0,0-1 0,-1 0 1,1-1-1,-1 0 0,0 0 0,0-1 0,-1 0 1,10-8-1,-9 6 28,-1-1 1,-1 0 0,1-1-1,-1 1 1,-1-2 0,0 1-1,0-1 1,-1 1-1,0-2 1,0 1 0,2-12-1,7-10 48,-13 28-26,0-1-1,0 1 1,0 0 0,-1 0 0,1 0-1,-1 0 1,0-1 0,0 1 0,-1 0-1,1 0 1,-1 0 0,0-1 0,0 1-1,-1 0 1,1 0 0,-1 1 0,0-1-1,0 0 1,0 0 0,-4-5 0,-8-16-378,7 11-582,4 8-2676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5.1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386 0 3640,'0'0'4717,"-4"4"-4585,-14 12 6,14-12 407,-6 25 408,11-26-830,25 50 418,-18-32-484,2-2-1,12 21 1,10 18-139,-28-50 63,0 0 0,-1 0 0,1 1-1,1 8 1,11 25-79,-15-39 91,0 1 0,-1-1 0,1 0 0,-1 0-1,0 0 1,0 0 0,0 0 0,0 0 0,-2 5 0,2-7 4,0 0 1,0 0 0,0 0 0,0 0 0,-1 0 0,1 1 1,0-1-1,-1 0 0,1 0 0,-1 0 0,0 0 0,1 0 0,-1 0 0,1 0 0,-1-1 1,-2 3-1,-5 9-20,5-9 20,1 0 0,-1 0 1,0 1-1,0-2 0,0 1 0,0 0 0,0-1 0,-1 1 1,1-1-1,-7 3 0,-46 19-22,42-19 23,-134 42-27,135-44 25,-36 14-2,19-7-39,-35 8 0,61-18-30,0 1-18,1 0 0,-1 0 0,1 0 0,-1 0-1,1 0 1,0 1 0,-1-1 0,-2 3 0,3-2-195,1-2-885,-8 3 923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7.1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566 1 4364,'0'0'-296,"-8"3"-64,-23 10 524,23-10 34,-10 9 482,-55 73 2213,72-85-2889,-15 21 338,1 1 0,1 0 0,-23 48 0,33-62-250,0 1 0,-1-1 0,0 0 0,-11 13-1,10-14-28,0 1-1,1 0 0,0 0 1,-7 15-1,-14 29 144,-22 48 77,32-53-149,7-19-50,-2 0 0,-15 29 1,24-52-76,0 0 0,0 0 1,0 0-1,-1 11 1,-9 23 48,-13 33-5,20-59-36,1 1 0,0 0 0,1 0 0,-2 19 0,5-31-15,0 0-1,-1 1 1,1-1 0,-1 0-1,0 1 1,0-1 0,1 0-1,-1 0 1,-1 0 0,-1 4-1,-7 16 13,4 32 7,6-53-21,0 0 0,0 1 1,-1-1-1,1 0 0,0 0 1,0 1-1,-1-1 0,1 0 1,-1 0-1,1 1 1,-1-1-1,1 0 0,-1 0 1,-1 2-1,-6 13 6,0 44 81,6-43 27,0 0 0,-8 31 0,7-33-41,0 1 0,2 0 0,-1 0 0,2-1 0,2 27 1,0 3 67,3 101 433,-3-115-437,1-1-1,9 39 0,-2-15-1,22 93 274,10 19-183,-21-72-144,-9-52-42,-9-35-35,-1 1 0,1-1 1,-2 1-1,1 0 0,0 9 1,-2-15-6,0-1 1,0 1 0,0 0 0,1-1-1,-1 1 1,0-1 0,1 1 0,-1-1-1,1 1 1,-1-1 0,2 2 0,5 14 2,29 123 37,-20-95-16,0 5-16,-12-31-3,12 28-1,0-5 1,30 58 0,36 50-14,-53-88-11,-24-51 26,-1 1-1,0 0 0,4 19 1,-8-31-6,0 0 0,0 1-1,0-1 1,0 0 0,0 1 0,0-1 0,0 0 0,0 0 0,0 1 0,0-1 0,0 0 0,0 1 0,0-1 0,0 0 0,1 0 0,-1 1 0,0-1 0,0 0 0,0 1 0,0-1 0,0 0-1,1 0 1,-1 0 0,0 1 0,0-1 0,0 0 0,1 0 0,-1 0 0,0 1 0,2 0 0,-1 0 0,0 0 0,0 0 1,0 0-1,0 0 0,0 0 0,0 0 0,-1 0 0,1 0 0,0 1 0,-1-1 0,1 0 1,0 3-1,14 32-6,11 25-110,-25-60 108,6 9-17,-7-10 23,1 1 1,0 0-1,0-1 0,-1 1 1,1 0-1,0 0 0,-1-1 1,1 1-1,-1 0 1,1 0-1,-1 0 0,0 0 1,1 0-1,-1 0 1,0 0-1,1-1 0,-1 1 1,0 1-1,0 0-1,0-1 1,0 0-1,0 0 0,1 0 0,-1 0 0,0 0 1,0 0-1,1 0 0,-1 0 0,1 0 0,-1 0 0,1 0 1,-1 0-1,1 0 0,0 0 0,0 0 0,1 1 1,0 0-16,-2-1 6,2 2-15,18 13-41,-2 0-9,-16-14 56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05.5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111 29 5937,'0'0'3572,"-5"1"-3528,0-1 6,-1 0 1,1 0 0,-1 0-1,1-1 1,-1 0-1,1 0 1,-9-4 0,8 3-1,3 1-50,-8-2-4,9 2-18,-27-12-6076,26 12 4070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2.3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53 118 4832,'0'0'-428,"-7"-8"-2429,-11-13 2131,11 8 4937,4 12-3866,-7-6 4234,13 4-4573,0-1 1,0 0 0,1 0-1,-1 0 1,1 1 0,-1 0 0,1 0 0,0 0 0,1 0 0,-1 0 0,0 1 0,1 0 0,4-2 0,17-4-19,-23 7-5,1 0-8,10-5 3,-11 4 8,1 1-8,10-2-8,-11 2 4,-3 1 25,1 1-1,-1-1 0,0 0 1,1 0-1,-1 0 0,1 0 1,-1 1-1,0-1 0,1 0 1,-1 0-1,0 0 0,1 0 1,-1 0-1,1 0 0,-1 0 1,0 0-1,1 0 0,-1 0 1,1 0-1,-1-1 0,0 1 1,1 0-1,-1 0 0,0 0 1,1-1-1,10 1-68,-10 1 67,1 0 0,-1-1 0,0 1 0,1-1 0,-1 0 0,1 1-1,-1-1 1,1 0 0,-1 0 0,0 0 0,1 0 0,2 0 0,-3 0-2,3 1-23,36 3-127,-38-3 123,2-1-44,10 4 31,-11-4 3,3 2-25,-5-2 61,-1 0-1,1 0 0,-1 0 1,1 1-1,0-1 1,-1 0-1,1 0 1,-1 0-1,1 0 1,-1 0-1,1 1 1,-1-1-1,1 0 1,-1 0-1,1 1 0,-1-1 1,1 0-1,0 2 1,0-1-5,0 1 0,0-1 1,0 1-1,0 0 0,-1-1 1,1 1-1,-1 0 0,1 0 0,-1-1 1,1 1-1,-1 0 0,0 0 0,0 0 1,0 0-1,0-1 0,0 1 1,0 0-1,-1 0 0,1 0 0,-1-1 1,1 1-1,-1 0 0,0 0 1,1-1-1,-3 4 0,-24 33-90,26-36 97,0-1 0,0 0 0,0 0 0,0 0 0,0 0 0,0 0 0,0 0 0,0 0 0,0 0 0,-1-1 0,-1 2 0,-12 8-63,-7 8-165,-45 27 1,64-44 186,-1 1 0,1 0 0,0 0 0,1 0 0,-1 0 0,0 0 0,1 1-1,-1-1 1,1 1 0,-4 4 0,6-6-24,-11 9-249,7-4 57,7-4 71,36-8 198,-12 3 8,-10 4 2,-4 0-14,-1 0 0,0 1 0,14 4 0,9 2 100,-31-7-80,29 10 216,-24-4-204,-7-6-27,1 0-1,-1 1 1,-1-1-1,1 1 1,0-1-1,0 1 1,0 0-1,-1 0 1,2 2-1,-2-2 20,0 0-10,0 0-1,0 0 1,-1 0-1,1 0 1,-1 1-1,1-1 1,-1 0-1,0 0 1,0 5-1,0-4 14,-1 1-1,0 0 0,0-1 1,0 1-1,0-1 0,0 1 0,-1-1 1,0 1-1,1-1 0,-1 0 1,-1 0-1,-3 4 0,4-3-14,-1-1 3,0 1-1,0 0 1,0-1 0,0 0 0,-1 0-1,-5 4 1,-5 4 58,5-5-25,1-1 0,-1 0-1,-15 6 1,12-5-27,10-4-21,0-1 1,0 0 0,0 0 0,0-1-1,0 1 1,-1 0 0,1-1-1,0 1 1,-3-1 0,-13 4 36,4 0-8,-1 0-1,1-2 0,-15 2 1,24-4-18,2 0-8,-11 4-5,10-4-13,3 1-65,-1 0 0,1-1 0,0 1 0,-1-1 0,1 1 0,-1-1 0,1 0 0,-1 0 1,1 1-1,-1-1 0,0 0 0,-1-1 0,-18-2-184,16 2-36,1-3-495,3 4 754,1 0-1,0 0 1,0 0-1,-1 0 1,1 0 0,0 0-1,-1 0 1,1-1-1,0 1 1,0 0 0,-1 0-1,1 0 1,0-1-1,0 1 1,-1 0 0,1 0-1,0 0 1,0-1-1,0 1 1,-1 0 0,1-1-1,0 1 1,0 0-1,0 0 1,0-1 0,0 1-1,0 0 1,0-1-1,0 1 1,-1 0 0,1-1-1,0 1 1,0-12-2063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3.6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 3684,'0'0'-292,"4"0"-172,9 0 261,-4 0 4996,-8 4-4612,2 11-21,-2-11 351,-3 1-402,-2 7-36,0-3 41,0 0 0,1 0 0,0 1 0,1-1 0,-2 11 0,3-17-93,1 0-1,-1 0 0,0 0 1,0 0-1,0-1 1,0 1-1,0 0 1,-3 2-1,3-2-4,-1-1 1,1 1-1,0 0 1,0 0-1,0 0 0,0 0 1,0 0-1,0 3 1,-4 51 205,5-55-200,0 1-7,0 1 1,0-1-1,1 1 1,0-1 0,-1 1-1,4 6 1,-2-3-5,-1-4-7,-1 0-1,1 0 1,0-1 0,0 1 0,0 0-1,1-1 1,-1 1 0,3 2 0,-3-4 18,0 1-18,22 28 10,-21-29-8,1 0-2,11 2-2,-10-2-1,-1-1-10,37 0 1,-33-2-3,6-6 6,-9 7 6,-1-1 0,0-1 0,1 1 0,-1 0-1,0-1 1,0 0 0,-1 1 0,1-1 0,0 0 0,-1-1-1,0 1 1,1 0 0,1-6 0,0 1-1,0 3 20,-1-1 0,-1 0 0,1 0 0,-1 0 0,0 0 0,0 0 0,-1-1 0,0 1 0,0 0 0,0-13 0,-1 17 0,0-29 60,0 29-48,0-1-5,0-1 0,0 1 0,0 0 0,-1 0 0,1-1 0,-1 1-1,0 0 1,0 0 0,-1 0 0,1 0 0,0 0 0,-3-3 0,-9-14 10,12 18-28,0 0-5,-2-4-7,2 4 2,-8-3-17,8 4 17,0 0 1,1 1-1,-1-1 0,0 0 0,0 0 1,0 1-1,0-1 0,0 1 0,0-1 1,0 1-1,0-1 0,0 1 1,0 0-1,0 0 0,0-1 0,-1 1 1,-1-1-9,-8-6 6,-9-2-10,17 7-5,-31-7-369,31 9 327,0-1-110,-23-11-3214,23 11 2719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5.4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4296,'0'0'4457,"10"3"-4211,0 0-167,-7-1-37,1-1 1,-1 0-1,1 1 0,0-2 0,0 1 1,-1 0-1,1-1 0,5 1 0,-4 25 990,-7 33-390,0-30-574,2 0 1,3 36-1,-2-21-255,-1-37 122,-1-1 1,1 1-1,1 0 0,-1-1 1,1 1-1,3 10 1,-4-16 55,0-1 0,0 1 0,0-1 0,1 1 0,-1-1 0,0 1 0,0-1 0,0 1 0,0-1 0,0 1 0,0-1 0,0 1 0,0-1 0,0 1 0,0-1 0,0 1 0,0-1 0,0 1 0,0-1 0,-1 1 0,1-1 0,0 1 0,0-1 0,-1 0 0,1 1 0,0-1 0,0 1 0,-1 0 0,0-1-3,1 0 0,0 1 1,0-1-1,-1 1 0,1-1 0,0 0 0,0 1 0,-1-1 0,1 1 0,0-1 0,0 1 0,0-1 1,0 1-1,0-1 0,0 1 0,-1-1 0,1 1 0,0-1 0,1 1 0,-1-1 0,0 1 1,0-1-1,0 1 0,0-1 0,0 1 0,0-1 0,1 1 0,-1 0 0,5 18-386,-1-6-709,-4-13 1045,0 0 0,0 0 0,0 0 0,0 0 1,0 0-1,0 0 0,0 0 0,0 1 0,0-1 0,0 0 0,0 0 0,0 0 0,0 0 0,0 0 0,0 0 0,0 0 0,0 0 0,1 0 0,-1 1 0,0-1 0,0 0 0,0 0 0,0 0 0,0 0 0,0 0 0,0 0 0,0 0 0,0 0 0,0 0 0,0 0 0,1 0 0,-1 0 0,0 0 0,0 0 0,0 0 0,0 0 0,0 0 0,0 0 0,0 0 0,0 0 0,1 0 0,-1 0 0,0 0 0,0 0 0,0 0 0,0 0 0,0 0 0,0 0 0,0 0 0,0 0 0,0 0 0,1 0 0,-1 0 0,0 0 0,0 0 0,0 0 0,0 0 0,0 0 0,0 0 0,14-26-623,-10 17-556,-4-7 155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5.8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91 3560,'0'0'-281,"-2"-3"51,-5-6 54,5 6 49,1 1 40,-2-7 39,2 6 37,1 3 84,-1-1-1,1 1 0,0 0 1,-1-1-1,1 1 0,0 0 1,-1-1-1,1 1 0,0-1 1,0 1-1,0-1 0,-1 1 1,1-1-1,0 1 1,0-1-1,0 1 0,0 0 1,0-1-1,0 1 0,0-1 1,0 1-1,0-1 0,0 1 1,0-2-1,7-7 194,-5 7 1209,2 1-1274,10-2-25,-11 2-16,1 0-11,16-3 220,33-1-1,-38 5-345,-1 0 0,1-1 0,-1-1 0,16-3-1,8 0-575,-36 4 322,2 0-341,31-7-1767,-32 8 1161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6.2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0 3464,'-1'3'-45,"0"-1"0,0 1-1,-1-1 1,1 0 0,0 0-1,-1 0 1,1 0 0,-3 3-1,2-4 264,3 2-74,-1-1-112,0-1 1,1 0 0,-1 0-1,0 0 1,1 1 0,-1-1-1,1 0 1,0 0 0,-1 0-1,1 0 1,0 0 0,0 0-1,-1 0 1,1 0 0,0 0-1,0 0 1,0 0 0,0-1-1,0 1 1,0 0 0,1-1-1,-1 1 1,0-1 0,0 1-1,0-1 1,1 1 0,-1-1-1,0 0 1,0 0 0,3 1-1,3 0 78,-5 0-49,0-1 1,1 1 0,-1-1 0,0 1 0,1-1 0,-1 0 0,1 0 0,-1 0 0,4-1-1,15 0 57,-11 2-141,0-2 0,0 0 1,0 0-1,-1 0 0,1-1 1,18-7-1,-23 8-136,0-1 0,0 1 0,0 0 0,10-1 0,4-3-1720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6.7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 3076,'0'0'3096,"3"6"-2783,11 20-21,-13-23-180,1 1-1,-1 0 0,-1-1 0,1 1 1,-1 0-1,1 0 0,-1 0 0,0 0 1,0 0-1,-2 6 0,2-2-7,0 17 204,0-3-81,0 1-1,-5 23 1,0 19 2,2-31-178,3-26-79,-1 0 0,0 0 1,0 0-1,-4 9 0,5-15 8,0 0-1,-1 0 0,1-1 1,0 1-1,0 0 1,0 0-1,0 0 0,0 0 1,0-1-1,1 1 1,-1 0-1,0 0 1,1-1-1,0 3 0,0-2-15,0-1 0,-1 1 0,1 0 0,-1-1 0,0 1-1,0 0 1,1 0 0,-1 0 0,0-1 0,0 1-1,-1 0 1,1 0 0,0 0 0,-1 1 0,0 0-81,1-1 0,0 0 1,-1 1-1,1-1 1,0 1-1,0-1 0,1 1 1,0 2-1,0 10-4119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7.2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12 3956,'0'0'-185,"0"0"196,0-1-1,0 1 1,1 0 0,-1-1 0,0 1-1,0-1 1,0 1 0,0 0 0,0-1-1,0 1 1,1-1 0,-1 1-1,0 0 1,0-1 0,1 1 0,-1 0-1,0-1 1,1 1 0,-1 0-1,0 0 1,1-1 0,-1 1 0,0 0-1,1 0 1,-1 0 0,0-1 0,1 1-1,-1 0 1,1 0 0,-1 0-1,0 0 1,1 0 0,-1 0 0,1 0-1,0 0 1,4-1 92,-3 0-11,0 1 0,0 0-1,-1 0 1,1 0 0,0 0 0,0 0-1,-1 0 1,1 0 0,0 1-1,0-1 1,-1 1 0,4 0-1,16 6 102,-15-6-23,52 13 812,-53-14-927,-1 0-4,44-4-130,-26 4-189,-17 0 82,-2 0-37,11 4-39,-10-4-43,-1-1-1195,11-5 293,-10 4 190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43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 4224,'0'0'2677,"-4"4"-2371,-10 12-6,10-12-8,3-1-11,-12 52 1375,8-36-1396,-64 206 737,60-195-1303,8-23 22,-1 0-1,0 0 1,-6 12 0,7-10-278,0 1-151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7.5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0 3688,'-12'11'-41,"12"-10"101,-1 0 1,1 0-1,-1 0 1,0-1-1,1 1 1,-1 0-1,1 0 1,0 0-1,-1 0 1,1 0-1,0 0 1,0 0-1,0 0 1,-1 1-1,1-1 1,0 0-1,1 0 1,-1 0-1,0 0 1,0 0-1,0 0 0,0 0 1,1 0-1,-1 0 1,1 0-1,-1 0 1,0 0-1,1 0 1,0 0-1,-1-1 1,1 1-1,-1 0 1,1 0-1,0 0 1,0-1-1,0 1 1,-1 0-1,1-1 1,0 1-1,0-1 1,0 1-1,0-1 0,0 1 1,0-1-1,0 0 1,0 1-1,0-1 1,0 0-1,0 0 1,2 0-1,0 1 174,2-1-11,43-4 313,-43 3-389,1 1-13,63-8 261,-65 7-396,17 2-143,-16-2 111,1 1-94,27-9-3066,-30 8 1690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8.9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352 1 4288,'0'0'1292,"-1"7"-1072,-2 21-2,2-24-135,-1 0 1,0 0 0,1 0-1,-1 0 1,-1 0-1,1 0 1,0-1-1,-1 1 1,0-1 0,0 0-1,0 0 1,-4 4-1,-2 2 88,-14 17 238,-69 84 949,65-70-804,-34 66 0,51-86-443,1 1 0,2-1 0,0 2 0,1-1 0,-5 38 0,-9 6 57,8 20 61,5-44-70,-2 70 1,6-47-47,17 104 292,-8-116-283,-4-31-24,0-1 0,10 37 0,-6-37-9,-3-7-21,1-1 0,1 0 0,0 0 0,13 23 0,-8-20 7,-8-11-65,0 0 1,1 1-1,-1-2 1,1 1-1,0 0 1,0-1-1,1 1 0,-1-1 1,1 0-1,-1 0 1,7 3-1,-9-5-9,-1-1 0,1 1 0,0 0 0,0-1 0,-1 1 0,1 0-1,0-1 1,-1 1 0,1 0 0,-1 0 0,1 0 0,-1 0 0,1-1 0,-1 1 0,0 0-1,1 1 1,1 3 2,31 26 4,11 4-39,-42-34 25,0 1-4,30 14-58,-29-15 41,-1 0-4,48 12-2209,-49-17 1673,3-15-888,-4 17 1227,-1 1 0,1-1-1,-1 1 1,1 0 0,-1-1 0,0 1 0,0 0-1,0-1 1,0 1 0,0 0 0,0 0 0,-2-2-1,0 0-461,-8-8-2458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21.0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789 1 6345,'12'6'-600,"-18"-1"6,5-4 605,1-1 0,-1 1 0,0-1-1,0 1 1,0 0 0,0-1-1,1 1 1,-1 0 0,0 0-1,1-1 1,-1 1 0,1 0-1,-1 0 1,0 2 127,0-3-122,1 1-1,-1 0 1,1-1-1,-1 1 1,0-1-1,1 1 1,-1 0-1,0-1 0,0 1 1,1-1-1,-1 0 1,0 1-1,0-1 1,0 0-1,1 1 1,-1-1-1,0 0 1,0 0-1,0 0 1,-1 0-1,-13 6 295,11-5-196,-6 2-70,2-1 45,-1 1 1,1-1-1,-13 7 1,-17 17 155,37-26-237,1 1 0,-1 0 0,0-1-1,0 1 1,0-1 0,0 1 0,0-1-1,0 1 1,0-1 0,0 0 0,0 1-1,0-1 1,-2 0 0,2 0-5,1 0-1,-1 0 1,1 0 0,-1 1 0,1-1-1,-1 0 1,0 0 0,1 0-1,-1 0 1,1 1 0,-1-1 0,1 0-1,-1 1 1,1-1 0,0 0 0,-1 1-1,1-1 1,-1 0 0,1 1-1,0-1 1,-1 1 0,1-1 0,0 0-1,-1 2 1,0-1 10,-1 1 0,0-1 0,1 0 0,-1 1 0,0-1 0,0 0 0,0 0 0,0 0 0,0-1 0,0 1 0,0 0 0,-3 0 0,2 0 2,1-1 33,-2 2-13,-31 20 147,29-17-133,0-1-1,0 0 1,-1 0 0,1-1-1,-11 5 1,-9 6 109,20-11-133,0 0-1,0 0 0,0 0 1,1 1-1,-9 7 0,12-9-12,-1-1 5,-19 11 35,21-11-27,-4 0 5,0 1 1,0-1 0,1 1-1,-1 0 1,0 0 0,1 0 0,-9 7-1,8-6-18,-2 2 70,0 1-1,0 0 0,0 0 1,-8 11-1,1-1 9,10-12-55,1 0 1,-1 0-1,1 0 0,0 0 1,-4 7-1,-8 11 102,5-8-19,1-1-1,0 1 1,1 0 0,1 1-1,0 0 1,-4 16 0,-12 22 184,12-25-106,1 1 1,1 0 0,-5 29 0,5-17-19,-8 26 180,-9 88 1,-4 34 30,-14 171 37,34-154-324,11-162-71,2-1 1,15 76 0,-8-86-23,1 1 0,1-2 1,23 42-1,-20-43-4,75 128 34,-53-111-21,-26-33-16,1 0 1,15 15-1,-9-10 3,51 46 7,-26-27-28,28 21-134,-52-39 109,-17-18 35,1 0 1,-1 1-1,1-2 1,0 1-1,0 0 1,0 0-1,6 3 1,-8-6 4,-1 0 1,1 1-1,0-1 1,-1 1-1,1-1 1,0 1-1,-1-1 1,1 1-1,-1-1 1,1 1-1,-1 0 1,1-1-1,-1 1 0,1 0 1,-1-1-1,0 1 1,1 0-1,-1-1 1,0 2-1,10 13-16,49 42-174,-58-55 180,12 9-91,-10-9-532,9 8 959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21.7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263 10 5657,'0'-1'6,"0"1"0,0 0 1,0-1-1,0 1 0,0 0 1,0-1-1,0 1 1,0-1-1,0 1 0,0 0 1,-1-1-1,1 1 0,0 0 1,0-1-1,0 1 1,-1 0-1,1-1 0,0 1 1,0 0-1,-1 0 1,1-1-1,0 1 0,-1 0 1,1 0-1,0 0 0,-1-1 1,1 1-1,0 0 1,-1 0-1,0 0 0,-4 10 1258,-4 8-713,5 8 553,4-26-1094,-1 0 0,1 0 0,0 1 0,0-1-1,0 0 1,0 1 0,0-1 0,0 0 0,0 0-1,0 1 1,0-1 0,0 0 0,-1 0 0,1 1-1,0-1 1,1 0 0,-1 1 0,0-1 0,0 0-1,0 0 1,0 1 0,0-1 0,0 0 0,0 1-1,0-1 1,0 0 0,1 0 0,-1 1 0,0-1-1,0 0 1,0 0 0,0 0 0,1 1 0,-1-1-1,0 0 8,1 0 0,-1 1 0,0-1-1,0 0 1,1 0 0,-1 1-1,0-1 1,0 0 0,0 1 0,1-1-1,-1 0 1,0 1 0,0-1 0,0 0-1,0 1 1,0-1 0,0 0-1,0 1 1,0-1 0,0 0 0,0 1-1,0-1 1,0 1 0,0-1 0,0 0-1,0 1 1,0-1 0,0 0-1,0 1 1,-1-1 0,0 5 79,0-1 1,0 0 0,1 1-1,0-1 1,-1 1-1,1-1 1,1 0-1,-1 1 1,1-1-1,1 8 1,9 27 412,26 51-41,-26-55-412,14 29-121,-20-47 20,-3-1-26,0-9 41,-1-1 0,-1 1-1,1-1 1,-1 1 0,0 0 0,0-1-1,-1 1 1,0-1 0,0 1 0,-1-1 0,-2 7-1,1-1 7,2-12 23,1 1 0,0 0 1,-1 0-1,1 0 0,0 0 1,-1-1-1,1 1 0,-1 0 1,1 0-1,-1-1 0,0 1 1,1 0-1,-1-1 0,0 1 1,1 0-1,-1-1 0,0 1 1,0-1-1,1 1 0,-1-1 1,0 0-1,0 1 0,-1-1 1,-15 8 17,-1-1 1,1-1-1,-1 0 1,-36 5 0,4 1 4,35-10-27,-4-2-51,10 1-142,1 0 0,-1 0 0,0-1 1,0 0-1,0 0 0,0-1 0,0 0 0,-16-4 0,21 3-271,6-1-1799,5-10 103,-5 10-491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2:52.9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15 1092,'0'-14'10494,"-5"19"-10320,-12 13-6,12-13 694,5 0-760,0 0 1,-1 0 0,0-1-1,0 1 1,-4 9-1,4-10-68,-1 0 0,1 1 0,0-1 0,0 1 0,0 8 0,-5 75 168,5-53-169,-3-1 1,-9 42 0,1-5 1,-14 60-9,23-121-26,2 0 0,-1-1 0,1 12 0,-3 16-46,3-32-180,-1 15 403,4-6-2890,8-18 2056,29-13-141,-37 16 557,0 0 0,0 0 0,0-1 1,0 1-1,0 0 0,0-1 1,0 1-1,-1-1 0,1 0 0,0 0 1,-1 1-1,0-1 0,1 0 1,1-3-1,-2 2-944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2:54.3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1211 6385,'-26'-50'-1437,"26"48"1435,-1 0 0,0 0 0,1 0 0,-1 0 0,1 0-1,0 0 1,-1 0 0,1-1 0,1-2 0,-3-8 67,1 5 28,0 0-1,0 0 0,0 0 0,1 0 0,2-16 0,-1 6 68,5-55 556,-4 35-252,8-47 1,0 16-68,-7 45-157,13-44 0,0 3 65,-11 45-218,0 0 0,2 1 1,0 0-1,12-23 0,44-69 221,25-9 27,-70 97-281,0 0-1,2 1 1,1 1 0,0 1 0,46-32 0,39-10 9,-91 55-56,-1 1 1,1 0-1,0 1 1,1 1 0,28-5-1,-29 5 4,-11 3-6,0 0 0,0 0 0,0 0 1,1 1-1,-1-1 0,6 1 1,13 1 12,0 0 1,33 7 0,-16 0 3,63 17 19,-91-20-32,1-1 0,-1 1 0,0 1 1,-1 0-1,22 15 0,0 3 9,-22-17-10,-1 0-1,0 0 1,0 1 0,-1 0 0,14 16 0,-14-11-8,3 2 9,-1 1 0,0 0 0,15 33-1,-18-31-5,-1-1 3,0 1 1,-1 0-1,8 35 1,-5-7-3,4 35 7,-12-72-10,-1 0 0,0 0 0,0 0 0,-1 1-1,0-1 1,-5 17 0,-5 43-19,1-27-10,7-28 21,-1 0 0,-6 16-1,9-26 9,-70 149-7,65-140 4,-10 12 3,8-14-2,0 0 1,-8 15 0,8-13-6,0-1-1,-12 14 1,9-13 6,1-1-1,1 1 1,-9 15-1,15-23 2,-1-1 0,1 1 0,-1-1-1,-7 7 1,-10 12-9,8-8 8,0-1 1,-1-1-1,0 0 1,-1 0-1,-20 11 1,7-3-1,-20 12 11,33-21-4,-1-1 0,-19 10 1,23-14 8,-39 16 96,23-12-42,5-2 101,0-1 1,-45 9 0,49-13-107,7-3 2,0 0 0,0 0 0,0-1 0,-13-1 0,3 0 11,7 0-17,1-1-1,0 0 0,0-1 1,0 0-1,0-1 1,0-1-1,1 0 1,-22-12-1,11 6 23,18 7-72,0 1 1,1-1-1,0 0 1,-1 0 0,2 0-1,-1-1 1,0 0-1,1 0 1,0 0-1,0 0 1,0-1 0,1 0-1,0 1 1,0-1-1,-2-7 1,-5-12 4,2-1 0,-6-33 1,13 55-18,-3-17-119,2 0 1,0 0-1,2 0 0,0 0 1,3-21-1,0 26-222,0-1 1,1 1-1,1 0 1,0 0-1,1 1 0,1-1 1,11-18-1,15-33-4040,-23 48 1670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3:21.3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78 1428,'-23'-17'1670,"20"15"-1056,0 1-91,-4-4 4854,7 5-5271,105-22 576,-29 9-402,-63 10-238,1 1 0,20-1 0,-24 3-24,0-1-1,0 0 1,14-4 0,-18 4-19,-1 1-1,0-1 1,1 1-1,-1-1 1,1 2-1,-1-1 1,1 1 0,5 1-1,25 1-69,-30-3 56,-1 1-1,1-1 1,-1 1-1,1 0 1,-1 0 0,0 0-1,1 1 1,-1 0 0,8 4-1,-10-4 4,0 0-1,0 0 0,-1 0 0,1 0 1,0 0-1,-1 1 0,0-1 1,0 1-1,1-1 0,-1 1 1,-1 0-1,1 0 0,0 0 1,-1 0-1,1 0 0,0 5 1,-2-5-1,0 0 1,0-1 0,0 1-1,-1-1 1,1 1 0,-1 0 0,1-1-1,-1 0 1,0 1 0,0-1-1,0 1 1,-1-1 0,-1 3-1,0 1-29,1-1 17,-1 0 1,0 0-1,-1-1 0,1 1 1,-1-1-1,0 0 1,0 0-1,-9 7 0,4-3-22,-170 129-449,127-100 342,-9 9-20,60-44 165,-1 0 0,0 1-1,0-1 1,1 1 0,-1-1-1,1 1 1,-1 3 0,0-2 4,0-1-7,2-1 23,1 0-1,0 0 1,0 1-1,-1-1 0,1 0 1,0 0-1,1 0 1,-1 0-1,0 0 0,0 0 1,1-1-1,0 1 1,-1 0-1,1-1 0,0 1 1,3 1-1,0 0 35,-1-1-1,1 0 1,0 0-1,1-1 0,6 2 1,-9-2-18,1-1-1,-1 1 1,0-1 0,0 0 0,0 0 0,1 0-1,3 0 1,19-2 134,86-3 167,-104 5-302,0-1-1,1 0 1,-1 0 0,13-5-1,-12 4-11,1-1 1,-1 2-1,1-1 0,16 0 1,1 0-494,42-9 1,-65 10 183,-3 1 245,0-1-1,1 0 1,-1 1-1,0-1 1,1 1-1,-1 0 1,1-1-1,-1 1 1,1 0-1,-1 0 1,0 0-1,3 0 1,-2 0-51,2 0-425,1-1-1132,17-2-325,-12 2-357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3:22.7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348 988 5436,'0'0'-320,"-5"-2"56,-12-6 177,1-1 0,-1-1 0,-21-16 0,-22-14 886,29 13-327,5 4 186,-27-30 0,44 43-499,1 0 0,0-1 1,1 0-1,0-1 0,1 1 1,-8-20-1,8 13 0,1 0 1,1 0-1,0 0 0,1-1 1,1 1-1,1-29 1,1 34-86,1-1 1,0 1-1,1 0 1,0 0 0,1 1-1,1-1 1,0 0 0,1 1-1,0 0 1,12-20 0,-6 15-16,2-1 1,0 2-1,1 0 1,1 1-1,33-27 1,-4 9 15,2 2 0,49-24 0,-48 29-34,-17 11-8,2 1 1,65-19-1,-51 18-12,-18 7-7,0 1 1,1 1-1,0 2 0,0 1 0,0 0 1,0 3-1,32 2 0,-48-1-3,23 2 53,0 2 0,41 10 0,-34-4-20,-1 2 1,0 2 0,-2 2-1,1 1 1,-2 2 0,-1 2-1,44 33 1,-68-43-31,0 0-1,-1 1 1,-1 1-1,0 0 1,-1 0-1,-1 1 1,0 0 0,10 23-1,-12-16-2,0 1 0,-2-1 0,7 40 0,-11-50-10,0 5-1,-1-1 1,0 0-1,-2 0 1,0 0 0,0 1-1,-1-1 1,-7 22-1,2-14-2,-1-1-1,-2 1 1,0-1-1,-2-1 1,0 0-1,-1-1 1,-1 0-1,-21 22 1,-43 52 20,-45 20 3,72-70-14,48-42-6,-16 10 0,14-10-1,-12 8 3,-32 19 26,34-23-14,-28 11 102,-81 9 530,118-26-584,-1 0 1,1-1-1,0 0 0,-1-1 1,1 1-1,0-1 0,-12-3 1,-8-1 123,-40-9 126,24 5-139,1-2 1,-65-27-1,100 36-155,-6-3 12,2 0 0,-1 0 0,0-1-1,1-1 1,0 0 0,1 0 0,-1-1 0,1 0 0,1 0 0,0-1-1,0 0 1,1-1 0,0 0 0,-9-15 0,9 9-31,0 1 1,0-2-1,2 1 0,0-1 1,1 0-1,0 0 1,2 0-1,0 0 0,1-23 1,3-58-282,-4-88-1004,1 159 965,-4-22-473,-8-49-2059,11 31-1862,2 43 2230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17.4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96 50 432,'0'0'2160,"-5"1"-2000,-16 6 12,10-1 7396,32-25-7508,-15 14-4,-3 4-5,105-34 243,-105 34-306,1 0-1,-1 1 0,1-1 1,-1 1-1,1-1 1,-1 1-1,1 0 1,-1 0-1,6 2 1,3-1-81,-11-1 82,1 0 1,0 1-1,-1 0 0,1-1 0,-1 1 1,1 0-1,0 0 0,-1 0 1,0 0-1,1 0 0,-1 0 0,0 0 1,1 1-1,-1-1 0,2 3 1,-2-2-35,-1-2 42,1 0 0,-1 0 1,0 0-1,1 0 0,-1 0 0,1 0 0,-1 0 1,0 1-1,1-1 0,-1 0 0,1 0 0,-1 0 1,0 1-1,1-1 0,-1 0 0,0 1 0,1-1 1,-1 0-1,0 1 0,0-1 0,1 0 0,-1 1 1,0-1-1,0 0 0,0 1 0,0-1 0,1 1 1,-1-1-1,0 1 0,1 19-82,-7 16 7,3-28 71,-1-1 0,0 0 0,-1 0 0,1 0 0,-1-1 0,-1 1 1,1-1-1,-1 0 0,-12 9 0,13-11 2,-15 10-19,17-13 17,0 1-1,1 0 1,-1-1 0,1 1-1,-1 0 1,1 0-1,0 1 1,-1-1 0,1 0-1,-3 5 1,-4-1-28,7-6 29,1 1 0,0-1 0,0 1 1,0-1-1,0 1 0,0-1 1,0 1-1,0-1 0,1 1 1,-1 0-1,0 0 0,0-1 0,0 1 1,1 0-1,-1 0 0,0 0 1,0 1-1,-5 2-27,-4 3-157,9-7 184,1 0-1,0 1 1,0-1-1,0 0 1,0 1 0,0-1-1,0 0 1,-1 1-1,1-1 1,0 0-1,0 1 1,0-1-1,0 0 1,0 1 0,0-1-1,0 0 1,1 0-1,-1 1 1,0-1-1,0 0 1,0 1-1,0-1 1,0 0 0,0 1-1,0-1 1,1 0-1,-1 0 1,0 1-1,0-1 1,0 0-1,1 0 1,-1 1 0,0-1-1,0 0 1,1 0-1,-1 0 1,0 0-1,1 1 1,-1-1 0,0 0-1,1 0 1,13 4 42,-11-3-60,3 0 12,-2-1-5,14 0 8,-14 0-3,-1 1-5,60 13-69,-31 3 18,-30-16 55,10 10-26,11 15 19,-16-1 1,-8-21 17,1 1 0,-1-1 0,1 1 0,0-1 0,2 9 0,-2-8-4,0-2 6,0 0 0,-1 0-1,1 0 1,-1 0 0,1 1-1,-1-1 1,0-1 0,0 1-1,0 0 1,-1 0 0,1 0-1,-1-1 1,1 1 0,-3 2-1,3-3 2,0-1 0,0 1 0,0-1-1,0 1 1,0-1 0,0 1-1,0 0 1,1 0 0,-1-1 0,1 1-1,-1 0 1,1 0 0,0 2 0,-1-3-1,1 0 1,-1 0-1,1 0 1,-1 0 0,0 0-1,1 0 1,-1-1-1,0 1 1,1 0 0,-1 0-1,0 0 1,0-1-1,0 1 1,0-1 0,-1 2-1,1-1 1,-22 29-1,20-25 1,0 0 0,0 0 0,-1-1 0,0 0 1,0 1-1,0-1 0,-8 6 0,-49 35 35,58-43-36,0 0 0,0 0-1,0-1 1,-1 0 0,1 1 0,0-1 0,-1 0 0,1-1 0,-5 2 0,-3 0-3,-24 7 5,32-9-5,-2 1-7,-16 2-16,15-2-31,2-2-205,1 0 264,-20-11-755,23 12 609,-1-1 0,0 0 0,1 1 0,-1-1 0,0 0 0,1 0 0,-1 1-1,1-1 1,-1 0 0,1 0 0,0 0 0,-1 0 0,1 0 0,0 0 0,0 0 0,-1 1-1,1-1 1,0 0 0,0 0 0,0 0 0,0 0 0,0 0 0,1 0 0,-1 0 0,0 0 0,0 0-1,1 0 1,-1 0 0,0 0 0,1-1 0,8-17-1627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19.1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153 5 4572,'0'0'3949,"-4"5"-3735,-10 12 153,2 1 0,0 1 0,-13 28 1,-6 29 187,14-38-418,16-35-125,0 1 0,0-1 0,1 0 0,-1 0 0,1 0 0,-1 6 1,0 0-7,-19 53 99,19-60-102,1 1 0,-1-1 0,1 0 1,-1 1-1,1-1 0,0 1 0,0-1 0,0 3 1,1-3-3,-1-1 1,0 1 0,0-1 0,0 0 0,0 1 0,-1-1 0,1 1 0,0-1-1,0 0 1,-1 1 0,0 1 0,0-1-1,0 0 0,1 0 0,-1 0 1,1 0-1,0-1 0,-1 1 0,1 0 0,0 0 0,0 0 0,0 0 1,1 3-1,-1-3-1,0 0 1,0-1 0,0 1 0,0 0-1,0-1 1,0 1 0,0-1 0,0 1-1,-1 0 1,1-1 0,-1 3 0,0-4-1,1 0 0,0 1 0,0-1 0,0 0 1,0 1-1,-1-1 0,1 1 0,0-1 0,0 1 1,0-1-1,0 0 0,0 1 0,0-1 0,0 1 1,0-1-1,0 0 0,0 1 0,0-1 0,1 1 1,-1-1-1,0 0 0,0 1 0,0-1 0,0 1 1,1-1-1,-1 1 0,4 10 9,-4-1-4,0-2 1,0-6-4,0-1-1,0 1 0,0-1 1,0 1-1,1-1 0,-1 1 1,1 0-1,-1-1 0,1 1 1,0-1-1,-1 0 0,1 1 1,0-1-1,0 0 0,1 2 1,-1-2-2,0 0 3,1 1 0,-1-1 0,1 0 0,0 1 0,0-1 0,-1 0 0,1 0 0,0 0 0,0-1 0,0 1 0,0 0 0,4 0 0,-4 0-2,1 0 3,0-1-1,7 3-1,-7-2-1,3-2-10,18-2-14,-17 3 6,-2-2 4,0 1 0,0 0 0,1-1 0,-1 0-1,7-4 1,-1 1-9,-7 3 15,-1 0 1,-1-1-1,1 1 0,0-1 0,-1 0 1,1 0-1,-1 0 0,0 0 0,2-5 1,12-30-32,-10 10 57,-6 26-20,0-2 5,1-1-2,2-20 3,-6-10-6,6 23 8,-6-3-4,2-3 3,1 12-2,0-4-2,2 2 1,-8-12-6,6 18 3,-1 0 0,1-1-1,0 1 1,0 0 0,0 0-1,0 0 1,0 0 0,0-1-1,0 1 1,1 0 0,0-3-1,2-14-9,-3-9 8,0 26 7,0-1-6,1-11 1,1 13-2,0-2 3,-1-17 5,-1 7-10,0 10 8,-1-14-33,-8-6 19,6 19 4,-4-2 6,5 2 5,-2-6-7,3 8 1,0 0-1,-6-4-1,5 4-6,-4-3 633,3 2-1855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44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2 5044,'1'-1'138,"0"4"35,-3 13 294,0-9-167,1 0 1,-1 0 0,-1-1 0,-4 11 0,-22 61 1439,15-46-1261,-16 34 132,16-27-447,12-32-178,1-1 0,-2 1 0,1-1 0,-1 0 0,-4 7 0,3-5-224,0 0 1,0 0 0,0 1-1,2-1 1,-1 1-1,-2 11 1,5-19-150,-3 9-328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05T19:52:53.8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4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24 184,'0'0'4034,"-2"-1"-3788,-4-5 472,7 3 1582,12 1 1017,-8 1-4354,0 0 1071,0 0-6,60-7 58,-61 8-92,1 0-8,39 0-85,-41 0 46,2 0 0,12 4-15,-12-4-4,-2 0 1,11 0-1,-10 0-12,-1 2-230,-1-1 270,1 0 0,-1 0 1,0 0-1,0 0 0,0 1 0,-1-1 0,1 1 0,0-1 0,2 4 0,-3-4-50,-15 25-191,-10-2 39,21-22 234,1 0-1,0 0 1,0 0 0,0 0-1,0 0 1,0 0 0,-2 4-1,0-2-11,0-1-1,0 1 0,0-1 1,0 0-1,-1 0 0,0 0 1,-6 3-1,-15 12-140,24-16 121,-10 9-228,12-11 267,0 0 0,0 1-1,0-1 1,0 1 0,0-1-1,0 0 1,0 1 0,0-1-1,0 1 1,0-1 0,0 1-1,0-1 1,0 0 0,0 1-1,0-1 1,0 1-1,1-1 1,-1 0 0,0 1-1,0-1 1,0 0 0,1 1-1,-1-1 1,0 0 0,0 1-1,1-1 1,-1 0 0,0 1-1,1-1 1,-1 0 0,0 0-1,1 1 1,-1-1 0,1 0-1,-1 0 1,0 0 0,1 0-1,-1 0 1,1 1 0,21 5 31,-17-4-48,-2-1 4,1-1 9,63 18-61,-62-16 58,0 1 0,0 0 0,-1 0 0,1 1-1,-1-1 1,5 6 0,-5-6 5,-2-1 5,0-1 0,0 1 1,-1 0-1,1-1 0,-1 1 0,1 0 0,-1 0 0,0 0 0,1 0 0,-1 0 0,0 0 0,0 0 0,0 3 0,8 15 5,-9-17 4,0-1 1,0 1-1,0-1 0,-1 0 0,1 1 0,-1-1 1,0 0-1,1 1 0,-1-1 0,-2 4 0,1-3 13,0 1 8,0 0 0,-1 1 0,1-1 0,-1 0-1,0-1 1,-1 1 0,1 0 0,-1-1 0,1 0 0,-1 0 0,0 0 0,0 0 0,-7 3 0,-15 12 99,23-15-111,0-1-1,0 0 1,0 0 0,0-1 0,0 1-1,-1-1 1,-5 2 0,-17 8 67,0 1-83,24-11-34,-2 0-18,-51 7-2337,51-8 1629,2-2-545,-7-10 134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5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3828,'0'0'-181,"-3"2"-116,-7 4 290,7-4 2284,15-2-2192,71 0 194,-62 0-246,-16 0 2,0 0-3,30 4 34,-33-4-69,1 1 9,0 0-13,-1 0 1,1 0-1,0 1 0,-1-1 0,1 0 0,-1 1 1,0 0-1,1-1 0,-1 1 0,0 0 1,0 0-1,0 1 0,0-1 0,0 0 0,1 4 1,-2-5-29,-3 30-87,-11-3 54,11-25 64,0-1 1,0 1-1,0 0 0,-1-1 1,1 1-1,-1-1 0,1 0 1,-1 0-1,0 0 0,0 0 1,-3 1-1,4-2 1,0 0-12,-1 1-13,2-2 13,0 1 0,0-1-1,0 1 1,0 0 0,0-1 0,1 1 0,-1 0 0,0 0 0,0-1-1,0 1 1,1 0 0,-1 0 0,1 0 0,-1 0 0,0 1-1,1-1 3,0 0-1,0 0 0,0-1 0,0 1 0,0 0 1,0 0-1,0-1 0,1 1 0,-1 0 0,0-1 1,1 1-1,-1 0 0,0-1 0,1 1 0,-1 0 0,0-1 1,1 1-1,-1-1 0,1 1 0,0-1 0,-1 1 1,2 0-1,0 1 0,3-1-52,12 2 40,-12-2 14,8 5-69,-9-3 79,0-1-4,-1 1 1,1-1 0,0 1 0,-1 0 0,1 0 0,-1 1 0,0-1-1,0 1 1,3 5 0,1 1 10,-5-8 9,-2 1 14,0 1-11,-1 0 1,1-1 0,-1 1-1,0 0 1,0-1-1,0 1 1,-1-1-1,1 1 1,-1-1 0,0 0-1,0 0 1,0 0-1,0 0 1,0 0-1,-1 0 1,1 0 0,-6 4-1,-5 3-5,1-1-1,-28 15 1,20-13-184,17-9 3,0-1-80,-7 6-104,7-6-263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7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 3364,'-8'-3'231,"15"2"-175,33 0-75,-27 1 59,47 5 33,-58-5-73,1 1 0,-1 0 0,0 0-1,0 0 1,0 0 0,0 0 0,0 1 0,0-1 0,0 0 0,0 1 0,-1 0-1,1-1 1,0 1 0,-1 0 0,1 0 0,-1 0 0,0 0 0,0 0 0,0 0-1,0 0 1,0 0 0,0 0 0,0 1 0,-1-1 0,1 3 0,-1-1-6,-1 0 0,1 0-1,-1 0 1,0 0 0,0-1 0,-1 1 0,1 0 0,-1-1 0,0 1 0,0-1 0,0 0 0,0 0 0,0 0 0,-1 0-1,-5 5 1,2-1 14,-4 4 3,0 0 1,-1-1 0,0 0-1,-23 14 1,16-11-11,15-11 11,1-1 0,-1 1 1,1 0-1,0 0 0,0 0 0,0 0 0,0 1 0,0-1 1,0 0-1,-2 6 0,3-6 120,4 0-97,64 19 143,-63-20-169,0 0 0,-1 1 0,1-1 0,0 1 0,-1 0 0,1 0 0,-1 0 0,1 1 0,-1-1 0,0 1 0,0 0 0,5 5 0,-8-7-8,0 0 0,1-1 1,-1 1-1,1 0 0,-1-1 0,1 1 1,0-1-1,-1 1 0,1-1 0,-1 1 0,1-1 1,0 1-1,-1-1 0,1 0 0,1 1 1,-1-1 1,0 1 0,-1-1 0,1 0 0,0 1 0,-1-1 0,1 1 0,0-1-1,-1 1 1,1-1 0,-1 1 0,1-1 0,0 1 0,-1-1 0,0 1 0,1 0 0,-1-1 0,1 1 0,-1 0 0,0 0 0,1-1 0,-1 1 0,0 0 0,0 1 0,3 5 6,-2-2 30,1 0 0,-1 1 1,0-1-1,0 1 1,0 7-1,-6 34 315,4-45-332,1 0 0,-1 0-1,1 0 1,-1 0 0,0 0 0,0 0-1,0 0 1,0-1 0,0 1 0,-1 0-1,1-1 1,0 1 0,-1-1 0,-1 2 0,-6 7 144,7-7-130,0 0 1,0 0 0,0 0-1,-1-1 1,0 1 0,1-1-1,-5 3 1,-12 14 137,17-17-187,0 0 1,0 0 0,0-1 0,0 1 0,-1 0 0,1-1 0,-1 0 0,-3 2 0,1 0-53,2-2-78,-15-1-285,15 0 158,2 0-83,-1 0 304,1-1 0,0 1 0,0-1 0,-1 0-1,1 1 1,0-1 0,0 0 0,0 0 0,0 0 0,0 0 0,-2-1 0,2 1-49,-2-2-462,2 1-372,-3-10 378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7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29 2956,'0'0'27,"0"0"0,0 0 0,0 0 1,0 0-1,0 0 0,0 0 0,0 0 0,0 0 0,0 0 0,0 0 0,0 0 0,0 0 0,0 0 0,0 0 0,-1 0 0,1 0 0,0 1 1,0-1-1,0 0 0,0 0 0,0 0 0,0 0 0,0 0 0,0 0 0,0 0 0,0 0 0,-1 0 0,1-1 0,0 1 0,0 0 0,0 0 1,0 0-1,0 0 0,0 0 0,0 0 0,0 0 0,0 0 0,0 0 0,0 0 0,0 0 0,0 0 0,-1 0 0,1 0 0,0 0 0,0 0 0,0 0 1,0 0-1,0 0 0,0-1 0,0 1 0,0 0 0,0 0 0,0 0 0,0 0 0,0 0 0,-13 9 364,10-6-332,0-1 0,1 1 1,-1 0-1,1 0 1,-1 0-1,1 0 0,0 0 1,0 0-1,1 1 0,-2 3 1,-1 3 131,0 0 0,-11 18 0,-9 21 259,-7 33 60,26-49-342,5-31-164,-1-1 0,1 0 0,-1 1 0,1-1-1,0 0 1,0 1 0,0-1 0,0 0 0,0 1 0,0-1-1,0 1 1,0-1 0,0 0 0,1 1 0,-1-1 0,0 0-1,1 0 1,-1 1 0,1-1 0,0 0 0,-1 0 0,1 0-1,0 1 1,0-1 0,0 0 0,-1 0 0,1 0 0,0 0-1,3 1 1,-1 0-13,1 1 0,0-1 0,0 0 0,0 0 0,0-1 0,5 2 0,-6-2-33,3-3-10,1 0 25,1 0 1,-1-1-1,0 0 0,0 0 1,7-5-1,-4 1-17,-1-1 0,0 0 0,0-1 0,-1 0-1,15-20 1,-19 23 60,0 0 0,-1-1 0,0 1-1,0-1 1,-1 0 0,0 1 0,0-1 0,0 0 0,-1 0-1,0-1 1,0-10 0,-6-41 345,4 56-339,0-1 0,0 1 1,0 0-1,-1-1 0,1 1 1,-1 0-1,0 0 0,0 0 1,0 0-1,0 0 1,-3-3-1,-4-6 42,6 8-116,-1 0 1,1 0-1,-1 0 0,0 0 0,0 0 0,-7-3 0,-2-4-1116,11 9 651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8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0 4332,'0'0'496,"-4"4"-315,-3 4 66,0 0 0,0 0 0,1 0 0,-11 18 0,-49 97 1064,62-116-1262,0 1 1,1 0 0,1 0-1,-3 12 1,-5 12 97,1 6-12,8-36-125,1 0 0,-1 0-1,1 0 1,0 0-1,0 0 1,0 0 0,0 0-1,0 0 1,0 0-1,1 0 1,-1 0 0,0 0-1,1 0 1,0-1-1,-1 1 1,1 0 0,0 0-1,0 0 1,0-1-1,2 4 1,-1-2 0,4 6 14,-5-8-25,0 0 1,-1 0-1,1 0 1,-1 0-1,1-1 1,0 1 0,0 0-1,-1-1 1,1 1-1,0 0 1,0-1-1,0 1 1,0-1-1,0 1 1,0-1-1,0 0 1,0 1-1,0-1 1,0 0 0,2 0-1,-1 0-4,1 1-16,2-1-15,10-1-136,0 0-1,0-1 1,0 0-1,28-10 1,68-26-2335,-96 32 1718,-12 5 588,0-1 1,0 1-1,0-1 1,0 1-1,-1-1 1,1 0-1,4-4 1,-5 5-431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9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3208,'0'0'867,"2"6"-682,0-1-148,0 0 46,-1 0-1,0-1 1,1 1 0,-2 0 0,1 1 0,0-1 0,-1 0-1,0 0 1,0 0 0,-2 9 0,-6 31 420,4-19-148,-9 30 0,-18 73 96,20-53-904,8-51-16,0-3-2913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0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3072,'0'0'1898,"-3"7"-1632,-25 52 805,7-17-111,-19 52 0,17-36-610,18-42-246,0 1 0,-6 31 1,0 4 46,-16 74-4,25-120-201,1 0-1,0 0 1,1 0 0,-1 0 0,1 0 0,1 0 0,-1 0 0,1 0 0,2 10 0,-2-14-46,-1-1 83,0 0 0,1-1 0,-1 1 0,0-1-1,1 1 1,-1-1 0,1 1 0,-1-1-1,1 1 1,-1-1 0,1 0 0,-1 1-1,1-1 1,-1 0 0,1 1 0,-1-1 0,1 0-1,0 0 1,-1 1 0,1-1 0,0 0-1,-1 0 1,1 0 0,0 0 0,-1 0-1,1 0 1,-1 0 0,1 0 0,0 0-1,-1 0 1,1 0 0,1-1 0,15-1-185,-11 1 42,-2-1-3,1 0 114,0 0-1,0 0 1,0-1 0,-1 0 0,1 0-1,-1 0 1,0 0 0,0-1-1,0 0 1,0 1 0,-1-1-1,1-1 1,-1 1 0,0-1 0,3-7-1,-5 11 40,-1 0-1,1 0 1,-1 0-1,1-1 0,0 1 1,-1 0-1,1 0 1,0 0-1,0 0 0,0 0 1,-1 0-1,3-1 1,-2 1 4,0 1-1,0-1 1,0 0 0,0 0 0,0 0 0,0 0 0,0 0 0,-1 0 0,1 0 0,-1-1-1,1 1 1,0 0 0,-1 0 0,0 0 0,1-3 0,1-2-3,0 0 26,0 1 0,-1-1 0,0 0 1,0 1-1,0-7 0,-1 10-4,0 1 0,-1-1 0,1 0 0,0 1 0,-1-1 0,1 1 0,-1-1 0,1 1 0,-1 0-1,0-1 1,0 1 0,1-1 0,-1 1 0,0 0 0,0 0 0,0-1 0,-1 1 0,1 0 0,0 0 0,0 0 0,0 0 0,-1 1 0,1-1 0,-1 0 0,-1 0 0,-2-2 28,-1 1 0,0 1-1,0-1 1,-8-1 0,11 3-48,-2-1 45,0 1-7,-43 0-85,44 0-68,-1 0-314,-12 0 117,12 0-91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1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2 4084,'1'0'1,"0"0"0,0-1 0,0 1-1,0 0 1,0 0 0,0 0 0,0-1 0,0 1-1,1 0 1,-1 1 0,0-1 0,0 0-1,0 0 1,0 0 0,0 1 0,0-1-1,0 0 1,0 1 0,0-1 0,0 1 0,0-1-1,0 1 1,0 0 0,0-1 0,-1 1-1,2 1 1,-1-2 2,1 3 299,-2 4-19,0-1 0,-1 1 0,-1 0 0,-1 6 0,3-11-235,-1 0 1,1 0 0,-1 0-1,0 0 1,0 0-1,0 0 1,0 0-1,0 0 1,0-1 0,0 1-1,0-1 1,-1 1-1,1 0 1,0-1-1,-3 2 1,3-2-30,1-1 1,-1 1-1,0 0 1,1 0-1,-1 0 1,1 0-1,-1-1 1,1 1-1,0 0 1,-1 0-1,1 0 0,0 0 1,-1 0-1,1 0 1,0 0-1,0 1 1,0 0 26,-6 11 176,0-1 0,-1 0 0,-15 20 0,-5 8 2,24-35-223,0 0 0,1 0 1,-1 1-1,1-1 0,0 1 0,0-1 1,1 1-1,0 0 0,0 0 0,0 9 1,3-12-13,1 0 1,-1 0-1,1 0 0,0 0 1,0-1-1,0 1 1,0-1-1,7 4 1,-7-5-1,-3 0 10,1-1-1,-1 1 0,1-1 0,0 1 0,-1-1 0,1 1 0,0-1 0,0 0 0,-1 1 1,1-1-1,0 0 0,0 1 0,-1-1 0,1 0 0,0 0 0,0 0 0,0 0 1,0 0-1,-1 0 0,2 0 0,13 1-28,-2 1-31,0-1 1,1 0-1,-1-1 1,0-1-1,23-3 1,103-24-1780,-71 10-672,-65 17 1625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1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8 3024,'-2'-2'-21,"-2"-3"-151,4 5 208,0 0-1,0 0 0,0 0 0,0 0 0,0 0 0,0 0 1,0 0-1,0 0 0,0 1 0,0-1 0,0 0 1,0 0-1,-1 0 0,1 0 0,0 0 0,0 0 0,0 0 1,0 0-1,0 0 0,0 1 0,0-1 0,0 0 1,0 0-1,0 0 0,0 0 0,-1 0 0,1 0 0,0 0 1,0 0-1,0 0 0,0 0 0,0 0 0,0 0 1,0 0-1,0 0 0,-1 0 0,1 0 0,0 0 1,0 0-1,0 0 0,0 0 0,0 0 0,0 0 0,0 0 1,0 0-1,-1 0 0,1 0 0,0 0 0,0 0 1,0 0-1,0 0 0,0 0 0,0 0 0,0 0 0,0 0 1,0-1-1,-1 1 0,1 0 0,0 0 0,0 0 1,0 0-1,0 0 0,0 0 0,0 31 208,0-27-152,0 0 0,0 0 0,-1-1 0,0 1 0,0 0 1,1-1-1,-3 5 0,-1 12 211,-2 3 18,0-7-174,4-6-32,-1 0 1,-1 0-1,-8 17 1,-3 6 62,-4 13-423,-34 58-1,52-103-18,0 3-31,-5 15-329,2-13-2326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44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8 5044,'0'0'-288,"3"-5"-371,-2 3 860,-5 5 1044,-6 5-1122,2-1 138,0-1 1,1 2 0,0-1 0,0 1 0,-8 11 0,5-4 20,0 0 1,-19 19-1,20-20-208,-1 0 0,2 0 0,0 0 0,0 1 1,2 0-1,-6 18 0,8-18-30,0 1 1,2-1-1,0 1 0,0 27 1,2-39-40,0-1-1,1 1 1,-1-1 0,0 0 0,1 1 0,0-1 0,2 6-1,-2-8-5,-1 0 0,1 0 0,-1 0 0,1 0 0,0 0 0,0 0 0,0 0 0,0 0 0,-1 0 0,1 0 0,0 0 0,0 0 0,1-1 0,-1 1 0,0 0 0,0-1 0,0 1 0,2-1-1,3 5-29,-6-4 29,0-1 0,0 0-1,0 0 1,0 1 0,1-1-1,-1 0 1,0 0 0,0 1-1,0-1 1,1 0 0,-1 0-1,0 0 1,0 0 0,1 1-1,-1-1 1,0 0 0,0 0-1,1 0 1,-1 0 0,0 0-1,1 0 1,-1 0 0,0 0-1,1 0 1,-1 0 0,0 0-1,0 0 1,1 0 0,-1 0-1,0 0 1,1 0-1,-1 0 1,0 0 0,0 0-1,1-1 1,11 0-53,0-1-1,-1 0 1,1-1-1,-1 0 1,0-1-1,0 0 0,0-1 1,0 0-1,-1-1 1,19-14-1,-17 10-11,0-1-1,-1 0 1,-1-1-1,15-22 1,-21 27 72,0-1 0,-1 1 0,1 0 0,-2-1 0,1 0 0,-1 1 0,0-1 0,-1 0 0,0 0 0,1-16 0,-2 17 10,0 0 0,-1 0 0,1 1 0,-1-1 0,-1 0 0,1 0 1,-1 1-1,0-1 0,-1 0 0,0 1 0,0 0 0,-5-9 0,-2-4-2388,-11-28 0,20 45 944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2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 0 3568,'0'0'-158,"-5"6"-105,-13 15 318,-26 27 969,37-41-724,1 0 0,0 0 0,-7 11 1,-12 13 435,22-28-673,1 0 0,0 0 1,-1 0-1,1 0 0,0 0 0,0 0 0,-1 4 0,-7 10 166,-52 100 605,53-101-756,0 1 0,-6 18 0,-11 21 66,21-45-141,0 1 0,-6 21-1,3-6-80,7-27 69,1 1 0,-1 0 1,1 0-1,0 0 0,-1 0 0,1 0 0,0 0 0,0 0 0,0 0 0,0 0 0,0 0 0,0 0 0,0 0 0,0 0 0,0 0 0,1 0 0,-1 0 0,0 0 0,0 0 0,1 0 0,-1 0 0,1 0 0,-1 0 0,1-1 0,-1 1 0,1 0 1,0 0-1,-1-1 0,1 1 0,0 0 0,0-1 0,-1 1 0,2 0 0,2 1-29,0 0 1,1 0-1,-1-1 1,0 0-1,0 0 1,5 1-1,3 1-67,0-3-36,0 1 0,1-2 0,-1 0-1,0 0 1,0-1 0,0-1-1,0 0 1,13-5 0,-18 5 136,0 0 1,0-1 0,-1 0-1,1 0 1,-1-1-1,0 0 1,0 0 0,-1 0-1,7-8 1,-12 12 30,1-1 1,-1 1-1,0 0 1,0-1-1,1 1 1,-1-1-1,0 1 0,0 0 1,-1-1-1,1 1 1,0-1-1,0 1 1,-1 0-1,1-1 0,0 1 1,-1 0-1,0-2 1,-11-19 235,8 18-265,-1-1 1,0 1-1,1 0 1,-1 0-1,0 1 1,-1 0-1,1 0 0,-1 0 1,-6-2-1,-19-11-1689,16 6-496,7 2 1160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4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768 1 3564,'0'0'-194,"4"1"-74,-3-1 337,0 0 0,1 0 0,-1 0 0,0 1 0,0-1-1,1 0 1,-1 1 0,0-1 0,0 1 0,0 0 0,0-1-1,0 1 1,0 0 0,0-1 0,0 1 0,0 0 0,0 0 0,0 0-1,0 0 1,0 0 0,-1 0 0,1 0 0,0 0 0,-1 0 0,1 1-1,-1-1 1,1 0 0,-1 0 0,1 3 0,-1-2 410,-4 1-255,-54 40 884,11-16-558,25-16-376,1 1 1,1 1-1,-24 20 1,-25 18 121,3 2-122,47-38-113,-1 0 0,2 1-1,0 1 1,-24 30 0,36-39-45,-90 129 265,81-112-220,1 1 0,1 1 0,-16 47 0,-7 48 220,-33 214-1,27-10 52,31-9-163,16-197-118,6 35 1,-1 1-14,-8-118-19,2 0-1,1 0 1,16 57 0,-13-57-1,-4-18 17,9 29 0,9 29 49,-6-17-42,-1 3 4,-10-40-15,12 34 1,-4-7 0,-12-42-13,1 0 0,0 0-1,1 0 1,-1-1-1,2 1 1,5 9 0,-7-13-3,1 0 0,-1 1 0,0-1 1,0 0-1,-1 1 0,2 8 0,8 20 34,-5-22-33,1 1 9,1-1 0,13 19 0,-5-8 20,-12-18-33,-1 1 0,1-1 0,0-1 0,0 1 0,6 6 0,-7-9-10,16 15 26,0-2 0,1 0 1,32 18-1,-43-28-29,22 12-4,-26-16 4,37 25-44,-5-9-92,-35-16 112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8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5 480,'0'0'4503,"-3"1"-4262,-11 2-23,10-2 2193,17-2-2339,8-1-44,56 0 126,-34 4-131,-34-3-29,1-1 3,-5 1-17,1 0 0,0 1 0,-1-1 0,1 1 0,0 0 0,-1 0 0,1 1 0,10 1 0,-13-1-63,1-1-142,14 0 103,-14 0 15,-4 0 96,1 1 0,-1-1 0,0 0 0,0 0 0,1 0 0,-1 1 0,0-1 1,0 0-1,1 0 0,-1 1 0,0-1 0,0 0 0,0 0 0,1 1 0,-1-1 0,0 0 0,0 1 0,0-1 0,0 0 0,0 1 0,0-1 1,0 0-1,0 1 0,0-1 0,0 0 0,0 1 0,0-1 0,0 0 0,0 1 0,0-1 0,0 0 0,0 0 0,0 1 0,0-1 0,0 0 0,0 1 1,-1-1-1,1 0 0,0 1 0,0-1 0,0 0 0,-1 0 0,1 1 0,0-1 0,0 0 0,-1 0 0,1 1 0,-98 62-630,96-61 631,0-1 0,0 0 0,0 1 0,0-1 0,1 1 0,-1 0 0,0-1 0,-1 3 1,2-2-59,-1-2 44,0 1-1,0 0 0,0-1 1,0 1-1,0 0 0,0 0 1,0 0-1,0 0 0,0 1 1,0-1-1,1 0 0,-1 1 1,0-1-1,1 1 0,-1 0 1,1-1-1,0 1 0,-3 4 1,4-5-20,3 2-55,7 3 95,0 0-1,1-1 1,-1 0 0,1 0-1,0-1 1,19 4 0,-23-7 1,0 3 5,9 7-17,-13-8 40,0 0 1,0 0-1,0 0 1,0 1-1,0-1 1,-1 1-1,1-1 1,-1 1-1,0 0 1,0 0-1,-1 0 1,3 7 0,-2-6 13,-2-1-4,1 1 1,0-1-1,-1 0 1,0 0 0,0 1-1,-1-1 1,1 0 0,-1 1-1,0-1 1,0 0 0,0 0-1,0 0 1,-1 0 0,-2 5-1,1-3 15,0 0 0,0 0 0,-1 0 0,0 0-1,0-1 1,0 0 0,-1 1 0,1-2 0,-1 1-1,-1 0 1,-6 4 0,-2-1 26,0 0 0,-1-1 0,-18 6 1,-11 5-87,42-17-27,-2-1-19,-34 9-2152,37-14 1551,-2-14-609,2 15 124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8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59 3656,'0'0'2979,"-5"5"-2743,-16 14-8,16-14-10,2-4-20,-7 7 15,-1 0-1,2 0 0,-1 1 0,1 1 1,1-1-1,0 1 0,-13 20 1,-21 60 181,37-62-304,4-26-90,0 1-1,1-1 1,-1 0-1,1 1 1,-1-1 0,1 1-1,0-1 1,0 1-1,0-1 1,0 0-1,1 1 1,-1-1 0,1 1-1,-1-1 1,2 3-1,-1-1-16,0 0-1,1-1 1,0 1-1,-1-1 1,1 1-1,0-1 1,1 0-1,-1 0 1,4 4-1,-1-3-10,1-1 0,0 1 0,1-1 0,10 3 0,-12-4-10,0-1 0,0-1 1,0 1-1,0-1 1,0 1-1,0-2 1,0 1-1,7-1 1,-7 0 13,-2 1 1,0 0-1,0 0 0,0-1 1,1 1-1,-1-1 0,0 0 1,0 1-1,0-1 0,4-2 1,11-4-90,-5 3 59,-1 0 0,0-1-1,0 0 1,0-1 0,-1 0 0,0-1 0,0 0 0,0-1 0,-1 0 0,12-13-1,-11 10 16,-6 6 23,-1 1 1,1-1-1,-1-1 1,0 1-1,-1 0 0,1-1 1,3-8-1,8-16-28,-10 22 31,-1 0 1,0 0-1,4-14 1,25-72 177,-33 92-159,1 0 0,-1 0 0,0 0 0,0 0 0,1 0 0,-1 0 1,0 0-1,-1 0 0,1 0 0,0 0 0,-1 0 0,1 0 0,-1 0 0,1 0 0,-1 0 0,0 0 0,0 1 0,0-1 0,0 0 0,0 0 1,-2-1-1,-1-1 7,0 1 1,0 0-1,-1 0 1,1 0-1,0 0 1,-1 1 0,-5-3-1,5 4-35,1 0-1,0 0 1,0 1-1,0 0 1,-1-1-1,1 1 1,0 0-1,-1 1 1,-4 0-1,6 0-27,-2-1-104,-35 8-1868,38-7 1470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9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3896,'0'0'2626,"2"6"-2301,5 16-14,-5-16-15,-4 1-50,1 0 1,1 0-1,-1 1 1,2 8-1,-1-10-147,0 0-1,0 0 1,0-1-1,-3 10 1,-23 110 766,5-25-531,6 8-433,14-83-138,1-24 216,1 1 1,-1-1-1,0 1 0,0-1 1,0 0-1,0 1 1,0-1-1,0 1 0,-1-1 1,1 0-1,0 1 1,-1-1-1,1 0 1,-1 1-1,0-1 0,1 0 1,-1 0-1,0 1 1,0-1-1,1 0 0,-2 1 1,0-1-201,4 3-326,5 3 612,15-41-7095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9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81 4516,'0'-12'-317,"0"10"52,-1 0-93,-3-10 8,4 12 400,-1 0 1,1 0-1,0-1 0,0 1 0,0 0 0,-1 0 1,1-1-1,0 1 0,0 0 0,0-1 1,0 1-1,0 0 0,0 0 0,0-1 1,-1 1-1,1 0 0,0-1 0,0 1 1,0 0-1,0-1 0,0 1 0,0 0 1,1 0-1,-1-1 0,0 1 0,0 0 1,0-1-1,0 1 0,0 0 0,0 0 1,0-1-1,1 1 0,-1 0 0,0 0 1,0-1-1,0 1 0,1 0 0,-1 0 1,0-1-1,0 1 0,1 0 0,-1 0 1,0 0-1,0 0 0,1 0 0,-1-1 0,0 1 1,0 0-1,1 0 0,-1 0 0,0 0 1,1 0-1,-1 0 0,10 2-33,4 2 176,0 0 0,0-2 0,25 3 1,10-11 203,-34 3-356,4 0 40,0 0 0,24-9 0,-1 1-204,39-7-1702,-76 17 1473,-2 1-395,11 0 351,-10 0-153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0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3108,'0'0'869,"2"3"-700,1-1-107,0-1 1,0 1-1,-1 0 0,1-1 0,0 1 0,0-1 0,1 0 0,-1 0 0,0 0 0,0-1 0,7 1 0,41 1 313,-32-3-256,4 0-13,-4-3-47,68-13-475,-28 1-2098,-42 12 1750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0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3308,'0'0'3738,"3"5"-3385,-2-3-329,1 1 67,0 0 0,0 0 0,-1 0 0,1 0 0,-1 0 0,1 1-1,-1-1 1,0 1 0,0-1 0,-1 1 0,1-1 0,-1 7 0,-14 100 1206,2-17-876,3-40-365,3 97-660,5-140 513,1-6 33,-1 0 0,1 0 0,0 0 0,0 0 0,0 0 0,1 3 0,1 14-211,-2-16-839,8-35-3766,-6 23 3703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1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11 104 3728,'-10'-35'-596,"10"32"818,0 0-36,0 2-140,-1 1 0,1-1 0,0 0 0,0 1 0,0-1 0,0 0 0,0 1 0,0-1 0,0 0 0,0 1 0,1-1 0,-1 1 0,0-1 0,0 0 0,0 1 0,1-1 0,-1 0 0,3-1 72,0 0 0,0 1 1,1-1-1,-1 1 0,0 0 0,0 0 1,6-1-1,-4 1 139,-1 1-1,40-4 529,-36 3-582,1 0-1,-1 1 1,16 1 0,-16 0-53,1 0 1,-1-1-1,16-2 1,5 0 81,-14 2-96,1-1 1,22-4 0,-11 1-63,0 1-120,54-10-668,-39 8-667,-38 5 1018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1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3488,'-1'1'9,"1"0"-1,-1 0 0,1-1 1,-1 1-1,1 0 0,-1 0 1,1 0-1,0-1 1,-1 1-1,1 0 0,0 0 1,0 0-1,0 0 0,-1 0 1,1 0-1,0 0 0,0 0 1,0-1-1,0 1 1,1 0-1,-1 0 0,0 0 1,0 0-1,0 0 0,1 0 1,-1 0-1,0-1 0,1 2 1,2 0 71,-1-1 0,0 0 0,0 1 0,0-1-1,1 0 1,-1 0 0,1 0 0,-1-1 0,3 1 0,1 1-9,6 0 129,0 0-1,0-1 1,1-1-1,-1 0 1,23-3-1,18 0 144,-36 3-283,-12 0-1,0 0-4,35-6 52,37-6-780,-73 11 413,1 1-31,1-1 0,-1 0 0,1 0 0,7-3 0,-9 3-34,-1 0-750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47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4056,'0'0'-275,"3"4"-201,9 12 545,-11-12 18,1 0 0,-1 0 0,0 0 1,0 0-1,-1 0 0,1 0 1,-1 0-1,0 1 0,0 3 0,0-6-63,0 16 417,1-6-193,-1 0 1,0 0 0,0 0 0,-2 0 0,1 0-1,-1 0 1,-1-1 0,0 1 0,-8 18 0,9-27-211,1 1 0,-1 0 1,1-1-1,0 1 0,0 0 0,0 4 1,-4 15 91,-13 36-390,6-13-1675,11-44 1190,5 6-2056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2.0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265 0 112,'0'0'7987,"-5"5"-7898,-16 14-2,16-14 63,-13 1 16,-26 24 158,42-28-296,-17 15 118,3-1-57,0 2 0,-20 28 0,30-40-80,-11 18 15,-2 3 14,12-19-20,2 0 0,-1 1 0,1 0 0,-6 13 0,5-7-6,5-12-11,3 22 19,-2-24-20,0 0 1,0 0-1,-1 0 0,1 0 1,0 1-1,0-1 0,0 0 1,0 0-1,0 0 0,1 0 0,-1 1 1,0-1-1,1 0 0,-1 0 1,0 0-1,1 0 0,0 1 0,1 0 1,-1 1 7,0 0-10,0 1 0,1 1 4,20 16-28,-20-19 15,0 0 0,1-1 1,-1 1-1,1-1 0,0 1 1,-1-1-1,4 1 0,-3-1-24,1 0 2,10 2-7,-11-2 6,1-1 8,36 0-55,-37 0 58,3-1 5,1 0 7,1-1 0,-1 0 1,14-6-1,-17 6 9,-1 1 0,0-1 0,0 0 0,1 0 0,-1 0 0,-1 0-1,1 0 1,0-1 0,0 1 0,-1-1 0,0 0 0,3-3 0,-2 2-9,13-10 11,-15 10 2,-1 2-2,0 1 0,0 0-1,1 0 1,-1 0-1,0 0 1,0 0-1,1 0 1,-1 0 0,0 0-1,1 0 1,-1 0-1,1 1 1,0-1-1,-1 0 1,1 0 0,1-1-1,32-57-22,-31 54 32,1-1 0,-1 0 0,-1 0 0,1 0 0,-1 0-1,0 0 1,-1-1 0,2-8 0,1-6-2,-3 18 0,-1 1-1,0-8-6,0 8 5,0-38 31,0 37 49,-10-23 458,10 24-2,-4 1-494,-10-2-8,11 2 314,-2 1-340,-12 0-1,12 0 22,1 0-89,-14 0-1,14 0-30,9-19-8720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3.2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1 4784,'0'0'-350,"-2"0"-138,-22 14 5772,32-13-5204,75 2 218,-79-3-250,1 0-8,65 5 42,-66-5-102,-1 0-4,36 4-172,-34-3 141,12 5-127,-16-5 174,0 0 0,0 0-1,0 1 1,-1-1 0,1 0 0,0 0 0,-1 0 0,1 1-1,-1-1 1,1 0 0,-1 1 0,0-1 0,0 0 0,1 1 0,-1-1-1,0 1 1,0-1 0,0 0 0,-1 1 0,1-1 0,0 0-1,-1 2 1,-12 34-61,8-24 60,-1-6 15,6-6-6,-1-1 0,1 0 0,0 0 0,-1 0 0,1 0 0,0 0 0,-1 1 0,1-1 0,0 0-1,0 0 1,-1 0 0,1 1 0,0-1 0,0 0 0,-1 0 0,1 1 0,0-1 0,0 0 0,0 1 0,-1-1-1,1 0 1,0 1 0,0-1 0,0 0 0,0 1 0,0-1 0,0 1 0,0 0-1,0-1 1,-1 1 0,1 0-1,0 0 1,0 0 0,0 0-1,-1 0 1,1 0 0,0 0-1,-1-1 1,1 1 0,-1 0-1,1 0 1,-1-1 0,0 1-1,1 0 1,-1-1 0,0 1-1,1 0 1,-1-1 0,0 1-1,0-1 1,1 1 0,-1-1-1,0 1 1,-1-1 0,-6 3-15,-21 24-11,10-9 0,17-17 13,-1 1-3,3-2 16,-3 1-8,1 1 0,-1 0 0,1-1 0,-1 1 0,1 0 0,0 0 0,0 0 0,0 1 0,0-1-1,-3 4 1,4-4 0,3-2-356,-1 1 359,0 0 0,0-1 0,0 1 0,0 0 0,0 0 1,0 0-1,0 0 0,0 0 0,2 2 0,-1 0-6,14 6-23,-12-9 22,18 2-4,-21-1 14,1-1 0,-1 0 0,0 0 0,0 1 0,1-1-1,-1 1 1,0-1 0,0 1 0,0-1 0,0 1 0,1 0 0,-1 0 0,0-1 0,0 1 0,0 0 0,-1 0 0,2 1-1,2 0-7,-4-2 10,4 2-4,0 0 0,0 0 0,0 1 0,0-1 0,0 1 0,-1 0 0,1 0 0,-1 0 0,0 1 0,4 5 0,-5-7 6,0 0-1,0 0 1,-1 0-1,1 0 0,-1 0 1,0 0-1,1 0 0,-1 1 1,0-1-1,0 0 0,0 4 1,2 2-6,-2-4 14,-1 1 1,1-1-1,-1 1 1,1 0-1,-1-1 0,-1 1 1,1-1-1,-1 1 1,0 0-1,0-1 0,-2 6 1,1-3 35,-1-1 0,0 0 1,-1 0-1,1 0 0,-6 6 0,-4 7 67,12-16-97,-1-1-1,0 0 1,0 0 0,0-1 0,0 1-1,-1 0 1,1-1 0,-5 3 0,1 0 51,-58 31 173,62-34-213,-2 0 5,3 0-130,-1 1 0,0-2 0,0 1 0,-1 0 1,1 0-1,0-1 0,0 1 0,0-1 0,0 0 0,-1 1 0,1-1 1,0 0-1,0-1 0,0 1 0,-1 0 0,1 0 0,0-1 0,0 0 1,0 1-1,0-1 0,-4-2 0,2 1-878,5-1-998,3-13-362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5.0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248 10 5312,'0'0'-360,"-3"-1"-293,2 1 735,0 0 0,0-1 0,0 1 0,0 0 0,0 0 0,0 0 0,0 1 0,0-1 0,0 0 0,0 0 0,0 0 0,0 1 0,0-1 0,0 1 0,0-1 0,0 1 0,0-1 0,0 1 0,1-1 0,-1 1 0,0 0 0,0-1 0,0 1 0,1 0 0,-1 0 0,0-1 0,0 3 0,-2 0 224,-10 8 271,-50 38 144,41-29-590,21-20-127,0 1 0,0 0 0,0-1 0,1 1 0,-1 0 1,0 0-1,0 0 0,1 0 0,-1 0 0,0 0 0,1 0 0,-1 0 0,1 0 0,-1 0 0,0 2 0,-5 10 27,-51 56 107,44-53-120,10-13-17,0 0 1,1 0-1,-1 1 1,1-1 0,-1 1-1,1-1 1,0 1-1,1 0 1,-1 0 0,1-1-1,-1 1 1,1 0-1,0 0 1,0 5-1,1-7-18,2 16-98,0-14 101,9 11-45,-10-14 22,17 10-100,-12-8 83,-1-1 0,1 0 0,0-1-1,0 1 1,0-1 0,10 1 0,-12-2-36,1 0-14,34 0-192,-35 0 210,1-2 11,5 0 24,-1-2 1,1 1-1,-1-1 1,0 0-1,0-1 1,0 0-1,0-1 1,-1 0-1,0 0 0,0-1 1,12-13-1,33-55 89,-50 70 4,-1-1-1,0 1 1,0-1-1,0 0 1,-1 1-1,0-1 1,0 0-1,0 0 1,-1 1-1,0-1 1,0 0-1,-2-9 1,2-1-4,0 13-19,-1 2-17,0 0 1,1 0-1,-1 0 1,1-1-1,0 1 1,-1 0-1,1 0 1,0 0-1,0-1 1,-1 1-1,1 0 1,0-3-1,0 2 4,-1-1 19,-3-13 19,1 2 90,2 13-128,1-1 0,0 1 0,0 0 0,-1 0 0,1-1 0,-1 1 0,1 0 0,-1 0 0,1 0 0,-1-1 0,0 1 1,0 0-1,1 0 0,-1 0 0,0 0 0,-2-1 0,1 0 9,1 1-5,-6-5-2,5 4 1,-23-3-361,7 5 227,14 0-21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6.0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128 15 3272,'0'0'2640,"-5"5"-2402,-12 18-12,1-8 248,6-2-79,6-5-162,-1 1 1,0-1-1,-9 11 1,-4 7 68,15-20-216,0 0-1,0 1 1,1-1-1,-2 9 1,-7 16 105,9-27-166,1 0 1,0 0-1,1 0 0,-1 0 0,1 0 0,-1 4 1,1-5-19,0 0 3,-1 0 0,1-1-1,-1 1 1,1-1 0,0 1 0,0-1 0,1 1-1,-1 0 1,0-1 0,1 1 0,-1-1-1,1 1 1,2 4 0,-2-6 14,-1 15 15,0-13-24,4 13 12,-3-13-37,0 0-1,1-1 1,-1 1-1,1 0 1,-1-1-1,1 1 0,0-1 1,0 1-1,4 3 1,-4-5-19,16 10-89,-7-8 76,-9-2 2,3-1 8,51 8-77,-53-7 79,2-2-31,16-2 24,-16 2-8,-1 1 2,2-1 23,-1 0-14,0 0 0,0 0 0,0-1-1,0 0 1,0 0 0,0 0-1,0 0 1,5-4 0,-6 4 18,-1 0 0,0 0 1,0-1-1,0 1 0,-1-1 1,1 0-1,0 1 0,-1-1 1,0 0-1,4-6 0,-3 1-12,1-1-1,-1 1 1,0 0 0,1-13-1,1-2 32,-1-1 0,-1-1 0,0-33 0,-4 43 148,-1 0 0,-4-20 1,6 35-153,-1-2 14,0 0 0,0 0 0,0 1-1,0-1 1,0 0 0,0 0 0,0 1 0,0-1 0,-1 1 0,1-1 0,-1 1 0,1 0 0,-4-3-1,-5-2-21,7 5-9,-2 0-51,-39-3-77,41 4 74,-4 1-12,-17 2-11,18-2-22,1-1-14,-12 0-28,13 0-39,-1-1-36,4 0 179,0 1 18,0-1 1,-1 1-1,1-1 0,-1 1 0,1-1 0,-1 1 0,1 0 0,-1 0 1,1 0-1,-1-1 0,1 2 0,-3-1 0,1-1-602,-11-2 240,13 3 305,0-1 0,1 1 0,-1-1 0,1 1 0,-1 0 0,1-1 0,-1 1 0,1-1 0,-1 1 0,1-1 0,-1 0 1,1 1-1,0-1 0,-1 1 0,1-1 0,0 0 0,0 1 0,-1-1 0,1 0 0,0 1 0,0-1 0,0 0 1,0 1-1,0-1 0,0 0 0,0 0 0,0 0 0,0-11-1353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7.4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117 14 4120,'0'0'-261,"3"-1"208,8 1 713,-11 4 1701,-14 11 1419,9-10-4903,-1 0 1211,3-3-6,-2 0-63,1-1 15,0 1-1,0 0 1,0 0-1,0 0 1,1 0-1,-1 0 1,1 1 0,-1 0-1,1 0 1,-3 3-1,5-5-25,1-1-1,-1 1 0,0 0 0,1 0 1,-1-1-1,0 1 0,0-1 0,1 1 1,-1-1-1,0 1 0,0-1 0,0 1 1,0-1-1,0 1 0,0-1 0,0 0 0,0 1 0,0-1 0,0 1-1,0-1 1,0 1 0,0-1 0,0 1 0,0-1 0,1 1 0,-1 0-1,0 0 1,1-1 0,-1 1 0,0 0 0,1 0 0,-1 0 0,1 0-1,-1 1 1,0-1 6,0 1-5,1-1 0,-1 1 0,1-1 0,-1 1-1,0-1 1,0 0 0,0 1 0,0-1-1,0 0 1,0 0 0,0 1 0,0-1 0,-2 1-1,-2 14 33,4-13-33,0 0 1,0 0-1,0 1 1,0-1-1,0 0 1,1 1-1,-1-1 1,1 0-1,0 1 1,0-1-1,0 1 1,1-1-1,-1 1 0,1-1 1,0 0-1,2 6 1,-2-5-2,0 3-1,-2 18 14,0-22-30,1 0-1,0 1 1,0-1-1,1 1 1,-1-1-1,1 1 1,0-1-1,0 0 1,0 0-1,0 1 1,0-1 0,1 0-1,-1 0 1,1 0-1,0 0 1,4 4-1,-4-5-8,0 3-16,-2-5 32,0 1 0,0-1 1,0 1-1,0 0 0,0-1 1,0 1-1,1-1 0,-1 1 1,0-1-1,0 1 0,1-1 1,-1 1-1,0-1 0,1 1 0,-1-1 1,0 1-1,1-1 0,-1 1 1,1-1-1,-1 1 0,4 1 3,-1 0-21,1 0-1,-1 0 1,1 0 0,-1 0 0,1-1 0,0 1 0,4 0 0,-5-2-18,1 0-10,14 0-13,-14 0-13,2-1-122,-4 0 201,64-18-554,-57 16 466,-1 0 0,1-1 0,-1 0-1,0 0 1,0-1 0,8-6 0,3-5-56,-15 13 119,1 0 0,-1-1 0,0 0 0,0 0 0,-1 0 0,1 0 0,-1-1 0,0 1 0,4-7 0,5-9-32,-11 19 54,0 0 0,0-1 0,0 1 0,0 0 0,0-1 1,0 1-1,-1 0 0,1-1 0,-1 1 0,1-1 0,0-2 0,1-2 11,-1-1 15,1 1-1,0 0 0,-1-1 0,0 1 1,-1-11-1,0 15 4,-1-2 3,-2-2-14,0 0 0,-1 0 0,0 0 0,0 0 0,-6-7 0,6 9-8,-1 1-1,1-1 0,-1 1 1,1 0-1,-1 0 0,0 0 0,0 1 1,0 0-1,-10-3 0,12 4-4,-1-1 1,-64-16-24,29 10-480,34 8 266,-7-4-1480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8.1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1 3712,'0'0'3589,"2"3"-3394,17 36 1173,-19-37-1323,1 0 1,-1 0-1,0 0 0,0 0 0,1 0 0,-2 0 0,1 0 1,0 0-1,0-1 0,-1 1 0,1 0 0,-2 3 1,-1 18 324,2-13-190,-1 1 0,-6 19 0,2-5 16,-10 28 140,7-16-177,6-28-119,1 1 1,0-1-1,0 1 1,0 12-1,-8 82-857,10-85 263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8.6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14 3892,'0'0'-316,"-7"-5"-804,5 2 1673,7 5 2967,23 11-3392,-21-10 106,42-7 198,-45 3-380,18-3 19,-18 3-60,0 1-20,14 0-26,-14 0-21,0 0-12,10-4-36,-11 4-25,2 0-166,54-5-1219,-54 5 1281,-2-1-1652,11-2 1037,-10 2 423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9.0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2744,'2'16'253,"5"-6"-89,-5-8 20,0-1 13,10 3 206,0-1 1,0-1 0,0 0 0,22 1 0,10-3-152,-41 0-210,1 0-8,40 0 92,-39 0-96,-2 0-59,41-5-3349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0.5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267 52 3324,'-1'-1'155,"0"1"0,0-1 0,0 0-1,0 1 1,0-1 0,-1 0-1,1 1 1,0-1 0,0 1 0,-1 0-1,1-1 1,0 1 0,0 0 0,-1 0-1,1 0 1,0 0 0,-1 0 0,1 0-1,0 0 1,-1 1 0,1-1 0,0 0-1,0 1 1,-3 0 0,-32 20 616,30-17-643,0 0 1,1 0 0,-1-1 0,-10 4-1,7-2-44,1 0 0,-1 1 0,1 0 0,0 1-1,1 0 1,-1 0 0,1 0 0,-8 11 0,3-2 6,0 0 1,0 1-1,2 0 1,0 0-1,-9 23 1,18-39-84,1 1 1,-1 0-1,1 0 0,-1-1 1,1 1-1,-1 0 1,1 0-1,0 0 0,0 0 1,0-1-1,0 1 1,0 0-1,0 0 0,1 0 1,-1 0-1,1-1 1,-1 1-1,1 0 0,-1 0 1,3 2-1,-1-1-4,1 0-1,-1-1 1,0 0-1,1 1 1,0-1-1,0 0 1,5 3-1,1-1-34,0 0-1,-1 0 1,14 2-1,-17-4 24,28 2-103,-25-4 88,-5 1-21,4-2-6,15 0-16,31-6-170,24-24-359,-71 29 568,3-3-15,0 0-1,0-1 0,-1 0 0,0 0 0,0 0 0,0-1 0,-1-1 0,0 1 0,0-1 0,-1 0 0,0-1 0,7-12 0,-5 8 9,-5 8 32,-1 0 0,0-1 1,0 0-1,-1 1 0,2-12 0,0 5 16,2-42 132,-5 54-142,1-1-1,-1 1 1,0-1-1,0 1 1,0-1-1,0 1 1,0 0-1,1-1 1,-1 1-1,0-1 1,0 1-1,0-1 1,0 1-1,0-1 0,0 1 1,-1 0-1,1-1 1,0 1-1,0-1 1,0 1-1,0-1 1,0 1-1,-1 0 1,1-1-1,0 1 1,-1-1-1,-2-12 74,3 11-65,-1-1 0,1 0-1,-1 0 1,0 0 0,1 1-1,-1-1 1,0 0-1,-1 0 1,1 1 0,0-1-1,-1 1 1,1 0 0,-1-1-1,-2-1 1,2 1-7,0 1 1,0 0-1,-1 0 1,1 0-1,-1 0 1,1 0-1,-1 0 1,0 1 0,0-1-1,1 1 1,-1 0-1,0 0 1,-5-2-1,-30-6-133,35 8 71,-2 1-11,-12 0-18,13 0-26,-2 0-2030,-15 0 1679,16 0-57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1.0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 7 3892,'0'0'-190,"-2"-2"-104,-6-2 4665,11 36-3503,0 1 0,-5 59 0,-6-49-526,-5 84-1,14-119-363,-2 1-1,1-1 0,-1 1 0,0-1 1,-1 0-1,-3 12 0,4-17-31,0 0 0,1 0-1,-1 0 1,1 1 0,0-1 0,0 0 0,0 0-1,0 0 1,2 5 0,-2-8 32,0 4-213,0 1 150,0 1-1090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47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62 4012,'0'0'-4,"0"0"-1,0 0 0,0 0 0,0 0 0,0 0 1,0 0-1,0 0 0,0 0 0,0 0 0,0 0 0,0-1 1,0 1-1,0 0 0,0 0 0,0 0 0,0 0 1,0 0-1,0 0 0,0 0 0,0 0 0,0 0 1,0 0-1,0-1 0,0 1 0,0 0 0,0 0 1,0 0-1,-1 0 0,1 0 0,0 0 0,0 0 0,0 0 1,0 0-1,0 0 0,0 0 0,0 0 0,0 0 1,0 0-1,0 0 0,0 0 0,-1 0 0,1 0 1,0 0-1,0 0 0,0 0 0,0 0 0,0 0 0,0 0 1,0 0-1,0 0 0,0 0 0,0 0 0,-1 0 1,1 0-1,0 0 0,0 0 0,0 0 0,0 0 1,-8 7-16,-14 19 481,8-9-13,-16 30 429,21-34-788,1 0 0,0 0 0,1 1 0,0 0 0,1 0 1,1 0-1,0 1 0,1 0 0,1 0 0,0 0 0,-1 20 1,5-32-81,0-1 0,-1 1-1,1-1 1,0 1 0,1-1 0,-1 0 0,0 0 0,4 5 0,-1-1 17,-2-4-22,-1-1-1,0 0 0,1 0 0,-1 0 1,1 0-1,0 0 0,-1 0 0,1 0 0,0 0 1,0 0-1,0-1 0,-1 1 0,1-1 1,4 1-1,4 2-14,-8-3-14,3 0 12,0-1 4,0-1 1,0 1-1,0-1 0,0 0 0,0-1 0,0 1 0,-1-1 0,1 0 1,-1 0-1,0 0 0,0-1 0,0 1 0,6-8 0,-2 1-1,-1 0 0,1-1-1,-2 0 1,1 0 0,-2-1-1,0 0 1,0 0 0,-1 0 0,0 0-1,2-18 1,-5 22 7,0 1 0,0 0 1,-1 0-1,0 0 0,0-1 0,-1 1 1,0 0-1,-1 0 0,1 0 1,-1 0-1,0 0 0,-1 0 0,0 1 1,0-1-1,0 1 0,-1 0 0,0 0 1,-7-8-1,-33-49-563,42 61 341,-2-5-588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1.4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8 4508,'0'0'-308,"-6"-6"-409,4 4 1284,6 6 3044,4 3-3529,-5-4-26,0-1 0,0 1-1,1-1 1,-1 0 0,0 1 0,1-2 0,4 3-1,-1-2-31,0 0-1,0-1 0,-1 0 0,1-1 0,0 1 1,0-1-1,0 0 0,0-1 0,12-2 0,-2 1-116,29-3-937,-14 1-642,-11 4 1186,-16 0-232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1.8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0 4016,'-10'21'-246,"9"-18"414,3-1-51,-1 0-95,0-1-1,1 0 1,-1 1-1,0-1 1,1 0-1,-1 0 1,1 0-1,0 0 1,-1 0 0,1 0-1,-1 0 1,1-1-1,0 1 1,0-1-1,0 1 1,-1-1-1,1 1 1,0-1-1,0 0 1,0 0 0,3 0-1,9 0 41,-11 0-9,4-1-5,3-1-37,3 0 41,-1 0-1,18-1 1,-28 3-37,12 0-66,0 0 0,0-1 0,15-3 0,43-14-2410,-68 18 2109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4.3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859 0 2564,'0'0'-196,"1"3"-94,-1-3 116,3 15 892,-3-15-699,0 0 1,1 1-1,-1-1 1,0 0-1,0 1 1,0-1-1,0 0 1,0 1-1,0-1 1,0 1-1,0-1 1,0 0-1,0 1 1,0-1-1,0 0 1,0 1-1,0-1 1,-1 0-1,1 1 1,0-1-1,0 0 1,0 1-1,0-1 1,-1 0-1,1 0 1,0 1-1,0-1 1,-1 0-1,-1 2 1806,-9 9-480,10-9-1318,0 0 1,0 0 0,-1-1 0,1 1-1,-1-1 1,1 1 0,-1-1 0,1 1-1,-1-1 1,0 0 0,1 0 0,-1 0-1,-3 1 1,-5 4 14,-150 98 452,141-92-448,-33 30 0,8-6-30,28-23-2,1 1 0,-24 29 0,13-14 11,-9 13 69,-43 67 1,46-62-55,6-4-21,1 1 1,-23 59 0,46-99-19,-79 208 179,47-117-116,25-67 11,-8 45 0,6-21 9,-10 56 177,15-82-159,2 0-1,-2 50 1,2-10 87,2-41-30,3 35 0,0-35-30,-3 35 0,0-29 4,2-1 1,1 1 0,7 38 0,2 49 201,-9-92-248,2 0 0,8 38 0,1 0 48,-9-48-101,1 0-1,1 0 1,6 15-1,5 14 23,-13-34-44,1-1-1,0 0 0,1-1 0,0 1 0,0-1 1,1 0-1,12 15 0,3-1-65,31 27 0,-47-46 40,51 47-143,-23-24 94,-22-18 39,0 0 0,1 0-1,18 9 1,52 27-144,49 23-54,-120-63 165,0 0 0,0 1-1,15 11 1,-25-16 31,3 0 0,41 15-48,81 31-188,-100-38 119,-24-8 128,1-1 1,-1 1-1,1 0 0,-1 0 1,1 0-1,-1 0 0,4 3 1,-4-2 5,1-1 0,-1 0 1,1 0-1,0 0 0,-1 0 1,1 0-1,0-1 0,4 1 1,1 0-15,-6 0-2,16 3-1,-15-3 4,0 1 12,35 14-279,-37-15 201,10 1-1308,-1 1-1867,-7-7 2021,10-11 166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5.1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386 0 3640,'0'0'4717,"-4"4"-4585,-14 12 6,14-12 407,-6 25 408,11-26-830,25 50 418,-18-32-484,2-2-1,12 21 1,10 18-139,-28-50 63,0 0 0,-1 0 0,1 1-1,1 8 1,11 25-79,-15-39 91,0 1 0,-1-1 0,1 0 0,-1 0-1,0 0 1,0 0 0,0 0 0,0 0 0,-2 5 0,2-7 4,0 0 1,0 0 0,0 0 0,0 0 0,-1 0 0,1 1 1,0-1-1,-1 0 0,1 0 0,-1 0 0,0 0 0,1 0 0,-1 0 0,1 0 0,-1-1 1,-2 3-1,-5 9-20,5-9 20,1 0 0,-1 0 1,0 1-1,0-2 0,0 1 0,0 0 0,0-1 0,-1 1 1,1-1-1,-7 3 0,-46 19-22,42-19 23,-134 42-27,135-44 25,-36 14-2,19-7-39,-35 8 0,61-18-30,0 1-18,1 0 0,-1 0 0,1 0 0,-1 0-1,1 0 1,0 1 0,-1-1 0,-2 3 0,3-2-195,1-2-885,-8 3 923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7.1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566 1 4364,'0'0'-296,"-8"3"-64,-23 10 524,23-10 34,-10 9 482,-55 73 2213,72-85-2889,-15 21 338,1 1 0,1 0 0,-23 48 0,33-62-250,0 1 0,-1-1 0,0 0 0,-11 13-1,10-14-28,0 1-1,1 0 0,0 0 1,-7 15-1,-14 29 144,-22 48 77,32-53-149,7-19-50,-2 0 0,-15 29 1,24-52-76,0 0 0,0 0 1,0 0-1,-1 11 1,-9 23 48,-13 33-5,20-59-36,1 1 0,0 0 0,1 0 0,-2 19 0,5-31-15,0 0-1,-1 1 1,1-1 0,-1 0-1,0 1 1,0-1 0,1 0-1,-1 0 1,-1 0 0,-1 4-1,-7 16 13,4 32 7,6-53-21,0 0 0,0 1 1,-1-1-1,1 0 0,0 0 1,0 1-1,-1-1 0,1 0 1,-1 0-1,1 1 1,-1-1-1,1 0 0,-1 0 1,-1 2-1,-6 13 6,0 44 81,6-43 27,0 0 0,-8 31 0,7-33-41,0 1 0,2 0 0,-1 0 0,2-1 0,2 27 1,0 3 67,3 101 433,-3-115-437,1-1-1,9 39 0,-2-15-1,22 93 274,10 19-183,-21-72-144,-9-52-42,-9-35-35,-1 1 0,1-1 1,-2 1-1,1 0 0,0 9 1,-2-15-6,0-1 1,0 1 0,0 0 0,1-1-1,-1 1 1,0-1 0,1 1 0,-1-1-1,1 1 1,-1-1 0,2 2 0,5 14 2,29 123 37,-20-95-16,0 5-16,-12-31-3,12 28-1,0-5 1,30 58 0,36 50-14,-53-88-11,-24-51 26,-1 1-1,0 0 0,4 19 1,-8-31-6,0 0 0,0 1-1,0-1 1,0 0 0,0 1 0,0-1 0,0 0 0,0 0 0,0 1 0,0-1 0,0 0 0,0 1 0,0-1 0,0 0 0,1 0 0,-1 1 0,0-1 0,0 0 0,0 1 0,0-1 0,0 0-1,1 0 1,-1 0 0,0 1 0,0-1 0,0 0 0,1 0 0,-1 0 0,0 1 0,2 0 0,-1 0 0,0 0 0,0 0 1,0 0-1,0 0 0,0 0 0,0 0 0,-1 0 0,1 0 0,0 1 0,-1-1 0,1 0 1,0 3-1,14 32-6,11 25-110,-25-60 108,6 9-17,-7-10 23,1 1 1,0 0-1,0-1 0,-1 1 1,1 0-1,0 0 0,-1-1 1,1 1-1,-1 0 1,1 0-1,-1 0 0,0 0 1,1 0-1,-1 0 1,0 0-1,1-1 0,-1 1 1,0 1-1,0 0-1,0-1 1,0 0-1,0 0 0,1 0 0,-1 0 0,0 0 1,0 0-1,1 0 0,-1 0 0,1 0 0,-1 0 0,1 0 1,-1 0-1,1 0 0,0 0 0,0 0 0,1 1 1,0 0-16,-2-1 6,2 2-15,18 13-41,-2 0-9,-16-14 56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05.5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111 29 5937,'0'0'3572,"-5"1"-3528,0-1 6,-1 0 1,1 0 0,-1 0-1,1-1 1,-1 0-1,1 0 1,-9-4 0,8 3-1,3 1-50,-8-2-4,9 2-18,-27-12-6076,26 12 4070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2.3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53 118 4832,'0'0'-428,"-7"-8"-2429,-11-13 2131,11 8 4937,4 12-3866,-7-6 4234,13 4-4573,0-1 1,0 0 0,1 0-1,-1 0 1,1 1 0,-1 0 0,1 0 0,0 0 0,1 0 0,-1 0 0,0 1 0,1 0 0,4-2 0,17-4-19,-23 7-5,1 0-8,10-5 3,-11 4 8,1 1-8,10-2-8,-11 2 4,-3 1 25,1 1-1,-1-1 0,0 0 1,1 0-1,-1 0 0,1 0 1,-1 1-1,0-1 0,1 0 1,-1 0-1,0 0 0,1 0 1,-1 0-1,1 0 0,-1 0 1,0 0-1,1 0 0,-1 0 1,1 0-1,-1-1 0,0 1 1,1 0-1,-1 0 0,0 0 1,1-1-1,10 1-68,-10 1 67,1 0 0,-1-1 0,0 1 0,1-1 0,-1 0 0,1 1-1,-1-1 1,1 0 0,-1 0 0,0 0 0,1 0 0,2 0 0,-3 0-2,3 1-23,36 3-127,-38-3 123,2-1-44,10 4 31,-11-4 3,3 2-25,-5-2 61,-1 0-1,1 0 0,-1 0 1,1 1-1,0-1 1,-1 0-1,1 0 1,-1 0-1,1 0 1,-1 0-1,1 1 1,-1-1-1,1 0 1,-1 0-1,1 1 0,-1-1 1,1 0-1,0 2 1,0-1-5,0 1 0,0-1 1,0 1-1,0 0 0,-1-1 1,1 1-1,-1 0 0,1 0 0,-1-1 1,1 1-1,-1 0 0,0 0 0,0 0 1,0 0-1,0-1 0,0 1 1,0 0-1,-1 0 0,1 0 0,-1-1 1,1 1-1,-1 0 0,0 0 1,1-1-1,-3 4 0,-24 33-90,26-36 97,0-1 0,0 0 0,0 0 0,0 0 0,0 0 0,0 0 0,0 0 0,0 0 0,0 0 0,-1-1 0,-1 2 0,-12 8-63,-7 8-165,-45 27 1,64-44 186,-1 1 0,1 0 0,0 0 0,1 0 0,-1 0 0,0 0 0,1 1-1,-1-1 1,1 1 0,-4 4 0,6-6-24,-11 9-249,7-4 57,7-4 71,36-8 198,-12 3 8,-10 4 2,-4 0-14,-1 0 0,0 1 0,14 4 0,9 2 100,-31-7-80,29 10 216,-24-4-204,-7-6-27,1 0-1,-1 1 1,-1-1-1,1 1 1,0-1-1,0 1 1,0 0-1,-1 0 1,2 2-1,-2-2 20,0 0-10,0 0-1,0 0 1,-1 0-1,1 0 1,-1 1-1,1-1 1,-1 0-1,0 0 1,0 5-1,0-4 14,-1 1-1,0 0 0,0-1 1,0 1-1,0-1 0,0 1 0,-1-1 1,0 1-1,1-1 0,-1 0 1,-1 0-1,-3 4 0,4-3-14,-1-1 3,0 1-1,0 0 1,0-1 0,0 0 0,-1 0-1,-5 4 1,-5 4 58,5-5-25,1-1 0,-1 0-1,-15 6 1,12-5-27,10-4-21,0-1 1,0 0 0,0 0 0,0-1-1,0 1 1,-1 0 0,1-1-1,0 1 1,-3-1 0,-13 4 36,4 0-8,-1 0-1,1-2 0,-15 2 1,24-4-18,2 0-8,-11 4-5,10-4-13,3 1-65,-1 0 0,1-1 0,0 1 0,-1-1 0,1 1 0,-1-1 0,1 0 0,-1 0 1,1 1-1,-1-1 0,0 0 0,-1-1 0,-18-2-184,16 2-36,1-3-495,3 4 754,1 0-1,0 0 1,0 0-1,-1 0 1,1 0 0,0 0-1,-1 0 1,1-1-1,0 1 1,0 0 0,-1 0-1,1 0 1,0-1-1,0 1 1,-1 0 0,1 0-1,0 0 1,0-1-1,0 1 1,-1 0 0,1-1-1,0 1 1,0 0-1,0 0 1,0-1 0,0 1-1,0 0 1,0-1-1,0 1 1,-1 0 0,1-1-1,0 1 1,0-12-2063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3.6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 3684,'0'0'-292,"4"0"-172,9 0 261,-4 0 4996,-8 4-4612,2 11-21,-2-11 351,-3 1-402,-2 7-36,0-3 41,0 0 0,1 0 0,0 1 0,1-1 0,-2 11 0,3-17-93,1 0-1,-1 0 0,0 0 1,0 0-1,0-1 1,0 1-1,0 0 1,-3 2-1,3-2-4,-1-1 1,1 1-1,0 0 1,0 0-1,0 0 0,0 0 1,0 0-1,0 3 1,-4 51 205,5-55-200,0 1-7,0 1 1,0-1-1,1 1 1,0-1 0,-1 1-1,4 6 1,-2-3-5,-1-4-7,-1 0-1,1 0 1,0-1 0,0 1 0,0 0-1,1-1 1,-1 1 0,3 2 0,-3-4 18,0 1-18,22 28 10,-21-29-8,1 0-2,11 2-2,-10-2-1,-1-1-10,37 0 1,-33-2-3,6-6 6,-9 7 6,-1-1 0,0-1 0,1 1 0,-1 0-1,0-1 1,0 0 0,-1 1 0,1-1 0,0 0 0,-1-1-1,0 1 1,1 0 0,1-6 0,0 1-1,0 3 20,-1-1 0,-1 0 0,1 0 0,-1 0 0,0 0 0,0 0 0,-1-1 0,0 1 0,0 0 0,0-13 0,-1 17 0,0-29 60,0 29-48,0-1-5,0-1 0,0 1 0,0 0 0,-1 0 0,1-1 0,-1 1-1,0 0 1,0 0 0,-1 0 0,1 0 0,0 0 0,-3-3 0,-9-14 10,12 18-28,0 0-5,-2-4-7,2 4 2,-8-3-17,8 4 17,0 0 1,1 1-1,-1-1 0,0 0 0,0 0 1,0 1-1,0-1 0,0 1 0,0-1 1,0 1-1,0-1 0,0 1 1,0 0-1,0 0 0,0-1 0,-1 1 1,-1-1-9,-8-6 6,-9-2-10,17 7-5,-31-7-369,31 9 327,0-1-110,-23-11-3214,23 11 2719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5.4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4296,'0'0'4457,"10"3"-4211,0 0-167,-7-1-37,1-1 1,-1 0-1,1 1 0,0-2 0,0 1 1,-1 0-1,1-1 0,5 1 0,-4 25 990,-7 33-390,0-30-574,2 0 1,3 36-1,-2-21-255,-1-37 122,-1-1 1,1 1-1,1 0 0,-1-1 1,1 1-1,3 10 1,-4-16 55,0-1 0,0 1 0,0-1 0,1 1 0,-1-1 0,0 1 0,0-1 0,0 1 0,0-1 0,0 1 0,0-1 0,0 1 0,0-1 0,0 1 0,0-1 0,0 1 0,0-1 0,0 1 0,0-1 0,-1 1 0,1-1 0,0 1 0,0-1 0,-1 0 0,1 1 0,0-1 0,0 1 0,-1 0 0,0-1-3,1 0 0,0 1 1,0-1-1,-1 1 0,1-1 0,0 0 0,0 1 0,-1-1 0,1 1 0,0-1 0,0 1 0,0-1 1,0 1-1,0-1 0,0 1 0,-1-1 0,1 1 0,0-1 0,1 1 0,-1-1 0,0 1 1,0-1-1,0 1 0,0-1 0,0 1 0,0-1 0,1 1 0,-1 0 0,5 18-386,-1-6-709,-4-13 1045,0 0 0,0 0 0,0 0 0,0 0 1,0 0-1,0 0 0,0 0 0,0 1 0,0-1 0,0 0 0,0 0 0,0 0 0,0 0 0,0 0 0,0 0 0,0 0 0,0 0 0,1 0 0,-1 1 0,0-1 0,0 0 0,0 0 0,0 0 0,0 0 0,0 0 0,0 0 0,0 0 0,0 0 0,0 0 0,0 0 0,1 0 0,-1 0 0,0 0 0,0 0 0,0 0 0,0 0 0,0 0 0,0 0 0,0 0 0,0 0 0,1 0 0,-1 0 0,0 0 0,0 0 0,0 0 0,0 0 0,0 0 0,0 0 0,0 0 0,0 0 0,0 0 0,1 0 0,-1 0 0,0 0 0,0 0 0,0 0 0,0 0 0,0 0 0,0 0 0,14-26-623,-10 17-556,-4-7 155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5.8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91 3560,'0'0'-281,"-2"-3"51,-5-6 54,5 6 49,1 1 40,-2-7 39,2 6 37,1 3 84,-1-1-1,1 1 0,0 0 1,-1-1-1,1 1 0,0 0 1,-1-1-1,1 1 0,0-1 1,0 1-1,0-1 0,-1 1 1,1-1-1,0 1 1,0-1-1,0 1 0,0 0 1,0-1-1,0 1 0,0-1 1,0 1-1,0-1 0,0 1 1,0-2-1,7-7 194,-5 7 1209,2 1-1274,10-2-25,-11 2-16,1 0-11,16-3 220,33-1-1,-38 5-345,-1 0 0,1-1 0,-1-1 0,16-3-1,8 0-575,-36 4 322,2 0-341,31-7-1767,-32 8 1161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48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0 3328,'0'0'1752,"3"1"-1478,-2-1-322,-1 0 75,1 0 0,-1 0 0,0 0-1,1 0 1,-1 0 0,1 0 0,-1 0-1,0 0 1,1 0 0,-1 0 0,0 0-1,1 1 1,-1-1 0,1 0-1,-1 0 1,0 0 0,1 0 0,-1 1-1,0-1 1,1 0 0,-1 0 0,0 1-1,0-1 1,1 0 0,-1 1 0,0-1-1,0 0 1,1 1 0,-1-1 0,0 0-1,0 1 1,0-1 0,0 0-1,0 1 1,0-1 0,1 1 0,-1-1-1,0 0 1,0 1 0,0-1 0,0 1-1,0-1 1,0 0 0,0 1 0,-1-1-1,1 1 1,0-1 0,0 0 0,0 1-1,-1 1 306,-10 11 316,-11 15 242,1 0-1,-22 42 1,-34 102 200,65-144-988,-32 102 12,27-69-1386,17-58 850,4 6-380,22-30-6444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6.2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0 3464,'-1'3'-45,"0"-1"0,0 1-1,-1-1 1,1 0 0,0 0-1,-1 0 1,1 0 0,-3 3-1,2-4 264,3 2-74,-1-1-112,0-1 1,1 0 0,-1 0-1,0 0 1,1 1 0,-1-1-1,1 0 1,0 0 0,-1 0-1,1 0 1,0 0 0,0 0-1,-1 0 1,1 0 0,0 0-1,0 0 1,0 0 0,0-1-1,0 1 1,0 0 0,1-1-1,-1 1 1,0-1 0,0 1-1,0-1 1,1 1 0,-1-1-1,0 0 1,0 0 0,3 1-1,3 0 78,-5 0-49,0-1 1,1 1 0,-1-1 0,0 1 0,1-1 0,-1 0 0,1 0 0,-1 0 0,4-1-1,15 0 57,-11 2-141,0-2 0,0 0 1,0 0-1,-1 0 0,1-1 1,18-7-1,-23 8-136,0-1 0,0 1 0,0 0 0,10-1 0,4-3-1720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6.7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 3076,'0'0'3096,"3"6"-2783,11 20-21,-13-23-180,1 1-1,-1 0 0,-1-1 0,1 1 1,-1 0-1,1 0 0,-1 0 0,0 0 1,0 0-1,-2 6 0,2-2-7,0 17 204,0-3-81,0 1-1,-5 23 1,0 19 2,2-31-178,3-26-79,-1 0 0,0 0 1,0 0-1,-4 9 0,5-15 8,0 0-1,-1 0 0,1-1 1,0 1-1,0 0 1,0 0-1,0 0 0,0 0 1,0-1-1,1 1 1,-1 0-1,0 0 1,1-1-1,0 3 0,0-2-15,0-1 0,-1 1 0,1 0 0,-1-1 0,0 1-1,0 0 1,1 0 0,-1 0 0,0-1 0,0 1-1,-1 0 1,1 0 0,0 0 0,-1 1 0,0 0-81,1-1 0,0 0 1,-1 1-1,1-1 1,0 1-1,0-1 0,1 1 1,0 2-1,0 10-4119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7.2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12 3956,'0'0'-185,"0"0"196,0-1-1,0 1 1,1 0 0,-1-1 0,0 1-1,0-1 1,0 1 0,0 0 0,0-1-1,0 1 1,1-1 0,-1 1-1,0 0 1,0-1 0,1 1 0,-1 0-1,0-1 1,1 1 0,-1 0-1,0 0 1,1-1 0,-1 1 0,0 0-1,1 0 1,-1 0 0,0-1 0,1 1-1,-1 0 1,1 0 0,-1 0-1,0 0 1,1 0 0,-1 0 0,1 0-1,0 0 1,4-1 92,-3 0-11,0 1 0,0 0-1,-1 0 1,1 0 0,0 0 0,0 0-1,-1 0 1,1 0 0,0 1-1,0-1 1,-1 1 0,4 0-1,16 6 102,-15-6-23,52 13 812,-53-14-927,-1 0-4,44-4-130,-26 4-189,-17 0 82,-2 0-37,11 4-39,-10-4-43,-1-1-1195,11-5 293,-10 4 190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7.5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0 3688,'-12'11'-41,"12"-10"101,-1 0 1,1 0-1,-1 0 1,0-1-1,1 1 1,-1 0-1,1 0 1,0 0-1,-1 0 1,1 0-1,0 0 1,0 0-1,0 0 1,-1 1-1,1-1 1,0 0-1,1 0 1,-1 0-1,0 0 1,0 0-1,0 0 0,0 0 1,1 0-1,-1 0 1,1 0-1,-1 0 1,0 0-1,1 0 1,0 0-1,-1-1 1,1 1-1,-1 0 1,1 0-1,0 0 1,0-1-1,0 1 1,-1 0-1,1-1 1,0 1-1,0-1 1,0 1-1,0-1 0,0 1 1,0-1-1,0 0 1,0 1-1,0-1 1,0 0-1,0 0 1,2 0-1,0 1 174,2-1-11,43-4 313,-43 3-389,1 1-13,63-8 261,-65 7-396,17 2-143,-16-2 111,1 1-94,27-9-3066,-30 8 1690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8.9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352 1 4288,'0'0'1292,"-1"7"-1072,-2 21-2,2-24-135,-1 0 1,0 0 0,1 0-1,-1 0 1,-1 0-1,1 0 1,0-1-1,-1 1 1,0-1 0,0 0-1,0 0 1,-4 4-1,-2 2 88,-14 17 238,-69 84 949,65-70-804,-34 66 0,51-86-443,1 1 0,2-1 0,0 2 0,1-1 0,-5 38 0,-9 6 57,8 20 61,5-44-70,-2 70 1,6-47-47,17 104 292,-8-116-283,-4-31-24,0-1 0,10 37 0,-6-37-9,-3-7-21,1-1 0,1 0 0,0 0 0,13 23 0,-8-20 7,-8-11-65,0 0 1,1 1-1,-1-2 1,1 1-1,0 0 1,0-1-1,1 1 0,-1-1 1,1 0-1,-1 0 1,7 3-1,-9-5-9,-1-1 0,1 1 0,0 0 0,0-1 0,-1 1 0,1 0-1,0-1 1,-1 1 0,1 0 0,-1 0 0,1 0 0,-1 0 0,1-1 0,-1 1 0,0 0-1,1 1 1,1 3 2,31 26 4,11 4-39,-42-34 25,0 1-4,30 14-58,-29-15 41,-1 0-4,48 12-2209,-49-17 1673,3-15-888,-4 17 1227,-1 1 0,1-1-1,-1 1 1,1 0 0,-1-1 0,0 1 0,0 0-1,0-1 1,0 1 0,0 0 0,0 0 0,-2-2-1,0 0-461,-8-8-2458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21.0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789 1 6345,'12'6'-600,"-18"-1"6,5-4 605,1-1 0,-1 1 0,0-1-1,0 1 1,0 0 0,0-1-1,1 1 1,-1 0 0,0 0-1,1-1 1,-1 1 0,1 0-1,-1 0 1,0 2 127,0-3-122,1 1-1,-1 0 1,1-1-1,-1 1 1,0-1-1,1 1 1,-1 0-1,0-1 0,0 1 1,1-1-1,-1 0 1,0 1-1,0-1 1,0 0-1,1 1 1,-1-1-1,0 0 1,0 0-1,0 0 1,-1 0-1,-13 6 295,11-5-196,-6 2-70,2-1 45,-1 1 1,1-1-1,-13 7 1,-17 17 155,37-26-237,1 1 0,-1 0 0,0-1-1,0 1 1,0-1 0,0 1 0,0-1-1,0 1 1,0-1 0,0 0 0,0 1-1,0-1 1,-2 0 0,2 0-5,1 0-1,-1 0 1,1 0 0,-1 1 0,1-1-1,-1 0 1,0 0 0,1 0-1,-1 0 1,1 1 0,-1-1 0,1 0-1,-1 1 1,1-1 0,0 0 0,-1 1-1,1-1 1,-1 0 0,1 1-1,0-1 1,-1 1 0,1-1 0,0 0-1,-1 2 1,0-1 10,-1 1 0,0-1 0,1 0 0,-1 1 0,0-1 0,0 0 0,0 0 0,0 0 0,0-1 0,0 1 0,0 0 0,-3 0 0,2 0 2,1-1 33,-2 2-13,-31 20 147,29-17-133,0-1-1,0 0 1,-1 0 0,1-1-1,-11 5 1,-9 6 109,20-11-133,0 0-1,0 0 0,0 0 1,1 1-1,-9 7 0,12-9-12,-1-1 5,-19 11 35,21-11-27,-4 0 5,0 1 1,0-1 0,1 1-1,-1 0 1,0 0 0,1 0 0,-9 7-1,8-6-18,-2 2 70,0 1-1,0 0 0,0 0 1,-8 11-1,1-1 9,10-12-55,1 0 1,-1 0-1,1 0 0,0 0 1,-4 7-1,-8 11 102,5-8-19,1-1-1,0 1 1,1 0 0,1 1-1,0 0 1,-4 16 0,-12 22 184,12-25-106,1 1 1,1 0 0,-5 29 0,5-17-19,-8 26 180,-9 88 1,-4 34 30,-14 171 37,34-154-324,11-162-71,2-1 1,15 76 0,-8-86-23,1 1 0,1-2 1,23 42-1,-20-43-4,75 128 34,-53-111-21,-26-33-16,1 0 1,15 15-1,-9-10 3,51 46 7,-26-27-28,28 21-134,-52-39 109,-17-18 35,1 0 1,-1 1-1,1-2 1,0 1-1,0 0 1,0 0-1,6 3 1,-8-6 4,-1 0 1,1 1-1,0-1 1,-1 1-1,1-1 1,0 1-1,-1-1 1,1 1-1,-1-1 1,1 1-1,-1 0 1,1-1-1,-1 1 0,1 0 1,-1-1-1,0 1 1,1 0-1,-1-1 1,0 2-1,10 13-16,49 42-174,-58-55 180,12 9-91,-10-9-532,9 8 959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21.7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263 10 5657,'0'-1'6,"0"1"0,0 0 1,0-1-1,0 1 0,0 0 1,0-1-1,0 1 1,0-1-1,0 1 0,0 0 1,-1-1-1,1 1 0,0 0 1,0-1-1,0 1 1,-1 0-1,1-1 0,0 1 1,0 0-1,-1 0 1,1-1-1,0 1 0,-1 0 1,1 0-1,0 0 0,-1-1 1,1 1-1,0 0 1,-1 0-1,0 0 0,-4 10 1258,-4 8-713,5 8 553,4-26-1094,-1 0 0,1 0 0,0 1 0,0-1-1,0 0 1,0 1 0,0-1 0,0 0 0,0 0-1,0 1 1,0-1 0,0 0 0,-1 0 0,1 1-1,0-1 1,1 0 0,-1 1 0,0-1 0,0 0-1,0 0 1,0 1 0,0-1 0,0 0 0,0 1-1,0-1 1,0 0 0,1 0 0,-1 1 0,0-1-1,0 0 1,0 0 0,0 0 0,1 1 0,-1-1-1,0 0 8,1 0 0,-1 1 0,0-1-1,0 0 1,1 0 0,-1 1-1,0-1 1,0 0 0,0 1 0,1-1-1,-1 0 1,0 1 0,0-1 0,0 0-1,0 1 1,0-1 0,0 0-1,0 1 1,0-1 0,0 0 0,0 1-1,0-1 1,0 1 0,0-1 0,0 0-1,0 1 1,0-1 0,0 0-1,0 1 1,-1-1 0,0 5 79,0-1 1,0 0 0,1 1-1,0-1 1,-1 1-1,1-1 1,1 0-1,-1 1 1,1-1-1,1 8 1,9 27 412,26 51-41,-26-55-412,14 29-121,-20-47 20,-3-1-26,0-9 41,-1-1 0,-1 1-1,1-1 1,-1 1 0,0 0 0,0-1-1,-1 1 1,0-1 0,0 1 0,-1-1 0,-2 7-1,1-1 7,2-12 23,1 1 0,0 0 1,-1 0-1,1 0 0,0 0 1,-1-1-1,1 1 0,-1 0 1,1 0-1,-1-1 0,0 1 1,1 0-1,-1-1 0,0 1 1,1 0-1,-1-1 0,0 1 1,0-1-1,1 1 0,-1-1 1,0 0-1,0 1 0,-1-1 1,-15 8 17,-1-1 1,1-1-1,-1 0 1,-36 5 0,4 1 4,35-10-27,-4-2-51,10 1-142,1 0 0,-1 0 0,0-1 1,0 0-1,0 0 0,0-1 0,0 0 0,-16-4 0,21 3-271,6-1-1799,5-10 103,-5 10-491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2:52.9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15 1092,'0'-14'10494,"-5"19"-10320,-12 13-6,12-13 694,5 0-760,0 0 1,-1 0 0,0-1-1,0 1 1,-4 9-1,4-10-68,-1 0 0,1 1 0,0-1 0,0 1 0,0 8 0,-5 75 168,5-53-169,-3-1 1,-9 42 0,1-5 1,-14 60-9,23-121-26,2 0 0,-1-1 0,1 12 0,-3 16-46,3-32-180,-1 15 403,4-6-2890,8-18 2056,29-13-141,-37 16 557,0 0 0,0 0 0,0-1 1,0 1-1,0 0 0,0-1 1,0 1-1,-1-1 0,1 0 0,0 0 1,-1 1-1,0-1 0,1 0 1,1-3-1,-2 2-944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2:54.3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1211 6385,'-26'-50'-1437,"26"48"1435,-1 0 0,0 0 0,1 0 0,-1 0 0,1 0-1,0 0 1,-1 0 0,1-1 0,1-2 0,-3-8 67,1 5 28,0 0-1,0 0 0,0 0 0,1 0 0,2-16 0,-1 6 68,5-55 556,-4 35-252,8-47 1,0 16-68,-7 45-157,13-44 0,0 3 65,-11 45-218,0 0 0,2 1 1,0 0-1,12-23 0,44-69 221,25-9 27,-70 97-281,0 0-1,2 1 1,1 1 0,0 1 0,46-32 0,39-10 9,-91 55-56,-1 1 1,1 0-1,0 1 1,1 1 0,28-5-1,-29 5 4,-11 3-6,0 0 0,0 0 0,0 0 1,1 1-1,-1-1 0,6 1 1,13 1 12,0 0 1,33 7 0,-16 0 3,63 17 19,-91-20-32,1-1 0,-1 1 0,0 1 1,-1 0-1,22 15 0,0 3 9,-22-17-10,-1 0-1,0 0 1,0 1 0,-1 0 0,14 16 0,-14-11-8,3 2 9,-1 1 0,0 0 0,15 33-1,-18-31-5,-1-1 3,0 1 1,-1 0-1,8 35 1,-5-7-3,4 35 7,-12-72-10,-1 0 0,0 0 0,0 0 0,-1 1-1,0-1 1,-5 17 0,-5 43-19,1-27-10,7-28 21,-1 0 0,-6 16-1,9-26 9,-70 149-7,65-140 4,-10 12 3,8-14-2,0 0 1,-8 15 0,8-13-6,0-1-1,-12 14 1,9-13 6,1-1-1,1 1 1,-9 15-1,15-23 2,-1-1 0,1 1 0,-1-1-1,-7 7 1,-10 12-9,8-8 8,0-1 1,-1-1-1,0 0 1,-1 0-1,-20 11 1,7-3-1,-20 12 11,33-21-4,-1-1 0,-19 10 1,23-14 8,-39 16 96,23-12-42,5-2 101,0-1 1,-45 9 0,49-13-107,7-3 2,0 0 0,0 0 0,0-1 0,-13-1 0,3 0 11,7 0-17,1-1-1,0 0 0,0-1 1,0 0-1,0-1 1,0-1-1,1 0 1,-22-12-1,11 6 23,18 7-72,0 1 1,1-1-1,0 0 1,-1 0 0,2 0-1,-1-1 1,0 0-1,1 0 1,0 0-1,0 0 1,0-1 0,1 0-1,0 1 1,0-1-1,-2-7 1,-5-12 4,2-1 0,-6-33 1,13 55-18,-3-17-119,2 0 1,0 0-1,2 0 0,0 0 1,3-21-1,0 26-222,0-1 1,1 1-1,1 0 1,0 0-1,1 1 0,1-1 1,11-18-1,15-33-4040,-23 48 1670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3:21.3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78 1428,'-23'-17'1670,"20"15"-1056,0 1-91,-4-4 4854,7 5-5271,105-22 576,-29 9-402,-63 10-238,1 1 0,20-1 0,-24 3-24,0-1-1,0 0 1,14-4 0,-18 4-19,-1 1-1,0-1 1,1 1-1,-1-1 1,1 2-1,-1-1 1,1 1 0,5 1-1,25 1-69,-30-3 56,-1 1-1,1-1 1,-1 1-1,1 0 1,-1 0 0,0 0-1,1 1 1,-1 0 0,8 4-1,-10-4 4,0 0-1,0 0 0,-1 0 0,1 0 1,0 0-1,-1 1 0,0-1 1,0 1-1,1-1 0,-1 1 1,-1 0-1,1 0 0,0 0 1,-1 0-1,1 0 0,0 5 1,-2-5-1,0 0 1,0-1 0,0 1-1,-1-1 1,1 1 0,-1 0 0,1-1-1,-1 0 1,0 1 0,0-1-1,0 1 1,-1-1 0,-1 3-1,0 1-29,1-1 17,-1 0 1,0 0-1,-1-1 0,1 1 1,-1-1-1,0 0 1,0 0-1,-9 7 0,4-3-22,-170 129-449,127-100 342,-9 9-20,60-44 165,-1 0 0,0 1-1,0-1 1,1 1 0,-1-1-1,1 1 1,-1 3 0,0-2 4,0-1-7,2-1 23,1 0-1,0 0 1,0 1-1,-1-1 0,1 0 1,0 0-1,1 0 1,-1 0-1,0 0 0,0 0 1,1-1-1,0 1 1,-1 0-1,1-1 0,0 1 1,3 1-1,0 0 35,-1-1-1,1 0 1,0 0-1,1-1 0,6 2 1,-9-2-18,1-1-1,-1 1 1,0-1 0,0 0 0,0 0 0,1 0-1,3 0 1,19-2 134,86-3 167,-104 5-302,0-1-1,1 0 1,-1 0 0,13-5-1,-12 4-11,1-1 1,-1 2-1,1-1 0,16 0 1,1 0-494,42-9 1,-65 10 183,-3 1 245,0-1-1,1 0 1,-1 1-1,0-1 1,1 1-1,-1 0 1,1-1-1,-1 1 1,1 0-1,-1 0 1,0 0-1,3 0 1,-2 0-51,2 0-425,1-1-1132,17-2-325,-12 2-357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48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7 5737,'0'0'-286,"1"-5"-210,-2 3 804,-2 6 1625,-29 38-956,-34 62 0,35-36-595,23-50-322,2 0 0,0 0-1,0 0 1,-3 29 0,8-41-72,1 0 0,-1 0 0,1 0 0,1 0 0,-1 0 0,1 0 0,0 0 0,2 7 0,-2-10-14,0-1 0,0 1 0,0-1-1,0 1 1,1-1 0,-1 1 0,1-1 0,-1 0-1,1 0 1,0 0 0,0 0 0,0 0-1,0 0 1,1 0 0,-1-1 0,0 1-1,1-1 1,-1 0 0,1 1 0,-1-1-1,4 1 1,-2-1-15,-1 0 2,1 0 0,-1 1 0,1-2 0,-1 1 1,1 0-1,-1-1 0,1 0 0,0 0 0,-1 0 0,1 0 0,0 0 1,-1-1-1,6-1 0,6-3-79,0-1 1,0 0 0,22-14-1,-26 11 94,-1 1-1,-1-1 1,1 0-1,-1-1 1,-1 0-1,0-1 0,-1 1 1,0-2-1,0 1 1,-1-1-1,-1 0 1,0 0-1,5-16 0,-5 12 41,-2 8 7,0 1-1,-1-1 0,0 0 0,0 0 0,-1 0 0,0-1 1,0 1-1,-1 0 0,0 0 0,0-1 0,-3-14 0,1 18-106,0-1 0,0 1 0,0 0 0,0-1 0,-1 1 1,0 0-1,0 0 0,0 1 0,-1-1 0,1 1 0,-1-1 0,0 1 0,0 0 0,-1 1 0,1-1 0,-1 1 0,0 0 0,0 0 0,0 0 0,0 1 0,0 0 0,-1 0 0,1 0 0,-1 0 0,1 1 0,-8-1 0,-20-4-2651,30 5 1564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3:22.7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348 988 5436,'0'0'-320,"-5"-2"56,-12-6 177,1-1 0,-1-1 0,-21-16 0,-22-14 886,29 13-327,5 4 186,-27-30 0,44 43-499,1 0 0,0-1 1,1 0-1,0-1 0,1 1 1,-8-20-1,8 13 0,1 0 1,1 0-1,0 0 0,1-1 1,1 1-1,1-29 1,1 34-86,1-1 1,0 1-1,1 0 1,0 0 0,1 1-1,1-1 1,0 0 0,1 1-1,0 0 1,12-20 0,-6 15-16,2-1 1,0 2-1,1 0 1,1 1-1,33-27 1,-4 9 15,2 2 0,49-24 0,-48 29-34,-17 11-8,2 1 1,65-19-1,-51 18-12,-18 7-7,0 1 1,1 1-1,0 2 0,0 1 0,0 0 1,0 3-1,32 2 0,-48-1-3,23 2 53,0 2 0,41 10 0,-34-4-20,-1 2 1,0 2 0,-2 2-1,1 1 1,-2 2 0,-1 2-1,44 33 1,-68-43-31,0 0-1,-1 1 1,-1 1-1,0 0 1,-1 0-1,-1 1 1,0 0 0,10 23-1,-12-16-2,0 1 0,-2-1 0,7 40 0,-11-50-10,0 5-1,-1-1 1,0 0-1,-2 0 1,0 0 0,0 1-1,-1-1 1,-7 22-1,2-14-2,-1-1-1,-2 1 1,0-1-1,-2-1 1,0 0-1,-1-1 1,-1 0-1,-21 22 1,-43 52 20,-45 20 3,72-70-14,48-42-6,-16 10 0,14-10-1,-12 8 3,-32 19 26,34-23-14,-28 11 102,-81 9 530,118-26-584,-1 0 1,1-1-1,0 0 0,-1-1 1,1 1-1,0-1 0,-12-3 1,-8-1 123,-40-9 126,24 5-139,1-2 1,-65-27-1,100 36-155,-6-3 12,2 0 0,-1 0 0,0-1-1,1-1 1,0 0 0,1 0 0,-1-1 0,1 0 0,1 0 0,0-1-1,0 0 1,1-1 0,0 0 0,-9-15 0,9 9-31,0 1 1,0-2-1,2 1 0,0-1 1,1 0-1,0 0 1,2 0-1,0 0 0,1-23 1,3-58-282,-4-88-1004,1 159 965,-4-22-473,-8-49-2059,11 31-1862,2 43 2230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17.4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96 50 432,'0'0'2160,"-5"1"-2000,-16 6 12,10-1 7396,32-25-7508,-15 14-4,-3 4-5,105-34 243,-105 34-306,1 0-1,-1 1 0,1-1 1,-1 1-1,1-1 1,-1 1-1,1 0 1,-1 0-1,6 2 1,3-1-81,-11-1 82,1 0 1,0 1-1,-1 0 0,1-1 0,-1 1 1,1 0-1,0 0 0,-1 0 1,0 0-1,1 0 0,-1 0 0,0 0 1,1 1-1,-1-1 0,2 3 1,-2-2-35,-1-2 42,1 0 0,-1 0 1,0 0-1,1 0 0,-1 0 0,1 0 0,-1 0 1,0 1-1,1-1 0,-1 0 0,1 0 0,-1 0 1,0 1-1,1-1 0,-1 0 0,0 1 0,1-1 1,-1 0-1,0 1 0,0-1 0,1 0 0,-1 1 1,0-1-1,0 0 0,0 1 0,0-1 0,1 1 1,-1-1-1,0 1 0,1 19-82,-7 16 7,3-28 71,-1-1 0,0 0 0,-1 0 0,1 0 0,-1-1 0,-1 1 1,1-1-1,-1 0 0,-12 9 0,13-11 2,-15 10-19,17-13 17,0 1-1,1 0 1,-1-1 0,1 1-1,-1 0 1,1 0-1,0 1 1,-1-1 0,1 0-1,-3 5 1,-4-1-28,7-6 29,1 1 0,0-1 0,0 1 1,0-1-1,0 1 0,0-1 1,0 1-1,0-1 0,1 1 1,-1 0-1,0 0 0,0-1 0,0 1 1,1 0-1,-1 0 0,0 0 1,0 1-1,-5 2-27,-4 3-157,9-7 184,1 0-1,0 1 1,0-1-1,0 0 1,0 1 0,0-1-1,0 0 1,-1 1-1,1-1 1,0 0-1,0 1 1,0-1-1,0 0 1,0 1 0,0-1-1,0 0 1,1 0-1,-1 1 1,0-1-1,0 0 1,0 1-1,0-1 1,0 0 0,0 1-1,0-1 1,1 0-1,-1 0 1,0 1-1,0-1 1,0 0-1,1 0 1,-1 1 0,0-1-1,0 0 1,1 0-1,-1 0 1,0 0-1,1 1 1,-1-1 0,0 0-1,1 0 1,13 4 42,-11-3-60,3 0 12,-2-1-5,14 0 8,-14 0-3,-1 1-5,60 13-69,-31 3 18,-30-16 55,10 10-26,11 15 19,-16-1 1,-8-21 17,1 1 0,-1-1 0,1 1 0,0-1 0,2 9 0,-2-8-4,0-2 6,0 0 0,-1 0-1,1 0 1,-1 0 0,1 1-1,-1-1 1,0-1 0,0 1-1,0 0 1,-1 0 0,1 0-1,-1-1 1,1 1 0,-3 2-1,3-3 2,0-1 0,0 1 0,0-1-1,0 1 1,0-1 0,0 1-1,0 0 1,1 0 0,-1-1 0,1 1-1,-1 0 1,1 0 0,0 2 0,-1-3-1,1 0 1,-1 0-1,1 0 1,-1 0 0,0 0-1,1 0 1,-1-1-1,0 1 1,1 0 0,-1 0-1,0 0 1,0-1-1,0 1 1,0-1 0,-1 2-1,1-1 1,-22 29-1,20-25 1,0 0 0,0 0 0,-1-1 0,0 0 1,0 1-1,0-1 0,-8 6 0,-49 35 35,58-43-36,0 0 0,0 0-1,0-1 1,-1 0 0,1 1 0,0-1 0,-1 0 0,1-1 0,-5 2 0,-3 0-3,-24 7 5,32-9-5,-2 1-7,-16 2-16,15-2-31,2-2-205,1 0 264,-20-11-755,23 12 609,-1-1 0,0 0 0,1 1 0,-1-1 0,0 0 0,1 0 0,-1 1-1,1-1 1,-1 0 0,1 0 0,0 0 0,-1 0 0,1 0 0,0 0 0,0 0 0,-1 1-1,1-1 1,0 0 0,0 0 0,0 0 0,0 0 0,0 0 0,1 0 0,-1 0 0,0 0 0,0 0-1,1 0 1,-1 0 0,0 0 0,1-1 0,8-17-1627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19.1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153 5 4572,'0'0'3949,"-4"5"-3735,-10 12 153,2 1 0,0 1 0,-13 28 1,-6 29 187,14-38-418,16-35-125,0 1 0,0-1 0,1 0 0,-1 0 0,1 0 0,-1 6 1,0 0-7,-19 53 99,19-60-102,1 1 0,-1-1 0,1 0 1,-1 1-1,1-1 0,0 1 0,0-1 0,0 3 1,1-3-3,-1-1 1,0 1 0,0-1 0,0 0 0,0 1 0,-1-1 0,1 1 0,0-1-1,0 0 1,-1 1 0,0 1 0,0-1-1,0 0 0,1 0 0,-1 0 1,1 0-1,0-1 0,-1 1 0,1 0 0,0 0 0,0 0 0,0 0 1,1 3-1,-1-3-1,0 0 1,0-1 0,0 1 0,0 0-1,0-1 1,0 1 0,0-1 0,0 1-1,-1 0 1,1-1 0,-1 3 0,0-4-1,1 0 0,0 1 0,0-1 0,0 0 1,0 1-1,-1-1 0,1 1 0,0-1 0,0 1 1,0-1-1,0 0 0,0 1 0,0-1 0,0 1 1,0-1-1,0 0 0,0 1 0,0-1 0,1 1 1,-1-1-1,0 0 0,0 1 0,0-1 0,0 1 1,1-1-1,-1 1 0,4 10 9,-4-1-4,0-2 1,0-6-4,0-1-1,0 1 0,0-1 1,0 1-1,1-1 0,-1 1 1,1 0-1,-1-1 0,1 1 1,0-1-1,-1 0 0,1 1 1,0-1-1,0 0 0,1 2 1,-1-2-2,0 0 3,1 1 0,-1-1 0,1 0 0,0 1 0,0-1 0,-1 0 0,1 0 0,0 0 0,0-1 0,0 1 0,0 0 0,4 0 0,-4 0-2,1 0 3,0-1-1,7 3-1,-7-2-1,3-2-10,18-2-14,-17 3 6,-2-2 4,0 1 0,0 0 0,1-1 0,-1 0-1,7-4 1,-1 1-9,-7 3 15,-1 0 1,-1-1-1,1 1 0,0-1 0,-1 0 1,1 0-1,-1 0 0,0 0 0,2-5 1,12-30-32,-10 10 57,-6 26-20,0-2 5,1-1-2,2-20 3,-6-10-6,6 23 8,-6-3-4,2-3 3,1 12-2,0-4-2,2 2 1,-8-12-6,6 18 3,-1 0 0,1-1-1,0 1 1,0 0 0,0 0-1,0 0 1,0 0 0,0-1-1,0 1 1,1 0 0,0-3-1,2-14-9,-3-9 8,0 26 7,0-1-6,1-11 1,1 13-2,0-2 3,-1-17 5,-1 7-10,0 10 8,-1-14-33,-8-6 19,6 19 4,-4-2 6,5 2 5,-2-6-7,3 8 1,0 0-1,-6-4-1,5 4-6,-4-3 633,3 2-1855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05T19:52:53.8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4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24 184,'0'0'4034,"-2"-1"-3788,-4-5 472,7 3 1582,12 1 1017,-8 1-4354,0 0 1071,0 0-6,60-7 58,-61 8-92,1 0-8,39 0-85,-41 0 46,2 0 0,12 4-15,-12-4-4,-2 0 1,11 0-1,-10 0-12,-1 2-230,-1-1 270,1 0 0,-1 0 1,0 0-1,0 0 0,0 1 0,-1-1 0,1 1 0,0-1 0,2 4 0,-3-4-50,-15 25-191,-10-2 39,21-22 234,1 0-1,0 0 1,0 0 0,0 0-1,0 0 1,0 0 0,-2 4-1,0-2-11,0-1-1,0 1 0,0-1 1,0 0-1,-1 0 0,0 0 1,-6 3-1,-15 12-140,24-16 121,-10 9-228,12-11 267,0 0 0,0 1-1,0-1 1,0 1 0,0-1-1,0 0 1,0 1 0,0-1-1,0 1 1,0-1 0,0 1-1,0-1 1,0 0 0,0 1-1,0-1 1,0 1-1,1-1 1,-1 0 0,0 1-1,0-1 1,0 0 0,1 1-1,-1-1 1,0 0 0,0 1-1,1-1 1,-1 0 0,0 1-1,1-1 1,-1 0 0,0 0-1,1 1 1,-1-1 0,1 0-1,-1 0 1,0 0 0,1 0-1,-1 0 1,1 1 0,21 5 31,-17-4-48,-2-1 4,1-1 9,63 18-61,-62-16 58,0 1 0,0 0 0,-1 0 0,1 1-1,-1-1 1,5 6 0,-5-6 5,-2-1 5,0-1 0,0 1 1,-1 0-1,1-1 0,-1 1 0,1 0 0,-1 0 0,0 0 0,1 0 0,-1 0 0,0 0 0,0 0 0,0 3 0,8 15 5,-9-17 4,0-1 1,0 1-1,0-1 0,-1 0 0,1 1 0,-1-1 1,0 0-1,1 1 0,-1-1 0,-2 4 0,1-3 13,0 1 8,0 0 0,-1 1 0,1-1 0,-1 0-1,0-1 1,-1 1 0,1 0 0,-1-1 0,1 0 0,-1 0 0,0 0 0,0 0 0,-7 3 0,-15 12 99,23-15-111,0-1-1,0 0 1,0 0 0,0-1 0,0 1-1,-1-1 1,-5 2 0,-17 8 67,0 1-83,24-11-34,-2 0-18,-51 7-2337,51-8 1629,2-2-545,-7-10 134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5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3828,'0'0'-181,"-3"2"-116,-7 4 290,7-4 2284,15-2-2192,71 0 194,-62 0-246,-16 0 2,0 0-3,30 4 34,-33-4-69,1 1 9,0 0-13,-1 0 1,1 0-1,0 1 0,-1-1 0,1 0 0,-1 1 1,0 0-1,1-1 0,-1 1 0,0 0 1,0 0-1,0 1 0,0-1 0,0 0 0,1 4 1,-2-5-29,-3 30-87,-11-3 54,11-25 64,0-1 1,0 1-1,0 0 0,-1-1 1,1 1-1,-1-1 0,1 0 1,-1 0-1,0 0 0,0 0 1,-3 1-1,4-2 1,0 0-12,-1 1-13,2-2 13,0 1 0,0-1-1,0 1 1,0 0 0,0-1 0,1 1 0,-1 0 0,0 0 0,0-1-1,0 1 1,1 0 0,-1 0 0,1 0 0,-1 0 0,0 1-1,1-1 3,0 0-1,0 0 0,0-1 0,0 1 0,0 0 1,0 0-1,0-1 0,1 1 0,-1 0 0,0-1 1,1 1-1,-1 0 0,0-1 0,1 1 0,-1 0 0,0-1 1,1 1-1,-1-1 0,1 1 0,0-1 0,-1 1 1,2 0-1,0 1 0,3-1-52,12 2 40,-12-2 14,8 5-69,-9-3 79,0-1-4,-1 1 1,1-1 0,0 1 0,-1 0 0,1 0 0,-1 1 0,0-1-1,0 1 1,3 5 0,1 1 10,-5-8 9,-2 1 14,0 1-11,-1 0 1,1-1 0,-1 1-1,0 0 1,0-1-1,0 1 1,-1-1-1,1 1 1,-1-1 0,0 0-1,0 0 1,0 0-1,0 0 1,0 0-1,-1 0 1,1 0 0,-6 4-1,-5 3-5,1-1-1,-28 15 1,20-13-184,17-9 3,0-1-80,-7 6-104,7-6-263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7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 3364,'-8'-3'231,"15"2"-175,33 0-75,-27 1 59,47 5 33,-58-5-73,1 1 0,-1 0 0,0 0-1,0 0 1,0 0 0,0 0 0,0 1 0,0-1 0,0 0 0,0 1 0,-1 0-1,1-1 1,0 1 0,-1 0 0,1 0 0,-1 0 0,0 0 0,0 0 0,0 0-1,0 0 1,0 0 0,0 0 0,0 1 0,-1-1 0,1 3 0,-1-1-6,-1 0 0,1 0-1,-1 0 1,0 0 0,0-1 0,-1 1 0,1 0 0,-1-1 0,0 1 0,0-1 0,0 0 0,0 0 0,0 0 0,-1 0-1,-5 5 1,2-1 14,-4 4 3,0 0 1,-1-1 0,0 0-1,-23 14 1,16-11-11,15-11 11,1-1 0,-1 1 1,1 0-1,0 0 0,0 0 0,0 0 0,0 1 0,0-1 1,0 0-1,-2 6 0,3-6 120,4 0-97,64 19 143,-63-20-169,0 0 0,-1 1 0,1-1 0,0 1 0,-1 0 0,1 0 0,-1 0 0,1 1 0,-1-1 0,0 1 0,0 0 0,5 5 0,-8-7-8,0 0 0,1-1 1,-1 1-1,1 0 0,-1-1 0,1 1 1,0-1-1,-1 1 0,1-1 0,-1 1 0,1-1 1,0 1-1,-1-1 0,1 0 0,1 1 1,-1-1 1,0 1 0,-1-1 0,1 0 0,0 1 0,-1-1 0,1 1 0,0-1-1,-1 1 1,1-1 0,-1 1 0,1-1 0,0 1 0,-1-1 0,0 1 0,1 0 0,-1-1 0,1 1 0,-1 0 0,0 0 0,1-1 0,-1 1 0,0 0 0,0 1 0,3 5 6,-2-2 30,1 0 0,-1 1 1,0-1-1,0 1 1,0 7-1,-6 34 315,4-45-332,1 0 0,-1 0-1,1 0 1,-1 0 0,0 0 0,0 0-1,0 0 1,0-1 0,0 1 0,-1 0-1,1-1 1,0 1 0,-1-1 0,-1 2 0,-6 7 144,7-7-130,0 0 1,0 0 0,0 0-1,-1-1 1,0 1 0,1-1-1,-5 3 1,-12 14 137,17-17-187,0 0 1,0 0 0,0-1 0,0 1 0,-1 0 0,1-1 0,-1 0 0,-3 2 0,1 0-53,2-2-78,-15-1-285,15 0 158,2 0-83,-1 0 304,1-1 0,0 1 0,0-1 0,-1 0-1,1 1 1,0-1 0,0 0 0,0 0 0,0 0 0,0 0 0,-2-1 0,2 1-49,-2-2-462,2 1-372,-3-10 378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7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29 2956,'0'0'27,"0"0"0,0 0 0,0 0 1,0 0-1,0 0 0,0 0 0,0 0 0,0 0 0,0 0 0,0 0 0,0 0 0,0 0 0,0 0 0,0 0 0,-1 0 0,1 0 0,0 1 1,0-1-1,0 0 0,0 0 0,0 0 0,0 0 0,0 0 0,0 0 0,0 0 0,0 0 0,-1 0 0,1-1 0,0 1 0,0 0 0,0 0 1,0 0-1,0 0 0,0 0 0,0 0 0,0 0 0,0 0 0,0 0 0,0 0 0,0 0 0,0 0 0,-1 0 0,1 0 0,0 0 0,0 0 0,0 0 1,0 0-1,0 0 0,0-1 0,0 1 0,0 0 0,0 0 0,0 0 0,0 0 0,0 0 0,-13 9 364,10-6-332,0-1 0,1 1 1,-1 0-1,1 0 1,-1 0-1,1 0 0,0 0 1,0 0-1,1 1 0,-2 3 1,-1 3 131,0 0 0,-11 18 0,-9 21 259,-7 33 60,26-49-342,5-31-164,-1-1 0,1 0 0,-1 1 0,1-1-1,0 0 1,0 1 0,0-1 0,0 0 0,0 1 0,0-1-1,0 1 1,0-1 0,0 0 0,1 1 0,-1-1 0,0 0-1,1 0 1,-1 1 0,1-1 0,0 0 0,-1 0 0,1 0-1,0 1 1,0-1 0,0 0 0,-1 0 0,1 0 0,0 0-1,3 1 1,-1 0-13,1 1 0,0-1 0,0 0 0,0 0 0,0-1 0,5 2 0,-6-2-33,3-3-10,1 0 25,1 0 1,-1-1-1,0 0 0,0 0 1,7-5-1,-4 1-17,-1-1 0,0 0 0,0-1 0,-1 0-1,15-20 1,-19 23 60,0 0 0,-1-1 0,0 1-1,0-1 1,-1 0 0,0 1 0,0-1 0,0 0 0,-1 0-1,0-1 1,0-10 0,-6-41 345,4 56-339,0-1 0,0 1 1,0 0-1,-1-1 0,1 1 1,-1 0-1,0 0 0,0 0 1,0 0-1,0 0 1,-3-3-1,-4-6 42,6 8-116,-1 0 1,1 0-1,-1 0 0,0 0 0,0 0 0,-7-3 0,-2-4-1116,11 9 651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8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0 4332,'0'0'496,"-4"4"-315,-3 4 66,0 0 0,0 0 0,1 0 0,-11 18 0,-49 97 1064,62-116-1262,0 1 1,1 0 0,1 0-1,-3 12 1,-5 12 97,1 6-12,8-36-125,1 0 0,-1 0-1,1 0 1,0 0-1,0 0 1,0 0 0,0 0-1,0 0 1,0 0-1,1 0 1,-1 0 0,0 0-1,1 0 1,0-1-1,-1 1 1,1 0 0,0 0-1,0 0 1,0-1-1,2 4 1,-1-2 0,4 6 14,-5-8-25,0 0 1,-1 0-1,1 0 1,-1 0-1,1-1 1,0 1 0,0 0-1,-1-1 1,1 1-1,0 0 1,0-1-1,0 1 1,0-1-1,0 1 1,0-1-1,0 0 1,0 1-1,0-1 1,0 0 0,2 0-1,-1 0-4,1 1-16,2-1-15,10-1-136,0 0-1,0-1 1,0 0-1,28-10 1,68-26-2335,-96 32 1718,-12 5 588,0-1 1,0 1-1,0-1 1,0 1-1,-1-1 1,1 0-1,4-4 1,-5 5-431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39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3208,'0'0'867,"2"6"-682,0-1-148,0 0 46,-1 0-1,0-1 1,1 1 0,-2 0 0,1 1 0,0-1 0,-1 0-1,0 0 1,0 0 0,-2 9 0,-6 31 420,4-19-148,-9 30 0,-18 73 96,20-53-904,8-51-16,0-3-2913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17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20 456,'0'0'169,"-7"-16"458,1 12 3555,0 5-4089,0 0-1,0 0 0,0 0 1,-10 5-1,11-4-79,1-2-8,-1 0 0,1 0 0,-1 1 1,1-1-1,-1 1 0,1 0 1,0 0-1,-1 1 0,-3 1 0,-11 3 1,-28 9 6,29-8-32,-16 11-163,32-17 151,-7 9-180,10-9 205,-1 0 1,1 0-1,-1 0 1,1 1-1,-1-1 0,1 0 1,-1 0-1,1 0 1,0 0-1,0 0 1,-1 0-1,1 0 0,0 0 1,0 0-1,0-1 1,0 1-1,0 0 1,0 0-1,0-1 0,1 1 1,1 0-1,34 14-43,-15-6 7,27 12 5,-1 1 13,-28-11 18,-15-9 5,-1 0 0,0 0 0,1 1 0,-1-1 0,-1 1 0,1 0 0,0 0 0,-1 0 0,1 1 0,-1-1 0,0 1 0,3 4 0,24 34-12,-29-41 21,0 1-1,-1-1 0,1 0 0,-1 1 0,1-1 0,-1 0 0,1 1 0,-1-1 0,0 1 0,1-1 0,-1 1 0,0-1 0,0 1 0,0-1 0,0 0 0,0 1 0,-1-1 0,1 1 0,0-1 0,-1 1 0,1-1 0,-1 0 0,1 1 0,-1-1 0,0 0 0,0 1 0,1-1 0,-3 2 0,-2 1 24,1 0-1,-1 0 0,0 0 0,0-1 0,-9 5 1,-9 7 34,22-15-60,0 1 1,0 0 0,0 0 0,0-1-1,-1 1 1,1 0 0,0-1 0,0 1 0,-1-1-1,1 1 1,0-1 0,-1 0 0,-1 0 0,-4 2 5,-27 10 45,-65 13-1,70-19-202,20-1 81,9-5 14,0 0 0,0 1-1,-1-1 1,1 0-1,0 0 1,0 0 0,-1 1-1,1-1 1,0 0 0,-1 0-1,1 0 1,0 1 0,-1-1-1,1 0 1,0 0 0,-1 0-1,1 0 1,-1 0 0,1 0-1,0 0 1,-1 0 0,1 0-1,0 0 1,-1 0 0,1 0-1,-1 0 1,1 0-1,0 0 1,-1-1 0,1 1-1,0 0 1,-1 0 0,1 0-1,0 0 1,-1-1 0,1 1-1,-18-11-970,14 9 308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0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3072,'0'0'1898,"-3"7"-1632,-25 52 805,7-17-111,-19 52 0,17-36-610,18-42-246,0 1 0,-6 31 1,0 4 46,-16 74-4,25-120-201,1 0-1,0 0 1,1 0 0,-1 0 0,1 0 0,1 0 0,-1 0 0,1 0 0,2 10 0,-2-14-46,-1-1 83,0 0 0,1-1 0,-1 1 0,0-1-1,1 1 1,-1-1 0,1 1 0,-1-1-1,1 1 1,-1-1 0,1 0 0,-1 1-1,1-1 1,-1 0 0,1 1 0,-1-1 0,1 0-1,0 0 1,-1 1 0,1-1 0,0 0-1,-1 0 1,1 0 0,0 0 0,-1 0-1,1 0 1,-1 0 0,1 0 0,0 0-1,-1 0 1,1 0 0,1-1 0,15-1-185,-11 1 42,-2-1-3,1 0 114,0 0-1,0 0 1,0-1 0,-1 0 0,1 0-1,-1 0 1,0 0 0,0-1-1,0 0 1,0 1 0,-1-1-1,1-1 1,-1 1 0,0-1 0,3-7-1,-5 11 40,-1 0-1,1 0 1,-1 0-1,1-1 0,0 1 1,-1 0-1,1 0 1,0 0-1,0 0 0,0 0 1,-1 0-1,3-1 1,-2 1 4,0 1-1,0-1 1,0 0 0,0 0 0,0 0 0,0 0 0,0 0 0,-1 0 0,1 0 0,-1-1-1,1 1 1,0 0 0,-1 0 0,0 0 0,1-3 0,1-2-3,0 0 26,0 1 0,-1-1 0,0 0 1,0 1-1,0-7 0,-1 10-4,0 1 0,-1-1 0,1 0 0,0 1 0,-1-1 0,1 1 0,-1-1 0,1 1 0,-1 0-1,0-1 1,0 1 0,1-1 0,-1 1 0,0 0 0,0 0 0,0-1 0,-1 1 0,1 0 0,0 0 0,0 0 0,0 0 0,-1 1 0,1-1 0,-1 0 0,-1 0 0,-2-2 28,-1 1 0,0 1-1,0-1 1,-8-1 0,11 3-48,-2-1 45,0 1-7,-43 0-85,44 0-68,-1 0-314,-12 0 117,12 0-91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1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2 4084,'1'0'1,"0"0"0,0-1 0,0 1-1,0 0 1,0 0 0,0 0 0,0-1 0,0 1-1,1 0 1,-1 1 0,0-1 0,0 0-1,0 0 1,0 0 0,0 1 0,0-1-1,0 0 1,0 1 0,0-1 0,0 1 0,0-1-1,0 1 1,0 0 0,0-1 0,-1 1-1,2 1 1,-1-2 2,1 3 299,-2 4-19,0-1 0,-1 1 0,-1 0 0,-1 6 0,3-11-235,-1 0 1,1 0 0,-1 0-1,0 0 1,0 0-1,0 0 1,0 0-1,0 0 1,0-1 0,0 1-1,0-1 1,-1 1-1,1 0 1,0-1-1,-3 2 1,3-2-30,1-1 1,-1 1-1,0 0 1,1 0-1,-1 0 1,1 0-1,-1-1 1,1 1-1,0 0 1,-1 0-1,1 0 0,0 0 1,-1 0-1,1 0 1,0 0-1,0 1 1,0 0 26,-6 11 176,0-1 0,-1 0 0,-15 20 0,-5 8 2,24-35-223,0 0 0,1 0 1,-1 1-1,1-1 0,0 1 0,0-1 1,1 1-1,0 0 0,0 0 0,0 9 1,3-12-13,1 0 1,-1 0-1,1 0 0,0 0 1,0-1-1,0 1 1,0-1-1,7 4 1,-7-5-1,-3 0 10,1-1-1,-1 1 0,1-1 0,0 1 0,-1-1 0,1 1 0,0-1 0,0 0 0,-1 1 1,1-1-1,0 0 0,0 1 0,-1-1 0,1 0 0,0 0 0,0 0 0,0 0 1,0 0-1,-1 0 0,2 0 0,13 1-28,-2 1-31,0-1 1,1 0-1,-1-1 1,0-1-1,23-3 1,103-24-1780,-71 10-672,-65 17 1625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1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8 3024,'-2'-2'-21,"-2"-3"-151,4 5 208,0 0-1,0 0 0,0 0 0,0 0 0,0 0 0,0 0 1,0 0-1,0 0 0,0 1 0,0-1 0,0 0 1,0 0-1,-1 0 0,1 0 0,0 0 0,0 0 0,0 0 1,0 0-1,0 0 0,0 1 0,0-1 0,0 0 1,0 0-1,0 0 0,0 0 0,-1 0 0,1 0 0,0 0 1,0 0-1,0 0 0,0 0 0,0 0 0,0 0 1,0 0-1,0 0 0,-1 0 0,1 0 0,0 0 1,0 0-1,0 0 0,0 0 0,0 0 0,0 0 0,0 0 1,0 0-1,-1 0 0,1 0 0,0 0 0,0 0 1,0 0-1,0 0 0,0 0 0,0 0 0,0 0 0,0 0 1,0-1-1,-1 1 0,1 0 0,0 0 0,0 0 1,0 0-1,0 0 0,0 0 0,0 31 208,0-27-152,0 0 0,0 0 0,-1-1 0,0 1 0,0 0 1,1-1-1,-3 5 0,-1 12 211,-2 3 18,0-7-174,4-6-32,-1 0 1,-1 0-1,-8 17 1,-3 6 62,-4 13-423,-34 58-1,52-103-18,0 3-31,-5 15-329,2-13-2326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2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 0 3568,'0'0'-158,"-5"6"-105,-13 15 318,-26 27 969,37-41-724,1 0 0,0 0 0,-7 11 1,-12 13 435,22-28-673,1 0 0,0 0 1,-1 0-1,1 0 0,0 0 0,0 0 0,-1 4 0,-7 10 166,-52 100 605,53-101-756,0 1 0,-6 18 0,-11 21 66,21-45-141,0 1 0,-6 21-1,3-6-80,7-27 69,1 1 0,-1 0 1,1 0-1,0 0 0,-1 0 0,1 0 0,0 0 0,0 0 0,0 0 0,0 0 0,0 0 0,0 0 0,0 0 0,0 0 0,0 0 0,1 0 0,-1 0 0,0 0 0,0 0 0,1 0 0,-1 0 0,1 0 0,-1 0 0,1-1 0,-1 1 0,1 0 1,0 0-1,-1-1 0,1 1 0,0 0 0,0-1 0,-1 1 0,2 0 0,2 1-29,0 0 1,1 0-1,-1-1 1,0 0-1,0 0 1,5 1-1,3 1-67,0-3-36,0 1 0,1-2 0,-1 0-1,0 0 1,0-1 0,0-1-1,0 0 1,13-5 0,-18 5 136,0 0 1,0-1 0,-1 0-1,1 0 1,-1-1-1,0 0 1,0 0 0,-1 0-1,7-8 1,-12 12 30,1-1 1,-1 1-1,0 0 1,0-1-1,1 1 1,-1-1-1,0 1 0,0 0 1,-1-1-1,1 1 1,0-1-1,0 1 1,-1 0-1,1-1 0,0 1 1,-1 0-1,0-2 1,-11-19 235,8 18-265,-1-1 1,0 1-1,1 0 1,-1 0-1,0 1 1,-1 0-1,1 0 0,-1 0 1,-6-2-1,-19-11-1689,16 6-496,7 2 1160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4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768 1 3564,'0'0'-194,"4"1"-74,-3-1 337,0 0 0,1 0 0,-1 0 0,0 1 0,0-1-1,1 0 1,-1 1 0,0-1 0,0 1 0,0 0 0,0-1-1,0 1 1,0 0 0,0-1 0,0 1 0,0 0 0,0 0 0,0 0-1,0 0 1,0 0 0,-1 0 0,1 0 0,0 0 0,-1 0 0,1 1-1,-1-1 1,1 0 0,-1 0 0,1 3 0,-1-2 410,-4 1-255,-54 40 884,11-16-558,25-16-376,1 1 1,1 1-1,-24 20 1,-25 18 121,3 2-122,47-38-113,-1 0 0,2 1-1,0 1 1,-24 30 0,36-39-45,-90 129 265,81-112-220,1 1 0,1 1 0,-16 47 0,-7 48 220,-33 214-1,27-10 52,31-9-163,16-197-118,6 35 1,-1 1-14,-8-118-19,2 0-1,1 0 1,16 57 0,-13-57-1,-4-18 17,9 29 0,9 29 49,-6-17-42,-1 3 4,-10-40-15,12 34 1,-4-7 0,-12-42-13,1 0 0,0 0-1,1 0 1,-1-1-1,2 1 1,5 9 0,-7-13-3,1 0 0,-1 1 0,0-1 1,0 0-1,-1 1 0,2 8 0,8 20 34,-5-22-33,1 1 9,1-1 0,13 19 0,-5-8 20,-12-18-33,-1 1 0,1-1 0,0-1 0,0 1 0,6 6 0,-7-9-10,16 15 26,0-2 0,1 0 1,32 18-1,-43-28-29,22 12-4,-26-16 4,37 25-44,-5-9-92,-35-16 112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8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5 480,'0'0'4503,"-3"1"-4262,-11 2-23,10-2 2193,17-2-2339,8-1-44,56 0 126,-34 4-131,-34-3-29,1-1 3,-5 1-17,1 0 0,0 1 0,-1-1 0,1 1 0,0 0 0,-1 0 0,1 1 0,10 1 0,-13-1-63,1-1-142,14 0 103,-14 0 15,-4 0 96,1 1 0,-1-1 0,0 0 0,0 0 0,1 0 0,-1 1 0,0-1 1,0 0-1,1 0 0,-1 1 0,0-1 0,0 0 0,0 0 0,1 1 0,-1-1 0,0 0 0,0 1 0,0-1 0,0 0 0,0 1 0,0-1 1,0 0-1,0 1 0,0-1 0,0 0 0,0 1 0,0-1 0,0 0 0,0 1 0,0-1 0,0 0 0,0 0 0,0 1 0,0-1 0,0 0 0,0 1 1,-1-1-1,1 0 0,0 1 0,0-1 0,0 0 0,-1 0 0,1 1 0,0-1 0,0 0 0,-1 0 0,1 1 0,-98 62-630,96-61 631,0-1 0,0 0 0,0 1 0,0-1 0,1 1 0,-1 0 0,0-1 0,-1 3 1,2-2-59,-1-2 44,0 1-1,0 0 0,0-1 1,0 1-1,0 0 0,0 0 1,0 0-1,0 0 0,0 1 1,0-1-1,1 0 0,-1 1 1,0-1-1,1 1 0,-1 0 1,1-1-1,0 1 0,-3 4 1,4-5-20,3 2-55,7 3 95,0 0-1,1-1 1,-1 0 0,1 0-1,0-1 1,19 4 0,-23-7 1,0 3 5,9 7-17,-13-8 40,0 0 1,0 0-1,0 0 1,0 1-1,0-1 1,-1 1-1,1-1 1,-1 1-1,0 0 1,0 0-1,-1 0 1,3 7 0,-2-6 13,-2-1-4,1 1 1,0-1-1,-1 0 1,0 0 0,0 1-1,-1-1 1,1 0 0,-1 1-1,0-1 1,0 0 0,0 0-1,0 0 1,-1 0 0,-2 5-1,1-3 15,0 0 0,0 0 0,-1 0 0,0 0-1,0-1 1,0 0 0,-1 1 0,1-2 0,-1 1-1,-1 0 1,-6 4 0,-2-1 26,0 0 0,-1-1 0,-18 6 1,-11 5-87,42-17-27,-2-1-19,-34 9-2152,37-14 1551,-2-14-609,2 15 124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8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59 3656,'0'0'2979,"-5"5"-2743,-16 14-8,16-14-10,2-4-20,-7 7 15,-1 0-1,2 0 0,-1 1 0,1 1 1,1-1-1,0 1 0,-13 20 1,-21 60 181,37-62-304,4-26-90,0 1-1,1-1 1,-1 0-1,1 1 1,-1-1 0,1 1-1,0-1 1,0 1-1,0-1 1,0 0-1,1 1 1,-1-1 0,1 1-1,-1-1 1,2 3-1,-1-1-16,0 0-1,1-1 1,0 1-1,-1-1 1,1 1-1,0-1 1,1 0-1,-1 0 1,4 4-1,-1-3-10,1-1 0,0 1 0,1-1 0,10 3 0,-12-4-10,0-1 0,0-1 1,0 1-1,0-1 1,0 1-1,0-2 1,0 1-1,7-1 1,-7 0 13,-2 1 1,0 0-1,0 0 0,0-1 1,1 1-1,-1-1 0,0 0 1,0 1-1,0-1 0,4-2 1,11-4-90,-5 3 59,-1 0 0,0-1-1,0 0 1,0-1 0,-1 0 0,0-1 0,0 0 0,0-1 0,-1 0 0,12-13-1,-11 10 16,-6 6 23,-1 1 1,1-1-1,-1-1 1,0 1-1,-1 0 0,1-1 1,3-8-1,8-16-28,-10 22 31,-1 0 1,0 0-1,4-14 1,25-72 177,-33 92-159,1 0 0,-1 0 0,0 0 0,0 0 0,1 0 0,-1 0 1,0 0-1,-1 0 0,1 0 0,0 0 0,-1 0 0,1 0 0,-1 0 0,1 0 0,-1 0 0,0 0 0,0 1 0,0-1 0,0 0 0,0 0 1,-2-1-1,-1-1 7,0 1 1,0 0-1,-1 0 1,1 0-1,0 0 1,-1 1 0,-5-3-1,5 4-35,1 0-1,0 0 1,0 1-1,0 0 1,-1-1-1,1 1 1,0 0-1,-1 1 1,-4 0-1,6 0-27,-2-1-104,-35 8-1868,38-7 1470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9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3896,'0'0'2626,"2"6"-2301,5 16-14,-5-16-15,-4 1-50,1 0 1,1 0-1,-1 1 1,2 8-1,-1-10-147,0 0-1,0 0 1,0-1-1,-3 10 1,-23 110 766,5-25-531,6 8-433,14-83-138,1-24 216,1 1 1,-1-1-1,0 1 0,0-1 1,0 0-1,0 1 1,0-1-1,0 1 0,-1-1 1,1 0-1,0 1 1,-1-1-1,1 0 1,-1 1-1,0-1 0,1 0 1,-1 0-1,0 1 1,0-1-1,1 0 0,-2 1 1,0-1-201,4 3-326,5 3 612,15-41-7095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49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81 4516,'0'-12'-317,"0"10"52,-1 0-93,-3-10 8,4 12 400,-1 0 1,1 0-1,0-1 0,0 1 0,0 0 0,-1 0 1,1-1-1,0 1 0,0 0 0,0-1 1,0 1-1,0 0 0,0 0 0,0-1 1,-1 1-1,1 0 0,0-1 0,0 1 1,0 0-1,0-1 0,0 1 0,0 0 1,1 0-1,-1-1 0,0 1 0,0 0 1,0-1-1,0 1 0,0 0 0,0 0 1,0-1-1,1 1 0,-1 0 0,0 0 1,0-1-1,0 1 0,1 0 0,-1 0 1,0-1-1,0 1 0,1 0 0,-1 0 1,0 0-1,0 0 0,1 0 0,-1-1 0,0 1 1,0 0-1,1 0 0,-1 0 0,0 0 1,1 0-1,-1 0 0,10 2-33,4 2 176,0 0 0,0-2 0,25 3 1,10-11 203,-34 3-356,4 0 40,0 0 0,24-9 0,-1 1-204,39-7-1702,-76 17 1473,-2 1-395,11 0 351,-10 0-153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0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3108,'0'0'869,"2"3"-700,1-1-107,0-1 1,0 1-1,-1 0 0,1-1 0,0 1 0,0-1 0,1 0 0,-1 0 0,0 0 0,0-1 0,7 1 0,41 1 313,-32-3-256,4 0-13,-4-3-47,68-13-475,-28 1-2098,-42 12 1750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18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0 3136,'0'0'-205,"-5"3"231,3-1 14,1-1-20,0 0-1,0 0 1,0 0-1,-1 0 1,1 0 0,0 0-1,-1-1 1,1 1-1,-1 0 1,1-1-1,0 1 1,-4 0 0,-4 23 722,8-23-646,0 1-1,1-1 0,-1 0 1,0 1-1,1-1 0,-1 1 1,1-1-1,-1 1 0,1 0 1,0-1-1,0 1 1,-1-1-1,1 1 0,0 0 1,0-1-1,1 1 0,-1-1 1,0 1-1,1 2 0,0 0 5,-1-1 1,1 1-1,-1-1 0,0 1 0,0-1 0,-1 1 0,0 4 1,-2 4 126,1 0 1,1 0 0,-1 18-1,-2 22 209,-13 82 152,8 24-301,8-139-255,0 1 1,4 28-1,-1 5-92,3 8-996,-5-58 822,7 3-174,-2-8-3673,9-18 2755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0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3308,'0'0'3738,"3"5"-3385,-2-3-329,1 1 67,0 0 0,0 0 0,-1 0 0,1 0 0,-1 0 0,1 1-1,-1-1 1,0 1 0,0-1 0,-1 1 0,1-1 0,-1 7 0,-14 100 1206,2-17-876,3-40-365,3 97-660,5-140 513,1-6 33,-1 0 0,1 0 0,0 0 0,0 0 0,0 0 0,1 3 0,1 14-211,-2-16-839,8-35-3766,-6 23 3703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1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11 104 3728,'-10'-35'-596,"10"32"818,0 0-36,0 2-140,-1 1 0,1-1 0,0 0 0,0 1 0,0-1 0,0 0 0,0 1 0,0-1 0,0 0 0,0 1 0,1-1 0,-1 1 0,0-1 0,0 0 0,0 1 0,1-1 0,-1 0 0,3-1 72,0 0 0,0 1 1,1-1-1,-1 1 0,0 0 0,0 0 1,6-1-1,-4 1 139,-1 1-1,40-4 529,-36 3-582,1 0-1,-1 1 1,16 1 0,-16 0-53,1 0 1,-1-1-1,16-2 1,5 0 81,-14 2-96,1-1 1,22-4 0,-11 1-63,0 1-120,54-10-668,-39 8-667,-38 5 1018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1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3488,'-1'1'9,"1"0"-1,-1 0 0,1-1 1,-1 1-1,1 0 0,-1 0 1,1 0-1,0-1 1,-1 1-1,1 0 0,0 0 1,0 0-1,0 0 0,-1 0 1,1 0-1,0 0 0,0 0 1,0-1-1,0 1 1,1 0-1,-1 0 0,0 0 1,0 0-1,0 0 0,1 0 1,-1 0-1,0-1 0,1 2 1,2 0 71,-1-1 0,0 0 0,0 1 0,0-1-1,1 0 1,-1 0 0,1 0 0,-1-1 0,3 1 0,1 1-9,6 0 129,0 0-1,0-1 1,1-1-1,-1 0 1,23-3-1,18 0 144,-36 3-283,-12 0-1,0 0-4,35-6 52,37-6-780,-73 11 413,1 1-31,1-1 0,-1 0 0,1 0 0,7-3 0,-9 3-34,-1 0-750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5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15640 0 3156,'0'0'-247,"-1"3"40,-3 20-222,4-20 614,1-1-146,3 24 4185,-16-14-3362,-1 8-370,12-19-378,-11 10 222,0-4-202,0 0 0,-1-1 0,0-1 0,0 0 0,-25 6 0,20-6-68,-213 56 293,200-53-329,-50 4 0,-14 4 3,-9 1-5,-115 12-4,124-20-30,83-8 7,-171 11 19,-164 7-28,200-8 7,-269 20 7,-208 7 10,352-35 4,143-5 101,-616-3 487,410-7-468,1 0-67,104 8-42,15-1-20,-168-5 3,-49-1-27,242 7-2,-92 1-20,-44 6 31,36 2 2,-46 0-38,41 0 16,186-3 3,-71 6 0,-82 7 9,93-7 7,-157 6-22,185-9 30,40 0-10,-39 9 7,-13 1-3,-35 2-7,-19 3 10,-134 18-11,126-19 9,-64 9 3,-106 2-12,39-2-3,-74 0 5,-385 15-4,396-30-1,252-8-4,-220 10-3,245-7 11,-279 17 21,-325 37 53,609-48-26,54-5-35,47-4 2,-182 38 7,132-25-8,-21 0-6,36-5-8,-40 7 49,42-6-10,52-13-33,-15 0-2,-3 3 6,-20 6 4,9-2 67,32-7-52,0-1-7,-14 4-1,14-4 5,-1 0-5,-45 9 27,47-8-33,-15 3 6,15-3 0,-1-1-8,-14 0 4,14 0 16,1 0-17,-7 4 0,7-4-2,13-23-9176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3:56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408 0 5252,'6'12'-1181,"-1"-2"1154,-4-8 100,0-1 0,0 1-1,-1-1 1,1 1 0,0-1-1,-1 1 1,1 0 0,-1 0 0,1-1-1,-1 1 1,0 0 0,0 0-1,1-1 1,-1 1 0,-1 0-1,1 0 1,0-1 0,0 1-1,-1 0 1,1 0 0,-1-1 0,1 1-1,-1 0 1,0-1 0,1 1-1,-1-1 1,0 1 0,0-1-1,0 1 1,-1-1 0,1 0 0,-2 2-1,-130 113 1559,124-109-1530,0 0 0,-19 10 0,-10 8 26,-1 1-29,31-20-71,-1 1 0,-19 9-1,18-10-8,0 0 0,1 0-1,-10 8 1,-12 8 19,29-20-17,-1-1 8,-7 6 7,7-6 37,-8 10 43,11-10-110,-1-1-1,1 0 1,0 1-1,0-1 0,-1 1 1,1-1-1,0 1 1,0-1-1,0 1 1,0-1-1,0 1 1,0-1-1,0 1 1,0-1-1,0 1 0,0-1 1,0 1-1,0-1 1,0 1-1,0-1 1,0 1-1,1-1 1,-1 1-1,0-1 1,0 1-1,1-1 0,-1 0 1,0 1-1,0-1 1,1 1-1,0-1 1,17 10 133,29-3 52,-41-6-175,107 7 415,-78-3-341,-4-3-9,50 9 1,-43-6-54,-35-4-16,2 0 0,16 2 2,-16-2-14,0-1 3,14 0 3,-8 3 2,-9-2-2,3-1-7,12 0 6,-13 0 8,-1 1-6,8 2 1,-9-2-2,26 7-2964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2.0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265 0 112,'0'0'7987,"-5"5"-7898,-16 14-2,16-14 63,-13 1 16,-26 24 158,42-28-296,-17 15 118,3-1-57,0 2 0,-20 28 0,30-40-80,-11 18 15,-2 3 14,12-19-20,2 0 0,-1 1 0,1 0 0,-6 13 0,5-7-6,5-12-11,3 22 19,-2-24-20,0 0 1,0 0-1,-1 0 0,1 0 1,0 1-1,0-1 0,0 0 1,0 0-1,0 0 0,1 0 0,-1 1 1,0-1-1,1 0 0,-1 0 1,0 0-1,1 0 0,0 1 0,1 0 1,-1 1 7,0 0-10,0 1 0,1 1 4,20 16-28,-20-19 15,0 0 0,1-1 1,-1 1-1,1-1 0,0 1 1,-1-1-1,4 1 0,-3-1-24,1 0 2,10 2-7,-11-2 6,1-1 8,36 0-55,-37 0 58,3-1 5,1 0 7,1-1 0,-1 0 1,14-6-1,-17 6 9,-1 1 0,0-1 0,0 0 0,1 0 0,-1 0 0,-1 0-1,1 0 1,0-1 0,0 1 0,-1-1 0,0 0 0,3-3 0,-2 2-9,13-10 11,-15 10 2,-1 2-2,0 1 0,0 0-1,1 0 1,-1 0-1,0 0 1,0 0-1,1 0 1,-1 0 0,0 0-1,1 0 1,-1 0-1,1 1 1,0-1-1,-1 0 1,1 0 0,1-1-1,32-57-22,-31 54 32,1-1 0,-1 0 0,-1 0 0,1 0 0,-1 0-1,0 0 1,-1-1 0,2-8 0,1-6-2,-3 18 0,-1 1-1,0-8-6,0 8 5,0-38 31,0 37 49,-10-23 458,10 24-2,-4 1-494,-10-2-8,11 2 314,-2 1-340,-12 0-1,12 0 22,1 0-89,-14 0-1,14 0-30,9-19-8720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3.2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1 4784,'0'0'-350,"-2"0"-138,-22 14 5772,32-13-5204,75 2 218,-79-3-250,1 0-8,65 5 42,-66-5-102,-1 0-4,36 4-172,-34-3 141,12 5-127,-16-5 174,0 0 0,0 0-1,0 1 1,-1-1 0,1 0 0,0 0 0,-1 0 0,1 1-1,-1-1 1,1 0 0,-1 1 0,0-1 0,0 0 0,1 1 0,-1-1-1,0 1 1,0-1 0,0 0 0,-1 1 0,1-1 0,0 0-1,-1 2 1,-12 34-61,8-24 60,-1-6 15,6-6-6,-1-1 0,1 0 0,0 0 0,-1 0 0,1 0 0,0 0 0,-1 1 0,1-1 0,0 0-1,0 0 1,-1 0 0,1 1 0,0-1 0,0 0 0,-1 0 0,1 1 0,0-1 0,0 0 0,0 1 0,-1-1-1,1 0 1,0 1 0,0-1 0,0 0 0,0 1 0,0-1 0,0 1 0,0 0-1,0-1 1,-1 1 0,1 0-1,0 0 1,0 0 0,0 0-1,-1 0 1,1 0 0,0 0-1,-1-1 1,1 1 0,-1 0-1,1 0 1,-1-1 0,0 1-1,1 0 1,-1-1 0,0 1-1,1 0 1,-1-1 0,0 1-1,0-1 1,1 1 0,-1-1-1,0 1 1,-1-1 0,-6 3-15,-21 24-11,10-9 0,17-17 13,-1 1-3,3-2 16,-3 1-8,1 1 0,-1 0 0,1-1 0,-1 1 0,1 0 0,0 0 0,0 0 0,0 1 0,0-1-1,-3 4 1,4-4 0,3-2-356,-1 1 359,0 0 0,0-1 0,0 1 0,0 0 0,0 0 1,0 0-1,0 0 0,0 0 0,2 2 0,-1 0-6,14 6-23,-12-9 22,18 2-4,-21-1 14,1-1 0,-1 0 0,0 0 0,0 1 0,1-1-1,-1 1 1,0-1 0,0 1 0,0-1 0,0 1 0,1 0 0,-1 0 0,0-1 0,0 1 0,0 0 0,-1 0 0,2 1-1,2 0-7,-4-2 10,4 2-4,0 0 0,0 0 0,0 1 0,0-1 0,0 1 0,-1 0 0,1 0 0,-1 0 0,0 1 0,4 5 0,-5-7 6,0 0-1,0 0 1,-1 0-1,1 0 0,-1 0 1,0 0-1,1 0 0,-1 1 1,0-1-1,0 0 0,0 4 1,2 2-6,-2-4 14,-1 1 1,1-1-1,-1 1 1,1 0-1,-1-1 0,-1 1 1,1-1-1,-1 1 1,0 0-1,0-1 0,-2 6 1,1-3 35,-1-1 0,0 0 1,-1 0-1,1 0 0,-6 6 0,-4 7 67,12-16-97,-1-1-1,0 0 1,0 0 0,0-1 0,0 1-1,-1 0 1,1-1 0,-5 3 0,1 0 51,-58 31 173,62-34-213,-2 0 5,3 0-130,-1 1 0,0-2 0,0 1 0,-1 0 1,1 0-1,0-1 0,0 1 0,0-1 0,0 0 0,-1 1 0,1-1 1,0 0-1,0-1 0,0 1 0,-1 0 0,1 0 0,0-1 0,0 0 1,0 1-1,0-1 0,-4-2 0,2 1-878,5-1-998,3-13-362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5.0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248 10 5312,'0'0'-360,"-3"-1"-293,2 1 735,0 0 0,0-1 0,0 1 0,0 0 0,0 0 0,0 0 0,0 1 0,0-1 0,0 0 0,0 0 0,0 0 0,0 1 0,0-1 0,0 1 0,0-1 0,0 1 0,0-1 0,0 1 0,1-1 0,-1 1 0,0 0 0,0-1 0,0 1 0,1 0 0,-1 0 0,0-1 0,0 3 0,-2 0 224,-10 8 271,-50 38 144,41-29-590,21-20-127,0 1 0,0 0 0,0-1 0,1 1 0,-1 0 1,0 0-1,0 0 0,1 0 0,-1 0 0,0 0 0,1 0 0,-1 0 0,1 0 0,-1 0 0,0 2 0,-5 10 27,-51 56 107,44-53-120,10-13-17,0 0 1,1 0-1,-1 1 1,1-1 0,-1 1-1,1-1 1,0 1-1,1 0 1,-1 0 0,1-1-1,-1 1 1,1 0-1,0 0 1,0 5-1,1-7-18,2 16-98,0-14 101,9 11-45,-10-14 22,17 10-100,-12-8 83,-1-1 0,1 0 0,0-1-1,0 1 1,0-1 0,10 1 0,-12-2-36,1 0-14,34 0-192,-35 0 210,1-2 11,5 0 24,-1-2 1,1 1-1,-1-1 1,0 0-1,0-1 1,0 0-1,0-1 1,-1 0-1,0 0 0,0-1 1,12-13-1,33-55 89,-50 70 4,-1-1-1,0 1 1,0-1-1,0 0 1,-1 1-1,0-1 1,0 0-1,0 0 1,-1 1-1,0-1 1,0 0-1,-2-9 1,2-1-4,0 13-19,-1 2-17,0 0 1,1 0-1,-1 0 1,1-1-1,0 1 1,-1 0-1,1 0 1,0 0-1,0-1 1,-1 1-1,1 0 1,0-3-1,0 2 4,-1-1 19,-3-13 19,1 2 90,2 13-128,1-1 0,0 1 0,0 0 0,-1 0 0,1-1 0,-1 1 0,1 0 0,-1 0 0,1 0 0,-1-1 0,0 1 1,0 0-1,1 0 0,-1 0 0,0 0 0,-2-1 0,1 0 9,1 1-5,-6-5-2,5 4 1,-23-3-361,7 5 227,14 0-21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6.0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128 15 3272,'0'0'2640,"-5"5"-2402,-12 18-12,1-8 248,6-2-79,6-5-162,-1 1 1,0-1-1,-9 11 1,-4 7 68,15-20-216,0 0-1,0 1 1,1-1-1,-2 9 1,-7 16 105,9-27-166,1 0 1,0 0-1,1 0 0,-1 0 0,1 0 0,-1 4 1,1-5-19,0 0 3,-1 0 0,1-1-1,-1 1 1,1-1 0,0 1 0,0-1 0,1 1-1,-1 0 1,0-1 0,1 1 0,-1-1-1,1 1 1,2 4 0,-2-6 14,-1 15 15,0-13-24,4 13 12,-3-13-37,0 0-1,1-1 1,-1 1-1,1 0 1,-1-1-1,1 1 0,0-1 1,0 1-1,4 3 1,-4-5-19,16 10-89,-7-8 76,-9-2 2,3-1 8,51 8-77,-53-7 79,2-2-31,16-2 24,-16 2-8,-1 1 2,2-1 23,-1 0-14,0 0 0,0 0 0,0-1-1,0 0 1,0 0 0,0 0-1,0 0 1,5-4 0,-6 4 18,-1 0 0,0 0 1,0-1-1,0 1 0,-1-1 1,1 0-1,0 1 0,-1-1 1,0 0-1,4-6 0,-3 1-12,1-1-1,-1 1 1,0 0 0,1-13-1,1-2 32,-1-1 0,-1-1 0,0-33 0,-4 43 148,-1 0 0,-4-20 1,6 35-153,-1-2 14,0 0 0,0 0 0,0 1-1,0-1 1,0 0 0,0 0 0,0 1 0,0-1 0,-1 1 0,1-1 0,-1 1 0,1 0 0,-4-3-1,-5-2-21,7 5-9,-2 0-51,-39-3-77,41 4 74,-4 1-12,-17 2-11,18-2-22,1-1-14,-12 0-28,13 0-39,-1-1-36,4 0 179,0 1 18,0-1 1,-1 1-1,1-1 0,-1 1 0,1-1 0,-1 1 0,1 0 0,-1 0 1,1 0-1,-1-1 0,1 2 0,-3-1 0,1-1-602,-11-2 240,13 3 305,0-1 0,1 1 0,-1-1 0,1 1 0,-1 0 0,1-1 0,-1 1 0,1-1 0,-1 1 0,1-1 0,-1 0 1,1 1-1,0-1 0,-1 1 0,1-1 0,0 0 0,0 1 0,-1-1 0,1 0 0,0 1 0,0-1 0,0 0 1,0 1-1,0-1 0,0 0 0,0 0 0,0 0 0,0-11-1353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7.4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117 14 4120,'0'0'-261,"3"-1"208,8 1 713,-11 4 1701,-14 11 1419,9-10-4903,-1 0 1211,3-3-6,-2 0-63,1-1 15,0 1-1,0 0 1,0 0-1,0 0 1,1 0-1,-1 0 1,1 1 0,-1 0-1,1 0 1,-3 3-1,5-5-25,1-1-1,-1 1 0,0 0 0,1 0 1,-1-1-1,0 1 0,0-1 0,1 1 1,-1-1-1,0 1 0,0-1 0,0 1 1,0-1-1,0 1 0,0-1 0,0 0 0,0 1 0,0-1 0,0 1-1,0-1 1,0 1 0,0-1 0,0 1 0,0-1 0,1 1 0,-1 0-1,0 0 1,1-1 0,-1 1 0,0 0 0,1 0 0,-1 0 0,1 0-1,-1 1 1,0-1 6,0 1-5,1-1 0,-1 1 0,1-1 0,-1 1-1,0-1 1,0 0 0,0 1 0,0-1-1,0 0 1,0 0 0,0 1 0,0-1 0,-2 1-1,-2 14 33,4-13-33,0 0 1,0 0-1,0 1 1,0-1-1,0 0 1,1 1-1,-1-1 1,1 0-1,0 1 1,0-1-1,0 1 1,1-1-1,-1 1 0,1-1 1,0 0-1,2 6 1,-2-5-2,0 3-1,-2 18 14,0-22-30,1 0-1,0 1 1,0-1-1,1 1 1,-1-1-1,1 1 1,0-1-1,0 0 1,0 0-1,0 1 1,0-1 0,1 0-1,-1 0 1,1 0-1,0 0 1,4 4-1,-4-5-8,0 3-16,-2-5 32,0 1 0,0-1 1,0 1-1,0 0 0,0-1 1,0 1-1,1-1 0,-1 1 1,0-1-1,0 1 0,1-1 1,-1 1-1,0-1 0,1 1 0,-1-1 1,0 1-1,1-1 0,-1 1 1,1-1-1,-1 1 0,4 1 3,-1 0-21,1 0-1,-1 0 1,1 0 0,-1 0 0,1-1 0,0 1 0,4 0 0,-5-2-18,1 0-10,14 0-13,-14 0-13,2-1-122,-4 0 201,64-18-554,-57 16 466,-1 0 0,1-1 0,-1 0-1,0 0 1,0-1 0,8-6 0,3-5-56,-15 13 119,1 0 0,-1-1 0,0 0 0,0 0 0,-1 0 0,1 0 0,-1-1 0,0 1 0,4-7 0,5-9-32,-11 19 54,0 0 0,0-1 0,0 1 0,0 0 0,0-1 1,0 1-1,-1 0 0,1-1 0,-1 1 0,1-1 0,0-2 0,1-2 11,-1-1 15,1 1-1,0 0 0,-1-1 0,0 1 1,-1-11-1,0 15 4,-1-2 3,-2-2-14,0 0 0,-1 0 0,0 0 0,0 0 0,-6-7 0,6 9-8,-1 1-1,1-1 0,-1 1 1,1 0-1,-1 0 0,0 0 0,0 1 1,0 0-1,-10-3 0,12 4-4,-1-1 1,-64-16-24,29 10-480,34 8 266,-7-4-1480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38.0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84 4572,'0'0'-254,"-9"-10"-362,9 9 646,0-1 0,0 0 0,1 1 0,-1-1 0,0 1 0,1-1 0,-1 1 0,1-1 0,0 1 0,0-1 0,-1 1 0,1 0 0,0-1 0,0 1 0,0 0 0,0 0 0,0 0 0,1 0 0,-1 0 0,0 0 0,0 0 0,1 0 0,-1 0 0,1 0 0,-1 1 0,1-1 0,-1 1 0,1-1 0,2 0 0,21-12 365,-24 12-373,1 0 0,0 0 0,-1 0 0,1 0 0,0 1 0,0-1 0,0 1 0,0-1 0,-1 1 0,1 0 0,3-1 0,7 0 83,60-15 330,-64 16-398,0-1 1,1 1 0,-1 1-1,11 1 1,-4 0 12,-14-2-47,1 0 1,-1 0 0,0 0 0,1 0 0,-1 0 0,0 1 0,1-1 0,-1 0 0,0 1 0,1-1 0,-1 1 0,0 0 0,0-1-1,0 1 1,0 0 0,0 0 0,1 0 0,-1 0 0,-1 0 0,1 0 0,0 0 0,0 0 0,0 0 0,0 0 0,-1 0-1,1 1 1,-1-1 0,1 0 0,-1 0 0,1 1 0,-1-1 0,0 0 0,0 1 0,1-1 0,-1 1 0,0-1 0,0 0 0,0 1-1,0-1 1,-1 3 0,0 2 11,0 0 0,0 1 0,0-1 0,-1 0-1,0 0 1,0 0 0,-4 6 0,-42 67 90,48-77-97,-2 0-3,-4 5-9,6-6 4,-1-1 1,1 1-1,0-1 0,-1 1 1,1-1-1,0 1 0,-1-1 1,1 1-1,0-1 1,0 1-1,0-1 0,-1 1 1,1-1-1,0 1 0,0 0 1,0-1-1,0 1 0,0-1 1,0 1-1,0-1 1,0 1-1,0 0 0,0-1 1,1 1-1,-1-1 0,0 1 1,0-1-1,0 1 0,1-1 1,-1 1-1,0-1 0,1 1 1,-1-1-1,0 1 1,2 0-1,22 13 29,-10-6-24,-10-7-3,14 10 4,-17-10-3,1 0 0,-1-1 0,0 1 0,0 0 0,0 0 0,0 0 0,0 0 0,0 0 0,0 0 0,0 0 0,-1 0 0,1 0 0,0 0 0,-1 1 1,1-1-1,-1 0 0,1 1 0,-1-1 0,0 0 0,1 1 0,-1 1 0,0-1 15,-5 17 75,3-14-67,1 0 0,-1 0-1,-1 0 1,1 0-1,-1-1 1,0 1 0,0 0-1,0-1 1,-1 0 0,-7 7-1,-34 30-38,44-40-102,-9 2-347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19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 3928,'-41'0'-983,"38"0"1219,1 2-104,-24 8 4106,23-10-2052,13 0-2111,104-11 283,-89 12-307,-8-2-29,-16 1-22,-1 0 1,1-1-1,0 1 0,0 0 1,-1 0-1,1-1 1,0 1-1,0 0 0,-1 0 1,1 0-1,0 0 0,0 0 1,-1 0-1,1 1 0,0-1 1,0 0-1,-1 0 1,1 0-1,1 1 0,15 2-23,-2-1-65,-1 0 0,21 5-1,-31-6 52,-1-1 6,-1 1 0,1 0 0,-1-1 1,1 1-1,-1 0 0,1 0 0,-1 1 0,0-1 1,1 1-1,-1-1 0,0 1 0,0-1 0,0 1 0,0 0 1,2 3-1,-3-3 23,0-1-1,-1 1 1,1-1 0,-1 1-1,0-1 1,1 1 0,-1-1 0,0 1-1,0-1 1,0 1 0,0-1-1,0 1 1,0-1 0,0 1 0,0-1-1,-1 1 1,1-1 0,-1 1-1,1-1 1,-1 1 0,1-1 0,-1 0-1,0 1 1,0-1 0,0 0-1,0 1 1,0-1 0,-1 2 0,-16 14-58,0 0 0,0-1 0,-2-1 1,-23 14-1,38-26 52,-51 35-227,55-37 226,-1 0-2,-4 5 0,5-5 9,7 0-70,67 2 44,-54-2 21,0 0-1,0 1 1,24 7-1,-38-9 9,0 1 0,-1 0 0,1 0 0,-1 1 0,0-1 0,1 1 0,-1 0 0,0 1 0,0-1 0,0 0 0,0 1 0,0 0 0,4 5 0,-1-2 3,6 14-12,-12-18 20,-1-1-1,1 0 1,-1 1 0,0-1 0,0 0 0,1 1 0,-1-1 0,0 0 0,0 1-1,-1-1 1,1 0 0,0 1 0,0-1 0,-1 0 0,1 1 0,0-1-1,-1 0 1,0 1 0,1-1 0,-1 0 0,0 0 0,0 2 0,-3 4 64,3-3-42,-1-1-1,0 1 1,-1-1 0,1 0-1,0 0 1,-1 0-1,0-1 1,-4 4 0,-15 20 118,21-25-142,1-1-1,-1 1 1,0 0-1,0 0 1,0-1-1,1 1 1,-1 0-1,0-1 1,0 1-1,0-1 1,0 1-1,0-1 1,0 0-1,0 1 1,-2-1-1,-8 5 20,-32 20 107,42-24-127,0 0 1,0 0-1,-1 0 0,1-1 1,0 1-1,0-1 0,-1 1 0,1-1 1,-1 1-1,1-1 0,0 0 1,-1 1-1,-1-1 0,-14 3 23,-3 2-2,-1-1 0,0-1 0,0-2 1,-24 1-1,38-3-85,-1 0-1,0 0 1,1-1 0,-1 0 0,1 0 0,-1 0-1,1-1 1,0-1 0,0 1 0,-9-7-1,14 9-47,1 1-1,0-1 1,0 0-1,0 0 1,0 0 0,0 0-1,0 0 1,0 0-1,0 0 1,0 0-1,0-1 1,1 1-1,-1 0 1,0 0-1,1-1 1,-1 1-1,1 0 1,-1-1-1,1 1 1,0-1-1,0 1 1,-1-1-1,1 1 1,0 0-1,0-1 1,1 1-1,-1-1 1,0 1-1,0-1 1,1 1-1,-1 0 1,1-1-1,-1 1 1,1 0-1,0-2 1,1-2-1333,2-5 54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8.1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1 3712,'0'0'3589,"2"3"-3394,17 36 1173,-19-37-1323,1 0 1,-1 0-1,0 0 0,0 0 0,1 0 0,-2 0 0,1 0 1,0 0-1,0-1 0,-1 1 0,1 0 0,-2 3 1,-1 18 324,2-13-190,-1 1 0,-6 19 0,2-5 16,-10 28 140,7-16-177,6-28-119,1 1 1,0-1-1,0 1 1,0 12-1,-8 82-857,10-85 263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8.6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14 3892,'0'0'-316,"-7"-5"-804,5 2 1673,7 5 2967,23 11-3392,-21-10 106,42-7 198,-45 3-380,18-3 19,-18 3-60,0 1-20,14 0-26,-14 0-21,0 0-12,10-4-36,-11 4-25,2 0-166,54-5-1219,-54 5 1281,-2-1-1652,11-2 1037,-10 2 423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49.0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2744,'2'16'253,"5"-6"-89,-5-8 20,0-1 13,10 3 206,0-1 1,0-1 0,0 0 0,22 1 0,10-3-152,-41 0-210,1 0-8,40 0 92,-39 0-96,-2 0-59,41-5-3349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0.5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267 52 3324,'-1'-1'155,"0"1"0,0-1 0,0 0-1,0 1 1,0-1 0,-1 0-1,1 1 1,0-1 0,0 1 0,-1 0-1,1-1 1,0 1 0,0 0 0,-1 0-1,1 0 1,0 0 0,-1 0 0,1 0-1,0 0 1,-1 1 0,1-1 0,0 0-1,0 1 1,-3 0 0,-32 20 616,30-17-643,0 0 1,1 0 0,-1-1 0,-10 4-1,7-2-44,1 0 0,-1 1 0,1 0 0,0 1-1,1 0 1,-1 0 0,1 0 0,-8 11 0,3-2 6,0 0 1,0 1-1,2 0 1,0 0-1,-9 23 1,18-39-84,1 1 1,-1 0-1,1 0 0,-1-1 1,1 1-1,-1 0 1,1 0-1,0 0 0,0 0 1,0-1-1,0 1 1,0 0-1,0 0 0,1 0 1,-1 0-1,1-1 1,-1 1-1,1 0 0,-1 0 1,3 2-1,-1-1-4,1 0-1,-1-1 1,0 0-1,1 1 1,0-1-1,0 0 1,5 3-1,1-1-34,0 0-1,-1 0 1,14 2-1,-17-4 24,28 2-103,-25-4 88,-5 1-21,4-2-6,15 0-16,31-6-170,24-24-359,-71 29 568,3-3-15,0 0-1,0-1 0,-1 0 0,0 0 0,0 0 0,0-1 0,-1-1 0,0 1 0,0-1 0,-1 0 0,0-1 0,7-12 0,-5 8 9,-5 8 32,-1 0 0,0-1 1,0 0-1,-1 1 0,2-12 0,0 5 16,2-42 132,-5 54-142,1-1-1,-1 1 1,0-1-1,0 1 1,0-1-1,0 1 1,0 0-1,1-1 1,-1 1-1,0-1 1,0 1-1,0-1 1,0 1-1,0-1 0,0 1 1,-1 0-1,1-1 1,0 1-1,0-1 1,0 1-1,0-1 1,0 1-1,-1 0 1,1-1-1,0 1 1,-1-1-1,-2-12 74,3 11-65,-1-1 0,1 0-1,-1 0 1,0 0 0,1 1-1,-1-1 1,0 0-1,-1 0 1,1 1 0,0-1-1,-1 1 1,1 0 0,-1-1-1,-2-1 1,2 1-7,0 1 1,0 0-1,-1 0 1,1 0-1,-1 0 1,1 0-1,-1 0 1,0 1 0,0-1-1,1 1 1,-1 0-1,0 0 1,-5-2-1,-30-6-133,35 8 71,-2 1-11,-12 0-18,13 0-26,-2 0-2030,-15 0 1679,16 0-57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1.0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 7 3892,'0'0'-190,"-2"-2"-104,-6-2 4665,11 36-3503,0 1 0,-5 59 0,-6-49-526,-5 84-1,14-119-363,-2 1-1,1-1 0,-1 1 0,0-1 1,-1 0-1,-3 12 0,4-17-31,0 0 0,1 0-1,-1 0 1,1 1 0,0-1 0,0 0 0,0 0-1,0 0 1,2 5 0,-2-8 32,0 4-213,0 1 150,0 1-1090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1.4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8 4508,'0'0'-308,"-6"-6"-409,4 4 1284,6 6 3044,4 3-3529,-5-4-26,0-1 0,0 1-1,1-1 1,-1 0 0,0 1 0,1-2 0,4 3-1,-1-2-31,0 0-1,0-1 0,-1 0 0,1-1 0,0 1 1,0-1-1,0 0 0,0-1 0,12-2 0,-2 1-116,29-3-937,-14 1-642,-11 4 1186,-16 0-232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1.8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0 4016,'-10'21'-246,"9"-18"414,3-1-51,-1 0-95,0-1-1,1 0 1,-1 1-1,0-1 1,1 0-1,-1 0 1,1 0-1,0 0 1,-1 0 0,1 0-1,-1 0 1,1-1-1,0 1 1,0-1-1,0 1 1,-1-1-1,1 1 1,0-1-1,0 0 1,0 0 0,3 0-1,9 0 41,-11 0-9,4-1-5,3-1-37,3 0 41,-1 0-1,18-1 1,-28 3-37,12 0-66,0 0 0,0-1 0,15-3 0,43-14-2410,-68 18 2109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4.3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859 0 2564,'0'0'-196,"1"3"-94,-1-3 116,3 15 892,-3-15-699,0 0 1,1 1-1,-1-1 1,0 0-1,0 1 1,0-1-1,0 0 1,0 1-1,0-1 1,0 1-1,0-1 1,0 0-1,0 1 1,0-1-1,0 0 1,0 1-1,0-1 1,-1 0-1,1 1 1,0-1-1,0 0 1,0 1-1,0-1 1,-1 0-1,1 0 1,0 1-1,0-1 1,-1 0-1,-1 2 1806,-9 9-480,10-9-1318,0 0 1,0 0 0,-1-1 0,1 1-1,-1-1 1,1 1 0,-1-1 0,1 1-1,-1-1 1,0 0 0,1 0 0,-1 0-1,-3 1 1,-5 4 14,-150 98 452,141-92-448,-33 30 0,8-6-30,28-23-2,1 1 0,-24 29 0,13-14 11,-9 13 69,-43 67 1,46-62-55,6-4-21,1 1 1,-23 59 0,46-99-19,-79 208 179,47-117-116,25-67 11,-8 45 0,6-21 9,-10 56 177,15-82-159,2 0-1,-2 50 1,2-10 87,2-41-30,3 35 0,0-35-30,-3 35 0,0-29 4,2-1 1,1 1 0,7 38 0,2 49 201,-9-92-248,2 0 0,8 38 0,1 0 48,-9-48-101,1 0-1,1 0 1,6 15-1,5 14 23,-13-34-44,1-1-1,0 0 0,1-1 0,0 1 0,0-1 1,1 0-1,12 15 0,3-1-65,31 27 0,-47-46 40,51 47-143,-23-24 94,-22-18 39,0 0 0,1 0-1,18 9 1,52 27-144,49 23-54,-120-63 165,0 0 0,0 1-1,15 11 1,-25-16 31,3 0 0,41 15-48,81 31-188,-100-38 119,-24-8 128,1-1 1,-1 1-1,1 0 0,-1 0 1,1 0-1,-1 0 0,4 3 1,-4-2 5,1-1 0,-1 0 1,1 0-1,0 0 0,-1 0 1,1 0-1,0-1 0,4 1 1,1 0-15,-6 0-2,16 3-1,-15-3 4,0 1 12,35 14-279,-37-15 201,10 1-1308,-1 1-1867,-7-7 2021,10-11 166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5.1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386 0 3640,'0'0'4717,"-4"4"-4585,-14 12 6,14-12 407,-6 25 408,11-26-830,25 50 418,-18-32-484,2-2-1,12 21 1,10 18-139,-28-50 63,0 0 0,-1 0 0,1 1-1,1 8 1,11 25-79,-15-39 91,0 1 0,-1-1 0,1 0 0,-1 0-1,0 0 1,0 0 0,0 0 0,0 0 0,-2 5 0,2-7 4,0 0 1,0 0 0,0 0 0,0 0 0,-1 0 0,1 1 1,0-1-1,-1 0 0,1 0 0,-1 0 0,0 0 0,1 0 0,-1 0 0,1 0 0,-1-1 1,-2 3-1,-5 9-20,5-9 20,1 0 0,-1 0 1,0 1-1,0-2 0,0 1 0,0 0 0,0-1 0,-1 1 1,1-1-1,-7 3 0,-46 19-22,42-19 23,-134 42-27,135-44 25,-36 14-2,19-7-39,-35 8 0,61-18-30,0 1-18,1 0 0,-1 0 0,1 0 0,-1 0-1,1 0 1,0 1 0,-1-1 0,-2 3 0,3-2-195,1-2-885,-8 3 923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9:59:57.1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566 1 4364,'0'0'-296,"-8"3"-64,-23 10 524,23-10 34,-10 9 482,-55 73 2213,72-85-2889,-15 21 338,1 1 0,1 0 0,-23 48 0,33-62-250,0 1 0,-1-1 0,0 0 0,-11 13-1,10-14-28,0 1-1,1 0 0,0 0 1,-7 15-1,-14 29 144,-22 48 77,32-53-149,7-19-50,-2 0 0,-15 29 1,24-52-76,0 0 0,0 0 1,0 0-1,-1 11 1,-9 23 48,-13 33-5,20-59-36,1 1 0,0 0 0,1 0 0,-2 19 0,5-31-15,0 0-1,-1 1 1,1-1 0,-1 0-1,0 1 1,0-1 0,1 0-1,-1 0 1,-1 0 0,-1 4-1,-7 16 13,4 32 7,6-53-21,0 0 0,0 1 1,-1-1-1,1 0 0,0 0 1,0 1-1,-1-1 0,1 0 1,-1 0-1,1 1 1,-1-1-1,1 0 0,-1 0 1,-1 2-1,-6 13 6,0 44 81,6-43 27,0 0 0,-8 31 0,7-33-41,0 1 0,2 0 0,-1 0 0,2-1 0,2 27 1,0 3 67,3 101 433,-3-115-437,1-1-1,9 39 0,-2-15-1,22 93 274,10 19-183,-21-72-144,-9-52-42,-9-35-35,-1 1 0,1-1 1,-2 1-1,1 0 0,0 9 1,-2-15-6,0-1 1,0 1 0,0 0 0,1-1-1,-1 1 1,0-1 0,1 1 0,-1-1-1,1 1 1,-1-1 0,2 2 0,5 14 2,29 123 37,-20-95-16,0 5-16,-12-31-3,12 28-1,0-5 1,30 58 0,36 50-14,-53-88-11,-24-51 26,-1 1-1,0 0 0,4 19 1,-8-31-6,0 0 0,0 1-1,0-1 1,0 0 0,0 1 0,0-1 0,0 0 0,0 0 0,0 1 0,0-1 0,0 0 0,0 1 0,0-1 0,0 0 0,1 0 0,-1 1 0,0-1 0,0 0 0,0 1 0,0-1 0,0 0-1,1 0 1,-1 0 0,0 1 0,0-1 0,0 0 0,1 0 0,-1 0 0,0 1 0,2 0 0,-1 0 0,0 0 0,0 0 1,0 0-1,0 0 0,0 0 0,0 0 0,-1 0 0,1 0 0,0 1 0,-1-1 0,1 0 1,0 3-1,14 32-6,11 25-110,-25-60 108,6 9-17,-7-10 23,1 1 1,0 0-1,0-1 0,-1 1 1,1 0-1,0 0 0,-1-1 1,1 1-1,-1 0 1,1 0-1,-1 0 0,0 0 1,1 0-1,-1 0 1,0 0-1,1-1 0,-1 1 1,0 1-1,0 0-1,0-1 1,0 0-1,0 0 0,1 0 0,-1 0 0,0 0 1,0 0-1,1 0 0,-1 0 0,1 0 0,-1 0 0,1 0 1,-1 0-1,1 0 0,0 0 0,0 0 0,1 1 1,0 0-16,-2-1 6,2 2-15,18 13-41,-2 0-9,-16-14 56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0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1 4024,'-4'0'-248,"-45"8"196,17 17 1442,18-11-953,2 1 1,0 0-1,-14 23 1,-2 2 33,22-32-369,-66 99 617,65-96-681,0 1 0,1 0 0,1 0 0,0 0-1,0 1 1,1 0 0,1 0 0,0 0 0,1 0 0,-1 21 0,3-32-33,0 1 0,0-1 1,1 1-1,-1 0 1,0-1-1,1 1 0,0-1 1,0 1-1,-1-1 0,2 0 1,-1 1-1,0-1 0,0 0 1,1 0-1,-1 0 0,1 0 1,-1 0-1,1 0 1,0 0-1,0 0 0,0-1 1,0 1-1,0-1 0,0 1 1,1-1-1,-1 0 0,0 0 1,1 0-1,-1 0 0,4 1 1,1-1-36,-1 1 0,1-1 1,0-1-1,-1 1 0,1-1 0,-1 0 1,1-1-1,0 1 0,-1-1 0,1 0 1,-1-1-1,1 0 0,-1 0 0,0 0 1,0-1-1,0 0 0,8-5 0,-9 4 25,-1 1-1,0-1 0,0 0 0,0 0 0,0-1 0,0 1 0,-1-1 0,0 0 1,0 0-1,0 0 0,-1 0 0,0 0 0,0-1 0,0 1 0,0-1 0,-1 1 1,0-1-1,0 0 0,-1 0 0,1-5 0,-6-17-14,5 27 19,0 0 0,-1 0 0,1 0-1,0 0 1,-1 0 0,1 0 0,-1 0 0,0 0 0,1 0-1,-1 0 1,0 0 0,1 0 0,-1 0 0,0 0-1,0 0 1,0 1 0,0-1 0,-1-1 0,-2-1-13,-2-1-21,0-1 1,0 1-1,0 0 0,-1 0 0,0 1 0,0 0 1,0 0-1,0 1 0,0 0 0,-14-3 1,18 5-15,0-1-119,-2 1-50,-12 0-53,12 0-53,2 1-517,-2-1 553,4 0 142,0 0-1,0 0 0,0 0 0,0 0 0,0 0 0,0 1 0,0-1 1,0 0-1,0 1 0,0-1 0,0 1 0,0-1 0,0 1 0,0-1 1,0 1-1,-1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05.5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111 29 5937,'0'0'3572,"-5"1"-3528,0-1 6,-1 0 1,1 0 0,-1 0-1,1-1 1,-1 0-1,1 0 1,-9-4 0,8 3-1,3 1-50,-8-2-4,9 2-18,-27-12-6076,26 12 4070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2.3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53 118 4832,'0'0'-428,"-7"-8"-2429,-11-13 2131,11 8 4937,4 12-3866,-7-6 4234,13 4-4573,0-1 1,0 0 0,1 0-1,-1 0 1,1 1 0,-1 0 0,1 0 0,0 0 0,1 0 0,-1 0 0,0 1 0,1 0 0,4-2 0,17-4-19,-23 7-5,1 0-8,10-5 3,-11 4 8,1 1-8,10-2-8,-11 2 4,-3 1 25,1 1-1,-1-1 0,0 0 1,1 0-1,-1 0 0,1 0 1,-1 1-1,0-1 0,1 0 1,-1 0-1,0 0 0,1 0 1,-1 0-1,1 0 0,-1 0 1,0 0-1,1 0 0,-1 0 1,1 0-1,-1-1 0,0 1 1,1 0-1,-1 0 0,0 0 1,1-1-1,10 1-68,-10 1 67,1 0 0,-1-1 0,0 1 0,1-1 0,-1 0 0,1 1-1,-1-1 1,1 0 0,-1 0 0,0 0 0,1 0 0,2 0 0,-3 0-2,3 1-23,36 3-127,-38-3 123,2-1-44,10 4 31,-11-4 3,3 2-25,-5-2 61,-1 0-1,1 0 0,-1 0 1,1 1-1,0-1 1,-1 0-1,1 0 1,-1 0-1,1 0 1,-1 0-1,1 1 1,-1-1-1,1 0 1,-1 0-1,1 1 0,-1-1 1,1 0-1,0 2 1,0-1-5,0 1 0,0-1 1,0 1-1,0 0 0,-1-1 1,1 1-1,-1 0 0,1 0 0,-1-1 1,1 1-1,-1 0 0,0 0 0,0 0 1,0 0-1,0-1 0,0 1 1,0 0-1,-1 0 0,1 0 0,-1-1 1,1 1-1,-1 0 0,0 0 1,1-1-1,-3 4 0,-24 33-90,26-36 97,0-1 0,0 0 0,0 0 0,0 0 0,0 0 0,0 0 0,0 0 0,0 0 0,0 0 0,-1-1 0,-1 2 0,-12 8-63,-7 8-165,-45 27 1,64-44 186,-1 1 0,1 0 0,0 0 0,1 0 0,-1 0 0,0 0 0,1 1-1,-1-1 1,1 1 0,-4 4 0,6-6-24,-11 9-249,7-4 57,7-4 71,36-8 198,-12 3 8,-10 4 2,-4 0-14,-1 0 0,0 1 0,14 4 0,9 2 100,-31-7-80,29 10 216,-24-4-204,-7-6-27,1 0-1,-1 1 1,-1-1-1,1 1 1,0-1-1,0 1 1,0 0-1,-1 0 1,2 2-1,-2-2 20,0 0-10,0 0-1,0 0 1,-1 0-1,1 0 1,-1 1-1,1-1 1,-1 0-1,0 0 1,0 5-1,0-4 14,-1 1-1,0 0 0,0-1 1,0 1-1,0-1 0,0 1 0,-1-1 1,0 1-1,1-1 0,-1 0 1,-1 0-1,-3 4 0,4-3-14,-1-1 3,0 1-1,0 0 1,0-1 0,0 0 0,-1 0-1,-5 4 1,-5 4 58,5-5-25,1-1 0,-1 0-1,-15 6 1,12-5-27,10-4-21,0-1 1,0 0 0,0 0 0,0-1-1,0 1 1,-1 0 0,1-1-1,0 1 1,-3-1 0,-13 4 36,4 0-8,-1 0-1,1-2 0,-15 2 1,24-4-18,2 0-8,-11 4-5,10-4-13,3 1-65,-1 0 0,1-1 0,0 1 0,-1-1 0,1 1 0,-1-1 0,1 0 0,-1 0 1,1 1-1,-1-1 0,0 0 0,-1-1 0,-18-2-184,16 2-36,1-3-495,3 4 754,1 0-1,0 0 1,0 0-1,-1 0 1,1 0 0,0 0-1,-1 0 1,1-1-1,0 1 1,0 0 0,-1 0-1,1 0 1,0-1-1,0 1 1,-1 0 0,1 0-1,0 0 1,0-1-1,0 1 1,-1 0 0,1-1-1,0 1 1,0 0-1,0 0 1,0-1 0,0 1-1,0 0 1,0-1-1,0 1 1,-1 0 0,1-1-1,0 1 1,0-12-2063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3.6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 3684,'0'0'-292,"4"0"-172,9 0 261,-4 0 4996,-8 4-4612,2 11-21,-2-11 351,-3 1-402,-2 7-36,0-3 41,0 0 0,1 0 0,0 1 0,1-1 0,-2 11 0,3-17-93,1 0-1,-1 0 0,0 0 1,0 0-1,0-1 1,0 1-1,0 0 1,-3 2-1,3-2-4,-1-1 1,1 1-1,0 0 1,0 0-1,0 0 0,0 0 1,0 0-1,0 3 1,-4 51 205,5-55-200,0 1-7,0 1 1,0-1-1,1 1 1,0-1 0,-1 1-1,4 6 1,-2-3-5,-1-4-7,-1 0-1,1 0 1,0-1 0,0 1 0,0 0-1,1-1 1,-1 1 0,3 2 0,-3-4 18,0 1-18,22 28 10,-21-29-8,1 0-2,11 2-2,-10-2-1,-1-1-10,37 0 1,-33-2-3,6-6 6,-9 7 6,-1-1 0,0-1 0,1 1 0,-1 0-1,0-1 1,0 0 0,-1 1 0,1-1 0,0 0 0,-1-1-1,0 1 1,1 0 0,1-6 0,0 1-1,0 3 20,-1-1 0,-1 0 0,1 0 0,-1 0 0,0 0 0,0 0 0,-1-1 0,0 1 0,0 0 0,0-13 0,-1 17 0,0-29 60,0 29-48,0-1-5,0-1 0,0 1 0,0 0 0,-1 0 0,1-1 0,-1 1-1,0 0 1,0 0 0,-1 0 0,1 0 0,0 0 0,-3-3 0,-9-14 10,12 18-28,0 0-5,-2-4-7,2 4 2,-8-3-17,8 4 17,0 0 1,1 1-1,-1-1 0,0 0 0,0 0 1,0 1-1,0-1 0,0 1 0,0-1 1,0 1-1,0-1 0,0 1 1,0 0-1,0 0 0,0-1 0,-1 1 1,-1-1-9,-8-6 6,-9-2-10,17 7-5,-31-7-369,31 9 327,0-1-110,-23-11-3214,23 11 2719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5.4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4296,'0'0'4457,"10"3"-4211,0 0-167,-7-1-37,1-1 1,-1 0-1,1 1 0,0-2 0,0 1 1,-1 0-1,1-1 0,5 1 0,-4 25 990,-7 33-390,0-30-574,2 0 1,3 36-1,-2-21-255,-1-37 122,-1-1 1,1 1-1,1 0 0,-1-1 1,1 1-1,3 10 1,-4-16 55,0-1 0,0 1 0,0-1 0,1 1 0,-1-1 0,0 1 0,0-1 0,0 1 0,0-1 0,0 1 0,0-1 0,0 1 0,0-1 0,0 1 0,0-1 0,0 1 0,0-1 0,0 1 0,0-1 0,-1 1 0,1-1 0,0 1 0,0-1 0,-1 0 0,1 1 0,0-1 0,0 1 0,-1 0 0,0-1-3,1 0 0,0 1 1,0-1-1,-1 1 0,1-1 0,0 0 0,0 1 0,-1-1 0,1 1 0,0-1 0,0 1 0,0-1 1,0 1-1,0-1 0,0 1 0,-1-1 0,1 1 0,0-1 0,1 1 0,-1-1 0,0 1 1,0-1-1,0 1 0,0-1 0,0 1 0,0-1 0,1 1 0,-1 0 0,5 18-386,-1-6-709,-4-13 1045,0 0 0,0 0 0,0 0 0,0 0 1,0 0-1,0 0 0,0 0 0,0 1 0,0-1 0,0 0 0,0 0 0,0 0 0,0 0 0,0 0 0,0 0 0,0 0 0,0 0 0,1 0 0,-1 1 0,0-1 0,0 0 0,0 0 0,0 0 0,0 0 0,0 0 0,0 0 0,0 0 0,0 0 0,0 0 0,0 0 0,1 0 0,-1 0 0,0 0 0,0 0 0,0 0 0,0 0 0,0 0 0,0 0 0,0 0 0,0 0 0,1 0 0,-1 0 0,0 0 0,0 0 0,0 0 0,0 0 0,0 0 0,0 0 0,0 0 0,0 0 0,0 0 0,1 0 0,-1 0 0,0 0 0,0 0 0,0 0 0,0 0 0,0 0 0,0 0 0,14-26-623,-10 17-556,-4-7 155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5.8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91 3560,'0'0'-281,"-2"-3"51,-5-6 54,5 6 49,1 1 40,-2-7 39,2 6 37,1 3 84,-1-1-1,1 1 0,0 0 1,-1-1-1,1 1 0,0 0 1,-1-1-1,1 1 0,0-1 1,0 1-1,0-1 0,-1 1 1,1-1-1,0 1 1,0-1-1,0 1 0,0 0 1,0-1-1,0 1 0,0-1 1,0 1-1,0-1 0,0 1 1,0-2-1,7-7 194,-5 7 1209,2 1-1274,10-2-25,-11 2-16,1 0-11,16-3 220,33-1-1,-38 5-345,-1 0 0,1-1 0,-1-1 0,16-3-1,8 0-575,-36 4 322,2 0-341,31-7-1767,-32 8 1161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6.2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0 3464,'-1'3'-45,"0"-1"0,0 1-1,-1-1 1,1 0 0,0 0-1,-1 0 1,1 0 0,-3 3-1,2-4 264,3 2-74,-1-1-112,0-1 1,1 0 0,-1 0-1,0 0 1,1 1 0,-1-1-1,1 0 1,0 0 0,-1 0-1,1 0 1,0 0 0,0 0-1,-1 0 1,1 0 0,0 0-1,0 0 1,0 0 0,0-1-1,0 1 1,0 0 0,1-1-1,-1 1 1,0-1 0,0 1-1,0-1 1,1 1 0,-1-1-1,0 0 1,0 0 0,3 1-1,3 0 78,-5 0-49,0-1 1,1 1 0,-1-1 0,0 1 0,1-1 0,-1 0 0,1 0 0,-1 0 0,4-1-1,15 0 57,-11 2-141,0-2 0,0 0 1,0 0-1,-1 0 0,1-1 1,18-7-1,-23 8-136,0-1 0,0 1 0,0 0 0,10-1 0,4-3-1720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6.7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 3076,'0'0'3096,"3"6"-2783,11 20-21,-13-23-180,1 1-1,-1 0 0,-1-1 0,1 1 1,-1 0-1,1 0 0,-1 0 0,0 0 1,0 0-1,-2 6 0,2-2-7,0 17 204,0-3-81,0 1-1,-5 23 1,0 19 2,2-31-178,3-26-79,-1 0 0,0 0 1,0 0-1,-4 9 0,5-15 8,0 0-1,-1 0 0,1-1 1,0 1-1,0 0 1,0 0-1,0 0 0,0 0 1,0-1-1,1 1 1,-1 0-1,0 0 1,1-1-1,0 3 0,0-2-15,0-1 0,-1 1 0,1 0 0,-1-1 0,0 1-1,0 0 1,1 0 0,-1 0 0,0-1 0,0 1-1,-1 0 1,1 0 0,0 0 0,-1 1 0,0 0-81,1-1 0,0 0 1,-1 1-1,1-1 1,0 1-1,0-1 0,1 1 1,0 2-1,0 10-4119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7.2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12 3956,'0'0'-185,"0"0"196,0-1-1,0 1 1,1 0 0,-1-1 0,0 1-1,0-1 1,0 1 0,0 0 0,0-1-1,0 1 1,1-1 0,-1 1-1,0 0 1,0-1 0,1 1 0,-1 0-1,0-1 1,1 1 0,-1 0-1,0 0 1,1-1 0,-1 1 0,0 0-1,1 0 1,-1 0 0,0-1 0,1 1-1,-1 0 1,1 0 0,-1 0-1,0 0 1,1 0 0,-1 0 0,1 0-1,0 0 1,4-1 92,-3 0-11,0 1 0,0 0-1,-1 0 1,1 0 0,0 0 0,0 0-1,-1 0 1,1 0 0,0 1-1,0-1 1,-1 1 0,4 0-1,16 6 102,-15-6-23,52 13 812,-53-14-927,-1 0-4,44-4-130,-26 4-189,-17 0 82,-2 0-37,11 4-39,-10-4-43,-1-1-1195,11-5 293,-10 4 190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7.5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0 3688,'-12'11'-41,"12"-10"101,-1 0 1,1 0-1,-1 0 1,0-1-1,1 1 1,-1 0-1,1 0 1,0 0-1,-1 0 1,1 0-1,0 0 1,0 0-1,0 0 1,-1 1-1,1-1 1,0 0-1,1 0 1,-1 0-1,0 0 1,0 0-1,0 0 0,0 0 1,1 0-1,-1 0 1,1 0-1,-1 0 1,0 0-1,1 0 1,0 0-1,-1-1 1,1 1-1,-1 0 1,1 0-1,0 0 1,0-1-1,0 1 1,-1 0-1,1-1 1,0 1-1,0-1 1,0 1-1,0-1 0,0 1 1,0-1-1,0 0 1,0 1-1,0-1 1,0 0-1,0 0 1,2 0-1,0 1 174,2-1-11,43-4 313,-43 3-389,1 1-13,63-8 261,-65 7-396,17 2-143,-16-2 111,1 1-94,27-9-3066,-30 8 1690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18.9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352 1 4288,'0'0'1292,"-1"7"-1072,-2 21-2,2-24-135,-1 0 1,0 0 0,1 0-1,-1 0 1,-1 0-1,1 0 1,0-1-1,-1 1 1,0-1 0,0 0-1,0 0 1,-4 4-1,-2 2 88,-14 17 238,-69 84 949,65-70-804,-34 66 0,51-86-443,1 1 0,2-1 0,0 2 0,1-1 0,-5 38 0,-9 6 57,8 20 61,5-44-70,-2 70 1,6-47-47,17 104 292,-8-116-283,-4-31-24,0-1 0,10 37 0,-6-37-9,-3-7-21,1-1 0,1 0 0,0 0 0,13 23 0,-8-20 7,-8-11-65,0 0 1,1 1-1,-1-2 1,1 1-1,0 0 1,0-1-1,1 1 0,-1-1 1,1 0-1,-1 0 1,7 3-1,-9-5-9,-1-1 0,1 1 0,0 0 0,0-1 0,-1 1 0,1 0-1,0-1 1,-1 1 0,1 0 0,-1 0 0,1 0 0,-1 0 0,1-1 0,-1 1 0,0 0-1,1 1 1,1 3 2,31 26 4,11 4-39,-42-34 25,0 1-4,30 14-58,-29-15 41,-1 0-4,48 12-2209,-49-17 1673,3-15-888,-4 17 1227,-1 1 0,1-1-1,-1 1 1,1 0 0,-1-1 0,0 1 0,0 0-1,0-1 1,0 1 0,0 0 0,0 0 0,-2-2-1,0 0-461,-8-8-2458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2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25 3712,'-12'-6'-597,"-24"-11"953,35 16 58,-3 1-297,1 0-48,-1 1 0,0-1-1,1 1 1,-1 0-1,0 0 1,1 0 0,-1 1-1,1-1 1,0 1-1,-1 0 1,-4 3 0,-36 32 543,11-8-259,14-14-99,-23 27 1,27-24-119,-1 0 0,2 1 0,-21 36 1,34-53-129,0 0 0,1 0 0,-1 1 0,0-1 1,1 0-1,-1 0 0,1 0 0,0 0 0,0 0 1,0 1-1,0-1 0,0 0 0,0 0 1,1 0-1,-1 0 0,1 1 0,-1-1 0,1 0 1,0 0-1,0 0 0,0 0 0,0 0 0,0-1 1,0 1-1,0 0 0,1 0 0,-1-1 0,1 1 1,-1-1-1,4 3 0,1 1 7,-1 0-1,2-1 1,-1 0 0,0 0 0,1-1-1,0 0 1,12 5 0,-5-1-22,2-1 1,24-3-4,-19-4 26,4-7-10,-20-1-19,-2 3-1,-11-11-3,6 14 11,0-1 0,0 1 1,0 0-1,-1 0 0,1-1 0,-1 2 0,0-1 1,0 0-1,-6-4 0,1 1-4,-32-14-203,38 18 105,-12-4-187,-22-14-2094,33 19 1174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21.0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789 1 6345,'12'6'-600,"-18"-1"6,5-4 605,1-1 0,-1 1 0,0-1-1,0 1 1,0 0 0,0-1-1,1 1 1,-1 0 0,0 0-1,1-1 1,-1 1 0,1 0-1,-1 0 1,0 2 127,0-3-122,1 1-1,-1 0 1,1-1-1,-1 1 1,0-1-1,1 1 1,-1 0-1,0-1 0,0 1 1,1-1-1,-1 0 1,0 1-1,0-1 1,0 0-1,1 1 1,-1-1-1,0 0 1,0 0-1,0 0 1,-1 0-1,-13 6 295,11-5-196,-6 2-70,2-1 45,-1 1 1,1-1-1,-13 7 1,-17 17 155,37-26-237,1 1 0,-1 0 0,0-1-1,0 1 1,0-1 0,0 1 0,0-1-1,0 1 1,0-1 0,0 0 0,0 1-1,0-1 1,-2 0 0,2 0-5,1 0-1,-1 0 1,1 0 0,-1 1 0,1-1-1,-1 0 1,0 0 0,1 0-1,-1 0 1,1 1 0,-1-1 0,1 0-1,-1 1 1,1-1 0,0 0 0,-1 1-1,1-1 1,-1 0 0,1 1-1,0-1 1,-1 1 0,1-1 0,0 0-1,-1 2 1,0-1 10,-1 1 0,0-1 0,1 0 0,-1 1 0,0-1 0,0 0 0,0 0 0,0 0 0,0-1 0,0 1 0,0 0 0,-3 0 0,2 0 2,1-1 33,-2 2-13,-31 20 147,29-17-133,0-1-1,0 0 1,-1 0 0,1-1-1,-11 5 1,-9 6 109,20-11-133,0 0-1,0 0 0,0 0 1,1 1-1,-9 7 0,12-9-12,-1-1 5,-19 11 35,21-11-27,-4 0 5,0 1 1,0-1 0,1 1-1,-1 0 1,0 0 0,1 0 0,-9 7-1,8-6-18,-2 2 70,0 1-1,0 0 0,0 0 1,-8 11-1,1-1 9,10-12-55,1 0 1,-1 0-1,1 0 0,0 0 1,-4 7-1,-8 11 102,5-8-19,1-1-1,0 1 1,1 0 0,1 1-1,0 0 1,-4 16 0,-12 22 184,12-25-106,1 1 1,1 0 0,-5 29 0,5-17-19,-8 26 180,-9 88 1,-4 34 30,-14 171 37,34-154-324,11-162-71,2-1 1,15 76 0,-8-86-23,1 1 0,1-2 1,23 42-1,-20-43-4,75 128 34,-53-111-21,-26-33-16,1 0 1,15 15-1,-9-10 3,51 46 7,-26-27-28,28 21-134,-52-39 109,-17-18 35,1 0 1,-1 1-1,1-2 1,0 1-1,0 0 1,0 0-1,6 3 1,-8-6 4,-1 0 1,1 1-1,0-1 1,-1 1-1,1-1 1,0 1-1,-1-1 1,1 1-1,-1-1 1,1 1-1,-1 0 1,1-1-1,-1 1 0,1 0 1,-1-1-1,0 1 1,1 0-1,-1-1 1,0 2-1,10 13-16,49 42-174,-58-55 180,12 9-91,-10-9-532,9 8 959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21.7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263 10 5657,'0'-1'6,"0"1"0,0 0 1,0-1-1,0 1 0,0 0 1,0-1-1,0 1 1,0-1-1,0 1 0,0 0 1,-1-1-1,1 1 0,0 0 1,0-1-1,0 1 1,-1 0-1,1-1 0,0 1 1,0 0-1,-1 0 1,1-1-1,0 1 0,-1 0 1,1 0-1,0 0 0,-1-1 1,1 1-1,0 0 1,-1 0-1,0 0 0,-4 10 1258,-4 8-713,5 8 553,4-26-1094,-1 0 0,1 0 0,0 1 0,0-1-1,0 0 1,0 1 0,0-1 0,0 0 0,0 0-1,0 1 1,0-1 0,0 0 0,-1 0 0,1 1-1,0-1 1,1 0 0,-1 1 0,0-1 0,0 0-1,0 0 1,0 1 0,0-1 0,0 0 0,0 1-1,0-1 1,0 0 0,1 0 0,-1 1 0,0-1-1,0 0 1,0 0 0,0 0 0,1 1 0,-1-1-1,0 0 8,1 0 0,-1 1 0,0-1-1,0 0 1,1 0 0,-1 1-1,0-1 1,0 0 0,0 1 0,1-1-1,-1 0 1,0 1 0,0-1 0,0 0-1,0 1 1,0-1 0,0 0-1,0 1 1,0-1 0,0 0 0,0 1-1,0-1 1,0 1 0,0-1 0,0 0-1,0 1 1,0-1 0,0 0-1,0 1 1,-1-1 0,0 5 79,0-1 1,0 0 0,1 1-1,0-1 1,-1 1-1,1-1 1,1 0-1,-1 1 1,1-1-1,1 8 1,9 27 412,26 51-41,-26-55-412,14 29-121,-20-47 20,-3-1-26,0-9 41,-1-1 0,-1 1-1,1-1 1,-1 1 0,0 0 0,0-1-1,-1 1 1,0-1 0,0 1 0,-1-1 0,-2 7-1,1-1 7,2-12 23,1 1 0,0 0 1,-1 0-1,1 0 0,0 0 1,-1-1-1,1 1 0,-1 0 1,1 0-1,-1-1 0,0 1 1,1 0-1,-1-1 0,0 1 1,1 0-1,-1-1 0,0 1 1,0-1-1,1 1 0,-1-1 1,0 0-1,0 1 0,-1-1 1,-15 8 17,-1-1 1,1-1-1,-1 0 1,-36 5 0,4 1 4,35-10-27,-4-2-51,10 1-142,1 0 0,-1 0 0,0-1 1,0 0-1,0 0 0,0-1 0,0 0 0,-16-4 0,21 3-271,6-1-1799,5-10 103,-5 10-491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40.8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14951 5477 5801,'-15'4'-733,"10"-2"521,-1-1 0,1 0-1,0 0 1,-11 0 0,14-1 226,0-1 1,-1 1-1,1-1 1,0 1-1,0-1 0,-1 0 1,1 0-1,0 0 1,0 0-1,0 0 0,0 0 1,0-1-1,0 1 1,-2-3-1,-31-32 699,20 20-292,-28-25 1,0 5-90,21 18-107,-33-23 0,34 26-69,1-1 0,-18-19 0,17 16-35,-34-30 236,-20-20 252,-117-83 0,-204-86-19,-17 25-246,251 131-236,-141-55 47,138 65-8,-74-24 14,83 36-76,-426-167 101,280 106-139,-205-79-13,-203-75-46,-304-41-88,800 260 67,-296-92-117,416 116 114,-303-110-176,-386-144-335,96 8-220,620 247 701,-56-27-31,-212-99-136,218 105 143,-244-81-251,-12 34 104,107 29 132,105 26 44,-474-173-119,242 96 84,127 44 67,-264-69-52,269 79 2,72 23 22,-102-20 14,-50-9-155,89 23-96,242 48 275,-286-58-295,8-30 60,142 47 133,19 6 44,50 18 36,53 14 15,-39-13 1,-39-15 2,70 23 34,25 8-11,0 0-1,0-1 1,0 0-1,0 0 1,-10-7 0,-15-5-52,30 14 42,-2 0 15,-89-39 6,61 26-43,30 13 30,-32-12-14,31 11 9,-1 2 9,-10-4-10,11 4-9,-1 0-15,-10 0 4,11 0 2,-1-1-47,-35-7-161,34 7 196,2 1-38,-11 0 32,10 0-18,1-1-208,-11-2 186,10 2 7,0 1-274,-14 0 246,14 0-2,-1 0-447,-1 1 360,-1-1-1,1 1 1,0 0 0,-9 2-1,5 0-483,7-2 100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0:42.5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588 0 1952,'0'0'-139,"-6"4"-389,-9 5 632,-1 0 1,-29 11 0,-12 5 338,8-7-241,39-14-176,8-3-7,-2 0-10,-31 7 42,32-7 6,-2-1-27,-15 3 3,-47 7 86,65-9-111,-20 3 2,17-3 3,0-1-4,-16 3-3,-27 4 32,-14 6-12,20-7-10,35-5 25,0 1-1,-1 0 1,1 1 0,-11 4 0,63 8 101,57 10 0,10 3 154,-63-15-203,-34-10-67,0 1 1,0 0 0,0 1-1,17 9 1,-3 1 22,-18-10-32,0 1 0,0 0 1,0 0-1,15 13 1,-4-1 0,-16-14-15,-1 0 0,1 1 0,-1 0 0,0 0 0,0 0-1,4 7 1,-1-3 12,-1 1 0,16 13 0,10 13 6,-28-31-17,-1 1 0,0 0 0,-1-1 0,1 1 0,4 12 0,5 10 11,-5-12-19,-3-8 9,2 18 12,-3-12-10,1-5 2,11 30-84,-16-38 68,0-1 0,0 1 1,0-1-1,0 1 0,-1 0 1,1-1-1,0 1 0,0-1 1,-1 1-1,1-1 0,0 1 1,-1-1-1,1 1 0,-1-1 1,1 1-1,-1-1 0,1 0 1,0 1-1,-1-1 0,1 1 0,-1-1 1,0 0-1,1 0 0,-2 1 1,-11 5-199,10-5 159,-1-1-437,-14 0 290,17 0 137,1 0 0,-1 0 0,0 0 0,0 0 0,1 1 0,-1-1 0,0 0 0,1 0 0,-1 1 1,0-1-1,1 0 0,-1 1 0,0-1 0,1 1 0,-1-1 0,1 1 0,-1-1 0,1 1 0,-1-1 0,1 1 0,-1 0 0,0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2:52.9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15 1092,'0'-14'10494,"-5"19"-10320,-12 13-6,12-13 694,5 0-760,0 0 1,-1 0 0,0-1-1,0 1 1,-4 9-1,4-10-68,-1 0 0,1 1 0,0-1 0,0 1 0,0 8 0,-5 75 168,5-53-169,-3-1 1,-9 42 0,1-5 1,-14 60-9,23-121-26,2 0 0,-1-1 0,1 12 0,-3 16-46,3-32-180,-1 15 403,4-6-2890,8-18 2056,29-13-141,-37 16 557,0 0 0,0 0 0,0-1 1,0 1-1,0 0 0,0-1 1,0 1-1,-1-1 0,1 0 0,0 0 1,-1 1-1,0-1 0,1 0 1,1-3-1,-2 2-944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2:54.3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1211 6385,'-26'-50'-1437,"26"48"1435,-1 0 0,0 0 0,1 0 0,-1 0 0,1 0-1,0 0 1,-1 0 0,1-1 0,1-2 0,-3-8 67,1 5 28,0 0-1,0 0 0,0 0 0,1 0 0,2-16 0,-1 6 68,5-55 556,-4 35-252,8-47 1,0 16-68,-7 45-157,13-44 0,0 3 65,-11 45-218,0 0 0,2 1 1,0 0-1,12-23 0,44-69 221,25-9 27,-70 97-281,0 0-1,2 1 1,1 1 0,0 1 0,46-32 0,39-10 9,-91 55-56,-1 1 1,1 0-1,0 1 1,1 1 0,28-5-1,-29 5 4,-11 3-6,0 0 0,0 0 0,0 0 1,1 1-1,-1-1 0,6 1 1,13 1 12,0 0 1,33 7 0,-16 0 3,63 17 19,-91-20-32,1-1 0,-1 1 0,0 1 1,-1 0-1,22 15 0,0 3 9,-22-17-10,-1 0-1,0 0 1,0 1 0,-1 0 0,14 16 0,-14-11-8,3 2 9,-1 1 0,0 0 0,15 33-1,-18-31-5,-1-1 3,0 1 1,-1 0-1,8 35 1,-5-7-3,4 35 7,-12-72-10,-1 0 0,0 0 0,0 0 0,-1 1-1,0-1 1,-5 17 0,-5 43-19,1-27-10,7-28 21,-1 0 0,-6 16-1,9-26 9,-70 149-7,65-140 4,-10 12 3,8-14-2,0 0 1,-8 15 0,8-13-6,0-1-1,-12 14 1,9-13 6,1-1-1,1 1 1,-9 15-1,15-23 2,-1-1 0,1 1 0,-1-1-1,-7 7 1,-10 12-9,8-8 8,0-1 1,-1-1-1,0 0 1,-1 0-1,-20 11 1,7-3-1,-20 12 11,33-21-4,-1-1 0,-19 10 1,23-14 8,-39 16 96,23-12-42,5-2 101,0-1 1,-45 9 0,49-13-107,7-3 2,0 0 0,0 0 0,0-1 0,-13-1 0,3 0 11,7 0-17,1-1-1,0 0 0,0-1 1,0 0-1,0-1 1,0-1-1,1 0 1,-22-12-1,11 6 23,18 7-72,0 1 1,1-1-1,0 0 1,-1 0 0,2 0-1,-1-1 1,0 0-1,1 0 1,0 0-1,0 0 1,0-1 0,1 0-1,0 1 1,0-1-1,-2-7 1,-5-12 4,2-1 0,-6-33 1,13 55-18,-3-17-119,2 0 1,0 0-1,2 0 0,0 0 1,3-21-1,0 26-222,0-1 1,1 1-1,1 0 1,0 0-1,1 1 0,1-1 1,11-18-1,15-33-4040,-23 48 1670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3:21.3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78 1428,'-23'-17'1670,"20"15"-1056,0 1-91,-4-4 4854,7 5-5271,105-22 576,-29 9-402,-63 10-238,1 1 0,20-1 0,-24 3-24,0-1-1,0 0 1,14-4 0,-18 4-19,-1 1-1,0-1 1,1 1-1,-1-1 1,1 2-1,-1-1 1,1 1 0,5 1-1,25 1-69,-30-3 56,-1 1-1,1-1 1,-1 1-1,1 0 1,-1 0 0,0 0-1,1 1 1,-1 0 0,8 4-1,-10-4 4,0 0-1,0 0 0,-1 0 0,1 0 1,0 0-1,-1 1 0,0-1 1,0 1-1,1-1 0,-1 1 1,-1 0-1,1 0 0,0 0 1,-1 0-1,1 0 0,0 5 1,-2-5-1,0 0 1,0-1 0,0 1-1,-1-1 1,1 1 0,-1 0 0,1-1-1,-1 0 1,0 1 0,0-1-1,0 1 1,-1-1 0,-1 3-1,0 1-29,1-1 17,-1 0 1,0 0-1,-1-1 0,1 1 1,-1-1-1,0 0 1,0 0-1,-9 7 0,4-3-22,-170 129-449,127-100 342,-9 9-20,60-44 165,-1 0 0,0 1-1,0-1 1,1 1 0,-1-1-1,1 1 1,-1 3 0,0-2 4,0-1-7,2-1 23,1 0-1,0 0 1,0 1-1,-1-1 0,1 0 1,0 0-1,1 0 1,-1 0-1,0 0 0,0 0 1,1-1-1,0 1 1,-1 0-1,1-1 0,0 1 1,3 1-1,0 0 35,-1-1-1,1 0 1,0 0-1,1-1 0,6 2 1,-9-2-18,1-1-1,-1 1 1,0-1 0,0 0 0,0 0 0,1 0-1,3 0 1,19-2 134,86-3 167,-104 5-302,0-1-1,1 0 1,-1 0 0,13-5-1,-12 4-11,1-1 1,-1 2-1,1-1 0,16 0 1,1 0-494,42-9 1,-65 10 183,-3 1 245,0-1-1,1 0 1,-1 1-1,0-1 1,1 1-1,-1 0 1,1-1-1,-1 1 1,1 0-1,-1 0 1,0 0-1,3 0 1,-2 0-51,2 0-425,1-1-1132,17-2-325,-12 2-357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03:22.7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348 988 5436,'0'0'-320,"-5"-2"56,-12-6 177,1-1 0,-1-1 0,-21-16 0,-22-14 886,29 13-327,5 4 186,-27-30 0,44 43-499,1 0 0,0-1 1,1 0-1,0-1 0,1 1 1,-8-20-1,8 13 0,1 0 1,1 0-1,0 0 0,1-1 1,1 1-1,1-29 1,1 34-86,1-1 1,0 1-1,1 0 1,0 0 0,1 1-1,1-1 1,0 0 0,1 1-1,0 0 1,12-20 0,-6 15-16,2-1 1,0 2-1,1 0 1,1 1-1,33-27 1,-4 9 15,2 2 0,49-24 0,-48 29-34,-17 11-8,2 1 1,65-19-1,-51 18-12,-18 7-7,0 1 1,1 1-1,0 2 0,0 1 0,0 0 1,0 3-1,32 2 0,-48-1-3,23 2 53,0 2 0,41 10 0,-34-4-20,-1 2 1,0 2 0,-2 2-1,1 1 1,-2 2 0,-1 2-1,44 33 1,-68-43-31,0 0-1,-1 1 1,-1 1-1,0 0 1,-1 0-1,-1 1 1,0 0 0,10 23-1,-12-16-2,0 1 0,-2-1 0,7 40 0,-11-50-10,0 5-1,-1-1 1,0 0-1,-2 0 1,0 0 0,0 1-1,-1-1 1,-7 22-1,2-14-2,-1-1-1,-2 1 1,0-1-1,-2-1 1,0 0-1,-1-1 1,-1 0-1,-21 22 1,-43 52 20,-45 20 3,72-70-14,48-42-6,-16 10 0,14-10-1,-12 8 3,-32 19 26,34-23-14,-28 11 102,-81 9 530,118-26-584,-1 0 1,1-1-1,0 0 0,-1-1 1,1 1-1,0-1 0,-12-3 1,-8-1 123,-40-9 126,24 5-139,1-2 1,-65-27-1,100 36-155,-6-3 12,2 0 0,-1 0 0,0-1-1,1-1 1,0 0 0,1 0 0,-1-1 0,1 0 0,1 0 0,0-1-1,0 0 1,1-1 0,0 0 0,-9-15 0,9 9-31,0 1 1,0-2-1,2 1 0,0-1 1,1 0-1,0 0 1,2 0-1,0 0 0,1-23 1,3-58-282,-4-88-1004,1 159 965,-4-22-473,-8-49-2059,11 31-1862,2 43 2230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17.4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96 50 432,'0'0'2160,"-5"1"-2000,-16 6 12,10-1 7396,32-25-7508,-15 14-4,-3 4-5,105-34 243,-105 34-306,1 0-1,-1 1 0,1-1 1,-1 1-1,1-1 1,-1 1-1,1 0 1,-1 0-1,6 2 1,3-1-81,-11-1 82,1 0 1,0 1-1,-1 0 0,1-1 0,-1 1 1,1 0-1,0 0 0,-1 0 1,0 0-1,1 0 0,-1 0 0,0 0 1,1 1-1,-1-1 0,2 3 1,-2-2-35,-1-2 42,1 0 0,-1 0 1,0 0-1,1 0 0,-1 0 0,1 0 0,-1 0 1,0 1-1,1-1 0,-1 0 0,1 0 0,-1 0 1,0 1-1,1-1 0,-1 0 0,0 1 0,1-1 1,-1 0-1,0 1 0,0-1 0,1 0 0,-1 1 1,0-1-1,0 0 0,0 1 0,0-1 0,1 1 1,-1-1-1,0 1 0,1 19-82,-7 16 7,3-28 71,-1-1 0,0 0 0,-1 0 0,1 0 0,-1-1 0,-1 1 1,1-1-1,-1 0 0,-12 9 0,13-11 2,-15 10-19,17-13 17,0 1-1,1 0 1,-1-1 0,1 1-1,-1 0 1,1 0-1,0 1 1,-1-1 0,1 0-1,-3 5 1,-4-1-28,7-6 29,1 1 0,0-1 0,0 1 1,0-1-1,0 1 0,0-1 1,0 1-1,0-1 0,1 1 1,-1 0-1,0 0 0,0-1 0,0 1 1,1 0-1,-1 0 0,0 0 1,0 1-1,-5 2-27,-4 3-157,9-7 184,1 0-1,0 1 1,0-1-1,0 0 1,0 1 0,0-1-1,0 0 1,-1 1-1,1-1 1,0 0-1,0 1 1,0-1-1,0 0 1,0 1 0,0-1-1,0 0 1,1 0-1,-1 1 1,0-1-1,0 0 1,0 1-1,0-1 1,0 0 0,0 1-1,0-1 1,1 0-1,-1 0 1,0 1-1,0-1 1,0 0-1,1 0 1,-1 1 0,0-1-1,0 0 1,1 0-1,-1 0 1,0 0-1,1 1 1,-1-1 0,0 0-1,1 0 1,13 4 42,-11-3-60,3 0 12,-2-1-5,14 0 8,-14 0-3,-1 1-5,60 13-69,-31 3 18,-30-16 55,10 10-26,11 15 19,-16-1 1,-8-21 17,1 1 0,-1-1 0,1 1 0,0-1 0,2 9 0,-2-8-4,0-2 6,0 0 0,-1 0-1,1 0 1,-1 0 0,1 1-1,-1-1 1,0-1 0,0 1-1,0 0 1,-1 0 0,1 0-1,-1-1 1,1 1 0,-3 2-1,3-3 2,0-1 0,0 1 0,0-1-1,0 1 1,0-1 0,0 1-1,0 0 1,1 0 0,-1-1 0,1 1-1,-1 0 1,1 0 0,0 2 0,-1-3-1,1 0 1,-1 0-1,1 0 1,-1 0 0,0 0-1,1 0 1,-1-1-1,0 1 1,1 0 0,-1 0-1,0 0 1,0-1-1,0 1 1,0-1 0,-1 2-1,1-1 1,-22 29-1,20-25 1,0 0 0,0 0 0,-1-1 0,0 0 1,0 1-1,0-1 0,-8 6 0,-49 35 35,58-43-36,0 0 0,0 0-1,0-1 1,-1 0 0,1 1 0,0-1 0,-1 0 0,1-1 0,-5 2 0,-3 0-3,-24 7 5,32-9-5,-2 1-7,-16 2-16,15-2-31,2-2-205,1 0 264,-20-11-755,23 12 609,-1-1 0,0 0 0,1 1 0,-1-1 0,0 0 0,1 0 0,-1 1-1,1-1 1,-1 0 0,1 0 0,0 0 0,-1 0 0,1 0 0,0 0 0,0 0 0,-1 1-1,1-1 1,0 0 0,0 0 0,0 0 0,0 0 0,0 0 0,1 0 0,-1 0 0,0 0 0,0 0-1,1 0 1,-1 0 0,0 0 0,1-1 0,8-17-1627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20:15:19.1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153 5 4572,'0'0'3949,"-4"5"-3735,-10 12 153,2 1 0,0 1 0,-13 28 1,-6 29 187,14-38-418,16-35-125,0 1 0,0-1 0,1 0 0,-1 0 0,1 0 0,-1 6 1,0 0-7,-19 53 99,19-60-102,1 1 0,-1-1 0,1 0 1,-1 1-1,1-1 0,0 1 0,0-1 0,0 3 1,1-3-3,-1-1 1,0 1 0,0-1 0,0 0 0,0 1 0,-1-1 0,1 1 0,0-1-1,0 0 1,-1 1 0,0 1 0,0-1-1,0 0 0,1 0 0,-1 0 1,1 0-1,0-1 0,-1 1 0,1 0 0,0 0 0,0 0 0,0 0 1,1 3-1,-1-3-1,0 0 1,0-1 0,0 1 0,0 0-1,0-1 1,0 1 0,0-1 0,0 1-1,-1 0 1,1-1 0,-1 3 0,0-4-1,1 0 0,0 1 0,0-1 0,0 0 1,0 1-1,-1-1 0,1 1 0,0-1 0,0 1 1,0-1-1,0 0 0,0 1 0,0-1 0,0 1 1,0-1-1,0 0 0,0 1 0,0-1 0,1 1 1,-1-1-1,0 0 0,0 1 0,0-1 0,0 1 1,1-1-1,-1 1 0,4 10 9,-4-1-4,0-2 1,0-6-4,0-1-1,0 1 0,0-1 1,0 1-1,1-1 0,-1 1 1,1 0-1,-1-1 0,1 1 1,0-1-1,-1 0 0,1 1 1,0-1-1,0 0 0,1 2 1,-1-2-2,0 0 3,1 1 0,-1-1 0,1 0 0,0 1 0,0-1 0,-1 0 0,1 0 0,0 0 0,0-1 0,0 1 0,0 0 0,4 0 0,-4 0-2,1 0 3,0-1-1,7 3-1,-7-2-1,3-2-10,18-2-14,-17 3 6,-2-2 4,0 1 0,0 0 0,1-1 0,-1 0-1,7-4 1,-1 1-9,-7 3 15,-1 0 1,-1-1-1,1 1 0,0-1 0,-1 0 1,1 0-1,-1 0 0,0 0 0,2-5 1,12-30-32,-10 10 57,-6 26-20,0-2 5,1-1-2,2-20 3,-6-10-6,6 23 8,-6-3-4,2-3 3,1 12-2,0-4-2,2 2 1,-8-12-6,6 18 3,-1 0 0,1-1-1,0 1 1,0 0 0,0 0-1,0 0 1,0 0 0,0-1-1,0 1 1,1 0 0,0-3-1,2-14-9,-3-9 8,0 26 7,0-1-6,1-11 1,1 13-2,0-2 3,-1-17 5,-1 7-10,0 10 8,-1-14-33,-8-6 19,6 19 4,-4-2 6,5 2 5,-2-6-7,3 8 1,0 0-1,-6-4-1,5 4-6,-4-3 633,3 2-1855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2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 3568,'-1'-7'-477,"1"7"537,0 0-1,0 0 1,0 0-1,0 0 1,0 0-1,0 0 1,0 1-1,0-1 1,0 0-1,0 0 1,0 0-1,1 0 1,-1 0-1,0 0 1,0 0-1,0 0 0,0 0 1,0 0-1,0 0 1,0 1-1,0-1 1,1 0-1,-1 0 1,0 0-1,0 0 1,0 0-1,0 0 1,0 0-1,0 0 1,1 0-1,-1 0 1,0 0-1,0 0 0,0 0 1,0 0-1,0 0 1,0 0-1,1-1 1,-1 1-1,0 0 1,0 0-1,0 0 1,0 0-1,0 0 1,0 0-1,0 0 1,0 0-1,1 0 1,-1 0-1,0 0 1,0-1-1,0 1 0,0 0 1,0 0-1,0 0 1,0 0-1,0 0 1,0 0-1,0 0 1,0-1-1,0 1 1,0 0-1,0 0 1,0 0-1,0 0 1,6 5-34,-1 1 1,0 1-1,0-1 1,-1 1 0,0 0-1,7 14 1,-9-18-89,-1 2-149,1-1 0,0 0 1,0 1-1,1-1 0,-1 0 0,1-1 0,0 1 1,0 0-1,3 3 0,-4-6-472,1-1-618,12 0 108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3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3888,'-33'10'-78,"30"-8"344,3-2-257,0-1 1,0 1-1,0 0 0,0 0 1,-1 0-1,1 0 1,0 0-1,0 0 0,0 0 1,0 0-1,-1 0 1,1 0-1,0 0 1,0 0-1,0 0 0,-1 0 1,1 0-1,0 0 1,0 0-1,0 0 1,-1 0-1,1 0 0,0 0 1,0 0-1,0 0 1,-1 0-1,1 0 0,0 0 1,0 0-1,0 1 1,0-1-1,0 0 1,-1 0-1,1 0 0,0 0 1,0 0-1,0 0 1,0 1-1,-2 9 1033,7 12 190,15 39-640,-17-46-723,-1-8-194,-1 1 1,1-1 0,1 1-1,4 10 1,-7-17 221,1 0 1,-1-1 0,1 1-1,-1-1 1,1 1 0,-1-1-1,1 1 1,-1-1-1,1 0 1,-1 1 0,1-1-1,-1 0 1,1 1 0,0-1-1,-1 0 1,1 0 0,0 1-1,1-1-285,0 2-1081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5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1 4140,'-55'11'-166,"52"-10"267,0-1-6,-168 43 485,169-42-597,-3 3-34,4-4 51,1 0-1,0 0 1,0 0-1,0 0 1,0 0 0,0 0-1,0 1 1,0-1-1,0 0 1,0 0-1,0 0 1,0 0 0,0 0-1,0 0 1,0 1-1,0-1 1,0 0-1,0 0 1,0 0-1,0 0 1,0 0 0,0 0-1,0 1 1,1-1-1,-1 0 1,0 0-1,0 0 1,0 0 0,0 0-1,0 0 1,0 0-1,0 1 1,0-1-1,0 0 1,1 0 0,-1 0-1,0 0 1,0 0-1,0 0 1,0 0-1,0 0 1,0 0 0,1 0-1,-1 0 1,0 0-1,0 0 1,0 0-1,0 0 1,0 0 0,1 0-1,-1 0 1,0 0-1,0 0 1,0 0-1,0 0 1,0 0 0,0 0-1,1 0 1,-1 0-1,0 0 1,0 0-1,0 0 1,0-1 0,0 1-1,0 0 1,0 0-1,0 0 1,1 0-1,8-1 1,6 0 0,-1 0 0,1 1 0,21 3 0,43 5-44,-29 0-133,-47-8 142,11 10-77,-14-8 113,0-1 0,0 0 0,0 1 0,0-1 0,0 0 0,0 1 0,-1-1 0,1 0 0,0 1 1,-1-1-1,1 0 0,-1 0 0,1 1 0,-1-1 0,0 0 0,1 0 0,-1 0 0,0 0 0,0 0 0,0 0 1,0 0-1,0 0 0,0 0 0,0 0 0,0 0 0,-2 0 0,-33 20 75,35-20-98,-3 0-15,-11 1-35,12-1-36,-3-2-31,5 1 53,0 1-1,1-1 1,-1 0 0,0 0 0,1 0 0,-1 0 0,0 0 0,1 0-1,-1 0 1,0 0 0,1 0 0,-1 0 0,0 0 0,1 0 0,-1 0-1,0-1 1,1 1 0,-1 0 0,0 0 0,1-1 0,-2 0 0,-16-12-174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5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1 2512,'0'0'218,"-4"4"-72,-2 4-125,-4 4 339,0 1 0,0 0 1,-9 20-1,2-4-6,-9 22 296,-49 116 391,53-94-1218,15-41-262,6-26-239,0 0 1,-1 0 0,1-1-1,-5 10 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6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9 2820,'0'0'-197,"-3"-1"-144,-9-1 339,9 1 119,-1 1-37,-25-2 380,22 1-366,0 0 0,0 1-1,0 0 1,0 0-1,0 0 1,-13 3-1,18-2-44,-2-1 2,-10 2 53,-1 0 1,1 1 0,-24 9 0,23-8-38,-5 6 15,18-8-73,0-1 0,0 0 0,0 0 0,-1 0-1,1 0 1,0 0 0,-1 0 0,1 0 0,-4 0 0,6-1-6,-1 1-1,0 1 1,0-1-1,0 0 0,0 1 1,1-1-1,-1 0 1,0 1-1,1-1 0,-1 1 1,1-1-1,0 1 1,-1 0-1,1-1 0,0 1 1,0-1-1,0 1 1,0-1-1,0 1 0,0-1 1,1 1-1,-1 0 1,0-1-1,1 1 0,-1-1 1,1 1-1,0-1 1,0 2-1,7 5 2,-4-5-4,-1 0 0,1 0 0,-1-1-1,1 0 1,0 1 0,0-1 0,0-1 0,0 1 0,0-1 0,1 1-1,-1-1 1,8 1 0,6 2-13,-15-3 9,1 0-8,69 18-39,-70-19 42,0 1 1,36 9-17,-37-9 25,12 2-11,-8-1 1,19 9-32,-19-8 31,-4-2 6,-1 0-3,5 5 0,2-2 0,-8-4 8,1 0 0,0 0 0,-1 0 0,1 1 0,-1-1 0,1 0 0,-1 1 0,1-1 0,-1 1 0,1-1 0,-1 0 0,1 1 0,-1-1 0,1 1 0,-1-1 0,0 1 0,1 0 0,-1-1 0,0 1 0,1-1 0,-1 1 0,0 0 0,0-1 0,0 2 0,1-1-9,1 1-4,0 1 11,0-1 2,-1-1-1,0 1 1,0 0-1,0 0 1,-1-1 0,1 1-1,0 0 1,-1 0-1,1 0 1,-1 0-1,1 0 1,-1 0 0,0 0-1,0 0 1,0 0-1,0 0 1,-1 3-1,1-3 2,-1-1 6,1 1-2,-1 0 1,1 0-1,0-1 1,0 1-1,-1 0 1,1 0 0,-1-1-1,0 1 1,0 0-1,1-1 1,-3 4-1,2-4 5,-1 1-1,1-1 0,0 0 0,-1 1 0,1-1 1,-1 0-1,1 0 0,-1 0 0,1 0 0,-1 0 1,0 0-1,0 0 0,1-1 0,-1 1 0,0-1 1,0 1-1,-3 0 0,5-1-9,-3 0 28,0 2-13,0 0 1,0 0-1,0 0 1,-1-1-1,1 1 1,0-1-1,-1 0 1,1 0 0,-5 1-1,6-2 2,-16 4 45,-14 0-20,29-4-24,-1 0 15,-11 0-15,11 0-1,0 0 1,-81-4-17,82 4 16,-1 0-21,-11 0 8,12 0 27,-1 0-13,1 0-14,2 0-3,0 0 0,0 0-1,0 0 1,0 0-1,0 0 1,0 0-1,0 0 1,1 0-1,-1 0 1,0-1 0,0 1-1,0 0 1,0-1-1,0 1 1,0-1-1,0 1 1,1-1-1,-1 1 1,0-1-1,0 1 1,1-1 0,-1 0-1,0 0 1,1 1-1,-2-2 1,-7-4-27,8 6-1,0-1-1,1 1 1,-1 0-1,1-1 1,-1 1-1,0 0 0,1-1 1,-1 1-1,1-1 1,-1 1-1,1-1 1,-1 1-1,1-1 1,0 0-1,-1 1 1,1-1-1,0 1 1,-1-1-1,1 0 1,0 1-1,0-1 1,0 0-1,-1-1 1,-6-21-1967,6 21 1632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7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4 2788,'0'0'-45,"0"-1"132,-1 1 1,1-1-1,-1 1 1,1 0-1,-1 0 1,0-1-1,1 1 1,-1 0-1,0 0 0,1 0 1,-1 0-1,0 0 1,1 0-1,-1 0 1,0 0-1,1 0 1,-1 0-1,0 0 1,1 0-1,-1 0 0,0 0 1,1 1-1,-2-1 1,-69 54 1475,62-46-1428,4-4-82,-1 1 1,1-1-1,1 1 0,-1 1 0,-5 8 0,-10 5 94,16-13-107,0 1 0,0-1 0,1 1 0,-4 13 0,5-14-9,1-5-16,1 0-14,-1-1 0,1 0 0,0 0 0,-1 0 0,1 1 0,0-1 0,0 0 0,0 0 0,-1 0 0,1 1 1,0-1-1,0 0 0,0 1 0,0-1 0,-1 0 0,1 0 0,0 1 0,0-1 0,0 0 0,0 1 0,0-1 0,0 0 0,0 1 0,0-1 0,0 0 0,0 0 0,0 1 0,0-1 0,0 0 0,0 1 1,0-1-1,0 0 0,0 1 0,1-1 0,-1 0 0,0 0 0,0 1 0,0-1 0,1 1 0,7 13 64,1-9-51,2-2-10,-1-1 1,1 0 0,-1-1 0,1 0 0,14-1 0,-25 0-8,178 0-1175,-175 0 1064,0 1-22,12 2-12,-11-3-10,-1 0-4,12 0-7,-11 0 2,14-4-990,-1 8-745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8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1 2508,'0'0'1495,"-6"2"-1330,0 0-113,5-1-25,-1 0-1,0 0 0,0 0 1,0 0-1,1 0 1,-1-1-1,0 1 0,0-1 1,0 0-1,-4 1 182,4-1-157,0 0 0,0 0 0,0 0 0,0 1 0,0-1 0,0 1 0,0-1 0,0 1-1,0 0 1,0 0 0,0 0 0,0 0 0,-1 1 0,-24 15 596,26-15-520,0-1-99,0 0 1,0 0 0,0 1 0,0-1 0,0 0 0,0 0 0,0 0-1,0 0 1,-1 0 0,1 0 0,0-1 0,-3 2 0,-11 9 181,2 9-160,2 1 0,1 0 0,-12 33 0,14-27-413,8-26 242,0 1 1,0 0 0,0-1 0,0 1-1,0 0 1,0-1 0,1 1 0,-1 0 0,0-1-1,1 1 1,-1-1 0,1 1 0,0-1-1,1 3 1,0 0-2183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38.7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133 92 3568,'0'0'170,"-2"-9"-712,2 9 606,0 0 0,0-1 0,0 1 0,0 0 0,0 0-1,0 0 1,0 0 0,0-1 0,0 1 0,-1 0 0,1 0 0,0 0 0,0 0-1,0-1 1,0 1 0,0 0 0,0 0 0,-1 0 0,1 0 0,0 0 0,0 0-1,0 0 1,0-1 0,-1 1 0,1 0 0,0 0 0,0 0 0,0 0-1,0 0 1,-1 0 0,1 0 0,0 0 0,0 0 0,0 0 0,-1 0 0,1 0-1,0 0 1,0 0 0,0 0 0,-1 0 0,1 0 0,0 0 0,0 0 0,0 1-1,0-1 1,-1 0 0,1 0 0,0 0 0,-8 6 141,1 0 0,0 0 0,0 1 0,1 0 0,0 0 0,-9 14 0,2 2 75,2 0 1,0 1-1,2 1 1,1 0 0,-6 30-1,13-52-274,1 1 1,-1-1-1,1 1 0,0-1 0,1 1 0,-1-1 1,1 1-1,-1-1 0,1 1 0,0-1 0,0 0 1,0 1-1,1-1 0,-1 0 0,3 4 1,-2-6-15,-1 0 0,0 0 0,0 0 0,1 0 0,-1 0 0,0 0 0,1 0 0,-1-1 0,1 1 1,-1-1-1,1 1 0,2 0 0,1 1-54,-1-2 16,0 1 0,0-1 0,-1 0-1,1 0 1,0 0 0,0 0 0,0-1 0,-1 1 0,1-1 0,0 0 0,0 0 0,5-3 0,8-1-108,-9 3 78,1 0 0,-2 0 0,1-1 0,0-1-1,0 1 1,-1-1 0,0 0 0,0-1 0,0 0 0,0 0 0,-1 0 0,0-1-1,0 0 1,0 0 0,7-11 0,-2-3-29,-6 13 58,-1-1 0,0 0 0,0 0 1,0 0-1,3-17 0,-4 15 37,-1-1 1,0 0-1,-1 0 1,-1 1-1,0-1 1,0 0-1,-2-14 1,0 19 21,1 1 0,-1-1-1,1 1 1,-1 0 0,-1 0 0,1 0 0,-1 0-1,0 0 1,0 1 0,0-1 0,-1 1 0,0 0-1,0 0 1,0 0 0,0 0 0,-8-5 0,9 6-6,-20-8 22,-4 0-108,25 11-25,-2 0-57,-14 0-82,14 0-82,0 0-536,-14 4-1296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9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 3096,'0'0'1727,"-3"2"-1531,-1 0 17,0 1-1,0 1 1,1-1-1,-1 0 0,1 1 1,0 0-1,0 0 1,-2 4-1,-4 4 70,-7 15 251,-23 54 0,38-79-519,-5 12 47,-2 3 27,1 1-1,-7 28 1,5 0-518,9-44 289,0 1-206,-1 12-129,4-9-3624,8-2 2833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9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0 0 3760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30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0 3060,'0'22'-1849,"0"-20"1988,-5 12 82,1 1 16,3-12-175,0-1 0,1 1 0,-1 0 0,0 0-1,0-1 1,0 1 0,-1-1 0,1 1 0,0-1 0,-1 0 0,-2 3 0,2-3 39,2 0-76,-1 0 1,0 0-1,0 0 0,0 0 0,-1-1 0,1 1 1,0 0-1,-4 3 0,2 0 31,-1 1 0,0-1 0,-1 0 0,-8 8 1,11-12-42,-7 13-400,9-4-1034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32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288 156 1808,'-1'-2'94,"-1"0"-1,1 1 0,0 0 1,-1-1-1,1 1 0,-1 0 1,0-1-1,1 1 1,-1 0-1,0 0 0,0 1 1,0-1-1,1 0 1,-1 0-1,0 1 0,0-1 1,0 1-1,0 0 0,0 0 1,0 0-1,0 0 1,0 0-1,0 0 0,0 0 1,0 0-1,0 1 0,0-1 1,0 1-1,0 0 1,0-1-1,0 1 0,0 0 1,-2 2-1,-4 1 160,4-2-83,1 0 0,-1 1 0,0-1 0,0 1 0,1-1-1,-6 6 1,-26 25 668,27-26-728,0-1 1,0 1-1,-6 9 0,-6 12 226,-32 58 0,43-70-287,6-11-44,2-3-14,-1 0 1,1 0 0,0 0 0,0 1-1,0-1 1,1 0 0,-1 0-1,0 0 1,0 4 0,1-4-8,-1 0 0,1 0 1,-1 0-1,0-1 0,1 1 0,-1 0 1,0 0-1,0-1 0,-2 3 1,-2 3-144,2 2-783,4-8 379,14-14 200,-6 4 266,-1-1 0,12-17 0,72-115-616,-30 50 682,1 1 357,-57 83-236,1 0 0,0 1 0,10-9 0,-12 12-59,-4 2-4,0 2-19,-1-1 1,1 1-1,-1-1 0,1 1 1,-1-1-1,1 1 0,0-1 1,-1 1-1,1-1 0,-1 1 1,1 0-1,0-1 0,0 1 1,-1 0-1,1 0 0,0-1 1,-1 1-1,1 0 0,0 0 1,0 0-1,-1 0 0,1 0 1,1 0-1,13 0 74,-11 0 145,-1 2-121,0-1-66,-1 1 1,0-1-1,1 1 0,-1 0 0,0 0 1,0 0-1,0 0 0,-1 0 0,1 1 1,0-1-1,-1 1 0,1-1 0,-1 1 0,0-1 1,0 1-1,0 0 0,0-1 0,-1 1 1,1 0-1,0 5 0,2 12 79,0 1 0,-2-1-1,0 1 1,-1 0 0,-4 28 0,2-27-93,1-1 0,2 34 0,0-3-546,4-5-776,-4-45 1104,-1-1 1,1 1 0,0 0 0,1-1 0,-1 1-1,0-1 1,0 1 0,1-1 0,-1 1 0,0-1-1,1 0 1,-1 0 0,1 0 0,0 0 0,-1 0-1,4 1 1,-4-1-1009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32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3768,'-3'0'-236,"-7"1"224,9 2 401,14 6 302,-8-6-861,-5-2 177,1-1 0,-1 1 0,1-1-1,0 1 1,-1-1 0,1 1 0,-1-1 0,1 0 0,0 1 0,-1-1 0,1 0 0,0 0 0,-1 1 0,1-1 0,0 0 0,-1 0 0,1 0 0,0 0-1,0 0 1,-1 0 0,1 0 0,0 0 0,-1 0 0,2-1 0,12 0 144,75 8 315,-80-6-501,1-1 0,-1-1-1,13-1 1,-9 1-118,-10 1-21,1 0-54,-1 0-48,0-1-1,0 1 0,0 0 0,1-1 1,-1 0-1,0 0 0,4-2 0,-4 2-177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33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2788,'0'0'-114,"-6"2"161,-18 9 46,18-8 451,6-3-523,0 0 1,0 0 0,0 1 0,0-1-1,0 0 1,-1 0 0,1 1 0,0-1 0,0 0-1,0 0 1,0 1 0,0-1 0,0 0-1,0 1 1,0-1 0,0 0 0,0 0-1,0 1 1,0-1 0,0 0 0,0 0-1,0 1 1,0-1 0,0 0 0,1 0-1,-1 1 1,0-1 0,0 0 0,0 0 0,0 1-1,0-1 1,1 0 0,-1 0 0,0 0-1,0 1 1,1-1 0,7 14 764,-7-12-860,1 1 198,0-1-1,0 1 1,0 0 0,-1 0-1,1 1 1,-1-1 0,0 0-1,0 0 1,1 4-1,1 5 35,5 18-71,2 3-1196,-9-32 406,8 7-1985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33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0 4160,'0'0'-76,"-3"1"190,-23 21 1309,24-21-1161,-6 13 242,5-10-414,1 0 0,0 0-1,0 0 1,0 0 0,1 0 0,-1 1-1,1-1 1,0 1 0,0-1-1,1 1 1,-1-1 0,1 1 0,0 0-1,0-1 1,1 1 0,-1-1-1,1 1 1,0-1 0,0 1 0,1-1-1,-1 0 1,4 7 0,-2-2-21,-1-4-180,0 1 0,0-1 0,0 0 0,1 1 0,-1-1 0,1 0 0,0 0 0,1-1 0,5 7 0,0 0-748,-8-10 729,-1 0 0,0 0 0,1 0-1,-1-1 1,1 1 0,-1 0 0,1-1 0,0 1 0,-1-1-1,1 1 1,0 0 0,-1-1 0,1 1 0,0-1 0,-1 0 0,1 1-1,0-1 1,0 0 0,0 1 0,-1-1 0,1 0 0,0 0-1,0 1 1,0-1 0,1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57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34 684,'-1'0'132,"0"0"0,1 0 0,-1 0 0,0 1 1,0-1-1,0 0 0,0 1 0,1-1 0,-1 0 0,0 1 0,0-1 0,1 1 0,-1-1 0,0 1 0,0 0 1,1 0 116,0 0 0,1 1 0,-1-1 1,0 0-1,1 0 0,-1 1 1,1-1-1,9 11 9963,-15-15-10284,-32-21-603,35 23 415,-13-4-903,15 4 1003,-1 0 1,0 1-1,1-1 1,-1 0-1,1 0 1,-1 1-1,1-1 1,-1 0-1,1 0 1,-1 0-1,1 0 0,0 0 1,0 1-1,-1-1 1,1 0-1,0 0 1,0-2-1,0 1-813,4-8-2944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58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506 8 6657,'0'0'-387,"-11"-1"-511,-30-4 787,36 4 99,1 0-1,-1 1 1,0 0-1,1 0 1,-1 1-1,0-1 1,-4 2-1,1-1 21,-3 0 93,1 0-1,0 0 1,-13 4 0,4-1 59,-27 5 489,0 3 0,1 1 0,-85 37-1,75-24-304,55-26-340,0 0-1,-1 1 0,1-1 1,-1 0-1,1 0 0,-1 0 1,1 1-1,0-1 0,-1 0 1,1 0-1,-1 1 0,1-1 1,0 0-1,-1 1 0,1-1 0,0 0 1,0 1-1,-1-1 0,1 0 1,0 1-1,0-1 0,-1 1 1,1-1-1,0 1 0,0-1 1,0 1-1,0-1 0,0 0 0,0 1 1,0-1-1,0 1 0,0-1 1,0 1-1,0-1 0,0 1 1,0-1-1,0 1 0,0-1 1,0 0-1,1 1 0,-1-1 1,0 1-1,0-1 0,1 1 0,-1-1 1,0 0-1,0 1 0,1-1 1,-1 0-1,0 1 0,1 0 1,18 11 75,19-6-43,68 3 0,-56-6-24,17 5-31,-35-1-15,-30-6 32,0 0-1,1-1 1,-1 1 0,0 0-1,0 0 1,0 0 0,0 0-1,-1 1 1,1-1 0,0 0-1,0 1 1,-1-1 0,3 4-1,-3-4 2,0 1 0,0 0 0,-1 0 0,1 0 0,-1 0-1,1-1 1,-1 1 0,1 0 0,-1 0 0,0 0 0,0 0-1,0 0 1,0 0 0,0 0 0,-1 0 0,1 0 0,0 0-1,-1 0 1,-1 2 0,1 0 1,-1-1 1,0 1-1,-1-1 0,1 1 0,-1-1 0,1 0 0,-1 0 1,-7 5-1,3-2 1,-2 0 1,1-1-1,0 0 0,-1 0 1,0-1-1,0 0 0,-11 2 1,-37 7-494,54-12 381,1-1 1,-1 0 0,1 1-1,-1-1 1,0 0-1,1 0 1,-1 0 0,0-1-1,1 1 1,-1-1-1,1 1 1,-1-1 0,-4-2-1,6 2-58,-1 0 1,0-1-1,1 1 0,-1-1 0,1 1 0,0-1 1,-1 1-1,1-1 0,0 0 0,0 0 1,0 0-1,0 1 0,0-1 0,1 0 1,-1 0-1,0 0 0,1 0 0,0-1 0,-1-1 1,0-11-1474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58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42 4448,'22'-39'-562,"-23"36"2515,-3 8-1080,-8 18-584,-1 3 451,5-10-234,1 0 0,-9 32 0,7-20-94,-3 16-123,1-1 1,2 2-1,2-1 0,1 1 1,2 54-1,2-26-1043,0-8-5335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39.8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310 9 4212,'12'-9'1056,"-41"27"4273,-47 28-5174,73-44-141,-16 13 39,-1-1 0,0-1 0,-22 11 0,40-24-70,0 1-1,1 0 0,-1 0 0,1 0 0,-1 0 0,1 1 1,0-1-1,0 0 0,-1 1 0,1-1 0,0 0 1,0 1-1,0 0 0,0-1 0,1 1 0,-1-1 0,0 1 1,1 0-1,-1 0 0,1-1 0,-1 4 0,1-2-28,1-1 26,1 0-1,0 0 0,-1-1 1,1 1-1,0 0 0,0-1 1,4 3-1,-3-3-24,0-1 39,12 3-63,-1 0 0,15 5 1,-27-7 46,35 2-70,-34-2 70,-1 1 4,0-1 15,-1 1-1,1 0 1,-1-1 0,1 1-1,-1 0 1,0 0-1,0 0 1,0 0-1,0 0 1,0 0-1,0 0 1,0 0 0,-1 1-1,1-1 1,-1 0-1,0 0 1,1 1-1,-1-1 1,0 3 0,-1 0 4,0 0 1,0-1 0,0 0 0,0 1 0,-1-1-1,0 0 1,0 1 0,0-1 0,-5 7 0,6-9 4,-3 5 9,0 0 0,-1-1 0,1 0 1,-1 0-1,-1 0 0,1-1 0,-1 1 1,0-1-1,-10 6 0,-44 21 6,57-31-79,0 1 0,-1 0 0,1-1 1,-1 0-1,1 0 0,-1 0 0,1 0 0,-1 0 0,1-1 1,-1 0-1,-6 1 0,7-1-201,-1-2-420,2 2 713,0-1-115,1 1-1,0 0 1,-1 0-1,1-1 1,0 1-1,-1-1 1,1 1-1,0-1 1,-1 1-1,1-1 1,0 0-1,0 1 1,0-1-1,0 0 1,0 0-1,0 0 1,0 0-1,0 0 1,0 0-1,0 0 1,1-1-1,-1 1 1,0 0-1,1 0 1,-1-1-1,0-1 1,-3-11-2580,4 2 883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59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18 5813,'0'0'-369,"-12"-9"-486,-34 2 1588,42 7-99,-1-1 1775,17 4-2015,31 6-356,-37-8 35,-1 0 0,1-1 1,0 1-1,8-2 0,16 3 95,-6 2 3,-22-4-157,1 0 0,-1 0 0,0 1 0,0-1 0,1 0 0,-1 1 1,0 0-1,0-1 0,0 1 0,0 0 0,0 0 0,0 0 0,0 0 0,2 2 1,-3-2-13,-1 0 1,0-1-1,1 1 1,-1 0-1,0-1 1,1 1-1,-1 0 1,0-1-1,0 1 1,0 0-1,0-1 1,1 1 0,-1 0-1,0-1 1,0 1-1,0 0 1,-1 0-1,1-1 1,0 1-1,0 0 1,0-1-1,0 1 1,-1 0-1,1-1 1,0 1-1,-1 0 1,1-1 0,0 1-1,-1-1 1,1 1-1,-1 0 1,1-1-1,-2 1 1,-18 20 39,18-19-34,-10 8 11,-1-1 1,-1 1 0,-27 13-1,15-9 7,-31 22 0,48-30-21,-8 7 36,16-11-13,3 0-8,2 1-10,0-1 1,0 1-1,0-1 0,0 0 1,0 0-1,0 0 1,1-1-1,-1 1 1,6 0-1,48 7 113,-13-2 68,-42-6-148,-2-1-32,0 0 0,0 1 0,1 0 0,-1-1 0,0 1 0,0 0 0,0-1 0,0 1 0,0 0 1,0 0-1,-1 0 0,1 0 0,0 0 0,0 0 0,-1 0 0,1 0 0,0 1 0,-1-1 0,1 0 0,-1 0 0,1 2 0,1 2 32,-1-4 22,-2 3 5,0 1-26,-1 1 0,1-1 0,-1 0 0,-1 1 0,1-1 0,-1 0 0,1 0 0,-2-1 0,1 1 0,-4 4 0,-28 27 399,31-33-393,-5 4 51,0 0 1,-1-1 0,0 0-1,0 0 1,-1-1-1,-20 6 1,-32 9 189,52-16-260,7-2-21,1-1 1,0 0 0,0 0-1,-1 0 1,1 0 0,0-1-1,-1 0 1,1 1 0,-7-1 0,-48-3-858,54 2 479,1-1-286,3 2 590,0 0 0,0-1 1,-1 1-1,1 0 0,0 0 0,0 0 1,-1 0-1,1 0 0,0 0 0,0 0 0,0-1 1,-1 1-1,1 0 0,0 0 0,0 0 1,0 0-1,0-1 0,0 1 0,-1 0 0,1 0 1,0 0-1,0-1 0,0 1 0,0 0 1,0 0-1,0-1 0,0 1 0,0 0 0,0 0 1,0 0-1,0-1 0,0 1 0,0 0 0,0 0 1,0-1-1,0 1 0,0 0 0,0 0 1,0-1-1,0 1 0,0 0 0,0 0 0,0 0 1,0-1-1,1 1 0,-1 0 0,0 0 1,0-1-1,4-3-287,-3 1-34,1 0 0,0 0 0,0 1 1,0-1-1,1 1 0,-1 0 0,5-4 0,5-1-2408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59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37 5989,'-1'-3'-369,"1"2"381,-1-1 0,1 0 0,0 1 0,0-1 0,0 1 0,0-1 0,0 0 0,0 1 0,0-1 0,0 0 0,0 1 0,1-1 0,-1 1 0,1-1 0,-1 1 0,1-1 0,0 1 0,1-4 3864,-4 11-3502,-93 226 4133,77-191-4089,5-11-208,0 1-1,2 0 1,-8 39-1,17-57-301,-6 40-1350,8-51 931,4 2-772,0-2-745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0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354 23 6173,'-1'-1'-33,"1"0"1,0-1 0,-1 1-1,1 0 1,0 0 0,-1 0-1,0 0 1,1 0 0,-1 0 0,1 0-1,-1 0 1,0 1 0,0-1-1,0 0 1,1 0 0,-1 0-1,0 1 1,0-1 0,0 0 0,0 1-1,0-1 1,0 1 0,-2-1-1,-1 0 133,0 1 0,1 0-1,-1-1 1,0 1-1,-7 2 1,-11-1 198,0 1 175,0 0 1,-36 10-1,32-5 82,-38 16 0,52-19-423,-6 2 12,18-6-143,-1 0 0,1 0 0,-1 0 1,1 0-1,0 1 0,-1-1 0,1 0 1,0 0-1,-1 0 0,1 1 0,0-1 0,-1 0 1,1 1-1,0-1 0,0 0 0,-1 0 0,1 1 1,0-1-1,0 1 0,0-1 0,-1 0 0,1 1 1,0-1-1,0 0 0,0 1 0,0-1 1,0 1-1,0-1 0,0 0 0,0 1 0,0-1 1,0 1-1,1 1-11,0 0 1,0 0 0,0-1-1,1 1 1,-1 0-1,0-1 1,1 1-1,-1-1 1,1 0-1,0 1 1,-1-1 0,1 0-1,0 0 1,0 0-1,0 0 1,0 0-1,0-1 1,0 1-1,0 0 1,2-1 0,58 12-196,-33-8 132,-25-3 70,27 6-52,-29-7 50,0 1 0,0-1 0,0 1 0,-1 0 1,1 0-1,0 0 0,0 0 0,-1 0 1,1 0-1,-1 1 0,1-1 0,-1 1 0,0-1 1,2 3-1,-2-3 6,-1 0 0,0 0 0,0 0 0,0 0 0,0 0 0,0 0 0,0 0 0,0 0 0,-1 0 1,1 0-1,0 0 0,-1 0 0,1 0 0,0 0 0,-1 0 0,1 0 0,-1 0 0,0 0 0,1 0 0,-1-1 0,0 1 0,1 0 0,-2 1 1,-21 20 120,19-19-86,-9 7 50,-1-1-1,0 0 1,0-1-1,-1-1 1,0 0-1,0-1 0,-19 5 1,28-10-109,1 0 1,-1 0 0,0-1-1,1 1 1,-12-2-1,16 1-15,0 0-1,0 0 1,0 0-1,0 0 0,0 0 1,0 0-1,0 0 0,0 0 1,0-1-1,0 1 1,0 0-1,0-1 0,0 1 1,0-1-1,0 1 1,0-1-1,0 0 0,0 1 1,0-1-1,1 0 0,-1 1 1,0-1-1,0 0 1,1 0-1,-1 0 0,1 0 1,-1 0-1,1 0 1,-1 0-1,1 0 0,-1 0 1,1 0-1,0 0 1,0 0-1,-1 0 0,1 0 1,0 0-1,0 0 0,0 0 1,0 0-1,0 0 1,1-2-1,4-13-1285,1 1 0,13-26 0,-10 25-454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1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28 4652,'1'-2'-224,"29"-24"1966,-28 30-1289,-1-2-361,0 0 1,1 1 0,-1-1 0,0 0 0,-1 1 0,1-1 0,0 0 0,-1 1-1,1-1 1,-1 1 0,1-1 0,-1 1 0,0-1 0,0 1 0,-1-1 0,1 1-1,0-1 1,-1 1 0,-1 3 0,-15 57 1573,0-12-999,2 1 0,2 0 0,-8 67 0,16-1-2947,10-99 1088,-1-8-3302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1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345 13 6329,'-3'-2'-4,"-1"1"1,0-1 0,1 0 0,-1 1 0,0 0 0,0 0 0,0 0-1,0 1 1,0-1 0,0 1 0,-1 0 0,1 0 0,0 0-1,0 1 1,0-1 0,0 1 0,0 0 0,0 0 0,1 1 0,-1-1-1,-4 3 1,6-3 359,7 1-282,-3-1-73,7 2 41,0 0 0,0-1 0,1 0 0,14 1-1,-18-2-16,1-1 0,-1 2 0,1-1 0,-1 0 0,10 5 0,16 4 5,-31-10-31,0 0 1,0 0 0,0 0 0,0 1 0,0-1-1,1 0 1,-1 1 0,0-1 0,0 1 0,0-1 0,0 1-1,0 0 1,-1-1 0,1 1 0,0 0 0,0 0-1,1 1 1,-2-1-6,4 14 0,-5-5 2,-5-3 8,1-1-1,-1 0 1,0 0-1,0-1 0,0 0 1,-1 0-1,0 0 1,0-1-1,-14 6 1,-11 9 17,-81 44 35,82-43-1,30-19-44,0-1-11,1 0 1,0 0 0,0 0-1,0 0 1,-1 0 0,1 1 0,0-1-1,0 0 1,0 0 0,0 0-1,0 0 1,-1 0 0,1 1-1,0-1 1,0 0 0,0 0 0,0 0-1,0 0 1,0 1 0,0-1-1,-1 0 1,1 0 0,0 0 0,0 1-1,0-1 1,0 0 0,0 0-1,0 0 1,0 1 0,0-1-1,0 0 1,0 0 0,0 1 0,0-1-1,0 0 1,1 0 0,-1 0-1,0 1 1,0-1 0,0 0-1,0 0 1,0 0 0,0 0 0,0 1-1,0-1 1,1 0 0,-1 0-1,0 0 1,0 0 0,0 0-1,0 1 1,1-1 0,-1 0 0,0 0-1,0 0 1,1 0 0,35 11 0,-7 0-27,-22-8 20,-6-2 6,1-1 0,-1 1 0,0-1 0,1 1 0,-1 0 0,0 0 0,0 0 0,0-1 0,1 1 0,-1 0 0,0 1 0,0-1 0,0 0 0,-1 0 0,1 0-1,0 0 1,0 1 0,0 1 0,0-3 0,-1 1 0,0 0 0,1-1 0,-1 1 0,0 0 0,0-1-1,1 1 1,-1 0 0,0 0 0,0-1 0,0 1 0,0 0 0,0 0-1,0 0 1,0-1 0,0 1 0,0 0 0,0 0 0,-1-1 0,1 1-1,0 0 1,0 0 0,-1-1 0,1 1 0,0 0 0,-1-1 0,1 1 0,-1 0-1,1-1 1,-1 1 0,0 0 0,0 0-1,-4 5 2,0 0 1,0-1-1,-1 0 1,0 0-1,0 0 0,0 0 1,0-1-1,-1 0 0,0-1 1,-13 6-1,4-1 15,-116 46-36,107-46-265,20-6-3511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2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7 3900,'0'0'-234,"5"-5"-296,-3 4 870,-5 4 1781,-2 2-2052,2-2-26,0-1 0,1 1 0,-1-1 1,1 1-1,0 0 0,-3 6 0,0-5 141,0 1 0,0-1 0,0 0 1,-9 5-1,-1 1 70,-37 41 632,41-38-712,2 1 0,-12 19 0,19-28-151,0-1 1,0 1 0,0 0-1,1 1 1,-1-1-1,1 0 1,0 0 0,1 0-1,-1 8 1,3-9-20,0-2-19,1 1 0,0-2 0,0 1 0,0 0 0,0 0 0,0-1 0,0 1 0,0-1 0,0 0 0,0 0 0,1-1 0,-1 1 0,1 0 0,-1-1 0,0 0 0,1 0 0,-1 0 0,1 0 0,-1-1 0,0 1 0,1-1 0,-1 0 0,0 0 0,0 0 0,6-2 1,7-2-53,-6 2 39,0-1 0,0 0 0,0-1 0,-1 0 0,1 0 0,-1-1 0,0 0 0,-1-1 0,1 0 0,-2 0 0,1-1 0,-1 0 0,0 0 0,0-1 0,-1 1 0,8-15 0,-13 19 55,1 0 0,-1 0 0,0 0 0,0 1 0,0-1 0,-1 0 0,1 0 1,-1 0-1,0 0 0,0 0 0,0 0 0,-1 0 0,1 0 0,-1 0 0,0 0 0,-3-7 0,2 8-27,-1 0 0,0 0 0,0 1-1,0-1 1,0 1 0,0-1 0,0 1-1,-1 0 1,1 0 0,-1 1-1,1-1 1,-1 1 0,0 0 0,0-1-1,1 2 1,-7-2 0,-48-2-4755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3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9 4620,'-3'-1'-177,"-2"0"129,-2-1 86,0 1 0,-1-1 0,1 1 0,0 0-1,-1 1 1,1 0 0,-1 0 0,1 1 0,0 0-1,-12 3 1,9-1 83,0 0 0,0 1 0,1 0 0,-1 0 0,1 1 0,-10 7 0,-27 16 230,22-14-139,0 1 0,-30 26 0,53-40-208,0-1 1,0 1-1,0 0 1,0 0 0,1-1-1,-1 1 1,0 0-1,0 0 1,1 0 0,-1 0-1,1 0 1,-1 0-1,1 0 1,-1 0 0,1 0-1,-1 1 1,1-1-1,0 0 1,0 2 0,0-2-2,0 0 0,0 0 0,1-1 0,-1 1 0,1 0 0,-1-1 0,0 1 0,1 0 0,0-1 0,-1 1 0,1 0 0,-1-1 0,1 1 0,0-1 0,-1 1 0,1-1 1,0 1-1,-1-1 0,1 0 0,1 1 0,6 2 10,0-1 0,0 0 0,0-1 1,11 2-1,-10-2-5,14 3 25,21-1-19,-35-3-10,1 1 0,-1 0 0,12 3 0,-18-3 2,0 0 1,0 0 0,0 0-1,0 0 1,0 0-1,0 0 1,0 1 0,0-1-1,0 1 1,-1 0 0,1 0-1,-1 0 1,1 0 0,-1 0-1,3 4 1,-4-3 17,-1-1-1,1 0 1,-1 1 0,0-1-1,0 0 1,0 1-1,0-1 1,0 0 0,0 1-1,-1-1 1,1 1 0,-1-1-1,1 0 1,-1 0-1,0 1 1,0-1 0,-1 2-1,-2 2 28,-1 0-1,1 0 0,-1 0 1,0-1-1,-1 0 0,1 0 1,-1 0-1,0-1 0,0 0 1,-1 0-1,-11 6 0,14-8-104,-1 1-1,1-1 1,0 0-1,-1 0 1,1 0-1,-1-1 1,1 0-1,-1 1 1,0-2-1,1 1 1,-1 0-1,-6-1 1,9 0-326,2 0 360,0-1 0,-1 1 0,1 0 0,0 0-1,0 0 1,0-1 0,0 1 0,0 0 0,0 0 0,0-1-1,0 1 1,0 0 0,0 0 0,0 0 0,-1-1 0,1 1-1,0 0 1,0 0 0,0 0 0,0 0 0,-1 0 0,1-1-1,0 1 1,0 0 0,0 0 0,-1 0 0,1 0-1,0 0 1,0 0 0,0 0 0,-1 0 0,1 0 0,0 0-1,-1-1-23,1 1-1,-1 0 1,1 0 0,-1 0-1,1 0 1,-1-1-1,1 1 1,-1 0-1,1-1 1,0 1-1,-1 0 1,1-1-1,0 1 1,-1 0-1,1-1 1,0 1-1,-1-1 1,1 1-1,0 0 1,0-1-1,-1 1 1,1-1-1,0 1 1,0-1-1,0 1 1,0-1-1,-3-15-1541,2 3-70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4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52 4748,'1'-2'-84,"15"-45"1452,-15 45-732,-1 3-471,1 0-1,-1 0 1,0 0-1,0 0 1,0 0 0,0 0-1,0 0 1,0 0-1,0 0 1,0 0 0,-1 0-1,1 0 1,0 0 0,0 0-1,-1 0 1,0 2-1,-12 38 565,1-3-61,-10 46 246,10-41-700,1 0 0,2 0 0,2 1 0,-2 54 0,8-66-372,0-18-177,1-1 0,0 0 1,1 0-1,4 25 0,-1-17-464,-3-15 146,0 0 1,1-1-1,-1 1 0,5 9 0,1 0-1625,-2-5-540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4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47 6089,'-2'-2'-378,"-13"-30"-417,14 30 925,1 2-110,0 0 0,0 0 1,-1 0-1,1-1 0,0 1 0,0 0 1,0 0-1,0-1 0,0 1 1,-1 0-1,1 0 0,0-1 0,0 1 1,0 0-1,0-1 0,0 1 1,0 0-1,0 0 0,0-1 0,0 1 1,0 0-1,0-1 0,0 1 1,0 0-1,1 0 0,-1-1 0,0 1 1,0 0-1,0 0 0,0-1 0,0 1 1,0 0-1,1 0 0,-1 0 1,0-1-1,0 1 0,0 0 0,1 0 1,-1 0-1,0-1 0,0 1 1,1 0-1,-1 0 0,0 0 0,0 0 1,1 0-1,-1 0 0,0 0 0,0 0 1,1-1-1,-1 1 0,0 0 1,1 0-1,-1 0 0,0 0 0,0 0 1,1 1-1,-1-1 0,1 0 1,57 11 233,-52-10-228,-1 1-1,1 0 0,-1 0 1,1 0-1,-1 1 0,0 0 1,0 0-1,0 0 0,5 5 1,-8-7-24,0 1 1,-1-1 0,1 1 0,-1 0-1,0-1 1,0 1 0,1 0-1,-1 0 1,0 0 0,0-1-1,-1 1 1,1 0 0,0 0 0,-1 0-1,1 1 1,-1-1 0,1 0-1,-1 0 1,0 0 0,0 0 0,0 0-1,0 0 1,-1 1 0,1-1-1,0 0 1,-1 0 0,0 0 0,1 0-1,-3 3 1,-3 6 3,-1-1 0,0 0 0,-1 0 0,0-1 0,-1 0 0,1 0 0,-15 10 0,3-2 11,-14 9 13,11-1-18,22-24 16,4 2-27,1 0-2,-3-1 3,1 0 0,0-1-1,1 1 1,-1-1 0,0 1 0,0-1 0,1 0-1,-1 0 1,0 0 0,1 0 0,-1 0 0,1-1-1,-1 1 1,5 0 0,-4-1 0,5 2-4,1 1 1,0 0-1,12 6 0,14 15 15,-34-23-10,0 0 0,-1 0 0,1 0 1,0 0-1,0 0 0,-1 0 0,1 1 0,-1-1 0,1 0 1,-1 0-1,0 0 0,1 1 0,-1-1 0,0 0 0,0 1 0,0-1 1,0 0-1,0 1 0,0-1 0,0 0 0,-1 0 0,1 1 1,0-1-1,-1 0 0,1 0 0,-1 1 0,1-1 0,-1 0 1,1 0-1,-1 0 0,0 0 0,0 0 0,0 0 0,-1 2 0,-5 5 46,-1 1-1,0-1 1,-10 7-1,10-7 19,-2 1-12,0-1 0,-1 0 0,0 0 0,0-1 0,0-1 0,-23 10 0,5 2-68,22-13-71,5-4-62,24-20-5533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5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15 3860,'0'0'-167,"2"-1"46,4-5 69,-5 5 84,3-3-44,-2 2 268,-4 3 1561,-15 11-1095,0 1 0,-28 27 0,11-5 26,21-23-487,0 1 1,-16 22-1,-10 18 121,24-35-270,0 1 0,2 1 0,1 1 1,-13 27-1,21-39-129,1 1 0,0-1 0,1 1 0,0 0 0,0 0 1,1 0-1,1 11 0,0-19-2,0 0 1,1-1-1,-1 1 1,1-1 0,-1 1-1,1-1 1,-1 1-1,1-1 1,0 0-1,0 1 1,0-1-1,0 0 1,0 1-1,0-1 1,0 0-1,0 0 1,0 0-1,1 0 1,-1 0-1,0 0 1,3 1-1,25 9-384,-26-10 291,2-2 3,0-1 81,0 1 0,0-1 0,0 0 0,0 0 0,0 0 0,-1-1 0,1 1 0,-1-1 0,1-1 0,-1 1 0,0 0 0,0-1 0,-1 0 0,1 0 0,-1 0 0,0 0 0,0-1 0,0 1 0,-1-1 0,1 0 0,-1 0 0,0 1 0,2-10 0,-1 6-20,-1 0 1,0-1-1,0 1 0,0-1 0,-1 1 1,-1-1-1,1 1 0,-1-1 0,-1 0 0,-2-11 1,1 2-457,2 16 408,0 1-1,0-1 1,0 1-1,0-1 1,-1 1-1,1-1 1,0 1-1,-1 0 1,1-1-1,-1 1 1,1-1-1,-1 1 1,0 0-1,1 0 1,-1-1-1,-2 0 1,3 0-138,0 2 120,-1-1-1,1 0 0,0 1 1,-1-1-1,1 1 1,0-1-1,-1 1 0,1-1 1,0 1-1,-1-1 0,1 1 1,-1-1-1,1 1 0,-1-1 1,1 1-1,-1 0 0,0-1 1,-7-2-1480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48.9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2564,'0'0'-100,"5"0"62,40 10 736,-42-8-544,-2-2-96,1 0 0,-1 0 0,0 1-1,0-1 1,0 1 0,0-1 0,0 1-1,0-1 1,0 1 0,0-1-1,0 1 1,0 0 0,0 0 0,0 0-1,0-1 1,0 1 0,-1 0 0,1 0-1,0 0 1,-1 0 0,1 0 0,0 2-1,13 30 1297,-6-12-783,-3-9-305,0 0-1,-2-1 1,1 2 0,-1-1-1,-1 0 1,1 22 0,0-12-39,-1-2-66,4 39 221,-5-31-185,7 35 1,-4-35-70,0 36 1,1 102-48,-5-158-104,0 0-186,0-1 1,0 0 0,0 0 0,-4 15 0,4-21 98,-1 1-1,1 0 1,0-1-1,0 1 1,0 0-1,0 0 1,0-1-1,1 1 1,-1 0-1,0 0 1,2 2-1,0 10-4031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40.3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11 4688,'0'-8'-629,"0"6"1129,-1 6 2683,0 103-1330,0 10-813,-4-8-584,1 6-187,2-20-627,3-52-794,0-20-28,3-9-2864,0-7 1274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6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5 4612,'0'0'50,"0"0"0,0 0 0,0 0 0,0 0 0,0 0-1,0 0 1,1-1 0,-1 1 0,0 0 0,0 0-1,0 0 1,0 0 0,0 0 0,0 0 0,0-1 0,0 1-1,0 0 1,0 0 0,0 0 0,-1 0 0,1 0 0,0 0-1,0-1 1,0 1 0,0 0 0,0 0 0,0 0-1,0 0 1,0 0 0,0 0 0,0 0 0,0 0 0,0-1-1,-1 1 1,1 0 0,0 0 0,0 0 0,0 0 0,0 0-1,0 0 1,0 0 0,0 0 0,-1 0 0,1 0-1,0 0 1,0 0 0,0 0 0,0 0 0,0 0 0,0 0-1,0 0 1,-1 0 0,1 0 0,0 0 0,0 0-1,0 0 1,0 0 0,0 0 0,0 0 0,-1 0 0,1 0-1,0 0 1,0 0 0,-9 11 609,7-8-616,0 0 1,1-1-1,-1 1 0,1 1 1,-1-1-1,1 0 0,0 0 1,0 5-1,-9 21 738,6-19-630,-22 74 924,16-45-948,9-31 8,0 0-1830,0-2-2896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6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6317,'0'-1'-45,"0"1"-1,0-1 1,0 0 0,0 1 0,0-1 0,0 1 0,0-1 0,0 1 0,1-1 0,-1 1 0,0-1 0,0 0 0,0 1 0,1-1-1,-1 1 1,0-1 0,1 1 0,-1 0 0,0-1 0,1 1 0,-1-1 0,0 1 0,1-1 0,-1 1 0,1 0 0,-1-1 0,1 1 0,-1 0-1,1 0 1,-1-1 0,1 1 0,-1 0 0,1 0 0,0 0 0,21 1 592,-6 1 209,11 43 716,-6-4-1671,-21-40-38,11 9-313,-4-4-566,-6-5 971,0-1 0,0 1 0,1-1 1,-1 1-1,0-1 0,0 0 0,0 0 0,1 1 1,-1-1-1,0 0 0,0 0 0,3-1 0,-2 1-217,9 1-949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7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4204,'0'0'1689,"-4"4"-1331,1 0-237,-12 8 494,19 6 51,6 34 598,-8-41-1049,0-1 0,6 21 0,0 24-572,-6-51-506,-1 1 0,0 0 0,0 0 0,-1 1 1,1 5-1,-1-1-1309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8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48 5228,'0'0'2356,"-6"3"-2081,-40 24 641,38-21-787,-1 0-1,1 1 1,0-1 0,0 2 0,1-1 0,0 1 0,1 1-1,-9 11 1,7 11-4,7-31-124,1 1 0,0 0 0,0 0 0,0-1 0,-1 1 0,1 0 0,0 0 0,0-1 0,0 1 0,0 0 0,1-1 0,-1 1 0,0 0 0,0 0 0,0-1 0,0 1 1,1 0-1,-1-1 0,1 2 0,2 7-15,-2-7 4,-1-1 0,1 1 1,0 0-1,0 0 1,0 0-1,0-1 1,0 1-1,0-1 1,1 1-1,-1-1 1,0 1-1,1-1 0,-1 1 1,1-1-1,0 0 1,-1 0-1,1 0 1,0 0-1,0 0 1,-1-1-1,1 1 0,0 0 1,0-1-1,0 1 1,0-1-1,3 0 1,4 1-109,-1-1 0,1 0 0,0 0 0,0-1 1,9-2-1,-9 1 41,0 0-1,0-1 1,0 0 0,0-1-1,-1 0 1,1 0 0,-1 0 0,0-1-1,0-1 1,-1 1 0,1-1 0,-1-1-1,-1 1 1,1-1 0,-1 0-1,0-1 1,-1 1 0,0-1 0,0 0-1,7-15 1,-12 22 78,0 1-1,0-1 1,0 1 0,1-1-1,-1 1 1,0-1 0,0 1 0,0-1-1,0 1 1,0-1 0,0 1-1,0-1 1,0 1 0,0-1-1,0 1 1,0-1 0,0 1 0,0-1-1,-1 1 1,1-1 0,0 1-1,0 0 1,-1-2 0,-2-10 13,3 9-12,0 0-1,0 0 1,0 0-1,-1 0 0,1 0 1,-1 1-1,0-1 0,0 0 1,0 0-1,0 1 0,0-1 1,0 1-1,-1-1 1,0 1-1,1-1 0,-3-1 1,-9-15-312,12 17 64,-9-7-1115,2 2-974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8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4312,'0'0'-96,"2"-2"208,7-6 36,-7 6 705,2 4-703,0 0-42,-1 0-1,0 0 1,0 0-1,0 0 1,0 1-1,0-1 1,-1 1-1,1 0 1,-1 0-1,1 0 1,-1 0-1,3 6 1,-4-7-6,8 20 234,-9-18-746,0 0-1,1 0 0,0 0 0,-1 0 0,1 0 1,1 0-1,-1 0 0,1 0 0,2 4 1,-3-6-942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09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4148,'-8'2'-46,"0"0"151,5-1 152,1 0 0,-1 0 0,0-1 0,0 1 0,1-1 0,-1 1 0,0-1 0,0 0 0,-4-1 0,6 1-215,1 0 0,0 0-1,-1 0 1,1 0 0,0 0-1,-1 0 1,1 1-1,0-1 1,-1 0 0,1 0-1,0 0 1,0 0 0,-1 0-1,1 0 1,0 1 0,0-1-1,-1 0 1,1 0 0,0 0-1,0 1 1,-1-1 0,1 0-1,0 0 1,0 1 0,0-1-1,0 0 1,-1 0-1,1 1 1,0-1 0,0 0-1,0 1 1,0-1 0,0 0-1,0 1 1,0-1 0,-1 17 1504,0-2-1017,-1-7-401,1 0 0,0 0-1,1 1 1,0-1-1,0 0 1,2 9 0,-1 19-1535,-4 2-3570,-1-22 1971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10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12 6425,'0'0'-324,"-1"-2"-154,-5-5 554,4 5 1468,-4 4-1346,-3 0-116,6-2-24,-1 2-1,0-1 1,1 0-1,-1 1 1,1 0 0,-1-1-1,1 2 1,-5 2-1,-25 16 425,17-11-250,0 0-1,1 1 0,0 0 0,-15 16 1,20-16-124,0-1-32,1-1-1,0 2 1,1-1 0,0 1-1,0 1 1,-10 21 0,9-17-18,7-14-55,1 1 1,-1-1 0,1 0-1,0 1 1,0-1 0,0 1-1,0-1 1,0 1-1,0-1 1,1 1 0,-1-1-1,1 4 1,-1 14-35,0-15-39,1 0 1,-1 0-1,1-1 1,0 1 0,0 0-1,1 0 1,0-1-1,0 1 1,0 0 0,0-1-1,1 1 1,2 5 0,-2-9 26,-1 0 0,1 0 0,-1-1 0,1 1 0,0 0 0,0-1 0,-1 1 0,1-1 0,0 0 0,0 0 0,0 1 0,-1-1 0,1 0 0,0-1 0,0 1 0,2 0 0,0-1-118,9 0-44,-1-2 0,1 0 1,-1 0-1,17-7 0,-21 6 108,1 0 0,-1 0 0,0-1 0,-1 0 0,1 0 0,-1-1 0,0 1 0,0-2 0,-1 1 0,1-1 0,-2 0 0,1 0 0,-1-1 0,8-14 0,-13 21 96,1 1 1,-1-1-1,1 1 1,-1-1 0,0 0-1,0 1 1,1-1-1,-1 0 1,0 1 0,0-1-1,0 1 1,0-1-1,1 0 1,-1 1 0,0-1-1,0 0 1,0 1-1,-1-1 1,1 0 0,0 1-1,0-1 1,0 0-1,0 1 1,-1-1-1,1 0 1,0 1 0,0-1-1,-1 1 1,1-1-1,-1 1 1,1-1 0,-1 0-1,-4-5 19,2 2 8,0 0-1,0 1 1,-1 0-1,1-1 1,-1 1-1,0 1 1,0-1-1,0 1 0,0-1 1,-7-2-1,-4-3 40,8 5-30,0 1 0,0 0-1,0 1 1,-13-2 0,11 1-68,6 2-56,-1 0-72,-10 0-83,10 0-102,-14-4-3567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10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 4272,'0'0'243,"0"-1"-194,0 1-1,0 0 1,0 0 0,0 0 0,0-1-1,-1 1 1,1 0 0,0 0-1,0 0 1,0 0 0,-1-1 0,1 1-1,0 0 1,0 0 0,0 0-1,-1 0 1,1 0 0,0 0 0,0 0-1,0-1 1,-1 1 0,1 0-1,0 0 1,0 0 0,-1 0-1,1 0 1,0 0 0,0 0 0,-1 0-1,1 0 1,0 1 0,0-1-1,-1 0 1,1 0 0,0 0 0,0 0-1,0 0 1,-1 0 0,1 0-1,0 0 1,0 1 0,0-1 0,-1 0-1,1 0 1,0 0 0,0 0-1,0 1 1,0-1 0,0 0-1,-1 0 1,1 0 0,0 1 0,0-1-1,-2 6 93,1 0-1,0-1 0,0 1 0,0 0 1,1 0-1,0-1 0,0 1 0,1 0 1,-1 0-1,1 0 0,0-1 1,3 8-1,-3-11-135,-1 1 0,1-1 1,0 1-1,-1 0 0,0-1 1,0 1-1,0 5 1,2 9-315,1-7-248,-2-7 6,0 0 0,0 0 0,0 0 0,0 0 0,1 0-1,3 5 1,2 2-1881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11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5805,'0'0'-174,"-1"2"124,0-1 107,0 0 1,1 0 0,-1 0-1,1 0 1,-1 0 0,1 1-1,0-1 1,-1 0 0,1 0-1,0 0 1,0 1 0,0-1-1,0 0 1,0 0 0,0 1-1,0-1 1,0 0 0,1 2 0,0 13 735,-1-9-441,0 9 524,0 1 0,5 27 0,11 15-3119,-15-57 1071,-1 0-1133,0 12-569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7:16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1412 16 6005,'0'0'-499,"-17"-4"-725,17 4 1223,-16 0 159,0 0 1,-18-4-1,23 1-114,8 2 0,-2 1 3,-30-4 76,29 5-88,-67 6 84,-41 17 103,82-16-161,1 1 0,-46 19 0,48-16-21,11-4 1,0 0 1,1 2-1,0 0 1,0 1-1,-22 20 1,14-9 91,1 2-1,-30 37 1,25-21 61,-43 80 0,26-40-43,-2 15 16,36-70-23,1 1 0,2 0 0,0 0 0,-7 44 0,-2 3 153,13-48-152,-5 37 1,2-6 35,-70 278 556,55-243-605,-12 41 58,22-84 52,-11 67 1,12-48-118,-8 74 39,5-26-75,2-15-35,9-57-26,-18 75-1,14-83-14,2 0-1,-2 42 1,-7 34 8,12-86-13,-2 30 0,4-32 0,-7 38 1,-5 47 9,-32 142 31,38-202-38,1 0 0,2 74 0,3-61 9,0-7-1,6 61 1,-3-92-16,-1-1 1,-4 36-1,1-38-1,1 0 0,1 1 0,3 27 0,2 24 14,1-24 5,-4-28-19,0 0 0,2 0 0,9 30 0,25 85 36,-19-77-24,-9-28-19,15 34 0,-18-50 3,13 27 14,16 50 0,-15-46-6,-3-6-6,6 7 20,-3-9 10,10 18-14,-26-44-5,1 0 1,1-1-1,0 0 1,1 0-1,0-1 1,0 1-1,1-2 0,0 0 1,0 0-1,16 10 1,24 21 35,-28-24-16,35 17-1,54 22 2,-96-48-28,-8-3-1,0-1 1,0 1-1,0 0 1,6 5-1,-7-5-1,-2-2-5,-1 0 1,1 0 0,0 0 0,0 0 0,0-1-1,0 1 1,0-1 0,3 1 0,3 4-8,0 1 2,0 0 1,0-1-1,0 0 1,13 4 0,-10-3 22,0 1-22,6 7 12,2-3 12,-18-10-27,24 11 16,-24-11-633,0 1 1,1-1 0,-1 0-1,0 1 1,0-1 0,1 0-1,-1 0 1,1-1 0,3 2-1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41.2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42 5985,'0'0'-359,"9"-2"-639,14 0 1002,22-4 334,48-11 0,-31 5 36,-57 11-341,-1 0 1,1 0-1,0 1 1,0 0-1,0 0 1,7 2-1,-7-2-34,-4 0 6,0 0 0,0 0 0,0 0-1,0 0 1,0 0 0,0 0 0,0 0 0,0 1-1,0-1 1,0 0 0,0 1 0,-1-1 0,1 0-1,0 1 1,0-1 0,0 1 0,0-1 0,-1 1-1,1 0 1,0-1 0,-1 1 0,1 0 0,0 0-1,-1-1 1,1 1 0,-1 0 0,2 1-1,-2 0 6,0 0-1,1-1 1,-1 1-1,0 0 1,0-1-1,0 1 1,0 0-1,0 0 1,0-1-1,-1 1 1,1 0-1,0-1 0,-2 4 1,-4 6 69,-1 0 0,0 0 0,0-1 0,-1 0 1,-1 0-1,0-1 0,0 0 0,-12 8 0,13-9-22,-19 20 125,26-28-175,0 1-1,0 0 1,1 0 0,-1 0 0,0 0 0,0 0 0,0 0 0,1 0-1,-1 0 1,0 0 0,1 0 0,-1 1 0,0 1 0,1-3-5,0 1 0,0-1 0,0 1 0,0-1 1,0 1-1,1-1 0,-1 1 0,0-1 0,0 1 0,0-1 0,0 1 1,1-1-1,-1 0 0,0 1 0,0-1 0,1 1 0,-1-1 1,0 1-1,0-1 0,1 0 0,0 1 0,1 1 1,0-1 0,1 0 0,-1 0 0,0 0 0,1 0 0,-1 0 0,1 0 0,2 0 0,-2 0-1,0-1-12,19 7 36,-21-6-37,10 8 26,-11-8-10,1 0 1,0 0 0,-1 0 0,0 0-1,1 0 1,-1 0 0,1 0 0,-1 0-1,0 0 1,0 1 0,0-1-1,0 0 1,0 0 0,0 0 0,0 0-1,0 0 1,0 1 0,0-1 0,-1 0-1,1 0 1,0 0 0,-1 0 0,1 0-1,-1 0 1,1 0 0,-2 1-1,0 3 36,-1-1 0,1 0 0,-1 1 0,0-1 0,-1-1 0,-5 7 0,-22 15 225,-66 41-1,90-62-560,-12 7 136,13-4-4219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9:16.0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33 2212,'0'0'1302,"15"4"709,21 4 3598,51-5-4685,-87-3-882,150-4 481,92-3-237,-131 2-226,50-2 16,167-5 36,232 4 40,-248 4-97,-149 8-60,-155-4 7,91 11-1,-94-10-1,-1 0 0,1-1 0,-1 0 1,1 0-1,0 0 0,4 0 0,30-1-2,-31 3 5,37 0 6,3 1 2,21 2-5,52 3 9,-99-4-20,15-1-1,26 5 9,-45-8 3,-14 0 12,14 7 17,-43-6-5430,19-1 4199,3-2-1050,-12-12-517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9:19.5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45 6009,'-6'-14'-1010,"5"13"1212,-1-1 1,1 1-1,0-1 1,0 0-1,0 0 0,0 1 1,0-1-1,1 0 0,-1 0 1,1 0-1,-1 0 0,1 0 1,-1-5 3770,3 12-3752,7 16-9,-9-20-200,1 0 1,-1 0 0,0-1-1,1 1 1,-1 0 0,1-1-1,-1 1 1,1 0 0,-1-1-1,1 1 1,-1-1-1,1 1 1,0-1 0,-1 1-1,1-1 1,0 0 0,-1 1-1,1-1 1,0 0 0,0 1-1,-1-1 1,1 0-1,0 0 1,0 0 0,1 1-1,0-1 38,16 8 270,1 0 1,38 8-1,102 24-7,-47-9-455,-72-15 40,-38-15 77,4 4 4,-5-5 20,0 0 0,-1 0 0,1 0 1,0 1-1,-1-1 0,1 0 0,-1 1 0,1-1 0,-1 1 0,1-1 0,0 1 0,-1-1 0,0 1 0,1-1 1,-1 1-1,1-1 0,-1 1 0,0 0 0,1-1 0,-1 1 0,0-1 0,1 1 0,-1 0 0,0-1 0,0 2 1,0 0 2,0 0 1,-1 0 0,1 0 0,-1-1-1,0 1 1,1 0 0,-1 0 0,0 0-1,0-1 1,0 1 0,0 0 0,0-1 0,0 1-1,-2 1 1,-25 23 74,7-7-38,-51 51 60,60-60-88,-27 22 10,22-19-4,-25 25 1,31-26-10,-2-2 1,-18 14-1,19-16-2,0 1-1,1 1 1,-16 17-1,-8 3-3,34-28 7,-2-2-16,-5 3 12,5-2 218,3-2-221,0-42 107,8-68 1,6-25-63,-13 111-51,20-72-138,-20 83 125,7-15 22,-8 27-5,0-3-48,0-7-86,0 9 77,-1 5 31,-8 35 5,1 0 0,3 0 0,-3 57 1,6-66-12,1-21 1,1 0 0,-1 0 1,1 0-1,0 0 1,1 0-1,2 13 1,-3-18-7,0-2 1,0 0 30,0 0 0,0 0 0,0 1 0,0-1 0,0 0 1,0 0-1,0 1 0,0-1 0,0 0 0,0 0 0,0 0 0,0 1 0,0-1 0,0 0 0,1 0 0,-1 0 1,0 1-1,0-1 0,0 0 0,0 0 0,0 0 0,0 0 0,0 1 0,1-1 0,-1 0 0,0 0 0,0 0 1,0 0-1,0 0 0,1 0 0,-1 1 0,0-1 0,0 0 0,0 0 0,1 0 0,-1 0 0,0 0 0,0 0 0,0 0 1,1 0-1,-1 0 0,0 0 0,0 0 0,1 0 0,-1 0 0,0 0 0,0 0 0,0 0 0,1 0 0,-1 0 1,0 0-1,0 0 0,0 0 0,1-1 0,-1 1 0,0 0 0,0 0 0,0 0 0,0 0 0,1 0 0,-1-1 1,0 1-1,0 0 0,0 0 0,4-4-28,0 1 1,0-1-1,-1 0 0,0 0 1,0 0-1,0-1 0,3-5 1,-4 7 3,0 0 1,0 0 0,-1 0-1,2 1 1,-1-1 0,0 1-1,3-3 1,4-5-69,12-20-110,-16 23 166,-1-1-1,1 1 1,11-11-1,-4 2-137,-17 24 179,0-1-2,1 1 0,0 1 0,0-1 1,0 0-1,-2 10 0,-20 59-31,21-60-63,6-22-122,5-20 94,11-16 20,-13 35 88,-1 0 0,-1 0 0,1 0 0,-1-1 0,0 1 0,-1-1 0,2-10 0,-3 17 3,0-1 0,0 0-1,1 0 1,-1 0 0,0 0-1,1 1 1,-1-1-1,0 0 1,1 0 0,-1 1-1,1-1 1,-1 0 0,1 1-1,0-1 1,-1 0 0,1 1-1,0-1 1,-1 1-1,1-1 1,0 1 0,0 0-1,-1-1 1,2 1 0,-2 23 7,0-17-8,-1-3-7,1-2-12,-2 20-34,2-11-191,0-10 249,0 0 1,0 0-1,0 0 0,0 0 0,0 0 0,0 0 0,0 0 0,0 0 0,0 0 0,0 0 0,0 1 1,0-1-1,1 0 0,-1 0 0,0 0 0,0 0 0,0 0 0,0 0 0,0 0 0,0 0 0,0 0 1,0 0-1,0 0 0,0 0 0,0 0 0,0 0 0,0 0 0,1 0 0,-1 0 0,0 0 1,0 0-1,0 0 0,0 0 0,0 0 0,0 0 0,0 0 0,0 0 0,0 0 0,0 0 0,1 0 1,-1 0-1,0 0 0,0 0 0,0 0 0,0 0 0,0 0 0,0 0 0,0 0 0,0 0 1,0 0-1,0 0 0,0 0 0,1 0 0,-1 0 0,0 0 0,0 0 0,0 0 0,0 0 0,0-1 1,11-8-19,-4 4-24,0 0 0,0-1 0,-1 0 0,0 0 0,10-14 0,6-10 194,-14 21-135,-6 7-11,-2 3-79,0 0 84,1 1-1,-1-1 1,1 0 0,-1 1-1,1-1 1,-1 0-1,1 0 1,0 0 0,0 1-1,0-1 1,1 2-1,0-1 2,0 2 5,4 6 91,0-3-88,-5-5 88,0-2-98,-1 0 0,0 0 1,1 0-1,-1-1 0,1 1 1,-1 0-1,0 0 0,1 0 1,-1 0-1,0 0 0,1 0 1,-1 0-1,1 0 0,-1 0 1,1 0-1,-1 0 0,0 0 1,1 0-1,-1 0 0,1 0 1,-1 0-1,0 0 1,1 0-1,-1 1 0,0-1 1,1 0-1,0 1-6,-1-1 0,0 0 0,1 0 1,-1 0-1,1 1 0,-1-1 0,0 0 0,1 0 1,-1 0-1,1 0 0,-1 0 0,0 0 0,1 0 1,-1 0-1,1 0 0,-1 0 0,0 0 0,1 0 1,-1 0-1,1 0 0,-1 0 0,0 0 0,1-1 1,-1 1-1,1 0 0,-1-1 0,1 1 5,-1 0 1,0 0-1,0 0 0,0 0 1,0 0-1,0 0 0,0 0 0,0 0 1,0 0-1,0 0 0,0 0 1,0 0-1,0 0 0,1 0 0,-1 0 1,0 0-1,0 0 0,0 1 0,0-1 1,0 0-1,0 0 0,0 0 1,0 0-1,0 0 0,0 0 0,0 0 1,0 0-1,0 0 0,0 0 0,0 0 1,1 0-1,-1 0 0,0 0 1,0 0-1,0 0 0,0 0 0,0 1 1,0-1-1,0 0 0,0 0 1,0 0-1,0 0 0,0 0 0,0 0 1,0 0-1,0 0 0,0 0 0,0 0 1,0 0-1,0 0 0,0 1 1,0-1-1,0 0 0,0 0 1,0 0 0,0 0 0,0 0 0,0-1 0,0 1 0,1 0 0,-1 0 0,0 0 0,0 0-1,0 0 1,0 0 0,1 0 0,-1 0 0,0 0 0,0 0 0,0 0 0,0 0 0,0 0 0,1 0 0,-1 0 0,0 0 0,0 1 0,0-1 0,0 0 0,0 0-1,1 0 1,-1 0 0,0 0 0,0 0 0,0 0 0,0 0 0,0 1 0,0-1 0,1 0 0,-1 0 0,0 0 0,0 0 0,0 0 0,0 0 0,0 1 0,0-1-1,0 0 1,0 0 0,-19 22-55,-5-6 89,22-15-27,0 0 0,0 0 0,0 0-1,0 0 1,0 1 0,0-1 0,1 0-1,-1 1 1,-2 3 0,3-4-2,-1 0 0,1 0-1,0 0 1,0 0 0,-1 0 0,1 0 0,0 0 0,-1 0 0,1 0 0,-4 0-1,-3 4 15,-18 10 52,25-14-85,-1 0 0,0 0 0,0 0 0,1 0 0,-1 0 0,0-1 0,0 1 0,0-1 0,0 1 0,0-1 0,0 1 0,0-1 0,0 0 0,0 0 0,0 0 0,0 0 0,0-1 0,1 1 0,-1 0 1,0-1-1,0 1 0,0-1 0,-2-1 0,1 1 49,1 0-46,0 0-1,0 0 1,0-1-1,0 1 0,0-1 1,1 1-1,-1-1 1,0 0-1,1 0 1,-1 1-1,1-1 0,0 0 1,0 0-1,-2-3 1,-5-8-48,-6-6 31,13 17 25,1 1 2,0 0 0,-1 0 0,1 0 0,0 1 0,0-1 0,-1 0 0,1 0 0,-1 0 0,1 0 0,-1 0 0,1 1-1,-1-1 1,1 0 0,-1 0 0,0 1 0,1-1 0,-2 0 0,1 0 0,1 1 0,-1-1 0,0 0 0,1 0 0,-1 1 0,0-1 0,1 0 0,-1 0 0,1 0 0,-1 0 0,1 0 0,0 0 0,-1 1 0,1-1 0,0 0 0,-1 0 0,1-2 0,-12-14-21,11 15 8,-3-24-516,24 1 318,-18 24 194,0 0-3,7-4-19,0 0 1,1 1-1,-1 0 0,20-4 1,-27 7 33,0 0 9,7-1-8,-7 1 4,-1 1 1,0 0 0,0 0-1,0 0 1,1-1 0,-1 1-1,0 0 1,0 0 0,1 1-1,-1-1 1,0 0 0,0 0-1,0 1 1,1-1 0,0 1-1,2 0 1,0 0-6,14 3 10,-15-3 0,36 25 46,-37-25-50,8 8-26,-8-8 25,7 11 10,-8-10-2,1-1-18,7 4 11,-7-3 33,1 0-8,-3-2-22,0 0 0,0 0 0,0 0 0,1 0 0,-1 0 0,0 0-1,0 0 1,0 1 0,1-1 0,-1 0 0,0 0 0,0 0 0,0 0 0,0 0 0,1 1 0,-1-1 0,0 0 0,0 0 0,0 0 0,0 0 0,0 1 0,0-1 0,1 0 0,-1 0 0,0 0 0,0 1 0,0-1 0,0 0 0,0 0 0,0 0 0,0 1 0,0-1 0,0 0-1,0 0 1,0 1 0,0-1 0,0 0 0,0 0 0,0 0 0,0 1 0,0-1 0,-1 0 0,1 0 0,0 1 0,-42 23 94,-66 28 0,78-32-206,28-19 94,-14 12-135,-7 4 73,22-15 85,-8 18 251,4-7-192,-2 2 122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45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41 1748,'-7'-6'614,"-18"-17"1892,8 12 3955,18 16-6318,3 47 282,0-3-496,-3-36-731,1 1-1,0-1 1,8 26 0,-8-32-21,-2-7 714,0 1 0,0-1 0,0 0 0,1 1 0,-1-1 0,0 0 0,0 1 0,1-1 0,-1 0 0,0 1 0,0-1 0,1 0 0,-1 0 0,0 1 0,1-1 0,-1 0 0,0 0 0,1 0 0,-1 1 0,0-1 0,1 0 0,-1 0 0,0 0 0,1 0 0,0 0 0,0 1-456,4 3-1974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46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372 33 5693,'18'-26'-562,"-14"20"3622,-43 41-2438,3 2 0,1 2-1,-41 57 1,41-43-480,2 2-1,3 1 1,-27 70-1,46-101-225,2 1-1,1 0 1,1 0-1,1 1 1,1 0-1,-1 34 1,5-59 72,1 0 1,0 0-1,1 0 0,-1 0 1,0 0-1,1 0 0,-1 0 0,1 0 1,0 0-1,-1 0 0,1 0 1,0 0-1,0 0 0,0 0 1,0-1-1,1 1 0,-1 0 1,0-1-1,1 1 0,-1-1 1,1 0-1,3 3 0,-2-3-17,0 0 0,0 1 0,0-1 0,0-1 0,1 1-1,-1-1 1,0 1 0,0-1 0,1 0 0,-1 0 0,0 0 0,0 0-1,1-1 1,-1 1 0,0-1 0,5-2 0,11-2-72,-1-1-1,0-1 1,0-1 0,-1-1-1,0 0 1,-1-1 0,18-13-1,-25 15 51,-3 3 33,1-1-1,-1 0 1,0 0-1,5-9 1,-9 14 20,-1-1 0,0 0 1,0 0-1,0 0 0,0 0 0,0 0 1,-1 0-1,1 0 0,-1 0 1,1 0-1,-1 0 0,0 0 0,1 0 1,-1 0-1,0-1 0,-1 1 0,1 0 1,0 0-1,-1 0 0,1 0 0,-1 0 1,0-3-1,-2 0 9,0 0 1,0 0-1,0 1 1,0-1-1,-1 1 0,0 0 1,0 0-1,0 0 1,-8-6-1,1 3-30,-1-1 0,-24-10 0,31 15-279,0 0-1,0 0 1,0-1-1,-6-6 1,10 9 175,-1 0-441,2-2-104,4-17-1943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47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4692,'6'-9'-188,"1"1"2264,-3 6-777,-3 19-1068,-1-13-236,0 1 62,0 0 0,0 0 0,1 0 0,-1 0 0,1 0 0,1 0 0,3 10 0,2 7 52,-5-16-114,0 0 0,0 1 0,1-1 0,-1 0 0,7 9 0,-2-5-205,25 36-783,-7-19-2560,-19-19 1525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48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4960,'0'0'-253,"0"-2"-96,2-4 58,-2 5 376,0 1 0,0 0 1,0 0-1,0-1 0,0 1 0,0 0 1,0 0-1,0 0 0,0-1 0,1 1 0,-1 0 1,0 0-1,0 0 0,0 0 0,0-1 0,0 1 1,1 0-1,-1 0 0,0 0 0,0 0 1,0 0-1,1 0 0,-1-1 0,0 1 0,0 0 1,0 0-1,1 0 0,-1 0 0,0 0 0,0 0 1,1 0-1,-1 0 0,0 0 0,0 0 0,0 0 1,1 0-1,-1 0 0,0 0 0,0 0 1,1 0-1,-1 0 0,0 1 0,0-1 0,0 0 1,1 0-1,-1 0 0,1 1-85,5 3 81,-1-1-1,0 1 1,0 1 0,0-1 0,-1 1 0,9 10-1,48 91-623,-21-54-3631,-32-40 2110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49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244 172 5112,'0'0'-148,"-5"0"57,2 1 137,-1 0 0,1 0 0,-1 1 0,1-1 0,0 1 0,-1-1 0,1 1 0,0 0 0,0 0 0,0 1 0,0-1 0,1 0 0,-1 1 0,0 0 0,1 0 0,0 0 0,0 0 0,0 0 0,0 0 0,-2 6 0,-13 38 506,-7 21 36,-5 39-44,-17 68-29,21-76-387,-6 28-452,27-108 179,3-18 48,5-5-336,-2 2 421,1-1-6,0 0 0,-1 0 0,1 0 0,-1 0 0,0-1 1,0 1-1,0-1 0,0 1 0,-1-1 0,3-6 0,26-80-242,77-307-151,-83 325 594,41-83-1,-49 119-57,-14 31-86,1 0 0,-1 0 0,1 0 1,0 0-1,1 0 0,-1 1 0,1 0 1,0-1-1,0 1 0,1 0 0,-1 1 1,1-1-1,9-5 0,-12 9 66,4 2-3,-3-1-81,1 0 1,0 1 0,0-1 0,-1 1 0,1 0-1,-1 0 1,1 0 0,-1 0 0,0 1 0,0-1-1,0 1 1,0 0 0,-1 0 0,1 0 0,-1 0-1,1 1 1,-1-1 0,2 5 0,6 14 98,-2 1 1,0 0 0,-1 0 0,6 43-1,3 100 232,-15-164-347,1 28 30,8 190-310,-1-118-3240,-9-100 1901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49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92 4748,'0'0'6,"-1"0"-1,1 0 0,-1 0 1,1 0-1,-1 0 0,1-1 1,0 1-1,-1 0 0,1 0 1,-1 0-1,1 0 0,0-1 1,-1 1-1,1 0 0,0 0 1,-1-1-1,1 1 0,0 0 1,0-1-1,-1 1 0,1 0 1,0-1-1,0 1 0,-1 0 1,1-1-1,0 1 0,0-1 1,0 1-1,0 0 0,-1-1 1,1 1-1,0-1 0,0 1 1,0-1-1,0 1 0,0 0 1,0-1-1,0 0 0,1 0 31,0 0 0,0 0-1,0 0 1,1 1-1,-1-1 1,0 0-1,0 0 1,0 1-1,1-1 1,-1 1 0,3-1-1,39-10 525,-41 11-580,184-36 864,-63 20-1868,-95 9-1747,-24 6 1655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50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3736,'-6'3'-35,"5"-3"32,-1 1 0,1 0 0,0-1 0,-1 1 1,1-1-1,-1 1 0,1-1 0,-1 0 0,1 1 1,-1-1-1,1 0 0,-2 0 0,2 1 236,1-1-202,0 0 0,0 0 0,-1 0 0,1 1 0,0-1 0,0 0 0,0 0 0,0 1 0,-1-1 0,1 0 0,0 0 0,0 0 0,0 1 0,0-1 0,0 0 0,0 1 0,0-1 0,0 0 0,0 0 0,0 1 0,0-1 0,0 0 0,0 0 0,0 1 0,0-1 0,0 0 0,0 0 0,0 1 0,0-1 0,0 0 0,0 1 0,0-1 0,0 0 0,1 0 0,-1 0 0,0 1 0,0-1 0,0 0 0,24 21 745,-7-7-57,-1 0 0,22 27 0,-23-20-713,-1 0 0,-2 1 0,15 33 0,-17-32-578,-8-21 334,-2 1 1,1-1 0,0 1 0,0-1-1,-1 1 1,0 0 0,1-1 0,-1 1 0,0 0-1,0-1 1,0 1 0,-1-1 0,1 1-1,-1 0 1,1-1 0,-3 5 0,-1 5-1365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16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34 1288,'-11'-10'1186,"3"2"-841,5 6 4,-6-12 7058,7 24-7315,0 10 450,0-1 0,0 33 0,4-33-323,-2 0 1,-3 33-1,-1 5-3,1 12-8,0-50-166,2 0-1,1 0 0,0 0 0,1 0 0,5 25 0,2 0 20,3 14-17,-10-54-41,1 1-1,0-1 1,0 0-1,0 0 1,0 0-1,1 0 1,-1 0-1,1 0 1,0-1-1,5 5 1,-3-4 1,0 0 0,0-1 0,0 0 1,0 0-1,1 0 0,-1-1 0,1 0 0,0 0 1,0 0-1,0-1 0,0 0 0,0 0 1,0-1-1,0 1 0,0-1 0,6-1 1,16-2 5,-2-1 1,39-10-1,-3 0-10,133-29-653,-192 43 502,0 0-22,44-4-4501,-44 4 3546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41.9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74 72 4468,'0'0'-219,"6"-10"286,-6 10-3,-1 1 1,1-1 0,0 0 0,0 0 0,0 0-1,0 0 1,0 0 0,0 0 0,1 2 1489,-1-2-1489,0 0 0,1 0-1,-1 0 1,0 0 0,0 0 0,0 0 0,0 0-1,0 0 1,0 0 0,0 0 0,0 0-1,0 0 1,0 0 0,1 0 0,-1 0 0,-7 18 691,-16 26-56,12-22-336,1 0 0,-14 42 0,22-53-309,0 0 1,1 0-1,0 0 0,1 0 0,0 0 0,3 19 0,-1-16 1,-3-12-51,1 0 0,0 0-1,0 0 1,1 0-1,-1 0 1,0 0-1,1 0 1,-1 0-1,1-1 1,-1 1-1,1 0 1,0 0-1,0 0 1,0-1-1,0 1 1,0 0-1,0-1 1,0 1-1,1-1 1,-1 0 0,0 1-1,1-1 1,-1 0-1,4 2 1,7 7 30,-11-9-35,-1 0-1,1 0 1,0 0-1,-1-1 1,1 1-1,0 0 1,0-1-1,0 1 1,0 0-1,0-1 1,0 1-1,0-1 1,0 1-1,0-1 1,0 0-1,0 1 0,0-1 1,0 0-1,2 0 1,6 2-34,0-1 0,0 0 0,0-1 0,0 0-1,0-1 1,15-2 0,6-5-135,-18 5 74,1 0-1,-1-1 1,0-1 0,0 0-1,13-8 1,-16 7 66,0-2 0,0 1 0,-1-1 0,0 0 0,-1 0 0,0-1 0,0 0 0,-1-1 0,0 1 0,0-1 0,-1-1 0,-1 1 0,0 0 0,0-1 0,-1 0 0,0 0 0,-1 0 0,0 0 0,-1-1 0,0-15-1,1 3 103,-2 20-58,1 0 0,-1 1 0,0-1 0,0 0 0,0 0 0,0 0-1,-1 0 1,0 1 0,0-1 0,0 0 0,0 1 0,-2-5 0,-2-1-35,0 1 0,0-1 0,-1 1 1,0 0-1,-1 1 0,-13-13 1,19 19-3,0 1 1,0-1-1,1 1 1,-1-1 0,0 1-1,0-1 1,0 1-1,0 0 1,0-1 0,0 1-1,0 0 1,0 0-1,1 0 1,-1-1 0,0 1-1,0 0 1,0 0-1,-2 1 1,1-1-60,-2-1-306,-1 2-813,-15 1 100,14-1-830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17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26 6173,'-10'-23'-976,"8"20"3357,9 41-1725,-2 0-1,1 57 1,6 46-30,-5-62-494,-5-50-406,11 55-1,4-11-1465,-17-73 1714,0 1-1,0-1 1,1 0 0,-1 1-1,0-1 1,1 1 0,-1-1-1,1 0 1,-1 1 0,0-1-1,1 0 1,-1 1 0,1-1-1,-1 0 1,1 0 0,-1 1-1,1-1 1,-1 0 0,2 0 0,3 4-3692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17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164 212 4736,'-4'-11'-37,"1"1"0,-2 0 0,1 1 0,-1-1 0,-1 1-1,1 0 1,-2 0 0,1 0 0,-1 1 0,-1 0-1,1 1 1,-10-8 0,-26-23 855,33 30-481,8 7-233,0 0-1,0 0 1,0-1 0,0 1 0,1-1-1,-1 0 1,0 1 0,1-1 0,-1 0 0,1 0-1,-1 0 1,1 0 0,0 0 0,0 0-1,0 0 1,-1-4 0,20-2 401,13 9-376,1 1 1,-1 2 0,0 1 0,0 2-1,0 1 1,-1 1 0,0 2 0,-1 1-1,39 21 1,-60-28-109,1 1-1,0 1 1,-1-1-1,0 1 0,-1 1 1,0-1-1,10 14 1,-13-15-3,0 0 1,0 0 0,-1 0-1,0 0 1,0 0-1,0 1 1,-1 0-1,0-1 1,0 1-1,-1 0 1,0 0-1,0 7 1,0-4 17,-1 0 0,-1-1-1,1 1 1,-2 0 0,1-1 0,-1 1 0,-1-1 0,-6 18 0,-15 18 89,-1 0 0,-3-1 1,-59 72-1,68-90-174,15-19-87,-1 1 1,-1-1-1,-7 7 1,9-8-103,38-38-7280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1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79 112 5825,'4'-24'563,"0"60"43,-3-1 0,-5 66 0,-19 71 108,14-115-537,-6 13-70,-1 3-158,15-66 19,-1-1 1,1 1-1,-1-1 0,0 1 1,-1-1-1,-2 6 0,4-10-60,-1-10-441,1-4 504,0 0 1,1-1-1,1 1 0,0 0 0,0 0 1,1 0-1,6-19 0,11-38-1,-7 23 95,2 1-1,25-57 0,-16 54 61,-3 6 222,38-63 0,-5 30 379,-36 48-369,-16 26 10,4 5-255,0 1-77,0 0 0,-1 0-1,0 0 1,0 1-1,0-1 1,-1 1 0,1 0-1,-1 0 1,-1 0 0,1 1-1,-1-1 1,0 1-1,1 9 1,22 146 329,-13-77-1322,39 149 1,-43-212-218,-2-12-2699,-2-10 1225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18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49 104 5929,'-3'0'-239,"-2"-2"170,-34 0-162,37 1 1056,11-1-320,30-7-157,41-10-329,-35 6-1368,48-22-1,-75 26 26,4-2 116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18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 3908,'6'16'2349,"1"24"-1736,2 190 1322,-5-95-1550,5 12-562,-7-133 53,3-18-80,4-19 86,2-16 40,-3 0-1,5-41 0,-4 17 17,31-147 211,-36 191-21,10-34 1,-1 5 155,-10 35-140,1 1 0,0 0 0,11-21 0,-15 32-133,0 1 0,1-1 0,-1 1 0,0-1 0,1 1 0,-1-1 1,0 1-1,1 0 0,-1-1 0,0 1 0,1 0 0,-1-1 0,1 1 0,-1 0 0,1 0 0,-1-1 0,1 1 1,-1 0-1,1 0 0,-1 0 0,1-1 0,-1 1 0,1 0 0,-1 0 0,1 0 0,-1 0 0,1 0 1,-1 0-1,1 0 0,-1 0 0,1 1 0,0-1 0,-1 0 0,1 0 0,-1 0 0,1 0 0,-1 1 0,0-1 1,1 0-1,-1 1 0,1-1 0,-1 0 0,1 1 0,-1-1 0,0 0 0,1 1 0,-1-1 0,0 1 1,1-1-1,-1 0 0,0 1 0,18 26 275,-18-27-284,8 16 128,-1 0 1,-1 1 0,-1 0-1,5 25 1,-1-6 17,28 138 301,-4-19-169,29 72-1246,-45-193-302,-16-32 625,8 2-3566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19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96 6513,'-8'-5'-22,"-1"0"1,1 1 0,-18-6 0,25 10 106,0 0-1,0 0 1,0-1-1,0 1 1,0 0 0,0-1-1,1 1 1,-1-1-1,0 1 1,0-1 0,0 1-1,0-1 1,1 0-1,-1 0 1,-1-1 0,2 2-52,0 0 0,0-1 0,0 1 0,0-1 1,0 1-1,0 0 0,0-1 0,0 1 0,0 0 1,0-1-1,0 1 0,0-1 0,0 1 0,0 0 1,0-1-1,0 1 0,1 0 0,-1-1 0,0 1 1,0 0-1,0-1 0,1 1 0,-1 0 0,0-1 1,0 1-1,1 0 0,-1 0 0,1-1 0,1-1 36,1 1-1,0-1 1,0 0-1,0 1 1,0 0-1,0 0 1,0 0-1,0 0 1,0 0-1,4 0 1,59-8 262,5-1-1913,87-2 0,-106 8-1298,-28 0 951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19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766 5 5044,'-13'-2'48,"1"0"-1,-1 1 1,1 1-1,-1 0 1,1 1-1,-1 0 1,-24 6-1,-18 6 903,1 3-1,-102 43 1,100-32-499,1-2 23,1 2 1,-93 64 0,139-85-467,0 0 0,1 0 1,0 1-1,0 0 1,0 0-1,1 1 1,-6 7-1,12-13-12,0-1 0,-1 0 1,1 0-1,0 0 0,0 0 0,0 1 1,0-1-1,0 0 0,0 0 0,0 0 1,0 0-1,0 1 0,1-1 0,-1 0 1,0 0-1,1 0 0,-1 0 0,1 0 1,-1 0-1,1 0 0,0 0 0,-1 0 1,1 0-1,0 0 0,0 0 0,0 0 1,-1 0-1,3 0 0,26 20-107,61 17-92,-60-28 119,38 21 0,-59-26 80,0 1 0,0 0-1,0 0 1,-1 0 0,0 1 0,-1 1 0,1-1-1,6 11 1,-11-14 17,-1 0-1,1 0 1,-1 1-1,0-1 0,0 1 1,-1 0-1,1-1 1,-1 1-1,0 0 1,0 0-1,-1 0 1,1 0-1,-1 0 0,0 0 1,0 0-1,-1 0 1,0 0-1,0 0 1,0-1-1,0 1 1,-1 0-1,0 0 0,-3 6 1,2-5-20,0 0 0,-1 0 0,0-1 0,0 1 0,0-1 0,0 0 0,-1-1 0,0 1 0,0-1 0,0 0 0,0 0 0,-1 0 0,0-1 0,1 0 0,-1 0 0,0 0 0,-9 2 0,11-5-118,-1 1 1,1-1-1,-1 0 1,1 0-1,-1-1 1,-5-1-1,8 2 95,0 0-13,1 0 0,0-1 1,-1 1-1,1 0 0,0 0 0,0-1 1,0 1-1,-1-1 0,1 1 1,0-1-1,0 0 0,0 0 0,0 1 1,0-1-1,0 0 0,0 0 1,0 0-1,-1-1 0,-1-2-117,-1 0-86,1 0 0,-1 0 1,1 0-1,0-1 0,0 1 1,1-1-1,0 0 1,-1 1-1,2-1 0,-1 0 1,0 0-1,1-1 0,0 1 1,0 0-1,0-6 0,0-24-1852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20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0 104 5132,'6'-14'-66,"-1"-1"-1,3-15 1,4-14 3616,-11 46-3491,-1 0-1,0 0 0,0 0 0,0 1 0,0-1 0,0 0 0,0 0 1,0 0-1,-1 0 0,0 4 0,-1 3 69,-11 368 3709,29-8-4157,-15-330-299,-1-27 139,1 0 0,0 1 0,1-1 0,0 0 0,5 15 1,-7-26 253,1 1 1,0-1-1,-1 1 1,1-1-1,0 1 1,0-1-1,0 0 1,0 0-1,0 0 1,0 1-1,3 0 1,-1 2-1700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20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87 6189,'-13'-49'-278,"13"46"349,0 2-60,0-1 0,0 1-1,0 0 1,1 0 0,-1 0 0,0-1 0,0 1 0,1 0 0,-1 0-1,1 0 1,-1 0 0,1 0 0,-1 0 0,1 0 0,0 0-1,-1 0 1,1 0 0,0 0 0,0 0 0,0 0 0,1-1 0,8 0 19,0-1 0,0 2 1,0-1-1,0 1 0,0 1 1,0 0-1,0 0 1,0 1-1,0 0 0,11 3 1,-15-2-45,0 0 1,-1 1 0,0-1 0,1 1 0,-1 0 0,0 1 0,8 6 0,-12-8 8,1-1 1,-1 1 0,1 0 0,-1 0 0,1 0 0,-1 0-1,0 0 1,0 0 0,0 0 0,0 1 0,-1-1 0,1 0-1,0 0 1,-1 1 0,0-1 0,1 0 0,-1 1 0,0-1-1,0 1 1,0-1 0,-1 4 0,-1 2 27,-1 1 1,0-1 0,0 0-1,0 0 1,-1 0-1,-10 15 1,-35 42 300,28-40-212,5-5 53,-21 35 0,36-54-158,0 1 1,1-1-1,-1 1 0,0-1 0,1 1 0,-1-1 0,1 1 0,0 0 0,-1-1 0,1 1 0,0 0 1,0-1-1,0 1 0,0 0 0,0-1 0,1 1 0,-1-1 0,0 1 0,1 0 0,-1-1 1,1 1-1,0-1 0,-1 1 0,1-1 0,0 1 0,0-1 0,0 0 0,0 1 0,0-1 0,0 0 1,0 0-1,2 2 0,4 2 16,1 0 0,-1 0 0,1 0 0,15 6 0,-2 0 13,19 9 16,-30-16-7,-1 0 0,1 1-1,-1 0 1,14 12 0,-21-16-22,-1 0 0,0 0 0,0 1 1,0-1-1,0 1 0,0-1 0,0 1 1,0 0-1,0-1 0,0 1 0,-1 0 1,1-1-1,-1 1 0,1 0 0,-1 0 1,0 0-1,0 3 0,0-1 21,0 0 1,-1 0-1,0 0 1,0 0-1,0 0 0,0 0 1,-3 6-1,-3 2 122,0 0 0,0-1 0,-16 19 0,-65 61 555,75-80-740,0 1-186,13-11 190,0-1 0,-1 0 0,1 1 1,0-1-1,-1 0 0,1 0 0,0 1 0,-1-1 0,1 0 1,0 0-1,-1 0 0,1 1 0,-1-1 0,1 0 1,0 0-1,-1 0 0,1 0 0,-1 0 0,1 0 0,-1 0 1,1 0-1,0 0 0,-1 0 0,1 0 0,-1 0 0,1 0 1,-1 0-1,0-6-2967,12-25 885,3 10-438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21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33 5805,'10'-27'1914,"-20"41"-1557,1 0-1,0 1 0,1 0 0,1 0 0,0 1 1,-6 25-1,3-2 36,6-23-259,0 0 0,1 1 0,0-1-1,0 19 1,3-17-82,-1-6-51,1 0 1,3 23 0,-3-34-19,0 1-1,0 0 1,1 0-1,-1 0 1,1 0-1,-1 0 1,1-1-1,0 1 1,0 0-1,0-1 1,0 1-1,0 0 1,0-1-1,0 1 1,0-1 0,1 0-1,-1 1 1,0-1-1,1 0 1,-1 0-1,1 0 1,0 0-1,-1 0 1,3 1-1,0-2-43,-1 0 0,0 0 0,1 0-1,-1 0 1,0-1 0,1 1 0,-1-1 0,0 0-1,0 0 1,6-2 0,31-18-374,-33 16 376,-1-1 0,0 0 0,0-1 1,0 1-1,-1-1 0,0 0 0,0 0 1,-1-1-1,1 1 0,4-16 0,-4 11 73,-1-1-1,-1 0 0,0 0 1,-1-1-1,-1 1 1,1-18-1,-2-4 269,-8-55 0,-1 69-379,4 8-4219,8 12 2635,16-2-96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45.9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1 0 5557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21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0 4892,'0'0'63,"2"2"143,-2-1-155,1-1 0,-1 1 0,0-1-1,1 1 1,-1-1 0,0 1 0,1 0-1,-1-1 1,0 1 0,0 0 0,1-1 0,-1 1-1,0 0 1,0-1 0,0 1 0,0 0 0,0-1-1,0 1 1,0 0 0,0-1 0,0 1 0,0 0-1,-1-1 1,1 1 0,0 0 0,0-1 0,-1 1-1,1 0 1,-5 13 450,1 1 99,-2 0 0,-10 21-1,0-2-11,3 2-103,2 0-1,-11 66 0,14-62-296,7-33-183,0 0-1,0 0 1,1 0 0,0 0 0,1-1-1,-1 1 1,1 0 0,1 0-1,-1 0 1,1-1 0,0 1 0,4 7-1,-5-10-36,1-1-1,0 1 0,0-1 1,0 0-1,1 1 1,-1-1-1,1 0 1,-1-1-1,1 1 0,0 0 1,0-1-1,1 1 1,-1-1-1,0 0 1,1 0-1,-1 0 0,1-1 1,0 1-1,-1-1 1,1 0-1,0 0 1,5 0-1,0 0-65,1-1-1,0 0 1,-1 0-1,1-1 1,-1 0-1,1-1 1,-1 0 0,1-1-1,-1 0 1,0 0-1,0-1 1,0 0-1,-1-1 1,0 0 0,0 0-1,12-10 1,-10 6 28,-1 0 1,0 0 0,-1-1 0,1-1-1,-2 1 1,0-1 0,0-1 0,-1 1-1,0-1 1,-1 0 0,6-22 0,-8 24 82,-2 0 0,1 0 0,-1 0 1,-1-1-1,0 1 0,0 0 0,-1-1 0,0 1 1,-1 0-1,0 0 0,-1 0 0,0 0 0,0 0 1,-1 1-1,-7-14 0,6 17 16,1 0 0,-1 1 1,0-1-1,-1 1 0,1 0 0,-1 1 0,0-1 0,0 1 0,-1 1 1,-12-7-1,9 6-36,-1 0 0,-17-3-1,21 5-5343,62 2 4077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22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3956,'0'0'-150,"3"0"52,9 0 70,-10 0 1903,17 3-1269,-15-2 201,-11 14 378,-3 2-975,1 1 1,1 0-1,0 1 0,2 0 1,0 0-1,1 0 0,1 1 1,0-1-1,2 1 1,0 30-1,2-44-196,0 0 0,0 0 0,1-1-1,0 1 1,0 0 0,0-1 0,1 1 0,0-1 0,0 0 0,0 1-1,1-1 1,-1 0 0,1 0 0,0 0 0,1-1 0,-1 1 0,7 5-1,-5-6-46,0 0 0,0-1 0,1 1 0,-1-1 0,1 0 0,0-1 0,0 1-1,0-1 1,0 0 0,0-1 0,1 1 0,-1-1 0,0 0 0,1-1-1,7 0 1,0-1-63,0 0 0,0-1 0,-1-1-1,1 0 1,-1-1 0,1 0 0,-1-1-1,-1-1 1,1 0 0,-1-1 0,0 0-1,16-12 1,-14 8 59,-1 0-1,0-1 1,0 0-1,-2-1 1,1-1-1,-1 0 1,-1 0 0,-1-1-1,12-23 1,-19 32 85,0 0 1,0 0-1,0 0 1,-1 0-1,1 0 1,-1 0-1,-1 0 0,0 0 1,1-1-1,-2 1 1,1 0-1,-2-7 1,1 10-5,0 0 0,1 0 0,-2 0-1,1 0 1,0 0 0,-1 0 0,1 0 0,-1 1 0,0-1 0,0 0 0,0 1 0,0 0 0,0-1 0,0 1 0,-1 0 0,1 0 0,-1 0 0,0 1-1,1-1 1,-1 1 0,0-1 0,0 1 0,0 0 0,0 0 0,0 0 0,-5 0 0,1 0-87,0 0 0,0 0 1,1 1-1,-1 0 0,0 0 0,-12 3 1,-18 9-4983,31-8 1828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54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97 4372,'-5'-3'-258,"-13"-7"48,14 7 52,3 1 302,2-9 2631,146-12-2627,-47 10-112,7-2 39,-68 10-59,64-2-1,-40 4-3,43 2 8,-59 0-12,31 2-6,-7 3 7,66 8-35,-93-5 21,194 23 27,-56-14-17,199 12 36,-236-12-27,-75-7 7,71 1 0,37-5-35,-48 2-78,0 1 13,-20 0 33,-30 0 30,93 8-11,88 5-64,4 0 37,1-21 0,-109-3 39,239-9 18,-2 0-5,0 0 41,-153 4-28,-1 0 28,110-4-10,23-29-7,-266 27-33,276-14 214,-343 30-165,75 12 0,-25-1 34,-26 0-22,-51-9-8,1-1 1,-1-1-1,27 3 1,-40-5-41,1 0 0,-1-1 0,0 1 0,1 0 0,-1 0 0,0 0 0,1 0 0,-1 0 0,0 1 1,1-1-1,-1 0 0,0 0 0,1 0 0,-1 0 0,0 0 0,1 0 0,-1 1 0,0-1 0,1 0 0,-1 0 0,0 0 0,1 1 0,-1-1 0,0 0 0,1 1 0,8 4 41,70 18 138,-78-23-195,0 0 0,0 0 0,1 1 0,-1-1 0,0 0 1,0 1-1,0-1 0,0 1 0,0-1 0,0 1 0,0-1 0,0 1 1,0 0-1,0 0 0,0-1 0,0 1 0,-1 0 0,1 0 0,0 0 1,-1 0-1,1 0 0,0 0 0,-1 0 0,1 0 0,-1 0 1,0 0-1,1 2 0,-1-2-75,0 0 0,-1 0 0,1 0 0,0 0 0,-1 0 0,1 0 0,-1-1 0,1 1 0,-1 0 0,0 0 0,1 0 0,-1 0-1,0-1 1,1 1 0,-1 0 0,0-1 0,0 1 0,0-1 0,0 1 0,0-1 0,1 1 0,-1-1 0,0 1 0,0-1 0,0 0 0,-2 1 0,1-1-1427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0:55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437 11 748,'0'0'508,"-2"-1"-371,-9-6 1016,11 7-1065,-1-1 0,0 1 0,1 0 0,-1 0 0,1-1 0,-1 1 0,0 0 0,1 0 0,-1 0-1,1-1 1,-1 1 0,0 0 0,1 0 0,-1 0 0,0 0 0,1 0 0,-1 0 0,0 1 0,1-1 0,-1 0 0,1 0 0,-1 0 0,0 1-1,-6 8 77,1 1-1,0 0 0,1 1 0,1-1 1,-1 1-1,2 0 0,-5 17 1,-7 21 226,5-18-147,2 1 0,-7 63 0,2-11 6,-17 138 156,3-22-198,3-56-105,-27 136 81,-25 121 104,51-261-202,4-19-12,-3 29 7,2 1-346,21-146 188,0-3 17,1-1 0,-1 1 0,1 0 0,0 0 0,0-1 0,-1 1 0,1 0 0,1 0 0,-1-1 1,0 1-1,0 0 0,1 0 0,-1-1 0,2 4 0,-2-4-349,6-5-1567,15-14 385,-12 1-68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2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390 120 696,'-5'0'173,"-12"0"-2,12 0 875,1 0-850,-14 0 3361,17 2-3358,-5 6-13,4-6-5,1 2-56,-1 0 0,1 0 0,-1 0-1,0 0 1,0 0 0,-5 5 0,6-7-93,-42 79 792,-95 160-154,93-162-661,-24 38-678,51-80-503,36-65 924,22-49 1,26-61-26,62-109-7,-109 215 277,1 2 0,37-44 0,-43 54 29,4-3 19,-3 7-1,-13 13-27,0 0 0,0 0 0,1 1 1,-1-1-1,1 1 0,-1-1 0,1 1 0,0 0 0,0 0 0,0 0 0,0 1 0,0-1 0,1 1 0,-1 0 0,0-1 0,1 1 1,3 0-1,-2 2 13,0 0 0,0 0 0,0 1 0,0 0 1,-1 0-1,1 0 0,-1 0 0,1 1 1,-1-1-1,0 1 0,0 0 0,0 1 1,0-1-1,-1 1 0,1 0 0,-1-1 0,3 7 1,11 25 193,-3 1 1,0 0 0,-3 1-1,13 68 1,-15-60-148,19 85-608,-16-103-357,-10-24 658,0 0-1,0 0 1,0 0-1,-1 1 1,0-1-1,2 7 0,-3-9-267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3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14 3388,'0'0'-145,"-3"-1"51,-6-1 435,14 4 1107,18 4 582,-20-5-2629,4 0 664,0 0 0,0 0 0,0 0 0,0-1 0,0 0 0,0-1 0,12-1 1,-2-1 10,119-5 323,-124 8-482,0-1 1,0 1 0,-1-2 0,14-2-1,-25 3 75,1 1-1,-1 0 0,1 0 1,-1-1-1,1 1 1,-1 0-1,1 0 0,-1 0 1,1 0-1,-1 0 1,1 0-1,-1 0 0,1 0 1,-1 0-1,1 0 1,-1 0-1,1 0 0,-1 0 1,1 1-1,-1-1 1,1 0-1,-1 0 0,1 1 1,0-1-1,-1 1-18,1-1-1,-1 0 0,1 1 0,0-1 1,-1 0-1,1 0 0,0 1 0,-1-1 1,1 0-1,0 0 0,-1 0 0,1 0 1,0 0-1,0 0 0,-1 0 1,1 0-1,0 0 0,-1 0 0,1 0 1,1-1-1,12-1-251,-10 1-25,0 1-39,10 0-39,-10 0-53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4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3560,'0'0'928,"-3"5"-682,-5 14 330,0 1 0,-8 34 0,16-53-567,-82 236 1071,49-152-1708,12-43-676,20-40 985,2-9-1506,33-148 545,-12 51 1907,-22 100-518,0 0-1,1 0 1,0 0 0,0 1-1,0-1 1,0 0-1,0 1 1,1-1 0,0 1-1,0-1 1,0 1-1,0 0 1,0 0 0,1 0-1,-1 0 1,1 0-1,0 0 1,0 1-1,0-1 1,0 1 0,0 0-1,4-2 1,-4 3-13,1 0 0,-1 0 0,0 0 1,0 0-1,1 1 0,-1-1 0,0 1 1,1 0-1,-1 0 0,1 0 0,-1 1 0,0-1 1,1 1-1,-1 0 0,0 0 0,0 0 1,5 2-1,7 4 203,0 0 0,17 11 0,-25-13-197,23 15 216,0 1 0,34 33 0,3-3-180,-55-41-400,0 0-1,1-1 1,0-1 0,0 0 0,23 10-1,-33-17 107,8-1-723,-8 0 500,2 0 193,-2 0-5,0-1-1,0 1 1,0 0-1,-1-1 1,1 0-1,0 0 1,0 0-1,0 0 1,0 0-1,-1 0 1,4-2-1,3-5-1623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4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23 4760,'0'-1'21,"0"-1"-1,-1 1 0,1-1 0,-1 1 0,1 0 1,-1-1-1,1 1 0,-1 0 0,0 0 0,1-1 1,-1 1-1,0 0 0,0 0 0,0 0 0,0 0 1,-2-2-1,2 4 122,0 0 1,1 1-1,-1-1 1,0 0-1,1 0 1,-1 0-1,1 1 0,-1-1 1,1 0-1,0 1 1,-1-1-1,1 3 1,-8 24 1,-65 195 2106,46-132-1898,18-60-337,-21 71-2619,29-100 1980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4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4908,'0'0'-190,"0"5"362,1 8 161,-1 1 0,0-1 0,-2 1 0,1-1 0,-2 1 0,-3 13 1,-6 36 428,-10 51 1,10-38-510,7-44-1196,-4 56 1,12-80 577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5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75 171 3880,'-6'-77'-648,"-1"5"1624,5 62-645,0-2 2639,10 19-2894,1-2 0,0 1 0,1-1 0,0 0 1,-1-1-1,15 4 0,-11-4-20,0 1 1,-1 0-1,1 1 0,13 9 1,-19-11-39,-1 1 0,0-1 1,0 1-1,0 0 0,-1 1 1,0-1-1,0 1 0,0 0 0,3 7 1,-6-10-5,-1 0 1,0 0-1,0 0 1,-1 0-1,1 0 1,-1 0-1,1 0 1,-1 0-1,0 0 1,0 0-1,0 0 1,0 0-1,-1 0 1,1 0-1,-1 0 1,0 0-1,-2 4 1,-1 3 83,0 0 0,-1 0 1,-8 12-1,-6 3 123,-1 0 0,-1-1 0,-1-2 0,-34 28 0,35-30-132,-29 16 76,14-17-651,33-18 179,6-6-1859,24-30-1000,-17 23 627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46.4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305 12 4564,'0'0'-404,"4"-6"-978,-8 4 4357,-14-1-2791,14 2 304,-1 3-345,-2-1-67,2 2 0,-1-1 0,0 1 0,-9 5 0,-19 14 302,23-16-285,0 1 0,-17 15 0,11-7 0,0 1 0,-14 18 0,29-32-62,22 17 23,-14-16-48,1 0 0,-1 0-1,1 0 1,0-1 0,-1 0 0,1-1 0,0 1 0,0-1 0,0-1 0,8 1 0,33 4 14,-43-4-23,0 0-1,0 1 1,0 0-1,-1 0 1,1 0-1,0 0 1,-1 1-1,1 0 1,-1-1-1,0 2 1,0-1-1,0 0 1,-1 1-1,1 0 1,5 8-1,-7-10 7,0 19 1,-2-18-3,-1 1-1,0-1 0,1 1-1,-1 0 1,-1-1 0,1 1-1,0-1 1,-1 1 0,0-1 0,1 0-1,-1 0 1,-1 0 0,1 0-1,0 0 1,-1 0 0,1-1 0,-1 1-1,-5 3 1,-6 5-2,-1-1-1,-20 11 1,19-12-5,-1-1-1,-1-1 0,0 0 1,0-1-1,0-1 1,-30 4-1,44-8-49,0 0-1,0 0 0,0-1 1,0 0-1,1 0 0,-1 0 1,0 0-1,0 0 0,0-1 0,0 0 1,1 0-1,-7-2 0,10 2 6,-1 1 0,0-1 1,1 0-1,-1 1 0,1-1 0,-1 0 0,1 0 0,-1 0 0,1 1 0,0-1 0,-1 0 0,1 0 0,0 0 0,0 0 0,-1 0 0,1 0 0,0 0 1,0 1-1,0-1 0,0 0 0,0 0 0,0 0 0,1 0 0,-1 0 0,0 0 0,0 0 0,1 0 0,-1 1 0,0-1 0,1 0 0,-1 0 0,1 0 0,-1 1 1,1-1-1,-1 0 0,1 0 0,1 0 0,30-27-2117,-15 19 976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6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111 175 5757,'0'0'-256,"4"-5"-147,-4 5 425,0 0 0,1 0 0,-1-1 0,0 1 0,0 0 0,0 0 0,0 0 0,0 0 0,0 0 0,0 0 0,1 0 0,-1 0 0,0 0 0,0-1 0,0 1 0,0 0 0,0 0 0,1 0 0,-1 0 1,0 0-1,0 0 0,0 0 0,0 0 0,0 0 0,1 0 0,-1 0 0,0 0 0,0 0 0,0 0 0,0 0 0,0 0 0,1 1 0,-1-1 0,0 0 0,0 0 0,0 0 0,0 0 0,0 0 0,0 0 0,1 0 0,-1 0 0,0 0 0,0 1 0,0-1 0,0 0 0,0 0 1,0 0-1,0 0 0,0 0 0,0 0 0,0 1 0,0-1 0,0 0 0,0 0 0,1 0 0,-1 0 0,0 1 0,2 8 113,0 1 1,-1-1-1,0 1 1,0-1-1,-1 1 1,-1 0-1,1-1 0,-4 17 1,-25 85 557,14-55-488,-29 79 185,10-29-595,33-104 134,2-14-459,0 0 439,1 1 0,7-20 0,0-6-100,3-28-70,2 2 1,45-119 0,-7 74 243,-42 88 71,2 1-1,23-31 0,-30 44-29,0-1 35,1 1 0,0-1 0,0 2 0,0-1 0,1 1 0,0 0 0,0 0 1,0 0-1,1 1 0,-1 0 0,16-4 0,-21 7 226,3 3-132,28 11 166,-30-8-157,2 7-59,-1-3 15,-1 1 1,0-1-1,0 1 1,0 0-1,-2 0 1,2 12 0,6 125 682,-13 234-254,-1-294-1738,1-25-887,4-60 1699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7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20 4132,'-11'-9'-411,"2"4"496,7 3 162,-7 0-328,7 1 703,7 3 3254,12 3-3713,0-1-1,0-1 1,1-1 0,-1 0 0,23-1-1,29-5 212,-32 4-288,-33 0-89,-1 0-12,12 0-11,-11 0-12,-1 0-67,12 0 53,-11 0-4,28-9-2381,-26 5 2430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3124,'0'0'-51,"-4"1"84,-11 2 41,12-3 322,1 0-275,1 1 0,0-1-1,0 0 1,0 0 0,0 1 0,0-1 0,0 1 0,0-1 0,0 1 0,0-1 0,0 1 0,0 0 0,0 0-71,1-1 0,0 1 0,0-1 0,0 0 1,0 1-1,0-1 0,0 1 0,0-1 0,0 1 0,0-1 0,0 1 0,0-1 1,0 1-1,0-1 0,1 1 0,-1-1 0,0 0 0,0 1 0,0-1 1,1 1-1,-1-1 0,0 0 0,1 1 0,-1-1 0,0 0 0,0 1 1,1-1-1,-1 0 0,1 1 0,0-1 0,19 9 467,30-2-55,-49-7-402,39 2 273,58-4 0,-15-1-657,-26 1-2156,72-12 0,-108 10 1213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8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3920,'-38'19'-332,"37"-18"408,-5 7 121,5-7-151,1-1 0,-1 1 0,1-1 0,-1 1 0,1-1 1,-1 1-1,1-1 0,-1 1 0,1-1 0,-1 1 0,1 0 0,0-1 0,-1 1 0,1 0 0,0-1 1,0 1-1,0 0 0,-1-1 0,1 1 0,0 1 0,0-2-16,1 1-1,-1 0 1,0-1 0,0 1-1,0 0 1,1-1 0,-1 1-1,0-1 1,1 1-1,-1 0 1,0-1 0,1 1-1,-1-1 1,1 1 0,-1-1-1,1 1 1,-1-1-1,1 0 1,0 1 0,-1-1-1,1 0 1,-1 1 0,1-1-1,0 0 1,-1 0 0,1 1-1,0-1 1,-1 0-1,2 0 1,26 3 192,-20-2-124,16 0 86,-1-2 0,32-3 0,-13 0-61,139-16-457,-148 17-895,1-1 0,62-16 1,-83 16 391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8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35 3340,'-1'-2'-96,"-14"-18"96,14 18 94,-9-8 668,8 10 827,-2 5-562,-5 19-154,-5 33-283,9-25-162,-13 43 1,13-54-308,-47 169 468,31-77-876,11-47-973,10-44 215,0-20 374,0 8-2042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9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30 4808,'0'-14'-632,"1"-1"1688,2 20 583,-3 0-1378,1 0-1,-1 0 1,0 0 0,0 1-1,-2 8 1,-1 16 323,1 0 1,1 1 0,7 56 0,0 18 21,-6-89-541,-9 189 503,-4-105-1303,8-59-1412,5-38 1435,-9 1-3433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50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 14 5513,'0'-1'34,"-1"0"0,1 0 1,-1 1-1,1-1 1,0 0-1,-1 1 0,1-1 1,-1 0-1,1 1 1,-1-1-1,0 0 1,1 1-1,-1-1 0,0 1 1,1-1-1,-1 1 1,0 0-1,1-1 1,-1 1-1,0 0 0,0-1 1,0 1-1,1 0 1,-1 0-1,0 0 1,0 0-1,0-1 0,0 1 1,1 0-1,-1 1 1,0-1-1,0 0 1,0 0-1,0 0 0,1 0 1,-1 1-1,0-1 1,0 0-1,1 1 1,-1-1-1,0 1 0,-1 0 1,-14 4 189,-5 1 8,1 1 1,0 1-1,0 0 0,1 2 0,0 0 0,1 1 1,0 1-1,-28 23 0,27-18-168,10-10-144,0 1 0,1 0-1,-11 14 1,18-22 66,1 1 1,-1 0-1,1 0 0,-1-1 1,1 1-1,0 0 0,-1 0 1,1 0-1,0-1 0,0 1 1,-1 0-1,1 0 0,0 0 1,0 0-1,0-1 0,0 1 1,0 0-1,0 0 0,1 0 1,-1 0-1,0 0 0,0-1 1,1 1-1,-1 0 0,0 0 1,1-1-1,-1 1 0,1 0 0,-1 0 1,1-1-1,-1 1 0,1 0 1,-1-1-1,2 2 0,22 13-273,-23-14 278,55 21-510,-44-18 438,-1-1 0,0 2 0,16 9 0,-23-12 71,-1 0 0,1 1 0,-1 0 0,0 0 0,0 0 1,0 0-1,0 1 0,-1-1 0,1 1 0,-1 0 0,0-1 0,0 1 0,3 7 0,-5-9 19,0 1 0,1 0 0,-1-1-1,0 1 1,0 0 0,-1 0 0,1-1 0,0 1-1,-1 0 1,0-1 0,1 1 0,-1 0 0,0-1-1,-1 1 1,1-1 0,0 0 0,-1 1-1,1-1 1,-1 0 0,-2 3 0,-1 1 15,0-1 0,0 1 0,-1-1 0,1 0 0,-13 8 0,12-9-73,0-1 1,0 0-1,-1 0 1,1-1-1,-1 0 0,0 0 1,0 0-1,0-1 0,0 0 1,0 0-1,-9-1 1,14 0-3,1 0 0,-1-1 0,0 1 0,1-1 0,-1 1 0,1-1 0,-1 0 0,1 1 0,-1-1 0,1 0 1,-1 0-1,1 0 0,0 0 0,-1 0 0,1-1 0,0 1 0,0 0 0,0 0 0,-1-3 0,0 2-63,0-1 0,0 0 0,1 1 0,0-1 0,-1 0 0,1 0-1,0 0 1,-1-4 0,2-32-1915,0 19 921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51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52 3736,'1'-4'55,"0"-1"-1,0 1 1,0 0-1,1 0 0,-1 0 1,1 0-1,0 0 1,5-7-1,-3 3 3113,-1 12-2817,1 1-206,0 0 0,-1 1 0,0 0-1,0 0 1,-1 0 0,1 0-1,-1 0 1,-1 0 0,1 1-1,-1-1 1,0 0 0,0 1 0,-1 8-1,0 18 399,-6 46 0,2-41-315,-5 54 185,-26 107 0,18-104-497,10-49-711,-18 63 0,21-96-383,1 1-1,0-1 1,-1 25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51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8 4764,'0'0'-263,"-2"-2"62,2 2 243,0 0 0,-1-1 1,1 1-1,0-1 1,-1 1-1,1 0 0,0-1 1,-1 1-1,1 0 0,-1 0 1,1-1-1,0 1 0,-1 0 1,1 0-1,-1-1 0,1 1 1,-1 0-1,1 0 0,-1 0 1,1 0-1,-1 0 1,1 0-1,-1 0 0,1 0 1,-1 0-1,1 0 0,-1 0 1,1 0-1,-1 0 0,1 0 1,-1 0-1,1 1 0,-1-1 1,1 0-1,0 0 0,-1 1 1,0-1-1,-15 13 381,0 1 0,0 0 0,1 1 0,-18 25-1,15-18-264,2 0 0,1 2-1,0 0 1,2 0-1,1 2 1,1-1-1,1 2 1,-8 30 0,15-42-188,0 0 0,0 0 0,2 0 1,0 1-1,0-1 0,4 28 1,-2-41 2,-1 0 0,1 0 0,0 0 1,0 0-1,0 0 0,0 0 1,1 0-1,-1 0 0,0 0 1,1 0-1,0 0 0,-1-1 1,1 1-1,0-1 0,0 1 0,0-1 1,0 0-1,0 0 0,0 0 1,0 0-1,0 0 0,0 0 1,1 0-1,-1-1 0,0 1 1,0-1-1,4 0 0,2 1-86,0 0-1,0-1 1,1 0-1,-1 0 0,0-1 1,14-3-1,-1-2-103,0 0-1,-1-2 0,1 0 1,27-17-1,-35 18 121,-1-1-1,0-1 1,0 0-1,-1-1 1,0 0-1,-1 0 1,16-21-1,-9 8 2,36-57 26,-48 69 145,1 1 1,-2-1-1,1-1 0,-2 1 0,1-1 1,1-12-1,-4 16 42,0-1 0,-1 0 0,0 0-1,0 1 1,-3-18 0,2 22-90,0-1 0,0 1 0,-1 0 0,1-1 0,-1 1-1,0 0 1,0 0 0,0 0 0,-1 1 0,1-1 0,-1 0 0,-4-4 0,3 5-52,0 1 0,0-1 0,0 1 0,0 0 0,-1 0 0,1 0 0,-9-1 0,-3-3-181,15 6 9,-36-8-1455,34 8 993,1-1-628,-9-2 109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52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 3984,'0'0'1341,"-3"1"-1011,-12 4 3,11-3 12,-7 24 1072,4-5-795,1 0 0,-4 33-1,-3 15-69,-15 65 35,-1 0-252,19-81-329,0-12-141,5-19-516,1-1-1,-4 45 1,8-65 525,0 0-1,0 0 1,0 0 0,0-1-1,0 1 1,0 0 0,1 0-1,-1 0 1,0 0-1,1 0 1,-1 0 0,0 0-1,1-1 1,-1 1 0,1 0-1,-1 0 1,1-1-1,-1 1 1,1 0 0,0-1-1,-1 1 1,1 0 0,0-1-1,0 1 1,1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0:47.2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68 48 3724,'0'0'-290,"0"-2"-868,0 2 1110,0-1 0,-1 1 0,1-1 1,0 1-1,0-1 0,-1 1 0,1 0 1,0-1-1,0 1 0,-1 0 0,1-1 0,-1 1 1,1 0-1,0-1 0,-1 1 0,1 0 1,-1-1-1,0 1 0,-4-2 37,0 0 0,0 0 0,0-1 0,0 0 1,0 0-1,1 0 0,-6-5 0,8 7 207,-12-10 5065,25 29-4962,-10-17-275,0-1 1,-1 1-1,1 0 0,-1 0 0,0 0 0,1-1 0,-1 1 0,0 0 0,1 0 1,-1 0-1,0 0 0,0 0 0,0 0 0,0-1 0,0 1 0,0 0 0,0 0 0,0 0 1,0 0-1,0 1 0,-1 2 75,5 42 1115,-2 80-1,0 14-524,1-75-506,-3-39-443,1-1 0,2 0-1,8 36 1,-9-53-99,0 0-1,-1 0 1,0 0 0,0 10-1,-4 16-3606,-1-22 1684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52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48 4916,'-1'-2'-74,"0"0"-1,1 1 0,-1-1 1,1 0-1,-1 0 0,1 0 0,-1-1 1,1 1-1,0 0 0,0 0 0,1-3 1,-1 5 90,0-1 1,1 0-1,-1 0 1,0 1-1,1-1 1,0 0-1,-1 1 0,1-1 1,-1 0-1,1 1 1,0-1-1,-1 1 1,1-1-1,0 1 1,-1-1-1,1 1 1,0 0-1,0-1 1,-1 1-1,1 0 0,0 0 1,1-1-1,0 0 191,3 1 30,60-7 1458,77 7-82,-30 4-2208,-54-4-2645,-55 0 1927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53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3764,'-29'34'-202,"28"-33"254,0 0 0,0 0-1,1 1 1,-1-1 0,0 0 0,1 0-1,-1 1 1,1-1 0,-1 0 0,1 0-1,-1 1 1,1-1 0,0 0-1,0 1 1,0-1 0,0 1 0,0-1-1,0 0 1,0 1 0,0-1-1,1 2 1,8 23 920,-8-25-922,0 0 0,0 0 0,0 0 0,0 0 0,0 0 0,1 0 1,-1 0-1,0 0 0,0 0 0,1-1 0,-1 1 0,0 0 0,1-1 0,-1 1 0,1-1 0,2 1 1,26 2 411,-21-2-375,40 2 570,94-6 0,-23-2-2575,-90 5-1153,-23-4 1529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2:03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240 121 2656,'0'0'462,"-5"2"-78,1-1-285,-14 4 322,17-3-341,0-1 0,1 0-1,-1 1 1,1-1-1,-1 1 1,1-1 0,-1 1-1,1-1 1,0 1-1,0-1 1,0 1 0,0-1-1,0 1 1,0 2-1,0 3 113,-2 2 39,-1 1 0,0-1 0,0 0 1,-1 0-1,0 0 0,-8 12 0,-38 47 728,3-5-479,38-49-583,-2 0-1,-13 13 0,-1 1-427,17-20-651,5-9 461,10-19 218,18-34 165,-25 54 330,123-229-615,-114 211 681,27-41 279,-32 53-273,-1 1-1,1 0 0,0 1 1,6-6-1,-6 7 14,-1-1 0,0 1 0,0-1 0,0 1 0,0-1 0,-1 0 0,4-7 0,-6 10-49,1 0 1,0 0 0,-1 1-1,1-1 1,-1 0-1,1 0 1,0 1 0,-1-1-1,1 1 1,0-1 0,0 0-1,0 1 1,-1 0-1,1-1 1,0 1 0,0-1-1,0 1 1,0 0-1,0 0 1,0-1 0,0 1-1,0 0 1,0 0-1,0 0 1,0 0 0,0 0-1,0 0 1,0 0-1,0 1 1,-1-1 0,1 0-1,0 0 1,0 1 0,0-1-1,0 1 1,0-1-1,0 1 1,-1-1 0,1 1-1,0-1 1,0 1-1,-1 0 1,1-1 0,0 1-1,-1 0 1,1 0-1,-1-1 1,1 1 0,-1 0-1,1 0 1,-1 0-1,1 0 1,-1 1 0,3 19 103,-1 0 1,-2 1 0,0-1 0,-1 0-1,-5 29 1,-1 45-1197,2-41-2732,5-48 2595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2:03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72 3896,'0'0'-92,"-4"0"64,-10 0 74,10 0 1540,11-3-1447,11-3 25,0 1 0,36-5 0,-15 2 12,-29 6-232,0 0 0,0 0 0,11 0 0,-16 2-41,1-1 0,-1 1 0,0-2 0,1 1 1,-1 0-1,7-4 0,4-1-380,11-5-1409,-14 7 792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2:03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1 3696,'0'0'1276,"-3"5"-962,-25 61 1185,13-24-756,-18 44 155,-16 35-1789,60-140-3955,-9 4 4013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2:04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0 167 3248,'1'-11'-129,"0"1"1,0-1-1,5-14 0,-3 15 317,-1-1 1,-1 1 0,2-16 0,-2 21 79,0 0 0,0 1 0,0-1 0,1 0 0,0 0 0,0 1 0,1 0 0,2-6 0,-1 4 1336,2 7-1401,-2 0-194,-1-1 31,0 0-1,0 1 1,0-1 0,0 1-1,-1 0 1,1 0 0,0 0 0,0 0-1,-1 0 1,1 1 0,0-1 0,-1 1-1,0 0 1,1-1 0,2 5-1,-3-5-14,-1 0 0,1 1 0,-1-1-1,1 0 1,-1 0 0,1 0 0,0 0 0,-1 0-1,4 1 1,4 2 61,6 9-75,0 0-1,-1 1 1,-1 0 0,0 1 0,-1 1 0,0 0 0,17 34-1,-29-49-156,6 12-640,-1-8 688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2:04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15 4296,'-1'-14'-52,"-1"20"1162,-8 20-572,-8 22 310,1-3-407,-5-1-153,-26 78 0,34-83-805,5-3-1249,9-34 1240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2:04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3728,'0'0'608,"-4"5"-384,1-3-203,-3 5 172,-1-1 0,2 1 0,-1 0-1,1 0 1,0 0 0,-7 17 0,1 5 231,1 1 1,-10 58 0,11-52-298,6-30-174,1 1 0,0 0 0,0 0 0,1 0 0,-1 13 0,-2 31-1367,4-49 1070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2:05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54 206 3044,'9'-137'374,"-5"94"1212,-4 42-1549,0 0 0,0 0 0,0 0 0,1 1 0,-1-1 0,0 0 0,0 0 0,1 1 0,-1-1 0,0 0 0,1 1 0,-1-1 0,1 0 0,-1 1 0,1-1 0,-1 0 0,1 1 0,0-1 0,-1 1 0,1-1 0,-1 1 0,1-1 0,0 1 0,0 0 0,0-1 0,17-4 65,-16 5-17,5-1-30,-1 0 1,0 0-1,1 1 1,-1 0 0,10 1-1,15 0 103,-20-1-126,0 1 0,0 1 0,-1 0 0,15 4 0,-19-4-19,0-1 1,0 2-1,-1-1 0,1 1 1,-1 0-1,1 0 1,-1 0-1,0 1 0,0 0 1,4 4-1,-3-2 0,-1 1 0,0-1 0,-1 1 0,1 0-1,-1 0 1,-1 1 0,1-1 0,2 10 0,-5-13 1,0 0 0,0 0 0,-1 0 1,1 0-1,-1 0 0,0 1 0,0-1 0,0 0 1,-1 0-1,1 0 0,-1 0 0,0 1 0,0-1 1,-1 0-1,1-1 0,-1 1 0,0 0 0,-2 3 1,-7 12 91,4-8-23,-1 1 0,0-1-1,0 0 1,-1 0 0,-11 9 0,8-9-91,-2-1 0,1 0 0,-1-1 1,-1 0-1,1-2 0,-1 1 0,-1-2 0,1 0 0,-1-1 0,-25 5 0,37-10-98,0 0 0,0 0 0,0 0-1,1 0 1,-1-1 0,0 1-1,0-1 1,-4-2 0,1 1-190,5 2 97,0-1-1,0 0 1,0 1 0,0-1-1,0 0 1,0 0-1,0 0 1,1-1-1,-1 1 1,0 0 0,1-1-1,-1 1 1,1-1-1,-1 0 1,1 1-1,-2-4 1,-4-8-1156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2:06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3900,'0'0'-338,"-9"10"-764,12 22 2798,-2-30-1514,-1 1-54,0 1-1,1-1 0,-1 0 0,1 0 1,0 1-1,-1-1 0,3 4 0,13 33 596,-12-30-626,1 12 105,3 17 5,-7-37-187,-1 1-39,0 0 1,0 0-1,0 0 1,1-1 0,-1 1-1,1 0 1,-1 0 0,3 4-1,0 1 164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05.4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23 121 312,'0'0'519,"-3"-2"-405,-1 0-913,-11-10 11045,18 9-10139,15-8 16,1 0 0,0 1 0,0 1 0,28-9 0,85-19-539,-123 35 310,0 1 1,-1 0-1,1 0 1,0 1 0,0 0-1,0 0 1,0 1-1,9 2 1,-15-3 22,-2 3 7,0-1 63,5 16-111,-6-17 57,-2 3 7,-2 3 23,0 0 1,0-1-1,-1 1 0,-11 10 0,-19 20-115,28-28 116,-1 0 0,0 0-1,-1-1 1,0-1 0,-14 11-1,5 0-52,18-17 85,-1-1 1,1 0 0,0 1-1,0-1 1,0 1-1,-1-1 1,1 1 0,0-1-1,0 0 1,0 1 0,0-1-1,0 1 1,0-1 0,0 1-1,0-1 1,0 1-1,0-1 1,0 1 0,0-1-1,0 1 1,0-1 0,0 0-1,1 1 1,-1 0 2,1-1 0,-1 1 0,1-1 0,0 1 0,0-1 0,-1 1 0,1-1 0,0 0 0,0 1 0,-1-1 0,1 0 0,0 0 0,0 0 0,-1 0 0,1 0 0,0 1 0,0-1 0,0-1 0,1 1 0,43-4-9,7 4-12,-51 0 24,5 0-14,-1 0-1,0 0 0,1 0 0,-1 1 0,1 0 0,-1 0 1,0 0-1,0 1 0,6 2 0,-8-1 3,1 0 1,-2 0-1,1 0 0,0 0 1,-1 1-1,1-1 0,-1 1 1,0-1-1,0 1 0,2 7 1,-3-8 6,-1-1 1,1 1-1,-1-1 1,0 1 0,0-1-1,0 1 1,0-1 0,0 1-1,-1-1 1,1 0 0,-1 1-1,0-1 1,0 1-1,1-1 1,-2 0 0,1 0-1,0 1 1,0-1 0,-1 0-1,1 0 1,-2 2-1,-5 5-2,1 0 0,-1-1 1,1 1-1,-2-1 0,-10 8 0,-3 1 9,14-11-173,0 1 0,0-1 0,-1-1-1,0 0 1,-18 8 0,25-12-175,-5 1-106,0 0-2865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2:08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3400,'0'0'-192,"4"2"179,11 6 128,-12-6 13,14 3 710,79 20 1630,-68-16-2041,1-2 0,45 7 0,51 2 49,40 4-153,122 6-88,45-14-355,-164-4-68,-67-3 115,99 7-67,-47 3-128,-122-12 187,389 27-841,10-14 110,64 12 157,-243-15 552,-78-2 8,0 0 15,3 0 21,-105-5 20,419 24-125,-204-21 39,-224-9 66,200-4-357,-152 6 351,-36 0 8,215 11-208,-135-3 63,124-1 9,44 2 47,-57-3 166,-96-4 357,151 8 836,-69 7-855,-235-17-357,83 10 347,-41 0 177,-8 0-19,50 10 29,-98-21-630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0:59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28 4328,'-2'-2'-372,"-4"-6"55,5 7 64,-5-13-604,1 11 1005,5 8 541,8 11 355,-7-14-1338,0 0 309,0-1 0,0 0 0,0 1 0,0-1 0,0 0 0,0 0 0,1 0 0,-1 0 0,0 0 0,1 0 0,-1 0 0,1 0 0,-1 0 1,1-1-1,0 1 0,-1 0 0,1-1 0,-1 0 0,1 1 0,3-1 0,5 3 76,6 3-15,-1-2 0,2 0-1,-1 0 1,24 1 0,-10-1 1,138 9 99,-45-6-123,111 9 26,-36-4-46,634 35-3,-251-19-103,-334-10-12,182 9 35,406 3 23,-752-27 32,554 11-76,-482-11 26,74-2 23,9-2-8,15-1 90,95 0-60,-184 3-12,207 9-26,0 0-10,53-6-8,-70 0-106,-40 8 132,-1 0-7,76-8 68,-326-3-42,54-2 2,52 2-20,-76 1 24,15 7 20,-17-2-3,-52-3-51,-37-3 33,7 2-1,26 1-8,-32-4 35,-1 2 8,7 3 10,-7-4 16,12 5 276,-14-5-292,1 0 0,0 0-1,-1 0 1,1 0-1,-1 0 1,0 0 0,1 0-1,-1 1 1,0-1-1,0 0 1,0 0 0,0 0-1,0 1 1,0-1-1,0 0 1,0 0 0,0 0-1,0 1 1,-1-1-1,0 1 1,-15 19 307,14-19-292,0 1 0,-1-1 0,1 1-1,0 0 1,0-1 0,0 1 0,-2 5 0,-16 35 342,13-31-306,1 0 0,1 0 0,-4 14 0,-6 29 135,-15 113 0,8-33-124,22-135-100,-31 251 120,31-244-120,-25 138 33,3-24 18,20-107-51,-15 182-164,9-138 158,-5 48-25,10-89 13,2-1 0,0 25 0,-8 2-42,9-40 48,-1-1 4,-2 6 5,-6 35-32,9-41 40,0 0-4,0-1-1,0 0 1,0 0-1,0 0 1,1 1-1,-2-1 1,1 0-1,0 0 1,0 1-1,0-1 1,0 0-1,-1 0 1,1 0-1,-1 0 1,1 1-1,-1-1 1,1 0-1,-2 1 1,-10 35-24,8-21 24,2-2-3,-12 37 13,8-30-1,-4-2 5,10-18-23,-2 2-35,2-3 36,0 0 0,0 1 0,0-1-1,0 0 1,0 0 0,0 1 0,0-1 0,0 0 0,0 0 0,-1 0 0,1 1 0,0-1 0,0 0 0,0 0 0,0 0 0,0 1 0,0-1 0,-1 0 0,1 0 0,0 0 0,0 0 0,0 0 0,0 1 0,-1-1 0,1 0 0,0 0 0,0 0 0,0 0-1,-1 0 1,1 0 0,0 0 0,0 0 0,-1 0 0,1 0 0,0 0 0,0 0 0,0 0 0,-1 0 0,1 0 0,0 0 0,0 0 0,-1 0 0,1 0 0,0 0 0,0 0 0,0 0 0,-1 0 0,1 0 0,0 0 0,0 0 0,0-1 0,-1 1 0,1 0-1,0 0 1,0 0 0,0 0 0,0-1 0,-34-9 35,1 2-1,-65-8 1,-80 0 401,-55-3-107,-86 2-96,72-3-53,142 10-85,28 1-21,-153-18 79,-79-6 56,148 13-87,48 5-49,-416-50 163,437 53-138,-470-47 270,376 45-344,50 5-3,-164-15-14,-158-6 11,359 25-22,-251-7-3,-180-16-9,440 23 20,-350-23-16,43 0 1,109 9 17,-149-1-13,300 18 20,-560-23 70,516 17-53,3 0 32,-11 0 17,7-1 141,174 8-202,-59-5 34,67 6-44,-1-1-1,1 1 1,-1 0 0,1 0-1,-1 0 1,0 0 0,1 0-1,-1 0 1,1 0 0,-1 0-1,1 0 1,-1 0 0,0 0 0,1 0-1,-1 0 1,1 0 0,-1 0-1,1 1 1,-1-1 0,1 0-1,-1 0 1,0 1 0,1 0-1,-1-1 1,1 0 0,-1 0 0,1 1-1,-1-1 1,1 0 0,-1 0 0,0 0-1,1 0 1,-1 1 0,1-1 0,-1 0-1,1 0 1,-1 0 0,0 0-1,1 0 1,-1 0 0,1-1 0,-1 1-1,1 0 1,-1 0 0,0-1 0,-3-1 1,-3 0-1,-19 6 18,25-3-18,0-1-1,-1 0 0,1 1 0,0-1 0,-1 0 1,1 0-1,0 0 0,-1 0 0,1 0 1,0-1-1,-1 1 0,1 0 0,0-1 1,-2 0-1,-1 0-1,0 0-10,0 1-18,-82-4-100,4-4 60,-31 0-384,110 8 239,-3-3-1761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00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411 4 5044,'0'0'-427,"-17"-4"242,15 5 355,0-1 0,0 1 0,1-1 0,-1 1 1,0-1-1,0 1 0,1 0 0,-1 0 0,0 0 0,1 0 0,-1 0 1,1 0-1,-3 3 0,3-2 37,-9 20 572,-35 99 545,6-22-821,-40 199 210,22-35-473,42-198-195,-6 33 28,17-78-35,-10 31 1,8-31 7,-5 32-1,-12 66 62,21-104-89,-1 0 0,-1-1 0,-1 1 0,0-1-1,-9 18 1,12-27-42,0 0 0,1 0-1,0 0 1,-1 0 0,2 0 0,-2 7-1,2-9-139,4-1-910,14 2 491,-13-3-170,0-4-446,17-13-1146,-10 7-591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02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376 53 6329,'-3'-2'-332,"2"1"264,0 0 37,1 0 0,-1 0 0,0 0 0,0 1-1,0-1 1,0 0 0,0 1 0,0-1 0,0 1-1,0-1 1,0 1 0,-2-1 0,-2 7-87,1 0 245,0 0 0,0 1 0,-6 11 0,-8 14 300,-247 350 1377,250-362-1766,9-12-23,0-1-1,1 2 1,0-1 0,-5 10-1,9-16-35,7-9-106,32-44-125,55-98-1,-65 100 256,3 0-1,2 2 1,2 1-1,64-65 1,-91 104 23,0-1 0,1 1-1,0 1 1,1 0 0,0 0 0,-1 1-1,14-5 1,-18 8 11,0 1-1,0 0 1,1 1-1,-1-1 0,6 1 1,-10 0-33,2 1 21,0 0-1,0 0 0,-1 0 0,1 1 1,0-1-1,-1 1 0,1 0 0,-1 0 1,1 0-1,-1 0 0,0 0 0,0 0 0,0 1 1,0-1-1,0 1 0,2 4 0,1 3 50,-1 0 0,1 0 0,-2 1 0,1 0 0,-2 0-1,1 0 1,0 12 0,0 79 316,-4-71-316,-12 180 257,10-158-495,1-39-123,1 1 0,1 0 0,0-1 0,3 17 0,-3-29 67,0-1 1,0 1-1,1-1 0,-1 1 1,1 0-1,-1-1 1,1 1-1,0-1 0,0 1 1,-1-1-1,1 0 0,0 1 1,0-1-1,1 0 0,-1 0 1,0 1-1,0-1 0,0 0 1,3 1-1,3-2-1775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02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33 5056,'-22'-12'1241,"27"10"-999,1 0-122,0 0 1,0 0 0,0 0 0,0 1 0,0 0-1,0 0 1,0 1 0,1 0 0,-1 0-1,0 0 1,7 2 0,31 7 93,0-1 0,0-3-1,0-1 1,1-3 0,56-5 0,33-15-1140,-64 7-2645,-67 11 2104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04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292 145 4148,'2'-1'-200,"9"-6"-80,-3 4-203,-8 3 549,0 0 1,0 0 0,0 0-1,0 0 1,0 0 0,0 1-1,-1-1 1,1 0 0,0 0-1,0 0 1,0 0-1,0 0 1,0 0 0,0 0-1,0 1 1,0-1 0,0 0-1,0 0 1,0 0-1,0 0 1,0 0 0,1 0-1,-1 0 1,0 0 0,0 1-1,0-1 1,0 0-1,0 0 1,0 0 0,0 0-1,0 0 1,0 0 0,0 0-1,0 0 1,0 0-1,0 0 1,1 1 0,-1-1-1,0 0 1,0 0 0,0 0-1,0 0 1,0 0 0,0 0-1,0 0 1,0 0-1,1 0 1,-1 0 0,0 0-1,0 0 1,0 0 0,0 0-1,0 0 1,0 0-1,0 0 1,1 0 0,-1 0-1,-8 11 220,1-1-1,-2 0 0,-14 14 0,13-12-149,1 1 0,0-1 0,1 2 1,0-1-1,1 1 0,-11 28 0,12-28-71,-24 62 173,-22 83 0,44-131-292,0-2-190,-4 28 0,4-20-353,8-32 283,1-8-1977,18-90 1124,6-108 1,-16 120 1469,11-34 636,-10 65-327,-6 37-317,0 1 0,6-18 0,-8 27-212,1 0 0,-1 1 1,1-1-1,0 1 0,0 0 0,1 0 1,0 0-1,5-6 0,-5 9-58,0-1-1,1 1 1,-1 0-1,0 0 1,1 1-1,-1-1 1,1 1-1,0 0 1,6-1-1,7-1 40,-4 1-37,1 0 0,-1 1 0,1 1 0,-1 0-1,1 1 1,-1 0 0,1 1 0,23 7 0,-28-6-21,0 0 1,0 0-1,-1 1 1,1 0-1,-1 1 0,0 0 1,-1 0-1,1 1 1,-1 0-1,0 0 0,0 1 1,-1 0-1,0 0 1,0 1-1,-1 0 0,8 12 1,-12-16-4,0 1 1,-1-1-1,1 1 0,-1-1 1,0 1-1,-1 0 1,1-1-1,-1 1 0,0 0 1,0 0-1,0-1 1,-1 1-1,1 0 1,-1-1-1,0 1 0,-4 8 1,3-7-1,-1 1 1,1-1-1,-2 0 0,1 0 1,-1 0-1,1 0 0,-2-1 1,1 1-1,-1-1 1,1 0-1,-7 4 0,-5 3 10,0 0 0,-1-2-1,0 0 1,-22 9 0,-52 16 67,70-25-57,-11 4 21,29-14-53,3 2 5,0-2 4,0 0 0,0 1 0,0-1 0,0 0 0,-1 1 0,1-1 0,0 0 0,0 1 0,0-1 0,0 0 0,0 1 0,0-1 0,0 0 0,0 1 0,0-1 0,0 0 0,1 1 0,-1-1 0,0 0 0,0 1 1,0-1-1,0 0 0,0 0 0,1 1 0,-1-1 0,0 0 0,0 1 0,0-1 0,1 0 0,-1 0 0,0 0 0,0 1 0,1-1 0,-1 0 0,0 0 0,1 0 0,-1 1 0,0-1 0,1 0 0,-1 0 0,1 0 0,34 4-11,0 1-1,0 2 1,39 13 0,-61-15 7,-1 0 1,-1 1 0,1 0-1,-1 1 1,14 11 0,-15-10 0,-1 0 1,-1 1 0,1 0 0,-1 1-1,-1 0 1,0 0 0,0 0 0,-1 1-1,-1 0 1,7 17 0,-6-11 26,0 1 0,-2 0 0,0 0 0,-1 0 0,0 0 0,-1 25 0,-2-37 17,-1 0-1,1 0 0,-1 1 1,0-1-1,-1 0 1,1-1-1,-1 1 1,0 0-1,-1 0 1,1-1-1,-1 1 1,-1-1-1,1 0 0,0 0 1,-1 0-1,0-1 1,-7 7-1,5-6 31,0 0-1,-1 0 0,0-1 0,0 0 1,0 0-1,-1-1 0,1 1 0,-1-2 1,0 1-1,0-1 0,0 0 0,-14 1 1,4-1 24,4-1-4,-1 1 1,1-2-1,-25-2 1,-18-7 55,1-2 0,-83-28 0,74 22-789,48 13-1132,-1 0 1,-28-12-1,33 9-1081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20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1 468,'1'14'1424,"0"-12"-1002,0 0-1,0 1 0,-1-1 1,1 1-1,-1-1 0,1 1 1,-1-1-1,0 1 1,0-1-1,-1 5 0,1-5-79,-4 29 304,-4 1-272,-1 0 0,-18 42 0,14-40-251,-15 54-1,-10 41-78,23-84-345,-2 27-2124,21-60-358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20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28 155 4332,'0'0'-232,"-9"-10"-344,9 9 592,-1 1 0,1-1 0,0 0-1,0 1 1,0-1 0,0 0 0,0 0 0,-1 1-1,1-1 1,1 0 0,-1 1 0,0-1 0,0 0-1,0 0 1,0 1 0,0-1 0,1 0-1,-1 1 1,0-1 0,1 0 0,-1 1 0,0-1-1,1 0 1,-1 1 0,1-1 0,-1 1 0,1-1-1,-1 1 1,1-1 0,-1 1 0,1-1-1,0 1 1,-1 0 0,1-1 0,0 1 0,-1 0-1,1 0 1,0-1 0,0 1 0,16-6 299,0 0 0,23-4 0,-37 9-240,2 0-24,-5 1-47,0 0-1,0 0 1,1-1 0,-1 1 0,0 0-1,0 0 1,0 0 0,1 0 0,-1-1-1,0 1 1,0 0 0,1 0 0,-1 0 0,0 0-1,0 0 1,1 0 0,-1 0 0,0 0-1,0 0 1,1 0 0,-1 0 0,0 0-1,0 0 1,1 0 0,-1 0 0,0 0-1,0 0 1,1 0 0,-1 0 0,0 0-1,0 0 1,1 1 0,-1-1 0,0 0-1,0 0 1,0 0 0,1 0 0,-1 1-1,0-1 1,0 0 0,0 0 0,1 1-1,0 0 5,6 11 15,-7-10-18,0 1-1,0-1 1,0 1 0,0-1 0,-1 1 0,1-1-1,-1 0 1,1 1 0,-1-1 0,0 0 0,-1 3-1,-19 42 193,20-45-142,-1 1 0,0-1 0,0 1 1,0-1-1,0 0 0,0 0 0,0 0 1,-1 0-1,1 0 0,-1 0 0,0 0 1,1-1-1,-1 0 0,0 1 0,0-1 1,0 0-1,0 0 0,-4 0 1,1 1 11,4-1 243,-3-3-241,-1 0-49,3 1-11,1 0 1,-1 0-1,0 0 1,0-1-1,0 1 1,1-1-1,-1 0 1,-2-2-1,3 1-2,1 1 1,0-1-1,0 0 1,0 0-1,1 0 1,-1 0-1,1 0 0,-1 0 1,1 0-1,0 0 1,0 0-1,1 0 1,0-4-1,-1 1-4,0 2-23,0-1 1,1 0-1,0 1 0,0 0 1,0-1-1,0 1 1,1 0-1,-1-1 1,1 1-1,0 0 1,5-6-1,1-1-209,0 0 0,15-13 0,6-7-822,-28 29 902,0 1 0,1-1 0,-1 1-1,0 0 1,1-1 0,-1 1 0,1 0-1,0 0 1,-1 0 0,1 0-1,0 0 1,0 0 0,-1 1 0,1-1-1,0 0 1,0 1 0,2-1 0,15-2-717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21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71 120 3400,'0'0'-175,"-5"-1"-21,-15-1 245,14 1 12,4 0 28,-7-5 17,7 5 33,-8-9 276,9 9-374,0-1 1,-1 1-1,1-1 1,1 0 0,-1 1-1,0-1 1,0 0-1,0 1 1,1-1 0,-1 0-1,1 0 1,0 1-1,-1-1 1,1 0-1,0 0 1,0 0 0,0 0-1,0 0 1,0 1-1,1-1 1,-1 0 0,1 0-1,0-2 1,0 2 47,-1 0-75,0 1 0,1-1 1,-1 0-1,1 1 0,0-1 0,0 0 0,0 1 0,-1-1 0,1 1 0,1-1 1,-1 1-1,0-1 0,0 1 0,0 0 0,1 0 0,-1-1 0,1 1 0,-1 0 1,1 0-1,-1 1 0,1-1 0,0 0 0,2 0 0,5-3 40,1 0 0,20-4 1,-19 5-46,-8 3-14,1 0-1,11 0-3,-12 0 4,3 3-13,-5-3 17,0 0 0,0 0-1,0 1 1,0-1 0,-1 1 0,1-1 0,0 1 0,0-1 0,0 1 0,-1-1 0,1 1 0,0 0 0,0-1 0,-1 1 0,1 0 0,-1-1 0,1 1 0,-1 0-1,1 0 1,-1 0 0,1 0 0,-1 0 0,0-1 0,1 1 0,-1 0 0,0 0 0,0 0 0,0 0 0,0 0 0,0 0 0,0 0 0,0 0 0,0 0-1,0 0 1,0 0 0,0 0 0,-1 0 0,1 1 0,-2 7 3,0 1 1,0-1-1,-1 0 0,0 0 0,-1 0 1,0 0-1,0-1 0,-1 1 1,-8 10-1,5-4 98,8-14-78,0 1 0,0-1-1,-1 1 1,1-1 0,-1 0 0,0 1-1,1-1 1,-1 0 0,0 0-1,0 0 1,0 1 0,1-1 0,-1 0-1,0 0 1,-1 0 0,1 0-1,0 0 1,0-1 0,0 1-1,0 0 1,-1-1 0,1 1 0,-3 0-1,1-1-55,0-1 0,-1 1 0,1-1-1,0 0 1,0-1 0,0 1 0,1 0 0,-1-1-1,0 0 1,0 0 0,1 1 0,-1-2 0,1 1-1,0 0 1,-1 0 0,1-1 0,0 1 0,0-1-1,1 0 1,-1 1 0,0-1 0,1 0 0,0 0-1,0 0 1,0 0 0,0 0 0,0 0 0,0 0-1,1-6 1,-9-25-2189,9 22 1283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22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 72 3592,'-9'0'-111,"-16"-2"-14,-30 0 2658,51 2-1971,0 0-398,-10 3-6,10-2-4,2 0-10,-11 9 20,1 0 0,1 1 1,0 0-1,0 1 0,1 0 0,0 0 0,-12 24 0,-8 8-35,4-4-30,20-32-94,1 0 1,0 0-1,1 0 0,0 1 1,0 0-1,0 0 0,1 0 1,-2 12-1,4-10-8,1-10 3,0 0 0,0 0 0,0 0 0,0 0 0,0 1 0,0-1 0,0 0 0,1 0 0,-1 0 0,0 0 0,1 0 0,-1 1 0,1-1 0,-1 0 0,1 0 0,-1 0 0,1 0 0,0 0 0,-1 0 0,1-1 0,0 1 0,0 0 0,0 0 0,0 0 0,0-1-1,1 2 1,0-1-1,0 0-1,0 0 0,0 0-1,0 0 1,0 0 0,0 0-1,0-1 1,1 1-1,-1-1 1,0 0 0,4 1-1,2 0-12,-3 0-1,1-1 1,-1 1-1,1-1 1,-1-1-1,0 1 0,1-1 1,-1 1-1,9-4 0,-3 1-29,1 0-1,20-10 0,-2-3-82,33-22-1,-52 30 103,0-1 0,0 0 0,-1-1 0,0 0-1,13-17 1,-3-4 9,20-38-1,-26 43 50,4-21 4,-17 44-64,-1 0 1,1 1 0,0-1 0,-1 0-1,1 1 1,-1-1 0,0 0 0,0 0-1,0 1 1,0-1 0,-1 0 0,1 1-1,-1-1 1,1 0 0,-1 1 0,0-1-1,-2-4 1,2 6-81,-9-9-427,7-12-3358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05.9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62 0 3924,'0'0'-53,"-3"5"210,-2 5 60,1 1 1,0-1-1,0 1 0,1-1 1,1 1-1,-1 0 1,0 17-1,-10 124 1603,4-22-916,5-8-2270,4-120 1033,-1-11-3645,-3-34 3020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22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12 3828,'0'0'-38,"-5"-2"123,0 0 16,4 1 18,0 0 0,-1 0 0,1 0 0,-1 0 0,0 1 0,1-1 1,-1 1-1,0-1 0,1 1 0,-1 0 0,-2-1 0,1 6 118,-21 36 684,-24 36 405,40-64-1193,0 0 1,-8 19-1,-1 2 21,3-5-71,0 1 0,-11 41 0,20-55-576,1 0-1,1 0 1,-3 31 0,6-45-64,4 7-1963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23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8 4724,'0'0'-230,"2"-1"-130,9-6 1106,-14 13-558,-65 140 1522,36-75-1267,-25 68 17,9 8-388,39-117-277,5-19-310,1 0-1,0 0 1,1 1 0,0-1-1,-1 15 1,4-24-825,2 8 80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23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88 3916,'0'0'-198,"-3"0"-47,1 0 339,0 0 0,0 0 0,0 0 0,0 0 0,0 0 1,0 1-1,0-1 0,0 1 0,0 0 0,0-1 0,0 1 0,0 0 0,0 0 0,1 0 1,-1 0-1,0 1 0,1-1 0,-1 0 0,-2 3 0,-33 39 742,20-21-456,-3 3-163,0 2 1,2 0-1,2 2 0,-20 41 0,35-66-223,-1 0 0,1 1-1,0-1 1,0 0-1,0 0 1,0 0 0,1 1-1,0-1 1,0 0-1,0 0 1,0 1 0,1-1-1,-1 0 1,1 0-1,0 0 1,3 7 0,-3-10-17,0 0 0,-1 0 0,1 0 1,0 0-1,0 0 0,1 0 0,-1-1 0,0 1 1,0 0-1,0-1 0,0 1 0,1 0 1,-1-1-1,0 0 0,1 1 0,-1-1 0,0 0 1,2 1-1,18-1-230,-20 0 255,6 0-75,1-1-1,-1 0 1,0 0 0,1-1 0,-1 0 0,0-1 0,0 1 0,0-1 0,0 0 0,-1-1 0,1 0 0,-1 0-1,0 0 1,0-1 0,8-8 0,-1-1-55,0 0 0,-2 0-1,1-2 1,15-29 0,-21 35 123,-1-1-1,-1 1 1,1-1 0,-2-1 0,0 1 0,4-23 0,-4-2 137,-2-40 0,-2 39-126,1 35-103,0 2 73,0-1-1,0 1 1,-1 0-1,1 0 1,0 0-1,0-1 1,-1 1 0,1 0-1,0 0 1,0-1-1,0 1 1,-1 0-1,1 0 1,0-1-1,0 1 1,0 0 0,0-1-1,0 1 1,0 0-1,0-1 1,0 1-1,-1 0 1,1-1-1,0 1 1,0 0 0,0 0-1,1-1 1,-1 1-1,0 0 1,0-1-1,0 1 1,0-1-1,3-14-1250,-3 11 476,0 1 345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25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1 2940,'-5'0'-48,"-15"3"50,14-2 199,3-1-97,-8 0 1,8 0 473,-12 5 492,10 1-853,1 0-1,0 0 0,0 1 0,0-1 0,1 1 1,0 0-1,-4 12 0,-2 3 80,-22 74 445,11-48-576,-47 107-524,63-147 40,1-1 0,0 1 0,0 0-1,1 0 1,-2 10 0,4-17 217,0-1 0,0 0 0,0 1 1,0-1-1,-1 1 0,1-1 0,0 1 0,0-1 0,-1 1 1,1-1-1,0 0 0,-1 1 0,1-1 0,0 0 0,-1 1 1,1-1-1,0 0 0,-1 1 0,1-1 0,-1 0 0,0 1 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26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28 4156,'0'0'-314,"1"4"-78,2 12 454,-2-12 528,-9 4-518,1 2 158,-30 15 484,31-19-561,-1-1 0,1 0 1,-1 0-1,0 0 0,-13 5 0,-1 10 214,11-9-248,3-5-59,0 0-1,0 1 0,1 0 1,0 0-1,-8 12 0,-6 8 28,14-19-65,0-1-1,1 1 1,0 0 0,0 1 0,-5 11-1,9-17-14,-1 0 0,1 1-1,0-1 1,0 0 0,0 1-1,1-1 1,-1 0 0,1 1-1,-1-1 1,1 1 0,0-1 0,1 1-1,-1-1 1,0 1 0,1-1-1,0 0 1,1 4 0,-1-6-15,16 19 8,-13-18-13,0-1 0,-1 1 0,1 0 0,0-1 0,-1 0 0,1 0 0,0 0 0,0 0 0,0-1 0,0 1 0,0-1 0,0 0 0,0 0 0,0-1 0,7-1 1,5-1-90,-1-2 0,24-9 0,-28 10 41,1-2 10,0-1 0,0 0 0,-1-1 1,0 0-1,-1-1 0,0 0 0,0-1 0,-1 0 1,0 0-1,0-1 0,-1 0 0,-1 0 1,9-18-1,-12 20 57,-1 0 0,1 0 1,-1 0-1,-1 0 0,0-1 0,0 1 1,1-19-1,-1 7 19,-1 18-20,-1 0 1,1 0 0,-1 1-1,0-1 1,1 0-1,-1 1 1,-1-1 0,1 0-1,0 0 1,-1 1-1,1-1 1,-1 0 0,-1-2-1,1-8 10,1 13-16,0-1 1,0 0-1,1 0 0,-1 0 1,0 1-1,0-1 0,-1 0 1,1 0-1,0 0 0,0 0 1,0 1-1,0-1 0,-1 0 1,1 0-1,0 1 0,-1-1 1,1 0-1,-1 0 0,1 1 1,0-1-1,-1 1 0,0-2 1,-4-2-48,-18-14-362,21 18 268,-9-10-1356,0 4-196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26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1 2868,'0'0'2928,"-4"5"-2703,-23 44 630,0 5-25,-1 15-328,3-11-263,5-3-86,-21 56-614,35-100-78,-4 13 236,8-7-4037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27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88 3596,'0'0'1910,"-6"3"-1635,3-2-235,-1 1 104,0 0 0,0 0 1,0 0-1,1 0 0,-1 1 1,0 0-1,1-1 0,0 1 1,-6 7-1,-5 7 38,0 1 0,1 0 0,1 1 0,0 0 0,2 1 1,0 1-1,1-1 0,2 1 0,-8 30 0,14-46-203,0 1 1,0 0 0,0 0-1,1-1 1,0 1-1,0 0 1,3 11-1,-1-1-110,-2-14 118,0-1 1,0 1-1,0-1 0,0 1 0,0-1 0,1 1 0,-1-1 0,0 1 0,1-1 0,-1 1 0,1-1 0,0 0 0,-1 1 0,1-1 0,0 0 0,0 0 0,0 1 0,0-1 0,0 0 0,0 0 0,2 1 0,36 12-341,-36-13 264,2-2-3,5-2 46,-1 0 0,1-1-1,-1 0 1,0-1 0,0 0 0,-1 0 0,1 0-1,-1-1 1,0-1 0,-1 1 0,1-1-1,-1-1 1,-1 1 0,1-1 0,5-9 0,-5 5 64,-1 1 1,0-2-1,0 1 1,-1-1-1,-1 1 1,0-1-1,-1 0 1,0-1-1,-1 1 1,-1 0-1,1-17 1,-3 12-5,-1 0 0,0 0 0,-1 1 0,-1-1 0,0 1 0,-2 0 0,-7-17 0,11 31-217,0 0-1,-1 0 0,1 1 0,0-1 1,-1 1-1,0 0 0,0 0 0,0 0 1,0 0-1,0 0 0,0 1 1,0-1-1,-5-1 0,5 2-82,-3-1-1045,-5-1 146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33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306 0 3784,'-3'0'-262,"-13"2"-718,0 0 3880,16 0-2483,3 8-622,-4-4 3093,-16 5-2488,-23 21 1,3-2-224,13-10-129,1 1 0,0 1 0,2 0 1,-35 49-1,52-65-48,0 0-1,0 0 1,1 1 0,0-1-1,0 1 1,1 0 0,0 0-1,0 0 1,0 0 0,1 0 0,0 0-1,0 13 1,5-1 0,-3-14-8,0 0-1,0 0 1,0 0-1,0 0 1,1-1-1,0 1 1,3 5 0,-2-7-21,-1 1 0,1-1 1,0 0-1,1 0 0,-1 0 1,0-1-1,1 1 1,-1-1-1,1 0 0,0 1 1,0-2-1,0 1 1,0 0-1,0-1 0,0 0 1,0 0-1,1 0 1,-1-1-1,0 1 0,0-1 1,1 0-1,-1 0 0,0 0 1,1-1-1,-1 0 1,0 1-1,0-2 0,1 1 1,-1 0-1,0-1 1,0 0-1,-1 0 0,1 0 1,0 0-1,3-3 0,20-16-81,-22 18 94,1-1 0,-1 0 0,0 0 1,0-1-1,0 1 0,-1-1 0,0 0 1,5-7-1,-9 11 4,0-9 34,0 9-12,1-1 1,-1 1-1,0 0 0,0-1 1,0 1-1,0 0 1,0 0-1,0-1 0,-1 1 1,1 0-1,0-1 1,-1 1-1,1 0 0,-1 0 1,1-1-1,-1 1 1,1 0-1,-1 0 0,0 0 1,0 0-1,0 0 1,0 0-1,1 0 0,-3-1 1,-8-3 27,-1 0 1,0 1 0,-14-4-1,23 8-32,-1-1 0,-25-3-3,25 5-3,1-1-7,0-1-44,-26-6-1372,26 7 972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34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4 4972,'0'0'539,"1"3"-331,0 3-94,-1-1 1,0 1 0,0-1 0,0 0 0,-1 1 0,1-1 0,-1 0 0,-1 1 0,1-1 0,-4 7 0,-26 57 388,22-51-383,-50 88 296,25-47-315,-9 13-218,38-60-286,11-23-271,3-5 628,39-67-365,-34 57 315,1 0 1,29-38-1,-16 29 41,-19 22 44,1 0 1,0 1-1,1 0 0,22-18 0,-26 24 63,-1 1 0,0-1 0,9-11 0,8-8 261,-20 24-254,-1 0 1,1-1-1,0 1 1,0 0-1,0 1 1,-1-1-1,1 0 1,0 1-1,0-1 1,6 1-1,13 3 135,-20-2-153,0 0 0,0-1-1,-1 1 1,1 0 0,0 0 0,0 0-1,0 0 1,-1 0 0,1 0-1,-1 0 1,1 1 0,-1-1-1,1 0 1,-1 1 0,0 0 0,1-1-1,-1 1 1,0 0 0,1 3-1,0-1 12,1 1 0,-2 0 0,1 0 0,-1 0 0,1 0 0,-2 0 0,1 0-1,0 9 1,-4 47 295,1-15-189,0-21-86,-1 1 1,-10 44-1,0-7-34,3 26-838,10-85 659,-1-1 0,1 1 0,0 0 0,0-1 0,1 1 0,-1 0 0,2 3 0,1 7-3482,-3-12 2844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35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3844,'0'0'-309,"6"3"209,1 1 183,-1-1 0,1 0 0,0 0 0,0 0-1,1-1 1,-1 0 0,0 0 0,16 0 0,6 0 149,-21-1-185,-1 0-1,1-1 0,0 0 1,-1 0-1,16-3 0,-18 2-27,0 0 0,0 0 0,1 1 0,-1 0 0,8 0-1,13-1 41,17-3 56,-36 4-97,-1 0 0,1 0 0,0-1 0,8-2 0,-9 2-30,0 1 0,0 0-1,0 0 1,0 0-1,0 1 1,6 1-1,1-1-109,-10-1-3,25 10-1833,-19-5 1224,-6-4 548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06.5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33 292 3460,'-7'-65'-553,"2"14"562,-1 20 210,-2-18 587,4 5 739,4 42-1320,-1-12 991,1 13-1184,-1 0 0,1 1 0,0-1 0,0 0 0,0 0 0,0 1-1,0-1 1,0 0 0,0 1 0,0-1 0,0 0 0,0 0 0,1 1 0,-1-1 0,0 0 0,0 1 0,1-1 0,-1 0 0,0 1 0,1-1 0,-1 0 0,1 1 0,-1-1 0,1 1 0,-1-1 0,1 1 0,-1-1 0,1 1 0,0-1 0,1-1 124,2 1-1,90-9 718,-82 9-834,0 0 0,0 1 0,1 1 0,-1 0 0,0 0 0,0 1 0,0 1 0,0 0 0,0 1 1,19 8-1,-26-9-27,1-1 0,-1 0 0,0 1 0,0 0 1,0 0-1,-1 1 0,1-1 0,-1 1 0,1 0 1,-1 0-1,-1 1 0,1-1 0,-1 1 0,1 0 0,-1 0 1,0 0-1,-1 0 0,0 0 0,1 1 0,-2-1 1,1 1-1,1 9 0,-2-7 34,0 1-1,-1 0 1,0-1-1,-1 1 1,0 0-1,0-1 1,-1 1 0,0-1-1,0 1 1,-1-1-1,0 0 1,-1 0-1,0 0 1,-6 9 0,-3 1 76,-2 0 0,0-1 1,-1 0-1,0-2 0,-2 0 0,-34 23 1,38-27-91,7-6-41,1 0 1,-1 0 0,-11 5-1,1 5 260,7-5-2192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57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0 1064,'-17'5'1336,"2"-2"-1154,12-3 570,-13 5 556,14-4-1164,0 0 0,0 0-1,1 0 1,-1 0 0,0 1 0,0-1-1,1 0 1,-1 1 0,1 0-1,-1-1 1,1 1 0,-1 0-1,1 0 1,0-1 0,0 1-1,0 0 1,-1 3 0,-20 31 1177,-9 25-429,-9 26-426,23-37-394,16-49-76,1 0-1,-1 0 1,1 0-1,0 0 0,-1-1 1,1 1-1,0 0 1,-1 0-1,1 0 1,0 0-1,0 0 0,0 0 1,0 0-1,0 0 1,0 0-1,0 0 1,0 0-1,0 0 0,1 0 1,-1 0-1,0 0 1,0 0-1,1-1 1,-1 1-1,1 0 1,-1 0-1,1 0 0,-1 0 1,1-1-1,0 1 1,-1 0-1,1-1 1,0 1-1,-1 0 0,1-1 1,0 1-1,0-1 1,0 1-1,-1-1 1,1 1-1,0-1 0,1 1 1,2 0-44,0 0 1,-1 0-1,1 0 1,0 0-1,0 0 0,0-1 1,-1 0-1,1 0 1,7 0-1,3-3-154,1 0-1,-1-1 1,0-1-1,0 0 0,-1-1 1,1 0-1,-1-1 1,-1 0-1,18-14 1,-24 16 146,0-1 1,-1 1-1,0-1 1,-1 0 0,1 0-1,-1-1 1,0 1-1,-1-1 1,1 0-1,-1 0 1,-1 0 0,1-1-1,-1 1 1,1-9-1,-4 12 47,-1-1 0,1 1 0,-1-1-1,1 1 1,-1 0 0,-5-8 0,6 10-4,0 1-15,0 0-62,0-1-1,0 1 1,0 0 0,0 0-1,1 0 1,-1-1 0,0 1 0,1 0-1,-1-1 1,1 1 0,0-1-1,-1 1 1,1 0 0,0-1 0,0 1-1,0-1 1,-1 1 0,2-1-1,-1 1 1,0-1 0,0 1 0,0-1-1,1 1 1,-1 0 0,1-2-1,13-5-1505,-3 1 1050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57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32 2952,'0'0'425,"-1"3"-290,-3 4 113,-1 0-1,0 0 1,0 0-1,0-1 1,-1 1-1,0-1 1,-9 7-1,-20 24 620,27-27-667,-7 10 291,-20 34 0,31-47-441,1 0 0,0 1 0,0-1 1,1 0-1,0 1 0,0 0 0,0-1 0,1 1 0,0 10 0,1-17-56,0 0 0,1 0 0,-1 1 0,0-1 0,1 0 0,-1 0 0,1 0 0,-1 0 0,1 0 0,-1-1 0,1 1 0,0 0 1,0 0-1,-1 0 0,1 0 0,0-1 0,0 1 0,0 0 0,0-1 0,0 1 0,0-1 0,0 1 0,0-1 0,0 1 0,0-1 0,0 0 0,0 0 0,3 1 0,27 2-328,-21-5 216,0 0 0,-1-1-1,1 0 1,-1-1 0,0 0 0,0-1-1,0 1 1,10-9 0,-11 8 69,-1-1 1,0 1 0,0-1 0,0-1-1,-1 1 1,0-1 0,0 0-1,0 0 1,-1-1 0,-1 0 0,7-12-1,-7 9 74,1-1-1,-2 0 1,0 0 0,0 0-1,-1 0 1,-1-1-1,1-20 1,-3 28-48,1 1 0,-1-1 0,1 0 0,-1 0 0,-1 1 0,-2-8 0,4 11-108,-1-28-2025,-2 24 1117,2 3 294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58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0 3252,'0'0'-92,"-1"15"746,-9 0-5,-1 0 0,-24 25 0,22-25-361,5-5-182,0 0 0,0 1 0,2 0 0,-1 0 0,1 0 0,1 1 0,0-1 0,1 1 0,0 1 0,1-1 0,-4 25 0,7-35-119,0 0 0,0 1 1,1-1-1,-1 0 0,0 1 1,1-1-1,0 0 1,-1 1-1,1-1 0,0 0 1,0 0-1,0 0 0,1 0 1,-1 0-1,0 0 1,1 0-1,-1-1 0,4 4 1,-2-3-41,0 0 1,0 0-1,0 0 1,1 0-1,-1-1 1,1 1-1,-1-1 1,1 0-1,0 0 1,6 1-1,-3-1-23,0-1 0,0 1 0,0-1 0,0-1 0,-1 1 0,1-1 0,0 0 0,0-1 0,0 0 0,-1 0 0,1 0 0,7-5 0,-5 2-15,0-1 1,0 0-1,-1-1 1,15-14 0,-20 18 94,0 0 1,-1 0-1,0-1 1,1 1-1,-1-1 1,0 1 0,-1-1-1,1 0 1,-1 0-1,0 0 1,0 0-1,0 0 1,0 0 0,0 0-1,-1-5 1,4-66-40,1 47-2510,-5 18 1845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58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0 3116,'0'0'1099,"-5"4"-872,-12 12-38,-76 72 1667,84-76-1729,1 0 1,1 1 0,0 0-1,0 0 1,-7 25 0,13-37-128,1 0 0,0 1-1,-1-1 1,1 0 0,0 0 0,0 1 0,0-1 0,0 0 0,0 1 0,0-1 0,0 0 0,1 0 0,-1 1 0,0-1 0,1 0 0,-1 0 0,1 0 0,-1 1-1,1-1 1,0 0 0,-1 0 0,1 0 0,0 0 0,0 0 0,0 0 0,0 0 0,0-1 0,2 3 0,0-1-30,0 0 0,0 0 0,0-1 0,1 1 0,-1-1 1,0 1-1,1-1 0,0 0 0,3 0 0,6 0-9,-1 0 1,1-1-1,0-1 1,0 0-1,-1-1 1,1 0-1,-1-1 0,1 0 1,-1-1-1,0-1 1,-1 0-1,1 0 0,-1-1 1,0 0-1,0-1 1,-1-1-1,1 1 1,-2-2-1,1 1 0,11-15 1,-18 17 87,0 0 1,0-1-1,0 1 0,-1-1 1,0 1-1,0-1 0,-1 0 1,0 1-1,0-1 0,0 0 1,-1-11-1,-3 5-196,3 13 117,0-1 0,-1 0 0,1 0 0,-1 0 0,1 1 1,0-1-1,0 0 0,-1 0 0,1 0 0,0 0 0,0 0 1,0 0-1,0 1 0,0-1 0,0 0 0,0 0 0,1 0 0,-1 0 1,0 0-1,0 0 0,1 1 0,-1-1 0,0 0 0,1 0 1,-1 0-1,1 1 0,-1-1 0,2-1 0,-1-12-2759,2 4 1713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59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3728,'-9'22'-215,"9"-10"618,0-1-1,1 1 1,0 0-1,1-1 1,0 1 0,5 15-1,-3-14-186,-2-1 0,0 1 0,0 0-1,-1 0 1,0 0 0,-2 0 0,1 0 0,-1-1-1,-5 19 1,6-30-204,-4 18 241,-10 31-1,2-8-37,3 2-192,7-29-278,-1-1 0,-4 15 0,6-27 164,1 0 0,0 0 1,1 0-1,-1 1 0,0-1 1,1 0-1,-1 0 0,1 0 1,-1 0-1,1 0 0,0-1 1,0 1-1,0 0 0,0 0 0,2 2 1,-2-1-293,0-3 242,0 1 1,0-1-1,-1 1 1,1-1-1,0 0 1,0 1-1,0-1 1,0 0-1,-1 1 1,1-1-1,0 0 0,0 0 1,0 0-1,0 0 1,0 0-1,1 0 1,-1 0-192,10 1-1736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59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 4968,'0'0'-305,"0"5"-322,-1-1 633,1-1 35,0-1-1,0 1 0,-1 0 0,1 0 1,-1-1-1,0 1 0,0 0 0,0-1 1,0 1-1,0-1 0,0 1 0,-1-1 1,-3 5-1,2-2 116,-1 0 0,1 0 0,0 0-1,0 0 1,0 0 0,1 1 0,-1-1 0,2 1 0,-1 0 0,-1 11 0,-4 6 245,-15 80 536,1 8-894,17-79-446,3-28 347,-1 2-361,1 0 0,0-1 0,1 1 0,-1 0 1,1 0-1,0 0 0,1 0 0,0 0 1,1 7-1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2:00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3860,'0'0'-35,"0"6"188,1-3-196,0 7 321,1 0 1,-1 0-1,-1 1 0,-1 13 0,-1-13 17,0 0 0,0 1 0,1 18 0,-2 11 294,-8 73 410,6-38-780,4-28-1395,1-30 0,7-13-539,-2-4 952,-3 0-864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2:00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3 4384,'1'0'6,"-1"-1"0,1 1 0,0 0-1,-1 0 1,1-1 0,0 1 0,-1 0-1,1 0 1,0 0 0,0 0 0,-1 0-1,1 0 1,0 0 0,0 0 0,-1 0-1,1 0 1,0 0 0,0 0 0,-1 1-1,1-1 1,0 0 0,-1 0-1,1 1 1,0-1 0,-1 1 0,1-1-1,0 1 1,0 1 51,0-1 1,0 1-1,0-1 0,0 1 1,0-1-1,0 1 0,0 0 0,-1-1 1,1 1-1,-1 0 0,1 2 1,0 2 195,0 1 0,0 0 0,-1 0 0,0 0 0,-1 10 0,1 27 717,-3 3-199,2-33-524,0-1 1,-4 24-1,-17 79 579,4 7-2028,10-81-3786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2:35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1 4708,'0'0'-377,"-2"1"-462,-22 18 7508,-7 18-6438,8-10 38,16-18-231,0 1 1,-10 20-1,0 0 6,9-17-43,1 0-1,1 0 0,0 1 0,1-1 0,0 1 0,-3 20 1,4-17-61,3-13 34,0 1-1,0 0 0,0 0 1,1-1-1,-1 9 1,1-11 13,1 0 1,-1 0 0,1 0-1,-1 0 1,1-1 0,0 1 0,-1 0-1,1 0 1,0-1 0,0 1-1,0-1 1,0 1 0,1-1-1,-1 1 1,0-1 0,1 1-1,-1-1 1,0 0 0,3 2-1,1-1-15,0 0 0,-1 0 0,1-1 0,0 0 0,0 1-1,0-1 1,0-1 0,0 1 0,0-1 0,0 0 0,0 0 0,0 0 0,1-1-1,-1 0 1,-1 0 0,1 0 0,9-4 0,-5 2-7,0 0-1,0-1 1,0 0 0,-1-1-1,0 0 1,0 0 0,0-1-1,0 0 1,10-11 0,-12 11 18,0-1 0,0 1 0,-1-2 0,0 1 0,0 0 1,-1-1-1,1 0 0,-2 0 0,1 0 0,-1-1 0,-1 1 0,1-1 0,-1 1 0,1-13 1,-4 18 12,1 0 0,0 1 0,-1-1 0,0 0 0,1 1 0,-1-1 0,0 1 0,0-1 0,0 1 0,-1-1 1,-2-3-1,-5-11-36,-17-19-2743,25 34 1908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2:35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44 4720,'0'0'-364,"10"10"-588,-10-9 1007,0 1 1,1-1 0,-1 0 0,0 0 0,0 1-1,0-1 1,0 0 0,0 0 0,0 1 0,0-1-1,-1 0 1,1 1 0,0-1 0,-1 0-1,1 0 1,-1 0 0,1 1 0,-1-1 0,1 0-1,-1 0 1,0 0 0,-1 1 0,-25 24 508,22-22-467,0 0 0,0 0-1,1 1 1,-5 5 0,6-6-47,-4 6 51,0 0-1,1 0 1,0 0 0,1 1-1,0 0 1,0 0 0,2 0 0,-5 17-1,8-26-88,-2 7 28,1 0 0,0 0-1,1 1 1,0 9 0,0-17-39,1 0-1,-1 1 1,0-1 0,1 0 0,-1 0 0,1 1-1,0-1 1,0 0 0,0 0 0,0 0-1,0 0 1,0 0 0,1 0 0,-1-1 0,1 1-1,-1 0 1,1 0 0,0-1 0,-1 0 0,1 1-1,0-1 1,0 0 0,2 2 0,-2-2-24,-1 0 13,1 0-1,-1 0 0,0 0 0,0-1 0,1 1 0,-1 0 1,1-1-1,-1 1 0,0-1 0,1 1 0,-1-1 0,1 0 0,-1 0 1,1 1-1,0-1 0,2-1 0,5 0-46,1-1 0,0 0 0,-1-1 0,0 0 0,1 0 0,-1-1 0,-1 0 0,1-1 0,0 0 0,-1 0 0,0-1 0,-1 0 0,1-1 0,-1 1 0,8-10 0,-6 3 84,0 0-1,-1 0 1,-1 0 0,0-1 0,-1 0-1,0-1 1,-1 1 0,-1-1-1,5-28 1,-8 35-20,0-1 1,-1 0-1,0 0 0,-1 1 1,1-1-1,-2 0 0,1 1 0,-5-13 1,6 19-146,0-12-1629,0 0 119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11.8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291 13 4788,'15'-5'-1472,"14"-2"6563,-34 12-4914,-1 2-67,-2 0 0,1 0-1,-1-1 1,0 0 0,-16 8 0,15-8-35,-1 1 0,1 0 0,1 1 0,0 0 0,-11 12 0,-11 11 86,24-26-143,-20 25 48,22-25-60,-47 49-469,49-53 364,2 0 84,0-1 0,0 0 0,-1 0 0,1 0 1,0 1-1,0-1 0,0 0 0,-1 0 0,1 1 1,0-1-1,0 0 0,0 1 0,0-1 0,0 0 1,-1 0-1,1 1 0,0-1 0,0 0 1,0 1-1,0-1 0,0 0 0,0 1 0,0-1 1,0 0-1,0 1 0,0-1 0,0 0 0,0 1 1,1-1-1,-1 0 0,0 1 0,0-1 0,2 1 2,-1 1-1,0-1 0,1-1 0,-1 1 0,1 0 0,0 0 0,-1 0 1,1-1-1,-1 1 0,1-1 0,0 1 0,0-1 0,-1 0 0,3 0 0,-1 0-43,3 0 13,90-7-188,-92 7 235,0 0 0,-1 0 1,1 0-1,-1 1 0,1-1 0,0 1 0,-1 0 1,1 0-1,4 3 0,1-1 21,-7-2-13,0 1-1,0-1 1,0 1-1,0 0 1,0 0-1,0 0 1,-1 0-1,1 0 1,-1 0-1,1 1 1,-1-1-1,0 0 1,2 4-1,-2-2 0,-1 0 0,1-1 0,-1 1 0,1 0 0,-1-1-1,0 1 1,0 0 0,-1-1 0,1 1 0,-1 0-1,0-1 1,0 1 0,0 0 0,0-1 0,-1 0 0,1 1-1,-3 3 1,-1 1 11,-1 1 0,0-1 1,0 0-1,-1 0 0,0 0 0,-1-1 0,1 0 0,-1-1 1,-13 9-1,5-6-8,0-1 1,-1 0-1,0-1 0,-23 7 1,38-13-35,-5-2-17,1 1 9,4 0 14,-1 1 0,1-1 0,0-1 0,-1 1 0,1 0 0,-1 0 0,1-1 0,0 0 0,-1 1 0,1-1 0,0 0 0,0 0 0,0 0 0,-1 0 0,1-1 0,0 1 0,-2-3 0,-2-3-204,0 0-1,0-1 1,-8-13-1,13 16-15,0 1 0,1-1 0,-1 1-1,1-1 1,0 0 0,0 1-1,0-1 1,1 1 0,-1-1-1,4-8 1,-3 7-304,1-6-898,1 0 82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2:36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1 3124,'0'0'-173,"3"1"73,-2-1 116,-1 0 0,1 0-1,-1 0 1,1 0 0,-1 1 0,1-1 0,-1 0 0,0 0-1,1 0 1,-1 1 0,1-1 0,-1 0 0,1 0 0,-1 1-1,0-1 1,1 0 0,-1 1 0,0-1 0,1 1 0,-1-1-1,0 0 1,1 1 0,-1-1 0,0 1 0,0-1 0,0 1-1,1-1 1,-1 1 0,0-1 0,0 1 0,0-1 0,0 1-1,0-1 1,0 1 0,0-1 0,0 1 0,0-1 0,0 1-1,0-1 1,0 1 0,0-1 0,-1 1 0,1-1 0,0 0-1,0 1 1,0-1 0,-1 1 0,1-1 0,0 1 0,-1-1-1,0 1 1,0 2 234,0-3-214,-1 1-1,1-1 0,-1 1 0,1 0 0,0-1 0,0 1 0,-1 0 1,1 0-1,0 0 0,0 0 0,0 0 0,-2 2 0,2-2 38,-16 13 375,0 0 0,2 0 0,0 2 0,-18 22 0,26-28-373,-1 0 1,2 0 0,0 1-1,0 0 1,1 1-1,0-1 1,1 1-1,-5 18 1,8-24-87,1 0 0,-1 0-1,1 1 1,0-1 0,0 0 0,1 0-1,-1 0 1,1 0 0,1 0 0,-1 0-1,1 0 1,0 0 0,3 5 0,-3-9-15,-1 0 1,1-1-1,-1 1 0,1-1 1,0 0-1,-1 0 1,1 1-1,0-1 1,0 0-1,0 0 1,0-1-1,0 1 0,0 0 1,0-1-1,0 1 1,0-1-1,0 0 1,0 1-1,1-1 1,-1 0-1,0 0 0,0-1 1,0 1-1,2-1 1,4 0-89,0 0-1,0-1 1,14-4 0,-13 2 120,0-1 0,-1 0-1,0-1 1,0 0 0,0 0 0,0-1-1,-1 0 1,0 0 0,-1 0 0,1-1-1,-1 0 1,-1 0 0,0-1 0,0 0-1,-1 0 1,0 0 0,0 0 0,-1-1-1,0 1 1,3-18 0,-2 9 148,-3 17-161,0 0 0,-1-1 1,1 1-1,-1-1 0,0 1 0,1-1 1,-1 1-1,0-1 0,0 0 1,0 1-1,0-1 0,0 1 0,0-1 1,0 1-1,-1-1 0,1 1 1,0-1-1,-1 1 0,1-1 0,-1 1 1,0-1-1,1 1 0,-2-2 1,0 1-60,-9-7-1046,10 8 869,-9-5-2187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2:36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0 2880,'0'0'-156,"3"1"58,5 3 184,-6-3 40,-1-1-1,1 1 1,-1 0 0,1-1 0,-1 1-1,0 0 1,1 0 0,-1 0 0,0 0-1,1 0 1,-1 0 0,2 3-1,-3-3 141,-1 2-5,-2 2-130,1 0 0,-1-1 0,0 1-1,-1-1 1,1 0 0,-5 4 0,3-3 2,0 0 1,1 1 0,0 0 0,-4 6-1,-1 4 77,1-4-61,1 0-1,1 1 0,1 0 0,-8 25 1,10-27-95,1 0 1,0 1 0,1-1-1,0 1 1,1 0 0,2 22-1,-1-31-64,-1 1 1,1-1-1,-1 0 0,1 1 0,0-1 0,1 0 0,-1 0 0,0 0 0,1 0 1,0 0-1,0 0 0,0 0 0,0 0 0,0-1 0,0 1 0,1-1 1,-1 0-1,1 0 0,0 0 0,-1 0 0,1 0 0,0 0 0,0-1 1,0 1-1,1-1 0,-1 0 0,0 0 0,0 0 0,6 1 0,-4-1-26,-3 0 21,-1-1 1,1 1-1,-1-1 1,1 0-1,-1 1 0,1-1 1,-1 0-1,1 0 1,0 0-1,-1 0 0,1 0 1,-1-1-1,1 1 1,0 0-1,1-1 0,11-3-105,1 1 0,-1-1 0,0-1 0,-1-1 0,1 0 0,15-10 0,-21 10 124,1-1 0,-1 0 0,0 0 1,-1-1-1,0 0 0,0-1 0,-1 0 0,0 0 0,0 0 0,-1 0 0,0-1 0,-1 0 0,0 0 0,-1 0 0,0-1 1,2-12-1,-4 18 58,-1-1 0,-1 1 0,1 0 1,-1-1-1,1 1 0,-1 0 0,-1 0 0,1 0 1,-1 0-1,0 0 0,0 0 0,-5-7 1,2 3-30,-1 0 1,0 1 0,0-1 0,-1 1-1,-10-9 1,0 3-741,7 7-2830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2:37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 4316,'0'0'-69,"-1"6"134,-1 0-30,2-4-6,-1 1-1,1-1 1,-1 0-1,1 0 1,0 0-1,0 1 1,0-1-1,0 4 1,0-5 28,1-1 0,-1 1 0,0 0 0,0 0 0,1-1 0,-1 1 0,1 0 0,-1-1 0,1 1 0,-1 0 0,1-1 0,-1 1 0,1-1 0,-1 1 0,1-1 0,0 1 0,1 0 0,-1 0 22,-1-1-1,1 1 1,0 0 0,0 0 0,0-1-1,0 1 1,0 0 0,-1 0 0,1 0-1,0 0 1,-1 0 0,1 0 0,-1 0-1,1 0 1,-1 0 0,1 3 0,1 16 788,-2-14-658,1 0 0,-1-1-1,0 1 1,0 0 0,-1-1 0,-2 9 0,-26 88 898,-3 8-649,13-54-666,13-43-285,1 0 0,-5 24 0,6-24-20,0 6-3788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2:38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53 5541,'0'0'-320,"2"-2"81,19-4 2115,-48 43-1289,22-27-387,-1 0 0,-1 0-1,0-1 1,-16 17 0,15-17-72,0 0 0,0 1 0,-9 15 0,0 0 64,13-20-142,0 1 1,0 0 0,-6 11-1,-25 61 288,34-77-332,1 1 0,0-1 0,-1 1 0,1-1 1,0 0-1,0 1 0,0-1 0,0 1 0,0-1 1,0 1-1,0-1 0,1 1 0,-1-1 0,1 1 1,-1-1-1,1 0 0,-1 1 0,1-1 0,0 2 1,0-2-9,0 0 1,0 1 0,0-1 0,0 0-1,0 0 1,0 0 0,0 0 0,0 0-1,1 0 1,-1 0 0,0 0-1,0 0 1,1 0 0,-1-1 0,1 1-1,-1-1 1,1 1 0,-1-1 0,1 1-1,-1-1 1,3 0 0,0 1-22,0 0-14,0-1 1,1 0-1,-1 1 0,0-2 1,1 1-1,-1 0 1,0-1-1,1 0 0,4-1 1,38-14-270,-37 11 252,0 0 1,0 0 0,-1-1-1,1 0 1,-1 0 0,-1-1-1,1 0 1,-1-1-1,0 0 1,-1 0 0,0-1-1,0 0 1,9-17-1,-11 17 59,0 0 0,-1 0-1,-1-1 1,0 1 0,0-1-1,-1 0 1,0 0 0,0 0-1,0-16 1,-2 19 1,0 0 0,0 0 0,-1 0 0,1 0 0,-2 0 0,1 0 0,-1 0 0,0 0 0,0 1 0,-6-12-1,-8-12-629,14 28 372,-1-4-225,2 2-2227,1-4 1379,0 6 110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2:38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0 3892,'0'0'4141,"0"5"-3794,1 0-202,-1 0 0,1 0-1,-1 0 1,0 0 0,-1-1 0,0 8 0,-8 21 735,-6 41 1,3-12-488,2 1-102,8-42-275,-2 0-1,-6 25 0,6-35-329,1 1 1,1 0-1,0 1 1,-1 12-1,3-25 285,0 1 0,0-1 1,0 1-1,0-1 0,0 0 0,0 1 0,0-1 1,1 0-1,-1 1 0,0-1 0,0 1 1,0-1-1,0 0 0,0 1 0,1-1 0,-1 0 1,0 0-1,0 1 0,0-1 0,1 0 0,-1 1 1,0-1-1,0 0 0,1 0 0,0 1 1,21-23-7685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2:39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24 5597,'6'-6'-186,"-5"5"285,0 0 0,0-1 0,0 1 0,0-1 0,1 1 0,-1 0 0,1 0 0,-1 0 0,1 0 0,-1 0 0,1 0 0,-1 0 0,1 1 0,0-1 0,2 0 0,-5 6 182,-2 9 37,-1 0-1,-1 0 1,-1 0 0,0 0 0,-9 14-1,-16 39 561,-13 33-120,34-73-608,5-15-91,1 0 0,0 0 0,0 1 0,1-1 0,1 1 0,0 0 0,1 0 1,0 23-1,3-23-24,-3-11-31,2 1 0,-1 0 0,0-1 1,0 1-1,1 0 0,-1-1 0,1 1 0,0-1 0,0 1 0,0-1 0,0 1 0,0-1 0,1 0 0,-1 1 0,1-1 0,-1 0 0,1 0 0,0 0 0,3 3 0,-1-2-4,-1-1-16,0 0 1,0 1-1,0-1 1,1 0-1,-1 0 0,1-1 1,-1 1-1,1-1 1,0 0-1,-1 0 1,7 1-1,-1-1-18,1-1 0,-1-1-1,0 0 1,0 0 0,0 0 0,0-1 0,0-1-1,12-4 1,0-1-7,-1-1 0,25-15 0,-38 20 67,-1-1 0,1 0 0,-1 0 0,0 0 0,0-1 0,0 0-1,-1 0 1,0 0 0,0-1 0,-1 1 0,0-1 0,0 0 0,-1-1 0,1 1 0,-1 0-1,-1-1 1,0 0 0,0 0 0,0 0 0,-1 0 0,0 0 0,-1-12 0,0 8-23,-1 1 0,-1-1 0,0 1 0,0-1 1,-1 1-1,0 0 0,-1 0 0,-1 0 0,0 0 1,0 1-1,-1-1 0,0 2 0,-1-1 1,-12-14-1,-11-13-1813,9 10-3002,13 19 1648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2:41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1496 6409,'-11'-3'-173,"-13"-2"-550,9-16 364,-21-4 1691,34 24-1231,1-1-9,-1-1-60,0 0-3,0 1-1,0-1 1,0 1-1,0 0 1,0-1 0,-1 1-1,-4-3 1,6 4-21,0 0 1,0 0-1,0 0 1,0 0-1,0 0 1,0 0-1,0 0 1,0 0-1,0 0 1,1 0-1,-2-2 0,-5-8 28,-1 1-7,0 0 1,0-1 0,1 0-1,1 0 1,-1-1-1,-3-13 1,3 11 11,-15-49 66,4 11-60,10 30-1,2-1 0,0-1 0,1 1 0,-2-42 0,2 23-3,4 23-33,1-1-1,0 1 1,7-38-1,-3 29 1,0-31-1,-2 26-41,9-54 0,-1 20-2,-5 31-41,2 1 0,16-53 0,-12 61-48,0 1 1,29-48-1,-24 53 76,0 1 0,1 1 0,1 0 0,27-22 0,-37 34 38,-2 2-8,0 1 0,0-1 0,14-5-1,6-6-12,-11 7 11,1 0 0,0 0 1,0 2-1,26-9 0,69-15-65,-97 28 73,65-13-15,148-11 1,-194 26 13,0 0 1,0 3 0,58 9 0,-33 1 22,70 24 0,-93-23 11,-1 1 0,46 26-1,60 46-13,-85-51 0,11 14 5,-22-15-18,26 26-12,-62-52 24,-1 0-1,13 17 1,-1 1 2,0 1 8,-1 1-1,-1 1 1,16 36 0,-25-48-10,1 4 17,-2-1-1,0 2 1,-1-1-1,-2 1 1,4 32-1,-6-21 0,-2 0 1,-1 0 0,-1 0-1,-2 0 1,-1 0-1,-11 34 1,13-55-16,0-1 0,0 1 0,-2-1 0,1 0 0,-1 0 0,-1-1 1,0 0-1,0 0 0,-11 12 0,-25 24 20,25-26-4,-2 0 0,0-1 0,-38 27-1,26-24-8,1-1 1,-45 23 0,24-18 14,-1-4 0,-59 19 1,37-17-7,23-7 127,-1-2 0,-84 13 1,114-26-101,-1 1 23,0-1 0,-45-1 0,-157-15 207,222 14-274,-216-31 549,170 19-464,-51-21 0,30 3-310,69 30 91,-6-4 217,7 4-155,-1 0 1,1 0-1,0 0 1,0 0-1,0 0 1,0 0 0,0 0-1,0 0 1,-1 0-1,1 0 1,0-1-1,0 1 1,0 0-1,0 0 1,0 0 0,0 0-1,0 0 1,0 0-1,0 0 1,-1 0-1,1 0 1,0 0 0,0-1-1,0 1 1,0 0-1,0 0 1,0 0-1,0 0 1,0 0-1,0 0 1,0 0 0,0-1-1,0 1 1,0 0-1,0 0 1,0 0-1,0 0 1,0 0 0,0 0-1,0-1 1,0 1-1,0 0 1,0 0-1,0 0 1,0 0 0,0 0-1,0 0 1,0 0-1,0-1 1,0 1-1,1 0 1,-1 0-1,0 0 1,0 0 0,0 0-1,0 0 1,0 0-1,0 0 1,0 0-1,0 0 1,1 0 0,-1-1-1,0 1 1,0 0-1,0 0 1,26-4-1342,-9 6 62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2:43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12 4036,'0'0'-218,"-1"-7"-390,1 7 678,0 0 0,0-1-1,0 1 1,0 0 0,0 0-1,0 0 1,0 0 0,0 0-1,0-1 1,0 1 0,0 0-1,0 0 1,0 0 0,0 0-1,0 0 1,0-1 0,0 1-1,0 0 1,1 0 0,-1 0 0,0 0-1,0 0 1,0 0 0,0-1-1,0 1 1,0 0 0,0 0-1,1 0 1,-1 0 0,0 0-1,0 0 1,0 0 0,0 0-1,0 0 1,1 0 0,-1 0-1,0 0 1,0 0 0,0 0-1,0 0 1,1 0 0,-1 0-1,0 0 1,0 0 0,0 0-1,0 0 1,0 0 0,1 0 0,-1 0-1,0 0 1,0 0 0,0 0-1,0 0 1,0 0 0,1 1-1,-1-1 1,0 0 0,0 0-1,0 0 1,0 0 0,97 57 1057,-69-42-993,-1 2 1,-1 0-1,-1 2 1,-1 1-1,0 1 0,-2 0 1,31 39-1,-47-52-122,41 49 98,47 77 1,-82-114-102,50 92 25,-9-11-17,14 29 0,-17-32-39,-33-67 6,-1 0 0,20 60 1,-30-74 8,-1 1 1,-1 0-1,0 0 1,-2 0 0,0 0-1,-1 1 1,-1-1 0,-1 0-1,0 1 1,-1-1 0,-1 0-1,-11 35 1,-68 158 15,55-145-5,7-22 5,-27 42 0,-6 15-11,44-85 5,0 0 0,-14 18 0,-6 8 7,2-4 36,-1-1 1,-64 62-1,88-94-40,-213 202 173,118-106-162,74-70-19,16-19 2,-3 7 8,-9 11-16,-1 6 34,21-35-23,0 1-1,1 0 0,-1-1-1,0 1 1,0 0 0,-1-1 0,1 1 0,0-1-1,0 1 1,-1-1 0,1 0 0,-4 3 0,-4 5 5,-3 8 85,-23 24 0,-1 0 14,3-2-32,13-2-18,0-2-22,17-30-32,1-2 1,-6 9 3,8-9-7,0-2 2,0 0 0,0 0-1,1-1 1,-1 1 0,0 0 0,0 0-1,0 0 1,0 0 0,0-1 0,0 1-1,-1 0 1,1 0 0,0-1 0,0 1-1,-1 0 1,1 0 0,0-1 0,-1 1-1,0 1 1,0 0 6,-8 23 25,6-19-28,2-5-6,-8 36-44,6-32 34,-3 7-640,12-18-1298,8-13 690,-3-5-1958,-6 15 1426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2:44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4568,'4'-13'-298,"-4"10"68,7-4-143,-1 9 3853,9 12-3233,-12-11 240,-2 12 439,4 1-547,-1 0 0,-1 1 0,2 34 1,-4-44-321,0 0 0,0 0 0,0 0 0,1 0 0,0 0 0,5 9 0,5 21 102,10 6-1,-5-3-22,-17-39-121,16 10 58,18-6-9,-31-5-55,2-1 1,8-2 4,1 0-1,0-1 1,-1-1 0,24-12-1,53-33 31,-2-3-213,-57 31-962,29-29-1,-59 50 1072,0 1 0,0-1-1,0 1 1,0-1-1,-1 1 1,1-1 0,0 1-1,0 0 1,0 0-1,0-1 1,0 1 0,0 0-1,0 0 1,2 0-1,-2 0-70,0 0-1,0 0 1,1 0 0,-1 0-1,0 0 1,0-1-1,0 1 1,0 0-1,0-1 1,0 1 0,0-1-1,0 1 1,0-1-1,0 1 1,1-2 0,4-3-1829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2:48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549 32 1500,'0'-1'112,"0"-1"-1,-1 1 0,1 0 1,0 0-1,0 0 1,-1 0-1,1-1 1,0 1-1,-1 0 1,1 0-1,-1 0 0,1 0 1,-1 0-1,0 0 1,0 0-1,1 0 1,-1 1-1,0-1 1,-1-1-1,-1 0 1821,3 1-1898,0 1-1,0 0 1,0-1-1,-1 1 1,1-1-1,0 1 1,0 0-1,-1-1 1,1 1-1,0 0 1,-1-1-1,1 1 1,0 0-1,-1-1 1,1 1-1,0 0 1,-1 0-1,1-1 1,-1 1-1,1 0 1,0 0-1,-1 0 1,1 0-1,-1 0 1,1-1-1,-1 1 1,1 0-1,-1 0 1,1 0-1,-1 0 1,1 0-1,0 1 1,-1-1-1,1 0 1,-1 0-1,1 0 1,-1 0-1,1 0 1,-1 1-1,-80 26 556,-137 66 0,109-37-547,84-37-109,20-15 58,14 8 3,-8-12 6,0 1-1,0 0 1,1-1-1,-1 1 0,0-1 1,0 1-1,0-1 0,0 1 1,0-1-1,0 0 1,1 0-1,-1 1 0,0-1 1,0 0-1,1 0 0,-1 0 1,1-1-1,3 2-4,94 15-43,-87-14 38,-1 0 0,0 0 1,0 2-1,0-1 0,0 1 0,15 9 1,-22-12 9,-1 1 1,0 0-1,1 0 1,-1 0-1,0 0 1,0 0 0,0 1-1,-1 0 1,1-1-1,0 1 1,-1 0-1,0 0 1,0 0-1,0 1 1,0-1 0,0 0-1,-1 1 1,1 0-1,-1-1 1,0 1-1,0-1 1,0 7-1,-1-6 14,0 1 0,-1-1 1,0 1-1,0-1 0,0 0 0,0 1 0,-1-1 0,0 0 0,0 0 0,0 0 0,0 0 0,0-1 0,-1 1 0,0 0 0,1-1 0,-1 0 0,-1 1 0,-5 3 0,-4 3 41,-1-1-1,0 0 1,-23 10-1,24-13-35,-1 1-56,-1-2-1,0 0 0,0-1 0,0 0 1,-1-1-1,1-1 0,-22 1 0,32-3-30,1 0-1,0 0 0,0-1 0,0 1 0,0-1 1,0 0-1,1 0 0,-1 0 0,0-1 0,-6-3 1,7 4-12,1 0 13,0 0 0,0 0-1,1-1 1,-1 1-1,0-1 1,0 1-1,1-1 1,-1 0 0,1 0-1,0 1 1,-1-1-1,1 0 1,0 0 0,0 0-1,0 0 1,0-1-1,0-1 1,-7-42-2581,7 23 980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51.2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16 4232,'-22'-16'4692,"29"16"-4497,119 4 816,-81-4-939,-30 0-162,0 1 0,0 0 0,0 2-1,0-1 1,17 6 0,-31-7 79,0-1 0,0 0 0,0 0 1,0 1-1,1-1 0,-1 0 0,0 1 0,0-1 0,0 1 0,0 0 1,0-1-1,0 1 0,-1 0 0,1 0 0,0-1 0,0 1 1,0 0-1,-1 0 0,1 0 0,0 0 0,-1 0 0,1 0 0,-1 0 1,1 0-1,-1 0 0,0 0 0,1 0 0,-1 0 0,0 1 1,0-1-1,1 0 0,-1 0 0,0 0 0,0 0 0,-1 0 0,1 1 1,0-1-1,0 0 0,0 0 0,-1 0 0,1 0 0,-1 0 1,1 0-1,-1 0 0,0 2 0,-4 5-34,0-1 0,0 0-1,0 0 1,-11 10 0,12-12 8,-20 18-222,-33 26 1,6-6-192,45-37 373,-18 18-225,24-22 257,0 1-63,-1-3 105,1 0 1,0 0-1,0 1 1,0-1 0,0 0-1,0 1 1,0-1 0,0 0-1,0 1 1,0-1-1,0 0 1,0 1 0,0-1-1,0 0 1,0 0-1,0 1 1,0-1 0,0 0-1,0 1 1,0-1 0,1 0-1,-1 0 1,0 1-1,0-1 1,0 0 0,0 1-1,1-1 1,-1 0 0,0 0-1,0 0 1,1 1-1,-1-1 1,0 0 0,12 3-17,-9-2 2,1-1 7,20 5-28,0 1 1,0 1-1,22 10 0,-44-16 37,0 0 0,0 0 0,-1 0 0,1 0 0,-1 1 0,1-1 0,-1 0 0,1 1 0,-1 0 0,0-1 0,0 1 0,0 0 0,0-1 0,0 1 0,0 0 0,0 0 0,-1 0 0,1 0 0,-1 0 0,1 0 1,-1 3-1,1 4 9,-1-1 1,0 1 0,-1 12 0,0-8 33,-1-9-24,1 0 0,-1 0 1,0 0-1,0-1 0,-1 1 0,1 0 0,-1-1 1,0 0-1,-5 5 0,5-4 5,-4 3 6,-1 0 0,1-1 0,-1 0 1,-1 0-1,1-1 0,-1 0 0,0-1 0,-10 5 0,-5 0 50,-46 10 0,47-15-91,-31 2 1,-2 0-961,53-5 551,0-1-83,-12 0-283,11 0-789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12.3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10 4028,'2'-7'-457,"-1"4"707,-1 9 1337,-5 61-541,2-1 0,7 72 0,-4-59-624,5 149 42,-5-166-837,0-43-476,-2 0 0,-5 34 0,2-42-1919,1-1 880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2:48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13 4632,'0'0'-165,"1"-2"52,0 1 143,-1 1 1,0-1-1,1 0 0,-1 1 1,1-1-1,-1 1 1,1-1-1,-1 0 0,1 1 1,-1 0-1,1-1 1,0 1-1,-1-1 1,1 1-1,0 0 0,-1-1 1,1 1-1,0 0 1,-1 0-1,1-1 0,0 1 1,-1 0-1,1 0 1,0 0-1,0 0 1,-1 0-1,1 0 0,0 0 1,0 0-1,-1 0 1,1 1-1,0-1 0,-1 0 1,1 0-1,0 1 1,-1-1-1,1 0 1,0 1-1,-1-1 0,1 0 1,0 1-1,-1-1 1,1 1-1,-1-1 0,1 1 1,-1 0-1,1-1 1,-1 1-1,0-1 0,1 1 1,-1 0-1,0-1 1,1 1-1,-1 0 1,1 1 30,0 0 0,-1 0 1,1-1-1,-1 1 0,1 0 1,-1 0-1,0 0 0,1-1 1,-1 1-1,0 0 0,0 0 1,-1 0-1,1 0 1,0 2-1,-1 10 307,2-5-181,0 1 0,-1 0 0,0-1 0,-1 11 1,-1 14 146,0 13 90,-9 48 1,-59 274 451,56-272-1386,12-87 197,0 1-1,1 0 1,0 0-1,0-1 1,1 1-1,2 12 1,-2-14-132,1 7-2660,3-9 905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2:50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58 5248,'11'-9'-663,"5"-6"2528,-21 14-1702,-1-1-106,-14-3 337,13 8-255,-4 1-108,-1 0 63,1 0 1,0 1-1,1 0 0,-1 1 1,1 0-1,0 1 0,-11 9 1,2 4 81,6-8-86,1 1 1,0 1-1,1 0 0,-11 19 0,20-30-81,0 1 0,0-1 0,0 1-1,1 0 1,0-1 0,-1 1-1,1 0 1,1 0 0,-1 0 0,1 0-1,-1 0 1,1 0 0,0 0-1,1 0 1,-1 0 0,1 0-1,-1 0 1,1 0 0,0-1 0,1 1-1,-1 0 1,1 0 0,-1-1-1,4 6 1,-1-5-16,-1 0 0,1 0-1,0 0 1,0-1 0,0 0-1,0 0 1,1 0 0,-1 0 0,1 0-1,0-1 1,0 0 0,0 0-1,0 0 1,0-1 0,0 1 0,0-1-1,1-1 1,8 1 0,6 0-110,0-1 1,-1-1-1,34-6 1,-34 4 48,-1-1 1,1-1-1,-1 0 1,-1-2-1,1 0 1,-1-1-1,0 0 0,-1-2 1,0 0-1,0-1 1,-1 0-1,0-1 0,-1-1 1,-1 0-1,15-19 1,-23 25 92,-1 1 0,0-1 1,0 0-1,0 0 1,-1 0-1,0 0 1,-1 0-1,4-14 0,-6 18-15,1 0 0,-1 0 0,0 0 0,0 0 0,0 0 0,0 0 0,-1 0 0,1 0 0,-1 0 0,1 0 0,-1 0 0,0 0 0,0 0 0,-1 1 0,1-1 0,0 0-1,-1 1 1,0-1 0,0 1 0,1 0 0,-1-1 0,-1 1 0,1 0 0,-4-3 0,3 3 15,0 0-15,1 0 1,-1 0 0,0 0 0,0 1-1,0-1 1,0 1 0,0 0-1,0-1 1,0 1 0,0 1 0,0-1-1,-1 0 1,-3 1 0,-36-4-83,40 3-130,0 1 1,-1 0 0,1 0-1,0 0 1,0 0 0,0 1-1,0-1 1,0 1-1,0 0 1,-5 2 0,-1 0-1889,7-3 522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2:51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23 4596,'0'0'-128,"7"-3"-21,-7 3 156,0 0-1,0 0 1,0 0-1,0 0 1,1-1-1,-1 1 1,0 0-1,0 0 1,0 0-1,0 0 1,1 0-1,-1 0 1,0 0-1,0 0 1,0 0-1,1 0 1,-1 0-1,0 0 1,0 0-1,0 0 1,0 0-1,1 0 1,-1 1-1,0-1 1,0 0-1,0 0 1,0 0-1,1 0 1,-1 0-1,0 0 1,0 0-1,0 1 1,0-1-1,0 0 1,0 0-1,1 0 1,-1 0 0,0 0-1,0 1 1,0-1-1,0 0 1,0 0-1,0 0 1,0 0-1,0 1 1,0-1-1,0 0 1,0 0-1,0 0 1,0 1-1,-1 13 143,0-1 0,-1 1 1,-1 0-1,0-1 0,-1 1 0,0-1 0,-7 14 0,-52 95 847,27-56-540,23-44-257,-22 30 0,21-33-29,-21 38 0,4-9 9,24-39-182,1 0-1,0 1 0,0-1 0,-4 12 0,10-19-17,7-7-178,1 0 185,-4 3 7,0 0-1,0-1 0,-1 1 1,1-1-1,-1 0 1,1 0-1,-1 0 1,0-1-1,4-6 1,36-44-136,28-42-68,96-159 68,-114 176 506,-46 71-272,-1 0 0,1 1-1,1-1 1,11-8 0,-16 14-39,1 0 0,0 0 0,0 0 0,0 1 0,0-1 0,0 1 0,0 0 0,1 0 0,-1 0 0,0 1 0,0-1 0,1 1 0,-1 0 0,0 1 0,1-1 0,-1 1 0,0-1-1,0 1 1,1 1 0,-1-1 0,5 3 0,-5-2 9,1 1 0,-1 0 0,0 0 0,0 0 0,0 0 0,0 1 0,0 0 0,-1 0 0,0 0 0,0 0 0,0 0-1,0 1 1,0-1 0,-1 1 0,0-1 0,0 1 0,2 8 0,4 19 117,-2 1 1,-1 0-1,-1 0 0,-1 46 0,0-1-108,13 83 0,-15-151-136,9 46-754,-9-55 705,-1 0 1,1 0 0,-1 0-1,1 0 1,0 0 0,-1 0-1,1 0 1,0 0 0,0 0-1,0 0 1,0-1 0,0 1-1,0 0 1,0 0 0,0-1-1,0 1 1,0-1 0,0 1-1,0-1 1,0 1 0,1-1-1,-1 0 1,0 0 0,0 1-1,0-1 1,1 0 0,-1 0-1,0 0 1,2-1 0,-1 1 200,1 0-1239,0-2-820,12-7-291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2:51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36 5196,'0'0'-307,"-3"-1"63,-25-10 71,64 9 5035,61-5-4069,72 0 272,-85 3-911,-46 1-1544,-2 2-3807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2:55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0 6177,'0'0'2372,"-4"3"-2214,0 0-103,0 1 0,0 0 0,0 0 0,0 0 0,1 1 0,0-1-1,0 1 1,0-1 0,0 1 0,1 0 0,-1 0 0,2 1 0,-3 5 0,-27 96 484,5-4-238,0 12-64,-5 40-105,-1 67-838,29-192 351,-2 41-968,5-70 1195,-1 27-843,-3-15-1979,0-3 554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2:59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1 5364,'0'0'-441,"-4"4"-490,-11 12 739,12-12 66,4-4 36,0 1 86,1 0-1,-1 0 1,0 0 0,0 0 0,1 0 0,-1 0 0,0 0 0,0 0 0,1 3 0,6 1 83,-1 0-1,1-1 1,0 0-1,0 0 1,1-1-1,-1 1 1,1-2-1,0 0 1,-1 0-1,16 1 1,-2 1 102,167 39 535,258 2 362,-152-35-326,240 12-164,-429-16-527,335 27 131,190 26-66,-219-41-94,-302-16-28,-6 1-3,292 14 5,47 7-37,-153-11 23,-6 4 8,332 17 12,393-26 0,-789-8 3,433 19 4,-612-17-15,295-3 6,-130-3-5,200-5 26,-259 2 0,-66 5-12,-32 0-24,64 5 0,-94-2 6,50 3 9,-29-4-3,-4 3 19,22 4-5,-24-4-18,49 0-1,81 1 15,-103 0-21,-40-4 4,14-1 108,44 5 1,-75-3-76,0 0 0,0-1 0,0 0 0,0 0 0,7-1 0,-9 1-25,-1 0-1,1-1 0,-1 1 1,1 0-1,-1 0 1,1 1-1,-1-1 1,1 0-1,-1 0 1,1 1-1,-1-1 1,3 2-1,-1-1 46,15 25 234,-23 14 39,3-25-204,0-1 0,-2 0 1,0 0-1,0 0 0,-1 0 0,-11 19 0,-3 13 118,-4 26 183,-25 138 1,34-137-304,-12 98 56,-45 186-26,66-329-147,-1 35 0,0-3-24,-1 1-5,4-27-35,-14 62 0,-5 7 15,18-87 26,0-1-1,2 1 1,-2 27-1,-5 12-69,4-31 49,-8 39-33,4-24 44,1 14-4,-13 38-20,19-70 18,-1-5-2,3-14 20,0 1-2,0 0 0,-1 1 0,1-1 0,-1 0 0,1 0 0,-1 1 0,0-1 0,0 0 0,-2 3 0,-111-15-12,-12-2 64,-179 15-60,136 5-98,47-1 12,-285 15-202,-162-7 173,302-24 92,158 4 29,-170-12 30,-316-8 407,-47-4-161,256 1-177,133 7 2,-124-26 167,277 34-200,11 2-10,-272-33 60,15 4 125,16-1 241,111 9-156,-66-10 33,-458-52 80,514 62-452,189 27 31,-167-16-14,26 1-9,-214 3 10,-138 12-31,448 5 36,5 2-11,21 1 13,55-5 8,0 1 0,-1 0 0,1 0 1,0 0-1,-1 0 0,1 1 0,-8 2 0,7-2 0,-1 0 1,1 0-1,-1 0 0,1-1 0,-1 0 1,1 0-1,-8-1 0,10 2 2,-1-1-1,1 0 1,-1 0-1,1 0 0,-1 0 1,1-1-1,-1 0 1,1 1-1,-5-3 1,-6 5 13,-23 2 33,33-4-30,-18 0 14,17 0-8,-27-4 234,29 4-215,-7-10 65,7 7-93,0-1-1,0 0 1,1 0 0,-1 0-1,1 0 1,0 0 0,1 0 0,-1-1-1,1 1 1,-2-8 0,-8-54 12,9 50-34,-5-43-68,0-68-1,8 55-266,3 1 0,22-117-1,-18 163 124,0 0 0,2 1-1,1 0 1,1 0-1,23-34 1,-21 35-18,40-55-810,4-5-614,-51 71 1166,-1 1 1,-1 0 0,0-1 0,0 0-1,4-22 1,-4 13-1204,-1-2-113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00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41 4636,'0'0'-334,"0"-1"54,0 1 267,0-1-1,-1 1 0,1 0 1,0-1-1,0 1 1,0-1-1,0 1 1,0-1-1,0 1 0,0-1 1,0 1-1,0-1 1,0 1-1,0 0 1,0-1-1,0 1 0,1-1 1,-1 1-1,0-1 1,0 1-1,0 0 1,1-1-1,-1 1 0,0 0 1,0-1-1,1 1 1,-1 0-1,0-1 1,1 1-1,-1 0 0,0-1 1,1 1-1,46-21 1206,-45 20-452,5-2-491,-7 3-224,0 0 0,0-1 0,0 1 0,1 0 0,-1 0 0,0 0 0,0 0 0,0 0 0,0 0 0,0 0 0,0 0 0,1 0 0,-1 0 0,0 0 0,0 0 0,0 0 0,0 0 0,0 0 0,1 0 0,-1 0 0,0 0 1,0 0-1,0 0 0,0 0 0,0 0 0,0 0 0,1 0 0,-1 0 0,0 0 0,0 0 0,0 0 0,0 0 0,0 0 0,0 1 0,0-1 0,1 0 0,-1 0 0,0 0 0,0 0 0,0 0 0,0 0 0,0 0 0,0 1 0,0-1 0,0 0 0,0 0 0,0 0 0,0 0 0,0 0 0,0 0 0,0 1 0,0-1 0,0 0 0,0 0 0,0 0 0,0 0 0,0 0 0,0 0 1,0 1-1,0-1 0,0 0 0,0 0 0,0 0 0,0 0 0,0 1 0,-12 46 959,-10 78 0,5-23-516,-17 159 192,2-14-333,22-194-269,-55 243 146,29-149-122,21-90-64,7-26-49,-14 39 0,4-26 4,11-16 3,6-26-9,-5 12-1509,1-7 1357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11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354 53 620,'0'0'1689,"2"-5"-1545,18-42 5442,-24 52-5423,-14 21 136,1 2 0,-17 36-1,-9 15-3,-111 188-1,87-148-1566,38-61-1064,19-44-551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11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0 275 3964,'0'-13'-76,"1"1"-1,0-1 0,0 1 0,1 0 1,1-1-1,5-13 0,-6 20 161,1 0 0,-1 0 0,1 1-1,1-1 1,-1 1 0,1-1 0,0 1 0,1 0-1,-1 0 1,1 1 0,0 0 0,0-1 0,10-5-1,-6 5 72,-1 0-1,2 1 1,-1 0-1,19-6 0,-26 10-129,0-1-1,0 1 0,1-1 0,-1 1 1,0 0-1,0 0 0,0 0 0,1 0 1,-1 1-1,0-1 0,0 0 0,0 1 1,0 0-1,1-1 0,-1 1 0,0 0 1,0 0-1,0 0 0,-1 0 0,1 1 1,0-1-1,0 0 0,-1 1 0,4 3 0,-3-2 1,0 0 0,0 0 0,0 0 0,0 0 0,-1 0-1,1 1 1,-1-1 0,0 1 0,0-1 0,0 1-1,0 0 1,-1-1 0,1 7 0,-1-5-12,-1-1 1,1 1 0,-1-1-1,0 0 1,0 0-1,0 1 1,0-1 0,-1 0-1,1 0 1,-1 0-1,0 0 1,-1-1-1,1 1 1,-1 0 0,1-1-1,-1 0 1,0 1-1,0-1 1,-1-1 0,1 1-1,-1 0 1,1-1-1,-1 1 1,0-1-1,0 0 1,0-1 0,0 1-1,0-1 1,0 1-1,0-1 1,-1 0 0,1-1-1,0 1 1,-8-1-1,10 0-13,0 0-1,-1 0 0,1-1 1,-1 1-1,1-1 0,0 0 1,-1 0-1,1 0 0,0 0 1,0 0-1,0 0 0,0 0 1,0-1-1,0 1 0,0-1 1,0 1-1,1-1 0,-1 0 1,0 0-1,1 0 0,-1 0 1,1 0-1,0 0 0,0 0 1,0 0-1,0-1 1,0 1-1,0 0 0,0-5 1,-2-5-87,1 1 1,1-1 0,0 0 0,0-15 0,1 26 70,1-7-106,0 1 0,0-1 0,1 1-1,0 0 1,3-9 0,-3 9-154,0 1 1,0 0-1,0-1 1,-1 1-1,0-7 1,1 8-875,5-8 207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12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71 136 3496,'0'0'-188,"-1"0"171,1 1 0,-1-1 0,0 0 1,1 0-1,-1 1 0,1-1 1,-1 0-1,0 0 0,1 0 0,-1 1 1,0-1-1,1 0 0,-1 0 1,0 0-1,1 0 0,-1 0 0,0 0 1,1-1-1,-1 1 0,0 0 0,1 0 1,-1 0-1,0-1 0,-3-2 30,2 2 3,1 0 0,-1 0 0,1-1 1,0 1-1,-1 0 0,1-1 0,0 1 0,0-1 1,0 0-1,0 1 0,0-1 0,0 0 0,0 1 0,0-1 1,1 0-1,-1 0 0,1 0 0,-1-2 0,1 2 35,13-21 88,-9 18-99,0-1 0,1 1 0,0-1 0,1 1 0,-1 1 0,1-1 0,0 1 0,0 0-1,13-6 1,1-2 95,-1 4-62,-10 6-38,-8 2 135,3 2-96,11 6 5,-15-8-66,0 1 0,1 0 0,-1 0 0,0 0 0,0 0 0,0-1 0,1 1 0,-1 0 0,0 0 0,0 0 0,0 0 0,0 0 0,0 0 0,-1 0 0,1-1 0,0 1 0,0 0 0,0 0 0,-1 1 0,-4 11 91,4-10-69,-1 1 1,0 0-1,0-1 1,0 0-1,0 1 0,0-1 1,-1 0-1,0 0 0,1 0 1,-1-1-1,-5 5 1,-36 23 420,40-28-411,-46 24 575,48-25-612,1-1 0,-1 1 0,1-1 0,-1 0 1,1 0-1,-1 1 0,1-1 0,-1 0 1,1 0-1,-1-1 0,1 1 0,-1 0 0,1 0 1,-1-1-1,1 1 0,0-1 0,-3-1 0,3 2-23,0 0-1,0-1 1,0 1-1,0-1 1,1 0-1,-1 1 1,0-1-1,1 1 1,-1-1-1,0 0 1,1 0-1,-1 1 1,1-1-1,-1 0 1,1 0-1,-1 0 1,1 1-1,0-1 1,-1 0-1,1 0 1,0 0-1,0 0 1,0 0-1,0 0 1,-1 0-1,1 0 1,0 0-1,1 1 1,-1-2-1,5-16-990,2 1-1,7-16 1,-6 20-92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14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 31 4784,'0'0'-263,"-4"-9"307,8 5 3393,42-3-3128,-19 2-120,-22 4-161,0-1 1,0 1-1,0 1 1,0-1-1,0 1 1,1 0-1,-1 0 1,10 2-1,-12-1-1,1-1-8,-2 0-14,-1 1-1,1-1 1,0 0-1,0 1 1,0-1-1,-1 1 1,1-1-1,0 1 1,-1 0-1,1 0 1,0 0-1,-1 0 1,1 0-1,-1 0 1,0 0-1,1 0 1,-1 1-1,0-1 1,0 1-1,1-1 1,-1 1-1,0-1 1,-1 1-1,1-1 1,0 1-1,0 0 1,-1-1-1,1 1 1,-1 0-1,1 0 1,-1 2-1,0 4 1,-1-1-1,0 0 1,0 0-1,-1 0 1,0 0-1,-1 0 1,1-1 0,-1 1-1,0 0 1,-5 6-1,-7 10 5,-24 28 0,21-29 0,-19 23-11,21-27-13,0 1 0,-21 34 0,24-37 3,10-13 8,0 0 1,1 0 0,-1 0 0,1 0 0,0 1-1,0-1 1,0 0 0,0 1 0,-2 5-1,4-8 6,-1-1 0,1 1 0,0-1 0,0 1 0,0-1 0,-1 1 0,1 0 0,0-1 0,0 1 0,0-1 0,0 1 0,0 0 0,0-1 0,0 1 0,0-1 0,0 1-1,0 0 1,0-1 0,1 1 0,-1-1 0,0 1 0,0 0 0,1-1 0,-1 1 0,0-1 0,1 1 0,-1-1 0,0 1 0,1-1 0,-1 0 0,1 1 0,-1-1 0,1 1-1,-1-1 1,1 0 0,-1 1 0,1-1 0,-1 0 0,1 0 0,-1 1 0,1-1 0,-1 0 0,1 0 0,0 0 0,19 1 36,-20-1-40,20-2 7,0-1-1,-1 0 1,0-1-1,36-14 1,-24 8-162,11 3-914,-28 6 714,19-3-1288,-30 4 713,2 0-600,17-4 4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12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16 3856,'3'-1'2455,"-10"7"-1399,-5 4-856,1 1 0,-12 15 0,16-17-67,1-1-3,0 0 1,0 1-1,-4 9 0,-8 16 129,12-27-210,2 1 1,-1 1-1,1-1 1,0 1-1,1 0 1,0 0-1,-2 9 1,4-10-20,0 2-4,-1-1 0,2 1-1,-1 0 1,2 17 0,0-25-36,-1 0-1,0 0 1,1 1 0,0-1-1,-1 0 1,1 0-1,0 0 1,0 0 0,0 0-1,1 0 1,-1 0 0,0 0-1,1 0 1,-1-1 0,1 1-1,0 0 1,-1-1-1,1 0 1,0 1 0,0-1-1,0 0 1,0 0 0,0 0-1,0 0 1,4 1 0,0 0-50,0-1 0,0 0 0,0 0 0,1 0 0,-1-1 0,0 0 0,0 0 0,1-1 0,-1 1 0,0-1 0,0-1 0,0 1 0,0-1 0,0 0 0,0-1 0,-1 1 0,1-1 1,-1 0-1,0 0 0,1-1 0,-2 0 0,1 0 0,0 0 0,-1 0 0,1-1 0,-1 1 0,-1-1 0,1 0 0,-1-1 0,1 1 0,2-7 0,-3 3 83,-1 1 0,1-1 0,-1 1 0,-1-1-1,1 0 1,-1 1 0,-1-19 0,-2 1 161,-8-33 0,5 26-73,0-6-629,5 36 241,2-1-173,-3 3 432,1 1 0,0 0 0,0 0 1,0-1-1,0 1 0,0 0 1,0-1-1,0 1 0,1 0 0,-1-1 1,0 1-1,0 0 0,0 0 0,0-1 1,0 1-1,0 0 0,0-1 1,1 1-1,-1 0 0,0 0 0,0 0 1,0-1-1,1 1 0,-1 0 1,0 0-1,0 0 0,1-1 0,-1 1 1,0 0-1,0 0 0,1 0 1,6-4-488,-4 3 250,-1 0-1,0 0 1,0 0 0,0 0-1,1 0 1,-1 1-1,0-1 1,1 1 0,2-1-1,17 1-926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13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16 3772,'0'0'-166,"9"-2"-105,-7 1 642,-7 3 1908,-25 10-1981,27-11-184,0 1 1,0 0 0,0 0 0,1 0-1,-1 0 1,-4 5 0,4-5-90,-4 7 117,-1 0-1,1 0 1,0 1-1,1 0 1,0 0-1,1 0 1,0 1-1,0-1 1,1 1-1,1 0 1,0 1-1,-3 15 1,5-15-127,0-1 0,1 1 1,1 17-1,-1-24-40,1 0-1,-1 0 1,1 0-1,1 0 1,-1 0 0,1 0-1,0 0 1,0 0 0,4 7-1,-4-10 3,0 0-1,1 0 1,-1 0-1,1 0 0,-1 0 1,1 0-1,0 0 1,0-1-1,0 0 1,0 1-1,0-1 1,0 0-1,0-1 1,0 1-1,0 0 0,1-1 1,-1 0-1,0 0 1,0 0-1,1 0 1,-1 0-1,0 0 1,0-1-1,0 0 1,5-1-1,0-1 5,0 0-1,0 0 1,0-1-1,0 0 1,0 0-1,-1-1 1,0 0 0,0-1-1,0 1 1,-1-1-1,0 0 1,0-1-1,0 0 1,-1 0-1,0 0 1,0 0 0,-1-1-1,4-9 1,-4 9 23,-1 0 0,0-1 0,0 1 1,-1-1-1,0 0 0,-1 1 0,0-1 1,0 0-1,-1 0 0,0 0 0,-1 0 1,0 1-1,0-1 0,-1 0 0,-3-12 1,2 17-39,1-1-1,-1 1 1,0 0 0,0 0 0,0 0 0,0 1 0,-1-1 0,1 1 0,-1 0-1,0 0 1,0 0 0,0 0 0,0 1 0,-1 0 0,1 0 0,-1 0 0,-8-3-1,-3-1-422,13 4 155,-6-1-228,5 2-2420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13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0 3796,'0'0'-121,"1"0"97,0 0 52,-1 0 1,1 0-1,-1 0 0,1 0 0,0 0 0,-1 1 0,1-1 1,-1 0-1,1 0 0,-1 0 0,1 1 0,-1-1 0,1 0 1,-1 1-1,1-1 0,-1 0 0,1 1 0,-1-1 0,0 1 1,1-1-1,-1 1 0,1 0 0,-5 8 305,-1 0 0,0 0 0,-1 0 0,1 0 0,-2-1 0,-8 9 0,-17 25 396,-33 78 198,47-66-879,18-53-58,-1 0 1,1-1-1,0 1 0,-1 0 1,1 0-1,0-1 0,0 1 1,-1 0-1,1 0 0,0 0 1,0 0-1,0 0 0,0-1 1,0 1-1,1 0 0,-1 0 1,0 0-1,0 0 0,0-1 1,1 1-1,-1 0 0,0 0 1,1-1-1,-1 1 0,1 0 1,-1 0-1,1-1 0,-1 1 1,1-1-1,-1 1 0,1 0 1,0-1-1,0 1 0,1 0-17,-1 0 0,1 0-1,-1 0 1,1-1-1,-1 1 1,1 0 0,-1-1-1,1 0 1,0 1-1,-1-1 1,1 0 0,0 0-1,-1 0 1,1 0-1,-1 0 1,1 0 0,0 0-1,2-1 1,14-5-159,1-1 0,-2 0 1,1-1-1,30-20 0,-38 21 127,-1 0-1,0 0 1,0-1 0,0 0-1,-2 0 1,1-1-1,-1 0 1,0-1-1,10-18 1,-8 10 21,-5 12 33,0-1 0,-1 1 1,0-1-1,0 0 0,-1 0 0,0 0 1,0 0-1,1-12 0,-3 11-50,-1-1 0,0 1-1,-1 0 1,0 0 0,-4-10-1,5 16-141,1-10-2455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14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8 3484,'0'0'-58,"3"0"120,12 0 48,-11 0 1730,-4 1-1726,0 0-1,0 0 1,0 0-1,0 0 1,0 0-1,0 0 0,0-1 1,0 1-1,0 0 1,0 0-1,-1 0 1,1 0-1,0 0 0,-1 0 1,0 0-1,-9 14 364,-3 4-51,1 0 1,0 1 0,2 0 0,-14 36 0,23-54-409,-3 9 45,1 1 0,0-1 0,1 1 0,-2 15 0,4-25-70,0 1 0,0-1 1,0 1-1,0-1 1,0 1-1,1-1 1,-1 0-1,1 1 1,-1-1-1,1 1 1,0-1-1,0 0 1,0 0-1,1 1 1,-1-1-1,0 0 1,1 0-1,-1 0 0,1 0 1,0-1-1,-1 1 1,1 0-1,0-1 1,0 1-1,0-1 1,5 3-1,18 1-223,-11-2 71,-12-3 138,-1 1 0,1-1 0,0 0 0,0 0 0,0 0 0,-1 0 1,1 0-1,0 0 0,0 0 0,-1 0 0,1-1 0,0 1 0,2-1 0,3-1-40,4 1 29,0-1 1,0 0-1,-1 0 1,1-1-1,-1 0 1,0-1-1,0 0 1,0-1-1,-1 0 1,1 0-1,-1-1 1,0-1-1,-1 1 1,0-1-1,0-1 1,0 1-1,-1-1 1,0-1 0,0 1-1,-1-1 1,0-1-1,-1 1 1,0-1-1,-1 1 1,0-1-1,0-1 1,-1 1-1,0-1 1,1-10-1,-4 16 58,0 0 0,0 0 0,-1 0-1,1 0 1,-1 0 0,0 0 0,-1 0 0,1 0 0,-1 0-1,0 1 1,-5-9 0,6 11-51,0 0 0,-1 0 0,1 0 0,-1 0-1,1 0 1,-1 0 0,0 0 0,0 0 0,0 1 0,0-1 0,0 1 0,0 0-1,0-1 1,-1 1 0,-2-1 0,0 0-154,2 0-115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15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8 4636,'0'0'552,"2"-5"-429,-1 3 41,-3 5 856,-18 35-437,1 0 0,2 1-1,-12 43 1,-28 63-1984,50-126 814,6-16 222,0 1-1,-1-1 1,1 1-1,-1-1 1,1 0-1,-1 0 1,0 1-1,-5 4 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16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6 4544,'16'-4'-492,"-16"3"515,0 1-1,1 0 1,-1 0-1,0 0 1,1 0-1,-1 0 1,1 0 0,-1 0-1,0 0 1,1 0-1,-1 0 1,0 0-1,1 0 1,-1 0-1,0 0 1,1 0-1,-1 0 1,0 0-1,1 0 1,-1 0-1,0 1 1,1-1-1,-1 0 1,0 0-1,1 0 1,-1 1-1,0-1 1,0 0-1,1 0 1,-1 1-1,0-1 1,0 0-1,1 1 1,-1-1-1,0 0 1,0 1 0,0-1-1,0 0 1,1 1-1,-1-1 1,0 0-1,0 1 1,0-1-1,0 0 1,0 1-1,0-1 1,0 0-1,0 1 1,0-1-1,0 1 1,0-1-1,0 0 1,-1 1-1,1-1 1,0 0-1,0 1 1,0 1-117,0 1 346,-3 0 3,-60 63 1019,35-40-1017,2 1 1,2 1 0,-22 32-1,39-49-216,4-8-40,0 1 1,1 0-1,-1 0 0,1 0 1,0 1-1,0-1 1,0 0-1,1 1 1,0 0-1,-2 8 0,3-12-8,0 0 0,1 0 0,-1 0 1,0 0-1,1 0 0,-1 0 0,1 0 0,-1 0 0,1 0 0,-1 0 0,1 0 0,0 0 0,-1-1 0,1 1 0,0 0 0,0-1 0,-1 1 0,1 0 0,0-1 0,0 1 0,0-1 0,0 1 0,0-1 0,0 0 0,0 1 0,0-1 0,0 0 0,0 0 0,0 0 0,2 1 0,2-1-61,1 1 0,-1 0 0,1-1-1,-1 0 1,6-1 0,3-2-28,0 0 1,-1 0-1,0-1 0,0-1 1,0 0-1,-1-1 1,0 0-1,13-9 0,-19 11 85,1 0-1,-1-1 0,0 0 1,0 0-1,-1 0 0,0-1 1,0 0-1,0 0 0,-1 0 1,1 0-1,-2-1 1,1 1-1,-1-1 0,0 0 1,0-1-1,3-12 0,-3-19 163,3-10 34,-6 46-239,1 1-1,-1 0 0,0 0 1,0-1-1,0 1 0,0 0 1,0 0-1,0-1 1,-1 1-1,1 0 0,-1 0 1,1 0-1,-1 0 0,0 0 1,0 0-1,0 0 0,-1-3 1,1 4-316,-4-11-2032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16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0 3984,'0'0'1823,"2"2"-1552,-2 0-210,1-1 0,-1 0 1,0 0-1,1 0 0,-1 0 0,0 0 0,0 0 1,0 1-1,0-1 0,0 0 0,0 0 0,0 0 1,0 0-1,0 1 0,0-1 0,-1 0 1,1 0-1,0 0 0,-1 0 0,1 0 0,-2 2 1,-17 30 388,3-3 2,-11 26 12,6 11-147,-7 24-1536,20-49-3356,8-40 3117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17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4 4096,'0'0'-254,"7"-3"-413,-7 3 731,1 0-1,-1 0 0,0 0 0,0 0 0,0-1 0,0 1 0,0 0 0,0 0 0,0 0 0,1 0 0,-1 0 0,0 0 0,0 0 0,0 0 0,0 0 0,0 0 0,1 0 1,-1 0-1,0 0 0,0 0 0,0 0 0,0 0 0,0 0 0,0 0 0,1 0 0,-1 0 0,0 0 0,0 0 0,0 0 0,0 0 0,0 1 0,0-1 0,1 0 0,-1 0 1,0 0-1,0 0 0,0 0 0,0 0 0,0 0 0,0 0 0,0 1 0,0-1 0,0 0 0,0 0 0,0 0 0,0 0 0,1 0 0,-1 0 0,0 1 0,0-1 0,0 0 1,0 0-1,0 0 0,0 0 0,0 0 0,0 0 0,0 1 0,0-1 0,0 0 0,0 0 0,-1 0 0,1 0 0,0 0 0,0 0 0,0 1 0,-19 37 683,-5-1-46,18-28-575,-1 1 1,1 0-1,-8 17 1,2-4 19,-2 1-38,-14 28 84,23-40-163,2-7-20,0 1 1,0 1 0,1-1-1,0 0 1,0 1 0,0-1 0,1 1-1,0-1 1,0 1 0,1 0-1,0-1 1,1 14 0,0-17-36,0-1-1,1 1 1,-1 0 0,1-1 0,-1 1-1,1-1 1,0 1 0,0-1-1,0 0 1,0 1 0,0-1 0,0 0-1,1-1 1,-1 1 0,1 0 0,-1-1-1,1 1 1,0-1 0,-1 0-1,1 0 1,0 0 0,0 0 0,0 0-1,0-1 1,0 1 0,0-1 0,0 0-1,0 0 1,0 0 0,5-1-1,5 0-16,0-1-1,-1-1 0,1 0 0,0-1 0,-1 0 0,0-1 0,0-1 0,0 1 1,-1-2-1,1 0 0,-1 0 0,-1-1 0,0 0 0,0-1 0,-1 0 0,0 0 1,0-1-1,11-17 0,-14 16 39,0 3 42,-1 0 0,0 0 0,-1 0 0,0-1 0,0 0 0,-1 0 0,0 0 0,2-12 0,0-2 108,-4 19-109,1 0-1,-2 0 1,1 0-1,0 0 1,-1-1-1,0 1 1,0 0 0,-1-7-1,1 7-9,-8-26 203,7 29-228,0-1-1,1 0 1,-1 1-1,0-1 1,0 1-1,0-1 1,0 1-1,0 0 1,-1-1-1,1 1 1,0 0-1,-1 0 1,1 0-1,0 0 1,-1 0-1,1 0 1,-3 0-1,-3-2-165,1 2 0,-1-1 0,0 1 0,0 0 0,-9 0 0,-23 4-3642,17 0 1280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28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628 188 704,'0'0'837,"-4"0"-508,-57-8 5346,39-2-4357,21 8-1166,-2-2-14,0-1-1,1 0 1,-1 0-1,-2-9 0,5 14-142,-22-38 322,1 15-230,14 14-75,0 1 0,0 0 0,-1 0 0,-9-7-1,11 12-17,0-1-1,0 1 0,0 0 1,0 1-1,0-1 0,-1 1 1,1 1-1,-1-1 0,-10 0 1,-62 2-39,58 2 27,0 1 0,1 1 1,-1 1-1,-24 8 0,36-9 14,0 1-1,1-1 1,-1 2-1,1-1 0,0 1 1,0 0-1,1 0 1,-1 1-1,2 0 1,-1 1-1,1-1 0,0 1 1,0 1-1,1-1 1,0 1-1,1-1 1,0 2-1,0-1 0,1 0 1,-3 15-1,-1 4 6,4-17-3,0 0-1,1 0 1,1 1-1,-1 10 1,2-6 3,1-1 0,0 1 0,1-1 0,6 23 0,-6-30 2,1 0-1,0 0 0,1 0 1,0 0-1,0-1 0,1 1 1,0-1-1,0 0 0,10 10 1,-4-5-44,1-1 0,0-1 1,0 0-1,1-1 0,0 0 1,0-1-1,1 0 0,0-1 1,1-1-1,-1 0 0,1-1 1,0-1-1,1 0 0,19 2 1,-24-4-243,-1-1 1,0 0 0,1-1 0,-1 0 0,1-1 0,-1 0 0,0 0-1,1-1 1,-1-1 0,0 1 0,0-2 0,11-4 0,1-8-2486,-20 15 1788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28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12 3688,'-1'-1'-84,"-5"-4"70,4 3 38,0 1 111,1 1-101,1 0 1,0-1-1,-1 1 1,1 0-1,0 0 1,0 0-1,-1 0 1,1-1-1,0 1 1,-1 0-1,1 0 1,0 0-1,-1 0 1,1 0-1,0 0 1,-1 0 0,1 0-1,0 0 1,-1 0-1,1 0 1,0 0-1,-1 0 1,1 0-1,0 0 1,-1 0-1,1 0 1,0 1-1,-1-1 1,1 0-1,0 0 1,0 0-1,-1 1 1,1-1-1,0 0 1,0 0-1,-1 0 1,1 1-1,-144 389 2778,135-366-3014,2 0 0,0 0 0,1 1 0,-4 49 0,10-72 111,1 1 1,-1-1-1,1 1 0,-1-1 1,1 1-1,0-1 0,0 0 1,0 1-1,0-1 0,0 0 1,2 3-1,-2-4-239,3-6-336,1-3 540,0 0 0,0 0-1,-1-1 1,0 0 0,0 1-1,-1-1 1,0 0 0,-1-1-1,2-11 1,5-60-206,5-97 1418,-5 82 596,-9 93-1524,3 3 71,-3-1-217,0 1 1,0 0-1,0 0 1,1-1-1,-1 1 0,0 0 1,0 0-1,0 0 1,1 0-1,-1 0 0,0-1 1,0 1-1,1 0 1,-1 0-1,0 0 0,0 0 1,1 0-1,-1 0 1,0 0-1,0 0 0,1 0 1,-1 0-1,0 0 1,1 0-1,-1 0 0,0 0 1,0 0-1,1 0 1,-1 0-1,0 0 0,0 0 1,1 0-1,-1 0 1,0 1-1,0-1 0,1 0 1,-1 0-1,0 0 1,0 0-1,0 1 0,1-1 1,-1 0-1,0 0 1,0 1-1,14 11 124,-2 0-1,1 2 1,-2-1-1,0 1 1,11 19-1,7 9-173,-23-36-172,-1 0 1,1 0-1,1 0 0,-1-1 1,1 0-1,0 0 1,0 0-1,0-1 0,1 0 1,-1-1-1,1 0 1,0 0-1,10 2 0,-8-5-1241,26-7 22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14.6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90 16 4320,'0'-14'-366,"0"14"393,-1 0 0,1 0 0,0 0 0,0-1 0,0 1 0,0 0 0,0 0 0,0 0 0,-1 0 0,1 0 0,0 0 0,0-1 0,0 1 0,0 0 0,-1 0 0,1 0 0,0 0 0,0 0 0,0 0 0,0 0 0,-1 0 0,1 0 0,0 0 0,0 0 0,0 0 0,0 0 0,-1 0 0,1 0 0,0 0 0,0 0 0,0 0 0,-1 0 0,1 0 0,0 0 0,0 1 0,0-1 0,0 0 0,0 0 0,-1 0 0,1 0 0,0 0 0,0 0 0,0 0 0,0 1 1,0-1-1,0 0 0,-1 0 0,1 0 0,0 0 0,0 1 0,0-1 0,0 0 0,0 0 0,0 0 0,0 0 0,0 1 0,0-1 0,0 0 0,0 0 0,0 0 0,0 1 0,0-1 0,-12 24 873,-7 30 465,8-20-573,-10 61 0,13-58-599,5-27-139,1 0 0,0 0 0,1 0-1,0 0 1,0 0 0,1 0 0,2 20 0,-1-28-47,0 0 0,0 0-1,0-1 1,0 1 0,1-1 0,-1 1 0,0-1-1,1 0 1,-1 1 0,1-1 0,0 0 0,-1 0 0,1 0-1,0 0 1,0 0 0,3 1 0,31 9 38,-24-9-37,-1-3-34,0-1 0,0 0 1,13-4-1,0 1-59,5-2-205,30-10 0,-5 1-246,60-20-3621,-99 32 2197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29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491 1 4140,'-103'79'651,"78"-59"-419,-226 199 1140,210-182-1271,26-25-256,-22 26 0,21-20-152,14-16 196,5-9-573,8-12 603,1 1 0,1 0 0,0 1 0,27-27 0,79-66 30,-78 73 200,42-30 462,-60 56-354,-13 7-103,-7 2 136,-1 3-252,1 0 1,-1 0 0,1 0 0,-1 0 0,0 1 0,1-1 0,-1 1 0,0-1 0,0 1 0,0 0 0,0 0-1,0 0 1,0 0 0,-1 0 0,1 0 0,-1 1 0,1-1 0,-1 1 0,0-1 0,0 1 0,0-1 0,0 1-1,0-1 1,-1 1 0,1 0 0,-1-1 0,0 5 0,3 14 200,-1 0 0,-1 0 0,-2 32 0,-26 292 208,26-321-731,0-1-1,3 25 1,-2-41 53,1 0 0,0 0 0,0 0 0,1 0 0,0-1 0,0 1 0,1 0 0,0-1 0,0 0 0,0 0 0,6 8 0,-3-9-1301,6-1-36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30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 4448,'0'0'-178,"0"0"187,0-1-1,0 1 0,0 0 0,0-1 0,0 1 0,1 0 1,-1-1-1,0 1 0,0 0 0,0 0 0,1-1 1,-1 1-1,0 0 0,0 0 0,1 0 0,-1-1 0,0 1 1,0 0-1,1 0 0,-1 0 0,0 0 0,1 0 1,-1-1-1,0 1 0,1 0 0,-1 0 0,0 0 0,1 0 1,-1 0-1,0 0 0,1 0 0,-1 0 0,0 0 0,1 0 1,-1 0-1,0 1 0,0-1 0,1 0 0,-1 0 1,1 0-1,1 5 98,0-1 1,0 1 0,0-1-1,-1 1 1,1 0 0,-1-1-1,-1 1 1,1 0 0,0 8-1,-3 55 760,1-28-537,-4 148 597,1-22-554,1-98-464,1-43-234,1-1 1,2 1-1,3 29 1,0-21-2500,3-52 2549,0-1 0,-2 1 1,0-1-1,4-39 0,-1-94-321,-4 56 675,-2-129 1625,-4 124 149,3 97-1793,-1 1-1,1-1 0,0 1 1,0-1-1,1 1 0,-1-1 1,1 1-1,0 0 0,0 0 1,0 0-1,0 0 0,1 0 1,0 1-1,0-1 0,0 1 1,0-1-1,0 1 0,1 0 1,-1 0-1,1 1 0,0-1 1,0 1-1,0 0 1,7-3-1,5-2 13,0 1 0,1 1-1,-1 0 1,32-4 0,-44 9-65,0 0 0,0 0 0,0 0 0,0 0 1,0 1-1,0 0 0,0 0 0,-1 0 0,8 3 0,-2-1 12,-7-2-12,1 0-1,-1 0 1,1 1-1,-1-1 0,0 1 1,1-1-1,-1 1 1,0 0-1,0 0 1,0 0-1,-1 0 0,1 0 1,0 1-1,-1-1 1,0 0-1,1 1 0,-1-1 1,0 1-1,0-1 1,0 1-1,-1 0 0,1-1 1,0 6-1,1 2 19,-1 0 0,-1 1 0,0-1-1,-2 19 1,0-21 2,0-1 1,0 0-1,0 0 0,-1 0 0,0 0 1,-1 0-1,0-1 0,0 1 0,-7 8 1,-2 1 61,-1-1 1,-18 17-1,14-17-82,0-1 0,0 0 1,-1-2-1,-1 0 0,0-2 0,0 0 0,-1-1 0,-26 7 0,44-15-216,-19-1-414,18 0 228,-3-9-332,7 3-2411,11-11 1765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30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52 195 4064,'5'-1'3,"1"0"-1,-1 0 0,0 1 0,1-1 1,-1 1-1,1 1 0,-1-1 0,1 1 0,-1-1 1,11 4-1,-10-2 115,-4-1-35,-1 0 0,0 0 0,1 1 0,-1-1 0,0 0 0,0 1 0,0-1 0,0 1 0,0-1 0,0 1 0,-1-1 0,1 1 0,0 0 0,-1 0 0,1-1 0,-1 1 0,0 0 0,1 3 1,-3 13 321,-1 0 0,-1 0 0,0 0 0,-11 29 0,1-6-67,3-4-101,-21 80 347,16-45-324,-12 66 58,16-88-449,8-32-454,14-40 310,-4 5 180,-1-1-1,-1 0 1,4-35 0,-2 6-21,50-217-119,-38 199 633,3 1 0,30-63-1,-2 24 441,-48 100-796,1 1 1,0 0-1,0 0 1,0 0-1,1 1 1,-1-1-1,0 0 1,1 1-1,-1-1 1,1 1-1,3-1 0,-5 1-30,2 0 270,2 3-142,-2 0-108,0 0-1,0 0 1,-1 0-1,1 0 1,0 0-1,-1 1 1,0-1-1,1 1 1,-1-1 0,0 1-1,0 0 1,0 0-1,-1 0 1,1 0-1,-1 0 1,0 0-1,1 4 1,16 56 338,-4 0 0,7 65-1,-7 43-70,-13-132-222,9 42 1,-5-42-150,1 44 1,-5-55-84,0-19 21,-1 0 0,0 0 0,-1 16 0,2-5 172,1-12-1826,-2 0-3886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31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71 5945,'0'0'-288,"-3"0"92,-11 0 3142,24-1-2509,148-22 2049,-55 4-1290,-99 18-1155,17-4 195,0 1 0,34-3 0,-52 7-221,0 0 1,0 0-1,1-1 0,-1 0 1,0 0-1,5-2 1,-4 2-20,-1 0 8,1 1-52,11 0 12,-12 0-17,4-2 369,-2 1-2393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32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20 139 6193,'-3'1'-338,"-14"1"399,22-8 1272,32-11-209,62-7-278,159-19 0,-121 24-937,-110 14-9,141-18-1829,-114 19-615,-50 3 855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32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14 163 4664,'-3'2'-302,"-8"7"-117,19-6 505,24-7 306,-28 3-477,133-31 846,-57 12-415,247-68-1285,-321 85 607,-1 1 0,1-1 0,-1 1 1,1-1-1,9-8 0,-10 3-325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33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20 3132,'-21'-15'23,"20"14"268,1 0-236,-1 1 0,1 0 0,-1-1 0,1 1 0,-1 0 0,1 0 0,-1 0 0,1-1 0,-1 1 0,1 0 0,-1 0 1,1 0-1,-1 0 0,1 0 0,-1 0 0,1 0 0,-1 0 0,1 0 0,-1 0 0,1 0 0,-1 0 0,1 0 0,-1 0 0,1 1 0,-1-1 0,1 0 0,-1 0 0,0 1 0,0 4 79,0-1 0,-1 1-1,2 0 1,-1 0 0,1 0 0,-1 0 0,1-1 0,1 1 0,-1 0-1,2 6 1,14 60 824,-5-25-555,20 188 611,-13-54-1658,-17-171 451,1 0 0,0 1 0,0-1 0,4 9 0,-5-16 40,-1 0-1,1 0 1,0 0-1,0 0 1,0 0 0,0 0-1,0-1 1,0 1-1,1 0 1,-1-1-1,1 1 1,-1-1 0,1 1-1,-1-1 1,1 0-1,0 0 1,0 0-1,0 0 1,-1 0 0,1 0-1,0 0 1,0 0-1,0-1 1,0 1-1,0-1 1,3 1 0,13-1-1129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33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35 3920,'0'-3'-190,"-5"-23"-101,3 21 2916,-6 30-2216,1 1-1,1 1 1,1-1 0,2 1-1,0 0 1,2 36 0,1-22-173,4 109 315,5 25-309,-8-129-488,-1-33-43,0 0 0,3 18 0,6 18-2100,-8-46 1780,6 3-1813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34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532 136 4380,'2'-2'-3,"-1"0"-1,0 1 0,0-1 0,0 0 0,0 0 0,0 0 0,0 0 0,-1 0 0,1 0 1,-1 0-1,1 0 0,-1 0 0,0 0 0,1-1 0,-1 1 0,0 0 0,-1 0 0,1 0 1,0 0-1,-1 0 0,1 0 0,-1 0 0,0-2 0,-2-2 158,0 0 0,-1 0-1,1 1 1,-1 0 0,0 0 0,-1 0-1,1 0 1,-1 0 0,0 1 0,0 0-1,0 0 1,0 0 0,-1 1 0,0 0 0,-8-4-1,5 5-17,0 0-1,0 0 0,0 1 1,0 0-1,-16 1 0,21 0-72,-34 0 494,-75 12-1,95-9-466,1 1-1,-1 0 1,1 2-1,0 0 1,1 1-1,-20 10 1,28-12-62,1 0 0,-1 1 0,1-1 0,1 1 0,-1 1 1,1-1-1,0 1 0,0 0 0,1 1 0,0-1 1,-6 14-1,8-16-19,1 0 1,1-1 0,-1 1-1,1 1 1,0-1 0,0 0-1,0 0 1,1 0 0,0 0-1,0 1 1,0-1 0,0 0-1,1 0 1,0 1 0,0-1-1,1 0 1,-1 0 0,1 0-1,0-1 1,0 1 0,5 7-1,-3-6-20,0 1 0,0-1 0,1 0 0,-1 0-1,2 0 1,-1-1 0,0 0 0,1 0 0,0 0-1,0 0 1,1-1 0,-1 0 0,1-1 0,0 0 0,0 0-1,0 0 1,0-1 0,1 1 0,-1-2 0,13 2 0,-8-2-60,1-1 1,0-1 0,0 0-1,0 0 1,-1-1 0,1-1-1,-1 0 1,0-1 0,0-1-1,0 1 1,0-2 0,-1 0 0,0 0-1,0-1 1,0 0 0,-1-1-1,0 0 1,-1-1 0,11-11-1,-8 6 20,-4 5 50,0-1 0,-1 0 0,6-11 1,13-15 298,-19 27-139,-1 0-1,0 0 1,5-12 0,2 0 250,1 1 51,-13 18 315,-3 43-225,-2-1 0,-10 41 0,12-72-502,-24 111 482,11-55-238,-9 84-1,2-22-39,17-97-262,3-22-225,0 1-1,0 0 1,2 0-1,-1-1 1,1 1 0,0 0-1,2 12 1,5-15-785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53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29 194 1272,'-9'-10'1164,"10"8"-1031,-1-1 0,1 0 0,-1 0 0,1 1 0,0-1 0,0 1 0,0-1 1,0 1-1,1-1 0,1-3 0,3-3 6743,-5 15-6820,-2 72 216,-3 48-24,13 170-1386,-7-277 109,-2-18 1003,1-1 0,-1 0-1,0 0 1,0 0 0,0 0 0,1 0 0,-1 0 0,0 0-1,0 0 1,0 0 0,1 0 0,-1 0 0,0-1 0,0 1-1,0 0 1,1 0 0,-1 0 0,0 0 0,0 0 0,0 0-1,1 0 1,-1 0 0,0-1 0,0 1 0,0 0 0,0 0 0,0 0-1,0 0 1,1 0 0,-1-1 0,0 1 0,0 0 0,0 0-1,0 0 1,0-1 0,0 1 0,0 0 0,0 0 0,0 0-1,0-1 1,0 1 0,2-4-79,0 0-1,-1 0 1,0 0-1,0 0 0,0-1 1,0-7-1,-4-55-81,-3 0 0,-29-128 0,31 177 393,0 0 0,1 0 0,1 0 0,0-1 0,2 1-1,2-32 1,0 45-179,-1 0 1,1 1-1,-1-1 0,1 1 0,1-1 0,-1 1 0,0 0 0,1 0 0,0 0 0,0 0 0,0 0 0,1 1 0,-1 0 0,1-1 0,0 1 0,0 0 0,0 1 0,0-1 0,0 1 1,7-3-1,9-3 8,1 1 1,0 0-1,28-4 1,-16 4 17,69-12 17,-94 19-68,0 1-1,0 0-1,0 0 1,0 1-1,0 0 0,0 0 1,7 4-1,-12-4 0,-1-1 1,0 1-1,0-1 0,-1 1 0,1 0 0,0 0 1,0 0-1,-1 0 0,1 0 0,-1 0 0,0 1 1,1 1-1,-1-3 0,1 4 1,0-1 1,-1 1 0,1 0-1,-1 0 1,0 0-1,0 0 1,0 0-1,-1 0 1,0 0 0,0 0-1,0 0 1,-1 0-1,1 0 1,-1 0-1,-1 0 1,-1 7 0,-2 0-4,0 0 1,0 0 0,-1-1-1,0 1 1,-12 14-1,-12 10-138,-1-2 0,-48 41-1,54-51-8,26-24 145,-1 0-1,0 0 0,0 0 1,0 1-1,1-1 0,-1 0 1,0 0-1,0 0 0,0 0 0,0 0 1,1 0-1,-1 0 0,0 0 1,0 0-1,0 0 0,0 1 1,0-1-1,1 0 0,-1 0 0,0 0 1,0 0-1,0 1 0,0-1 1,0 0-1,0 0 0,0 0 1,0 0-1,0 1 0,1-1 1,-1 0-1,0 0 0,0 0 0,0 0 1,0 1-1,0-1 0,0 0 1,0 0-1,0 0 0,0 1 1,-1-1-1,1 0 0,0 0 0,0 0 1,0 1-1,0-1 0,0 0 1,0 0-1,0 0 0,0 0 1,0 0-1,0 1 0,-1-1 0,1 0 1,0 0-1,0 0 0,0 0 1,0 0-1,0 0 0,-1 1 1,1-1-1,0 0 0,0 0 0,0 0 1,-1 0-1,116-11-74,-96 9 85,1 2-1,-1 0 1,1 1 0,-1 1 0,27 6-1,-34-4-4,0-1-1,0 1 0,0 1 0,-1 0 0,0 1 0,0 0 0,0 1 0,-1 0 1,13 11-1,-14-10-1,0 1 0,0-1 0,-1 2 0,0-1 0,-1 1 0,0 0 0,0 1 0,8 18 0,-1 10 28,-9-14-30,-4-19 7,1 0 0,-1 0-1,0 0 1,-1 1-1,0-1 1,0 0-1,0 0 1,0 1 0,-3 7-1,2-9 0,0 0 1,0 0-1,-1-1 1,0 1-1,0-1 0,0 1 1,0-1-1,0 0 1,-4 5-1,-3 3 10,-9 7 18,-7-1 34,0-1 0,-2-2-1,-37 17 1,47-25-35,1 0-1,-1-2 1,0 0-1,0-1 0,-1 0 1,0-2-1,-17 1 1,28-3-62,0 0 1,0-1-1,1 0 1,-1 0 0,0-1-1,1 0 1,-1 0-1,1 0 1,0-1-1,0 0 1,0 0-1,0 0 1,-10-9 0,12 9-257,1 0 0,-1-1 1,1 1-1,0-1 0,0 0 1,1 0-1,-1 0 1,1 0-1,-1 0 0,2 0 1,-4-9-1,4 10-1237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15.1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0 3752,'0'0'2583,"0"5"-2262,-1 0-173,0 0 0,0 0 0,1 0 0,0 1 0,0-1 0,1 0-1,1 8 1,-2-9-56,1 0-1,-1 0 0,1 0 0,-1 0 1,0 1-1,-1-1 0,1 0 0,-2 7 0,-1 11 216,-7 98 618,3-80-735,4-26-123,0-1 0,-1 26 0,-4 71-599,6-88 190,0 0-1361,1-9-2469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54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35 4356,'0'-22'-115,"0"20"542,2-5-246,0 4 368,-1 7 2801,-6 217-1256,1-62-1976,-4-21-1111,7-133 858,1 1 1,0-1 0,1 0-1,-1 0 1,1 0-1,0 0 1,0 0-1,1 0 1,-1 0 0,5 7-1,12-3-1784,-13-12 1359,-2 1 389,1 0-68,-1 0-1,1-1 0,-1 1 0,0-1 0,1 0 0,-1 0 1,0 0-1,-1-1 0,1 1 0,2-5 0,3-6-1104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54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9 120 3976,'0'-4'-256,"0"-37"-151,0 39 439,0 0 0,0 0 0,0 0 0,0 1 0,0-1 0,-1 0 0,1 0 0,0 0 0,-1 1 0,0-1 0,0-2 0,-3-13 1271,4 16-1222,-1 1 0,1-1 0,0 0 0,0 0 0,1 1 0,-1-1 0,0 0 0,0 0 0,0 1 0,0-1 1,1 0-1,-1 1 0,0-1 0,1 0 0,-1 1 0,0-1 0,1 0 0,-1 1 0,1-1 0,-1 1 0,1-1 0,-1 1 0,1-1 0,-1 1 1,1-1-1,0 0 273,3 1-93,209 12 1740,-208-12-1995,42 1-928,1-3 0,56-9 0,-71 0-2357,-18 6 1450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54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24 4844,'-11'-11'-283,"-2"-1"5095,10 23-4543,0 0-1,1 1 1,1-1 0,-1 0-1,2 1 1,0 15 0,-1 22 293,1 41 68,1-63-479,-3 33-1,0 0 15,6 109 12,5-21-1362,-5-77-3543,-4-70 3699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55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5408,'0'0'-282,"-3"0"-22,-12 3 452,11-2 1514,3 0-1301,-5 7 8,5-6 5,5 14 1046,0 103 484,-8-21-1498,0-58-876,2-33 14,-1 7-57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56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79 5020,'-9'-10'-856,"9"8"903,-1 0 0,1 0 0,0 0-1,1 0 1,-1 1 0,0-1 0,0 0-1,1 0 1,-1 0 0,1 1 0,0-1-1,-1 0 1,2-1 0,1 0 147,0 0-1,1 0 1,-1 1 0,0-1 0,1 1-1,4-2 1,-1 0-50,0 1-1,0 1 0,0-1 1,0 1-1,0 1 0,1-1 1,-1 1-1,15 0 0,-19 1-57,18 5 82,-20-5-156,1 1-1,-1-1 1,1 0-1,-1 0 1,1 1-1,0-1 0,-1 0 1,0 1-1,1 0 1,-1-1-1,1 1 1,-1 0-1,0 0 1,1 0-1,-1 0 0,0 0 1,0 0-1,0 0 1,0 0-1,0 0 1,0 1-1,0-1 1,1 2-1,-1-2 3,0 0 0,-1 0 0,1 1 0,-1-1-1,1 0 1,-1 0 0,1 0 0,-1 1 0,0-1 0,0 0 0,1 0 0,-1 1-1,0-1 1,0 0 0,0 0 0,-1 1 0,1-1 0,0 0 0,0 0 0,-1 1-1,1-1 1,-1 0 0,1 0 0,-1 0 0,0 2 0,-4 9 120,3-10-81,0-1 0,0 1 0,0 0 0,0 0 1,0-1-1,0 1 0,0-1 0,-1 0 0,1 0 0,0 1 1,-1-2-1,1 1 0,-1 0 0,1 0 0,-6 0 1,-9-4 32,12 2-14,2 0 2,1 0-61,1 0 1,-1 0-1,0 0 0,1-1 0,-1 1 1,0 0-1,1-1 0,0 0 0,-1 1 1,1-1-1,0 0 0,0 1 0,0-1 1,-1-3-1,1 4 2,4-33-336,-2 32 68,-1 0 0,0 0 0,1 1 1,-1-1-1,1 0 0,0 0 0,0 0 0,-1 1 0,1-1 1,0 1-1,2-3 0,1-2-1992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58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371 232 5573,'-22'-16'2038,"18"20"-1752,-9 10 38,2 0 1,-1 1 0,2 0 0,-16 30 0,-13 19 108,-70 111 153,3-16-946,87-118-1071,30-55 1184,-1-1 0,14-30 0,1-11-175,33-87-297,-50 121 652,74-200 72,-34 113 686,-44 100-618,0 0-1,0 0 1,1 1-1,0 0 1,0 0 0,1 0-1,0 1 1,1 0-1,-1 0 1,2 0 0,-1 1-1,0 0 1,1 1-1,0 0 1,1 0 0,-1 0-1,1 1 1,9-3-1,-14 5-28,0 1 0,1 0 0,-1 1-1,0-1 1,0 1 0,1-1 0,-1 1 0,0 1-1,1-1 1,-1 0 0,0 1 0,5 1-1,-7-1-19,1 0-1,-1 0 1,1 1 0,-1-1-1,1 1 1,-1-1-1,0 1 1,0 0 0,0 0-1,0 0 1,0 0-1,0 0 1,-1 0 0,1 0-1,0 1 1,-1-1-1,0 1 1,0-1 0,1 4-1,11 36 241,-3 0 0,-1 1 0,5 86 1,-12-99-208,12 121 69,-12-104-353,-1-31-172,0 0-1,3 20 1,5 2-2185,-8-36 1590,8 2-3303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59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68 5473,'-3'0'-229,"-9"0"73,9 0 74,-1 0 59,-11 0 41,12 0 92,-1 3 1725,10-4-847,24-3-505,39-6-228,82-14 385,-116 18-1585,42-12-1,-71 17 910,1-2-3307,4 0 1157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59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4 5344,'-1'-1'25,"1"1"0,-1 0-1,0-1 1,0 1-1,1 0 1,-1 0 0,0-1-1,0 1 1,0 0-1,1 0 1,-1 0 0,0 0-1,0 0 1,0 0-1,0 0 1,1 0-1,-1 0 1,0 1 0,0-1-1,0 0 1,1 0-1,-1 1 1,0-1 0,0 0-1,1 1 1,-1-1-1,0 1 1,1-1 0,-1 1-1,0 0 1,1-1-1,-1 1 1,1-1 0,-1 1-1,1 0 1,-1-1-1,1 1 1,-1 1-1,0 0 88,-1 0 0,1 0 0,0 1 0,0-1 0,0 0 0,0 1 0,0-1-1,0 0 1,1 1 0,-1-1 0,1 1 0,0-1 0,0 1 0,0-1 0,0 6-1,34 255 3064,-32-73-2757,-3-99-1123,1-13-3497,0-75 2002,4 4-523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00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31 5773,'0'0'-483,"-4"0"-884,-11 0 1176,12 0 1166,0 2-698,-9 3 33,9-4 367,5 14 780,12 21-574,-1 1 0,11 50-1,-14-40-537,6 61 0,-5 182-671,-10-259 43,-1-17-47,1 0 1,-4 21 0,0-39-1976,-4-13 1771,-5-29 211,-6-211-742,14 194 1504,2 0-1,7-77 1,-5 133-374,1-1 0,0 1 1,0-1-1,0 1 0,1 0 1,1 0-1,-1-1 0,1 2 1,0-1-1,0 0 0,1 0 0,0 1 1,8-11-1,-7 12 4,0 0-1,0 0 1,1 0-1,-1 1 1,1 0-1,0 0 1,0 0-1,1 1 1,-1 0-1,1 0 1,11-3-1,-15 5-46,1 0-1,0 1 0,-1-1 1,1 1-1,0 0 0,-1 0 1,1 0-1,0 1 0,-1-1 0,1 1 1,0 0-1,-1 0 0,1 0 1,-1 1-1,0-1 0,1 1 0,-1 0 1,0 0-1,0 0 0,0 0 1,0 0-1,0 1 0,4 5 0,0 0 16,-1 0 0,-1 1 1,1 0-1,-1 1 0,-1-1 0,0 1 0,0 0 0,-1 0 0,0 0 0,-1 0 0,0 1 0,-1-1 0,0 0 0,-1 21 0,0-27-25,-1-1 0,1 0 0,-1 1 1,0-1-1,0 0 0,0 0 0,-1 0 1,1 0-1,-1 0 0,0 0 0,0 0 0,0 0 1,0-1-1,-4 5 0,1-2-17,0 0-1,-1 0 1,0 0-1,0-1 1,-7 4 0,6-2-55,6-5 45,0 0 0,1 0-1,-1-1 1,0 1 0,0 0-1,0-1 1,0 1 0,0 0-1,0-1 1,0 1 0,0-1-1,0 0 1,0 1 0,-1-1-1,1 0 1,0 0-1,0 1 1,-1-1 0,-3 0-86,1 0 0,0 0 0,0 0 0,0-1 0,0 1 0,0-1 0,0 0 0,0 0 0,0-1 0,0 1 0,1-1 0,-1 0 0,0 0 0,1 0 0,-5-3 0,4 1-349,2 3 265,0-1-1,0 1 1,0-1-1,0 0 1,0 0-1,1 0 1,-1 0-1,1 0 1,-1 0-1,1 0 1,0-1-1,0 1 1,0-1-1,0 1 1,0 0-1,-1-5 1,1-6-1601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01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33 4752,'-9'-18'-22,"9"18"48,0-1-1,0 1 1,0-1 0,0 0-1,0 1 1,0-1-1,0 1 1,0-1-1,0 1 1,0-1 0,1 1-1,-1-1 1,0 1-1,0 0 1,0-1-1,1 1 1,-1-1 0,0 1-1,1-1 1,-1 1-1,0 0 1,1-1-1,-1 1 1,1 0 0,-1-1-1,1 1 1,-1 0-1,1-1 1,1 0 1360,2 6-1001,2 5-159,-1-1 0,0 1-1,0 0 1,-1 0 0,-1 0-1,5 19 1,7 73 979,-3-15-633,8 57 76,-15-106-528,8 185 186,-12-75-3061,-1-150 2722,0 0 0,0 0 0,0 0 0,-1 0 0,1 0 0,-1 1 0,1-1 0,-1 0 0,-2-3 0,-1-6-31,3-3-63,0 0 0,1 1-1,3-23 1,-2 27 88,2-10-54,9-34 0,-1 9 123,-7 23 133,1 1 0,1 0 0,1 1 0,9-19 0,-12 29-48,1 1 1,0 0-1,0 0 0,1 0 0,0 1 0,0 0 0,1 0 0,-1 0 0,2 1 0,-1 0 0,9-5 1,-8 6 37,0 0 1,1 1 0,12-5 0,-17 8-99,0 0 1,0 0-1,0 1 1,1-1-1,-1 1 1,0 0-1,0 0 1,1 0-1,5 2 1,-7-1-20,0 0 1,0 0-1,0 1 1,0-1-1,0 1 1,0 0-1,-1 0 0,1 0 1,-1 0-1,1 0 1,-1 0-1,4 5 1,20 29 334,-26-35-362,11 20 111,-1 1 1,-1 0 0,-1 1 0,-1 0-1,7 44 1,-7-35-265,-3-9-351,-4-19 67,1 1 1,0-1 0,0 1-1,0-1 1,0 1-1,3 4 1,-3-7-375,3-4-2713,18-4 553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16.7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413 9 4580,'-11'-7'-151,"9"6"42,-2 1 45,-11 0 45,11 0 44,0 1 17,-20 8 141,-27 13 1,-24 10 263,52-23-277,1 1 0,-25 16 0,20-11-42,9-4-2,-26 21 0,19-14-115,24-17-24,0 0 1,0 0-1,0-1 0,0 1 0,0 0 1,0 0-1,0 0 0,0 0 0,0 1 1,0-1-1,0 0 0,1 0 0,-1 1 1,0-1-1,1 0 0,-1 0 0,1 1 1,-1-1-1,1 1 0,0-1 0,0 0 1,0 1-1,0-1 0,0 1 0,0-1 1,0 1-1,0-1 0,0 0 0,1 1 1,-1-1-1,0 0 0,1 1 1,-1-1-1,1 0 0,0 1 0,-1-1 1,1 0-1,0 0 0,0 0 0,1 2 1,1-2-12,0 1 0,0-1 1,0 0-1,1 0 1,-1 0-1,0 0 0,0-1 1,1 1-1,-1-1 1,0 0-1,1 0 0,4 0 1,21 1-123,31 3-19,-57-4 162,-2 0 3,0 0 0,0 0 0,0 1-1,1-1 1,-1 0 0,0 0 0,0 1 0,1-1 0,-1 0 0,0 1 0,0 0-1,0-1 1,0 1 0,0-1 0,0 1 0,0 0 0,0 0 0,0 0-1,0 0 1,0-1 0,0 1 0,-1 0 0,1 0 0,0 1 0,-1-1-1,1 0 1,-1 0 0,1 0 0,-1 0 0,0 0 0,1 1 0,-1-1-1,0 0 1,0 0 0,0 1 0,0-1 0,0 0 0,0 0 0,0 2-1,-3 5 9,-1 0-1,0-1 0,-1 1 0,1-1 0,-2 0 0,1-1 0,0 1 0,-1-1 0,-12 9 0,15-12-76,-1-1 0,0 0 0,0 0 0,0-1-1,0 1 1,-1-1 0,1 0 0,-7 1 0,7-1-60,1-1-229,0-2-198,-12-9-354,11 8 400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02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336 64 6317,'-5'-14'-949,"3"11"938,-1-1 1,1 1 0,-1-1-1,0 1 1,0 0 0,0 0-1,0 0 1,-1 1 0,1-1-1,-1 1 1,-7-4 0,9 5 63,-3-1 123,-1 0 0,0 0-1,0 1 1,0 0 0,0 0 0,0 0-1,1 1 1,-13 1 0,14-1-57,-4-1 47,0 1-1,0 1 1,1 0-1,-1 0 1,0 0 0,1 1-1,-1 0 1,1 1 0,-8 3-1,-2 3 158,9-5-177,0 1 1,1 0-1,-1 0 0,1 0 0,0 1 1,0 0-1,1 1 0,-8 8 1,9-7-66,-1 0 0,1 0 0,1 0 1,0 1-1,0 0 0,0 0 1,1 0-1,0 0 0,1 0 0,-2 14 1,4-20-86,0-1 0,1 0 1,-1 0-1,1 1 1,-1-1-1,1 0 0,0 0 1,-1 0-1,1 0 1,0 0-1,1 0 0,-1 0 1,0 0-1,0 0 1,1-1-1,-1 1 0,1 0 1,0-1-1,-1 1 1,1-1-1,0 0 0,4 3 1,-3-2-55,1-1 0,0 1-1,-1 0 1,1-1 0,0 0 0,0 0 0,0 0 0,8 0 0,-5-1-42,0-1 0,0 0 0,0 0 0,0 0 0,-1-1 0,1 0 0,0-1 0,-1 1 0,0-1 0,1 0 0,9-8 0,-7 5 15,-1-1 1,0 1 0,0-2 0,-1 1 0,0-1-1,10-15 1,18-44 1307,-34 66-1046,0-1 119,-1 1-270,0 1 0,0 0 1,0 0-1,0 0 0,-1 0 0,1-1 0,0 1 0,0 0 0,0 0 0,0 0 0,0-1 0,0 1 0,0 0 0,1 0 0,-1 0 0,0-1 0,0 1 0,0 0 0,0 0 0,0 0 0,0 0 0,0-1 0,0 1 0,0 0 0,0 0 0,1 0 0,-1 0 0,0 0 0,0-1 0,0 1 0,0 0 0,0 0 0,1 0 0,-1 0 0,0 0 0,0 0 0,0 0 0,0 0 0,1 0 0,-1-1 0,0 1 0,0 0 0,0 0 0,1 0 0,-1 0 0,0 0 0,0 0 0,0 0 0,1 0 0,-1 0 1,0 1-1,0-1 0,0 0 0,0 0 0,1 0 0,-1 0 0,0 0 0,0 0 0,0 0 0,0 0 0,1 0 0,-1 1 0,4 5 98,-1 0 0,1 0 0,-2 0 1,1 1-1,0 0 0,-1-1 0,0 1 1,-1 0-1,0 0 0,0 0 0,0 12 1,-2 51 536,0-13-206,7 69 0,-4-111-413,-1-1 29,1-1 1,5 19-1,-6-28-109,1 1 0,0-1 0,0 0 0,0 0-1,1 0 1,-1 0 0,1 0 0,0 0 0,0-1 0,5 6 0,-5-8-215,0 0-1,0 0 1,1 0-1,-1-1 1,0 1 0,0-1-1,0 0 1,0 0-1,1 0 1,-1 0-1,0 0 1,0-1-1,5-1 1,-6 2 154,2-1-985,-4-11-4556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28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208 191 5901,'-1'-2'-94,"-1"0"1,1 0 0,0 0 0,0-1-1,0 1 1,0 0 0,1-1 0,-1 1 0,1 0-1,-1-1 1,1 1 0,0-1 0,0 1 0,0-1-1,0-4 1,1 5 1418,-2 0-897,-2-5-507,-1 9 3313,-1 6-3177,-1 0 0,2 0 0,-1 0 0,1 1 0,0 0 0,-4 16 0,-41 154 296,-17 137-123,43-204-338,15-72-15,5-32 69,2 0-1,-1 0 1,-1 14 0,3-19-2,5-9-268,4-8 248,0-1 1,-1 0-1,-1 0 1,9-26-1,19-77-272,-18 59 237,24-115-127,-27 107 146,43-125 0,12 34 142,-68 155-46,1 0 0,-1 0 1,1 0-1,0 1 0,0-1 0,0 1 0,0-1 0,1 1 0,-1 0 1,1 0-1,-1 0 0,1 0 0,3-2 0,-3 3 26,1 4 8,3 3-17,-1-1 1,0 1-1,-1 0 0,1 1 1,-1-1-1,0 1 0,-1 0 1,0 1-1,6 11 0,1 13 47,0 1 0,-2 0 0,5 40 0,5 105 143,1-3-59,-13-124-133,-3-16-429,2 1 0,21 65 0,-23-88 80,-4-11-50,1 0-1,0 1 0,0-1 0,-1 0 1,1 1-1,1-1 0,-1 0 0,0 0 0,3 3 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29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47 144 4980,'-42'-19'-616,"41"19"618,1-1 0,0 0-1,-1 1 1,1-1-1,-1 0 1,1 1 0,0-1-1,0 0 1,-1 0 0,1 0-1,0 1 1,0-1-1,0 0 1,0 0 0,0 0-1,0 1 1,0-1-1,0 0 1,0 0 0,0 0-1,0 1 1,1-1-1,-1 0 1,0 0 0,1-1-1,7-16 200,-6 15-145,0 0 0,0 0 1,0 1-1,1-1 0,-1 1 0,1 0 0,-1 0 1,1 0-1,0 0 0,0 0 0,0 1 0,0-1 1,0 1-1,5-2 0,43-8 506,-48 10-537,26-2 166,0 1 0,34 2 0,-20 1-193,-39-1-43,4 0-271,1 1 1,0-2-1,0 1 1,0-1 0,0 0-1,0-1 1,-1 0-1,1 0 1,-1-1-1,1 0 1,12-7 0,-6-2-607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29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45 3708,'1'-5'110,"-1"0"-1,1 0 0,0 1 1,1-1-1,1-5 0,-2 8 286,-1-4-237,0 4 75,0 4 1185,-13 270 242,12-125-1315,2-14-100,-3-77-284,7 58-1,-3-84-162,-2-23 47,0-1 1,0 1 0,1 0 0,0-1 0,0 1 0,0-1 0,1 0-1,4 10 1,-6-15-257,3-5-1851,5-18 906,-5 0 92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0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38 192 3896,'-8'-33'-450,"5"19"448,-1 0 0,0 0 0,-8-17 0,12 28 63,-1 1 1,0 0 0,1 0-1,-1-1 1,1 1 0,0 0-1,0 0 1,0-5 0,-2-15 668,1 20-645,1 0 0,0 0 1,0 1-1,0-1 0,0 0 0,0 0 0,0 1 0,0-1 1,1 0-1,-1 0 0,1 1 0,-1-1 0,1 0 0,1-2 1,-1 3 90,13-6 172,-10 6-306,-1 1-1,0 0 1,1-1-1,-1 1 1,1 0-1,-1 0 1,0 1-1,1-1 1,-1 1-1,0 0 1,0 0-1,5 1 1,-3 0-26,20 3 84,0 2 1,-1 1 0,-1 0-1,1 2 1,25 14 0,-41-19-86,0 0 0,0 0 1,0 1-1,-1 0 0,0 1 1,0-1-1,-1 1 0,1 1 1,-2-1-1,1 1 0,-1 0 1,0 0-1,-1 1 0,1 0 1,-2-1-1,5 14 0,-5-8 12,0 1 0,0-1 0,-2 1 0,0-1 0,0 1 0,-1 0 0,-1-1 0,-1 1-1,0-1 1,-1 1 0,0-1 0,-1 0 0,0 0 0,-12 22 0,-2-1 107,-2-1-1,-39 51 1,-59 55 284,61-68-234,53-67-181,0 0 0,1 0 0,-1 0 0,-3 8 0,3-4-102,3-7-96,4-1-593,12 4 101,-6-5-430,15-10-988,0 2-415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0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10 5769,'-11'-9'-620,"9"9"655,1 0 0,0 0 0,-1 0 0,1 0 0,0 0-1,0 0 1,-1 0 0,1 1 0,0-1 0,0 0 0,-1 1 0,1-1 0,0 1-1,0-1 1,0 1 0,0 0 0,-1-1 0,1 1 0,0 0 0,0 0 0,1 0-1,-1-1 1,0 1 0,0 0 0,0 0 0,1 1 0,-1-1 0,0 0 0,1 0-1,-1 0 1,1 0 0,-1 2 0,-2 4 115,0-1-1,1 1 0,0 0 1,-2 13-1,-24 121 1023,8-51-804,-41 191 276,56-241-783,1 0 0,1 55 0,3-89-79,0 1 0,1 0 0,-1-1 0,1 1 0,1 0 1,-1-1-1,5 11 0,-6-17 174,1 1 1,-1-1 0,1 1 0,-1 0 0,1-1 0,-1 1-1,1-1 1,-1 0 0,1 1 0,-1-1 0,1 1-1,0-1 1,-1 0 0,1 0 0,0 1 0,-1-1-1,1 0 1,1 0 0,4-3-3015,16-20 1722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1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63 525 3916,'-1'-19'-166,"0"-1"0,-1 1 0,-1 0 0,-8-27 0,-11-49 581,20 85-290,-1-1 0,2 1 0,-1-13 0,1 14 83,0 0 1,0 1-1,-5-18 0,5 20-8,-1 0-1,1-1 1,0 1-1,1-1 1,0-10-1,0 14-71,0 0-44,0-1 0,1 1 0,-1-1 0,1 1 1,0 0-1,0-1 0,0 1 0,0 0 0,0 0 1,1 0-1,0 0 0,-1 0 0,5-6 0,-1 5-16,-1-1 0,1 1 0,0-1 0,0 1 0,0 0 0,12-5 0,4-1-3,1 1 1,0 1 0,27-6 0,-46 13-52,109-19 165,-108 20-173,0 0 0,0-1 0,0 2 0,0-1 0,0 0 0,0 1 0,0 0-1,0-1 1,0 2 0,-1-1 0,1 0 0,0 1 0,-1 0 0,8 4-1,-5-2 1,0 0-1,0 0 0,0 1 0,-1 0 0,0 0 0,0 1 0,5 6 0,-1 2 4,0 0 0,-1 1 0,-1 0 0,0 1 0,-2 0 0,8 27-1,-8-15 18,0 0 0,-2 0 0,-1 36-1,-3-39 44,0 0 0,-2 0-1,-1 0 1,-1-1 0,-1 1-1,-1-2 1,-2 1-1,0-1 1,-1 0 0,-23 37-1,26-49-43,-1 0 0,0-1-1,-1 0 1,0 0 0,0-1 0,-1 0-1,-1 0 1,1-2 0,-2 1 0,1-1-1,-23 10 1,20-11-228,-1-2 0,1 0 0,-1 0 0,0-1 0,0-1 0,0-1 1,0 0-1,0-1 0,0 0 0,-25-5 0,4-1-1379,33 5 703,0 0-648,-12-2-12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2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24 4616,'0'0'975,"-1"6"-689,-13 87 1196,-29 97 0,-40 94-558,53-186-639,2 2-142,42-120-682,9-24 353,16-86-196,-22 65 263,18-69-69,18-61 80,-34 133 182,10-27 191,-23 74-198,-5 12-32,-1 1 0,1-1 0,0 1-1,0 0 1,0-1 0,0 1 0,0 0 0,1 0-1,-1 0 1,1 0 0,-1 0 0,1 0 0,0 0-1,-1 1 1,1-1 0,0 0 0,0 1-1,4-3 1,-1 8 95,-1 1-88,0-1 0,-1 1 1,1 0-1,-1 0 1,0 0-1,-1 0 0,1 0 1,-1 1-1,0-1 0,0 1 1,1 10-1,5 17 119,-3 0 0,0 0 0,-1 34 0,-4-67-160,-8 351 515,9-229-837,2-47-839,0-57 504,-3-17 462,0-1 0,0 1 0,1-1 1,-1 1-1,0 0 0,0-1 0,1 1 1,-1-1-1,0 1 0,0-1 1,1 1-1,-1-1 0,1 1 0,-1-1 1,0 0-1,1 1 0,-1-1 0,1 0 1,-1 1-1,1-1 0,-1 0 1,1 1-1,-1-1 0,2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2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67 6169,'0'0'-174,"-3"0"106,-12 0 110,11 0 2518,10-3-2233,21-9 321,1 2 1,-1 1-1,50-9 1,-64 15-581,-10 2-43,1 1-40,25-7-357,-26 7 130,7-4-643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3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25 5452,'0'0'-169,"-1"0"53,1 0 121,0 0 0,0 0 0,-1 1 0,1-1 0,0 0 0,0 0 0,0 0 0,-1 1 0,1-1 0,0 0 0,0 0 0,0 1 0,0-1 0,0 0 0,0 1 0,-1-1 0,1 0 0,0 1 0,0-1-1,0 0 1,0 0 0,0 1 0,0-1 0,0 0 0,0 1 0,0-1 0,0 0 0,0 1 0,1-1 0,-1 0 0,0 0 0,0 1 0,0-1 0,0 0 0,0 1 0,1-1 0,-1 0 0,0 0 0,0 1 0,0-1-1,1 0 1,-1 0 0,0 0 0,0 1 0,1-1 0,-1 0 0,0 0 0,26 3 627,49-2 0,159-17 1358,-151 11-1652,125-10-1851,-150 14-535,-54 0 1800,-3 0 115,1 1 0,-1-1 0,0 1 1,0 0-1,1-1 0,-1 1 0,0 0 1,1 0-1,-1 0 0,0 0 0,1 0 1,-1 0-1,0 1 0,2-1 0,12 4-1207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17.1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52 2900,'0'-2'-58,"12"-45"866,-11 45 627,4 5-1148,-1 0-179,0 1 0,0 0-1,0 0 1,0 0-1,-1 0 1,1 0 0,-1 1-1,0-1 1,-1 1-1,1 0 1,-1 0 0,0 0-1,0 0 1,-1 0-1,2 6 1,3 25 284,-1 0-1,-2 0 1,-2 1 0,-4 55-1,0 4-125,2-59-279,0-16-302,1 0 0,1 0-1,0 0 1,2-1 0,7 31 0,-7-38-197,-3-10 161,1 0-1,-1 0 0,1 0 0,0 0 0,0-1 0,0 1 0,0 0 0,1-1 1,2 5-1,3 3-1176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3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48 4112,'-74'35'234,"72"-34"-62,2-1-151,0 0 0,0 0-1,0 0 1,-1 0 0,1 0-1,0 0 1,0 0-1,0 0 1,-1 0 0,1 0-1,0 0 1,0 0 0,0 1-1,-1-1 1,1 0 0,0 0-1,0 0 1,0 0-1,0 0 1,-1 1 0,1-1-1,0 0 1,0 0 0,0 0-1,0 1 1,0-1 0,0 0-1,0 0 1,0 0-1,-1 1 1,1-1 0,0 0-1,0 0 1,0 0 0,0 1-1,0-1 1,0 0-1,0 0 1,0 1 0,0-1-1,1 0 1,-1 0 0,0 0-1,0 1 1,0-1 0,0 0-1,0 0 1,0 0-1,0 1 1,0-1 0,1 0-1,-1 0 1,0 0 0,0 0-1,0 1 1,1-1 0,13 2 167,1-1 1,0 0 0,25-2-1,-29-1-176,211-29 812,-166 21-2831,104-35-1,-138 37 594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4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25 4272,'-37'-23'101,"35"22"1144,-1 0-1000,1 1-198,1 0 0,0 0 0,0 0 0,-1 0 0,1 0 0,0 1 0,0-1 0,0 0 0,-1 0 0,1 1 0,0-1 0,0 1 0,0-1 0,0 1 0,0 0 0,0-1 1,0 1-1,0 0 0,0 0 0,0 0 0,0-1 0,0 1 0,1 0 0,-1 0 0,0 0 0,1 0 0,-1 1 0,0-1 0,1 0 0,0 0 0,-1 0 0,1 0 0,0 0 0,-1 1 1,1-1-1,0 0 0,0 2 0,-11 51 611,3-13-278,1 1 0,-3 67 1,1 126 49,0-58-2905,14-145-1307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4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52 4796,'0'-2'-153,"0"-2"151,0 1 0,0-1-1,1 1 1,-1-1 0,1 1-1,0 0 1,-1-1 0,2 1 0,1-6-1,-2 8 105,-1 0 106,0-5-406,0 4 590,-1 6 1263,-41 228 440,21-120-1638,-7 144-1,25-223-852,2 1 1,1-1-1,1 0 1,10 57-1,-8-63-411,-3-21 169,1 0 1,-1-1-1,1 1 1,3 8-1,0-2-1320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5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420 0 4968,'-3'0'-186,"-12"0"64,11 0 74,-1 0 72,-6 1 125,0 1 0,0 0 0,0 1 0,0 0 0,1 0 0,-1 1 1,1 0-1,0 1 0,0 1 0,1-1 0,-16 13 0,-3 3 285,1 2 0,-37 40 0,59-57-393,0-1 1,1 1-1,-1 0 1,1 0 0,1 0-1,-1 1 1,1 0-1,0-1 1,-4 14-1,7-17-34,-1 1-1,1-1 1,-1 0-1,1 1 1,0-1-1,0 0 1,1 1-1,-1-1 1,1 0-1,-1 0 1,1 1-1,0-1 1,0 0-1,0 0 1,1 0-1,-1 0 1,1 0-1,0 0 1,0-1-1,0 1 1,0 0-1,0-1 1,4 4-1,7 4-36,-1-1-1,2-1 0,-1 0 1,17 7-1,-19-10 5,1 1-1,0 0 1,-1 1-1,-1 0 1,1 1-1,15 14 0,-22-17 32,-1-1-1,1 1 0,-1 0 0,0 0 0,0 0 0,0 0 1,-1 0-1,0 1 0,0-1 0,0 1 0,-1-1 0,0 1 1,0 0-1,0-1 0,-1 1 0,0 0 0,0 0 1,0 0-1,-1-1 0,1 1 0,-1 0 0,-4 10 0,3-8 37,0-1 0,-1 0-1,1 0 1,-1-1-1,-1 1 1,1 0 0,-1-1-1,0 0 1,-1 0-1,0 0 1,1-1 0,-2 1-1,1-1 1,-1 0-1,0-1 1,0 1 0,-7 3-1,4-4-59,1-1-1,0 0 1,-1 0 0,0-1-1,-12 2 1,-2 0-153,13-5-9,5 0 163,-2-1-121,-1 0 0,1 0 0,0 0 0,0-1 0,0 0-1,0 0 1,0-1 0,1 1 0,0-2 0,0 1 0,0-1 0,-11-10 0,13 9-162,0 1 1,1-1 0,-1 0-1,1 0 1,1 0-1,-1-1 1,1 1 0,0 0-1,-2-12 1,0-9-1331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5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39 4600,'-3'-26'-156,"8"13"1513,-5 22 630,-2 9-1904,4 84 1411,-1-24-722,-8 84-1,0-48-383,1 4-92,0 26-24,3-23-324,2-90-511,4 37 0,-1-4-2166,2-45-646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6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15 6021,'-28'-7'-671,"25"6"568,0 1 37,-8-3 89,8 2 118,-6-1-107,7 1 115,8 3 762,101 19-339,-79-17-438,-1 1 0,1 2-1,-1 0 1,43 19-1,-67-24-125,-1-1-1,1 1 1,0-1-1,-1 1 1,1 0-1,-1 0 1,1 0-1,-1 0 1,0 0-1,0 1 1,0-1-1,0 1 1,0-1-1,-1 1 1,1 0-1,-1 0 1,1 0-1,-1 0 1,0 0-1,0 0 1,-1 0-1,1 0 1,-1 0-1,1 0 1,-1 0-1,0 0 1,0 1 0,0-1-1,-1 0 1,1 0-1,-1 0 1,0 0-1,0 0 1,0 0-1,0 0 1,0 0-1,0 0 1,-1-1-1,0 1 1,1 0-1,-1-1 1,-4 5-1,-19 22 32,0-2 1,-48 40-1,57-55-26,2 0 0,0 0 0,0 2 1,1-1-1,-18 27 0,31-39-12,-1 0-1,1 0 1,0 0 0,-1 0 0,1 0 0,0 0-1,0 0 1,0 0 0,0 1 0,0-1 0,0 0-1,0 0 1,0 0 0,0 0 0,1 0 0,-1 0-1,1 0 1,-1 0 0,0 0 0,1 0 0,0 0-1,-1 0 1,1 0 0,-1 0 0,1 0 0,0 0-1,0 0 1,0 0 0,-1-1 0,1 1 0,0 0-1,0-1 1,0 1 0,0-1 0,0 1 0,2 0 0,7 4 4,0 0 1,21 6 0,-19-7 4,22 7 7,-22-8-18,0 1 1,19 10-1,-20-8-4,-8-5 9,1 0 0,-1 1-1,0 0 1,0-1 0,0 1-1,-1 1 1,1-1 0,0 0-1,-1 0 1,1 1-1,-1 0 1,0-1 0,2 5-1,-3-4 15,0-1 0,0 1 0,-1 0 0,1 0 0,-1 0 0,0 0 0,0 0 0,0 0 0,0 0 0,-1 0 0,1 0 0,-1 0 0,-1 4 0,-6 6 140,0 0 0,-2-1 0,1 0 0,-1 0 0,-1-1 0,0 0 0,-25 17 0,-5-1-7,-51 26 0,78-46-258,8-3-391,-6 2-179,3-5-3579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6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484 4 6001,'0'0'-270,"0"-1"268,-1 1-1,0-1 1,1 1 0,-1 0-1,0-1 1,1 1-1,-1 0 1,0 0 0,0 0-1,1-1 1,-1 1 0,0 0-1,0 0 1,1 0-1,-1 0 1,0 0 0,0 0-1,1 1 1,-1-1-1,0 0 1,0 0 0,1 0-1,-2 1 1,-5 3 36,0-1 97,1 0-1,-1 1 1,1 0 0,0 0 0,0 0 0,-7 7 0,4-1 195,-1-2 0,-15 11 0,-9 8 231,-15 20 168,3 1 0,2 3 0,-73 109 0,64-64-382,50-90-318,0 1 0,0-1 1,0 1-1,1 0 0,0 0 0,0 1 1,1-1-1,0 0 0,1 1 1,-1-1-1,2 11 0,-1-15-31,0 0-1,1 1 1,-1-1-1,1 0 0,0 1 1,0-1-1,0 0 1,1 0-1,-1 0 1,1 0-1,0 0 1,0 0-1,0 0 0,0-1 1,0 1-1,0-1 1,1 0-1,-1 1 1,1-1-1,0 0 1,-1 0-1,1 0 1,0-1-1,0 1 0,0-1 1,6 2-1,3 0-104,1-1-1,0 0 1,0-1-1,1 0 1,-1-1-1,0 0 1,0-1-1,0-1 1,0 0-1,15-5 1,-2-1-126,0 0 0,0-2 0,46-25 0,-50 21 116,-1 0 0,0-1 0,-2 0-1,1-2 1,27-32 0,-36 36 120,0 0 0,0-2 0,-2 1 0,0-1 0,0-1-1,-1 1 1,-1-1 0,-1-1 0,5-19 0,-9 29 22,-1 1 0,0-1 1,0 0-1,-1 0 0,0 0 0,0 0 0,-1 0 0,0 0 0,0 1 1,0-1-1,-1 0 0,0 1 0,-1-1 0,1 1 0,-1-1 1,0 1-1,-1 0 0,1 1 0,-1-1 0,0 0 0,-1 1 0,1 0 1,-1 0-1,0 0 0,-1 1 0,1 0 0,-1 0 0,0 0 0,1 0 1,-2 1-1,1 0 0,0 1 0,-1-1 0,1 1 0,-12-2 1,11 3-494,0 0 1,-1 1-1,1 0 1,0 0-1,0 0 1,0 1-1,-9 2 1,5-1-552,-6 2-1704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9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579 1 6053,'-82'11'-521,"62"-9"666,1 0-1,-1 1 1,1 1 0,0 0 0,-23 10 0,-5 6 131,21-10-113,1 1 0,0 2 1,1 0-1,0 1 1,-39 32-1,29-16-58,-37 35-29,69-62-82,0-1 0,0 1 0,1-1-1,-1 1 1,1-1 0,-1 1 0,1 0 0,0 0-1,0 0 1,-1 6 0,1-8 4,1 0-1,0 1 1,0-1-1,0 0 1,0 1-1,0-1 1,0 1 0,0-1-1,0 0 1,1 1-1,-1-1 1,1 0-1,-1 1 1,1-1 0,-1 0-1,1 0 1,-1 0-1,1 1 1,0-1-1,0 0 1,0 0-1,0 0 1,0 0 0,0 0-1,1 1 1,6 1-9,1 0 1,0 0-1,0 0 1,0-1-1,0 0 1,0-1-1,0 0 1,0-1-1,12 0 1,6 1-15,12 2 0,-11-2 9,0 1 0,0 2 1,0 1-1,29 8 0,-48-9 14,0 0 0,0 0 0,-1 1 0,1 0 0,-1 0 0,0 1 0,-1 0 0,9 9 0,-12-12 8,-1 0 0,0 0 0,0 1 0,-1-1 0,1 1 0,0 0 0,-1 0 0,0 0 0,0 0 0,0 0 0,-1 0 0,0 0 0,1 1 0,-1-1 0,-1 1 0,1-1 0,-1 1 0,1-1 0,-1 1 0,-1 4 0,0-4 14,-1 0 0,1 0 1,-1-1-1,-1 1 0,1 0 1,0-1-1,-1 1 0,0-1 1,0 0-1,-1 0 0,1 0 1,-5 4-1,-7 4 57,-29 21 0,26-22-76,-1 0 0,1-2 1,-2 0-1,-31 10 0,34-18-260,13-1 194,1 0-183,0-2-52,2 1 197,0 0 0,0 0 0,1 0-1,-1 0 1,0 1 0,0-1 0,1-1 0,-1 1-1,0 0 1,1 0 0,-1 0 0,1 0-1,-1 0 1,1 0 0,0-1 0,-1 1 0,1 0-1,0 0 1,0-1 0,0 1 0,0 0-1,0 0 1,0-1 0,0 1 0,1 0 0,-1 0-1,0 0 1,1-1 0,-1 1 0,0 0-1,1 0 1,0 0 0,-1 0 0,1 0 0,0 0-1,-1 0 1,2-1 0,8-9-1252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40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44 116 3920,'0'0'-326,"-3"0"-161,-38 4 4209,55-6-3543,100-12 243,177-41 297,-147 18-1761,-99 26-797,-43 10 1387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40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0 3208,'-46'11'-648,"43"-10"668,-1-1 50,-14 0 54,14 0 54,2 1 54,-3 2-243,3-2 179,0 0 1,0 0 0,1 0 0,-1 0-1,0 0 1,1 0 0,-1 1 0,1-1-1,-1 1 1,1-1 0,0 1 0,0-1-1,0 1 1,-2 2 0,1 5 126,0 0 1,0 0 0,1 0-1,0 0 1,1 0-1,0 10 1,-2 21 230,-18 179 717,19-155-1878,1-39-151,0-24 730,0 0-1,0 0 1,0 0 0,1-1 0,-1 1 0,0 0 0,0 0 0,0 0 0,1-1 0,-1 1-1,1 0 1,-1 0 0,0-1 0,1 1 0,-1 0 0,1-1 0,-1 1 0,1 0-1,0-1 1,-1 1 0,1-1 0,0 1 0,-1-1 0,1 1 0,0-1 0,0 0-1,1 1 1,17 2-2687,-17-3 793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18.0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 4340,'0'0'1135,"7"0"-959,53-3 359,-37 3-334,0-1 1,38-6-1,23-1 18,-81 7-254,0 1-13,18 5-54,-21-5 100,1 0 0,-1 1 0,1-1 0,-1 0 0,1 0-1,-1 1 1,0-1 0,1 0 0,-1 1 0,1-1 0,-1 0 0,0 1 0,0-1 0,1 0 0,-1 1 0,0-1 0,0 1 0,1-1 0,-1 1 0,0-1 0,0 0 0,0 1 0,0-1 0,1 1 0,-1-1 0,0 1 0,0-1 0,0 1-1,0-1 1,0 1 0,0-1 0,0 1 0,-1-1 0,1 1 0,0-1 0,0 1 0,0-1 0,0 0 0,-1 1 0,1-1 0,0 1 0,0-1 0,-1 0 0,1 1 0,0-1 0,-1 1 0,1-1 0,0 0 0,-1 0 0,1 1 0,0-1 0,-1 0-1,1 1 1,-1-1 0,1 0 0,-1 0 0,-89 89-192,73-74 145,10-9 23,0-1-1,0 1 1,1 0 0,0 1 0,1 0 0,-6 8 0,10-14 10,1 0-12,0 0 26,0-1 0,1 1 0,-1 0 0,0 0 0,0-1 0,1 1 0,-1-1 0,1 1 0,-1 0 0,0-1 1,1 1-1,-1-1 0,1 1 0,-1-1 0,1 1 0,0-1 0,-1 1 0,1-1 0,-1 1 0,1-1 0,0 0 0,-1 0 1,2 1-1,19 6-21,-11-5 34,-2 0 3,-4-3-21,20 5-25,-19-3 22,-1 1 0,1-1 1,0 1-1,-1 0 0,1 0 1,-1 0-1,0 1 0,8 5 1,-11-5-7,-1 3 22,0-1 0,-1 1 0,0-1 0,0 1 0,0-1 1,-1 1-1,1-1 0,-1 0 0,0 0 0,-1 0 0,0 0 1,1 0-1,-6 5 0,-1 1 50,0-1 0,-1 0 0,-18 13 1,5-3 19,-33 26 63,27-28-74,26-16-113,-1-1-1,1 1 1,-1-1 0,0 1 0,0-1-1,1 0 1,-1-1 0,0 1 0,-7 0-1,8-1-181,1-9-952,2 8 1080,0 0 1,-1 0 0,1 0-1,0 0 1,0 0 0,0 0 0,0 0-1,0 0 1,0 0 0,0 0-1,0 0 1,0 0 0,0 0 0,1 0-1,-1 0 1,0 0 0,1 0-1,-1 0 1,1 0 0,0-1 0,11-7-663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41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452 16 4720,'0'0'-391,"-12"-9"-752,-18 2 1868,28 7 222,-2 1-829,-44 25 675,47-25-605,-14 4 33,-4 8 1854,17-11-1097,-18 16-556,1 8-268,1 0 0,0 0 0,-13 31 0,-38 94 73,31-65-132,-36 92 40,49-99-257,19-60-148,13-48 108,7-16-35,1 1 0,23-48 0,-16 45 29,49-77 0,-31 66 33,56-66 0,-71 96 108,-17 16 21,1 1-1,1 0 0,0 1 0,0 0 0,1 1 1,0 0-1,24-13 0,-34 21 101,3 4-39,-1-2-43,-1 0 0,0 1 0,-1-1-1,1 1 1,0 0 0,0-1 0,-1 1-1,1 0 1,-1 0 0,1 0-1,-1 0 1,0 1 0,1 2 0,0 0 25,-1 0 0,1 0 1,-1 0-1,-1 0 1,1 1-1,-1 8 1,-11 207 705,0 3-422,16-69-840,-5-149 439,1 1-1,0-1 1,0 1 0,2 6-1,2 5-1187,-3 0-3314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42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24 160 4828,'-3'-1'-214,"1"1"170,2-1 36,-1 1 0,0 0 1,0 0-1,1 0 0,-1 0 0,0 0 0,0-1 0,1 1 1,-1 0-1,0-1 0,1 1 0,-1-1 0,0 1 1,1 0-1,-1-1 0,0 1 0,1-1 0,-1 0 0,1 1 1,-1-1-1,1 1 0,0-1 0,-1 0 0,1 1 1,-1-1-1,1 0 0,0-1 0,-1 2 29,1-1 0,0 1 0,0-1 0,0 1 0,-1-1 0,1 1 0,0-1 0,0 0 0,0 1 0,0-1 0,0 1 0,0-1 0,0 0 0,0 1 0,0-1 0,0 1 0,1-1 0,-1 1 0,0-1 0,0 0 0,0 1 0,1-1 0,-1 1 0,0-1 0,1 1 0,0-1 0,16-13 473,30-6 314,-40 17-637,47-15 505,108-20 1,-147 35-800,18-2-334,-23 4-139,0-1-1,0 1 1,0-2-1,0 0 1,18-7 0,-11 2-1134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42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199 123 4852,'0'0'8,"0"0"27,0-1 0,0 1 0,0 0 0,0 0 0,-1-1 0,1 1 0,0 0 0,0-1 0,0 1 0,0 0 1,-1 0-1,1-1 0,0 1 0,0 0 0,0 0 0,-1 0 0,1-1 0,0 1 0,-1 0 0,1 0 0,0 0 0,0 0 0,-1 0 0,1 0 0,0-1 1,-1 1-1,1 0 0,0 0 0,0 0 0,-1 0 0,1 0 0,0 0 0,-1 0 0,1 0 0,0 0 0,-1 0 0,1 1 0,0-1 0,-1 0 0,1 0 1,0 0-1,0 0 0,-1 0 0,1 0 0,0 1 0,-1-1 0,-6 10 220,0 1 1,0 0-1,-5 13 1,-20 56 592,-29 109 1,27-73-524,23-76-266,7-28-81,1 0 0,0 0 0,1 0-1,-2 20 1,4-34 17,1 0-1,-1 0 1,0 0-1,1 0 1,-1 1-1,1-1 1,0 0-1,0 1 1,-1-1-1,1 0 1,2-1-1,1-4-6,60-170-204,5-9 122,-2 21 412,-11 49 486,-56 115-795,0 1 0,0 0 0,0 0 0,1-1 0,-1 1 0,0 0 0,0 0 0,0-1 0,0 1 0,1 0 0,-1 0 0,0-1 0,0 1 0,1 0 0,-1 0 0,0 0 0,0 0 0,1-1 0,-1 1 0,0 0 0,0 0 0,1 0 0,-1 0 0,0 0-1,1 0 1,-1 0 0,0 0 0,0 0 0,1 0 0,-1 0 0,0 0 0,1 0 0,-1 0 0,0 0 0,1 0 0,-1 0 0,0 0 0,0 0 0,1 0 0,-1 1 0,0-1 0,1 0 0,-1 0 0,0 0 0,0 0 0,0 1 0,1-1 0,-1 0 0,0 0 0,0 1 0,5 5 37,-2 0 0,1 1 1,-1 0-1,0 0 0,0 0 0,-1 0 1,0 0-1,2 15 0,14 93 287,7 202 12,-23-282-336,18 161-918,-19-174 168,-1-20 620,0 0-1,0 0 0,0 0 0,0 0 0,0 0 0,0 0 0,1 0 0,-1 0 0,1 0 0,0 3 0,0-4-546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43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28 100 5432,'-3'-1'-212,"3"1"244,-17-5-285,17 5 276,0 0-1,-1 0 1,1 0-1,0 0 1,-1 0-1,1 0 1,0 0-1,0 0 1,-1 0-1,1-1 1,0 1-1,-1 0 1,1 0-1,0 0 1,-1 0-1,1 0 1,0-1-1,0 1 1,-1 0-1,1 0 1,0 0-1,0-1 1,0 1-1,-1 0 1,1-1-1,0 1 1,0 0-1,0 0 1,0-1-1,-1 1 1,1 0-1,0-1 1,0 1-1,0 0 1,0-1-1,0 1 1,0 0-1,0 0 1,0-1-1,0 1 1,0 0-1,0-1 1,8-5 121,0 0 0,0 1 0,1 0 1,-1 1-1,1 0 0,0 0 0,11-2 1,74-18 750,-80 21-841,8-1-478,0 1 1,40 0-1,-58 3-121,0 0-313,16-1-831,-9-6-162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46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437 16 5144,'-14'-13'-63,"11"11"282,0 2-149,-16 2 377,0 2-1,1 1 1,-1 0 0,-31 14-1,19-7-258,-218 86-32,249-98-158,-1 0 1,1 0-1,0 1 1,-1-1-1,1 0 1,0 0-1,0 0 1,-1 0-1,1 0 1,0 0-1,0 1 1,-1-1-1,1 0 1,0 0-1,0 0 1,-1 1-1,1-1 1,0 0-1,0 0 1,0 1-1,0-1 1,0 0-1,-1 0 0,1 1 1,0-1-1,0 0 1,0 1-1,0-1 1,0 0-1,0 0 1,0 1-1,0-1 1,0 0-1,0 1 1,0-1-1,0 0 1,0 0-1,0 1 1,0-1-1,0 0 1,0 1-1,0-1 1,1 0-1,-1 0 1,0 1-1,0-1 1,0 0-1,0 0 1,1 1-1,-1-1 1,0 0-1,1 1 1,16 9-38,7-3 24,0-2 1,40 5-1,-34-6-27,44 12 0,-63-13 27,0-1-7,0 1 0,-1 1 0,1 0 0,0 0 0,-1 1 0,0 1 0,0 0 0,16 12 0,-23-15 18,0-1-1,-1 1 0,1 0 1,-1 0-1,1 0 0,-1 0 1,0 0-1,0 0 0,-1 1 1,1-1-1,-1 1 0,1-1 1,-1 1-1,0 0 0,1 6 1,-2-6 4,-1-1 0,1 0 0,0 1 0,-1-1 0,0 0 1,0 0-1,0 1 0,0-1 0,0 0 0,0 0 0,-1 0 1,0 0-1,1 0 0,-1-1 0,0 1 0,-1 0 1,1-1-1,0 0 0,-4 3 0,-17 13-42,0-1-1,-2-1 1,0-1 0,0-1-1,-1-2 1,-1 0 0,0-2-1,-1-1 1,-34 7 0,58-16-60,-1 1 0,1-1-1,0 0 1,0 0 0,0-1 0,-1 1 0,1-1 0,0 0 0,0 0 0,-7-2 0,10 2 54,0 1 1,0-1-1,-1 0 1,1 0-1,0 1 1,0-1-1,0 0 1,0 0-1,0 0 1,0 0-1,0 0 1,0 0-1,0-1 1,0 1-1,1 0 1,-1 0-1,0-1 1,1 1-1,-1 0 1,1-1-1,0 1 1,-1 0-1,1-1 1,0 1-1,0-3 0,-1 0-259,1 0 0,1-1 0,-1 1 0,1-1 0,1-7 0,3-4-629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47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36 3524,'-8'-33'188,"8"31"1104,-3 6-1036,-1 2-80,0 0-1,1 0 0,0 0 1,0 0-1,1 0 0,-1 1 0,2-1 1,-1 1-1,-1 13 0,1 15 684,-6 39 0,-1-4-140,-18 133 438,11-97-813,0 52-176,6-41-1181,7-69-34,3-32-82,-1 0 0,-4 22 1,4-31-694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05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9 812,'0'0'246,"-16"-5"949,1 2 1923,12 4-2786,-11 6 2080,26-8-2292,-6 1-101,16-2 118,44 4 1,-20 1 55,-32-3-158,1 1 0,17 3 0,-15-3-42,-16-2 1,1 1 1,0 0-1,-1 0 1,1 0 0,0 0-1,-1 0 1,1 0 0,0 0-1,0 1 1,-1-1-1,1 0 1,0 1 0,-1 0-1,1-1 1,-1 1 0,1 0-1,-1 0 1,1 0 0,-1 0-1,0 0 1,2 1-1,-1 1-1,-1-1 0,0 1-1,0-1 1,0 1-1,0 0 1,-1-1-1,1 1 1,0 0 0,-1 0-1,0 0 1,0-1-1,0 1 1,0 0-1,0 0 1,-1 0 0,1-1-1,-1 1 1,0 0-1,0-1 1,-1 4-1,-9 15-46,-1 0 0,-1-1 0,-1-1 0,-26 29 0,-16 23-182,41-52 151,12-15 58,-1-1-1,1 2 1,0-1 0,0 0 0,1 0 0,-1 1 0,1 0 0,0-1-1,0 1 1,0 0 0,1 0 0,-2 8 0,3-11 23,0 0 0,1-1 0,-1 1 0,1-1 0,-1 1 0,1-1 0,-1 1 0,1-1 0,0 0 0,0 1 0,0-1 0,0 0 0,0 0 0,0 1 0,0-1 0,0 0 0,0 0 0,0 0 0,1 0 0,-1-1 0,0 1 0,3 1 0,34 14-30,-27-12 10,2 0 23,0 2 1,0 0-1,-1 0 0,0 1 1,0 1-1,0 0 1,10 10-1,-18-14 19,0 0 0,0 0 0,-1 1 0,0-1 0,1 1 0,-2 0 0,1 0 0,0 0 0,-1 0 0,0 0 0,0 0 0,-1 1 0,1-1 0,-1 1 0,0 0 0,-1-1 0,1 1 0,-1-1 0,0 1 0,-2 9 0,0-4 63,-1 0 0,0 0 0,-1-1 1,0 1-1,0-1 0,-1 0 0,0 0 0,-1-1 0,0 0 0,-1 0 1,0 0-1,0 0 0,-13 10 0,2-4-295,1-1-1,-2 0 1,0-1 0,0-2-1,-32 15 1,48-24-245,2-2-80,-13-1 84,16-14-3910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06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223 203 4632,'1'-3'-208,"-1"2"194,4-17-188,-4 17 222,0 1-1,0-1 1,0 0 0,1 0 0,-1 1 0,0-1 0,0 0 0,1 0 0,-1 1 0,0-1 0,1 0 0,-1 1 0,1-1 0,-1 1 0,1-1 0,-1 0 0,1 1 0,0-1 0,0 0 0,-7-17 882,5 16-865,0 0 37,1 1 0,-1 0 0,1 0 1,-1 0-1,0 0 0,1 0 0,-1 0 1,0 0-1,0 0 0,0 0 1,0 0-1,0 0 0,0 0 0,0 1 1,0-1-1,0 0 0,0 1 1,0-1-1,-1 1 0,1-1 0,0 1 1,0 0-1,0-1 0,-1 1 0,1 0 1,0 0-1,-1 0 0,1 0 1,0 0-1,0 0 0,-1 0 0,1 0 1,0 1-1,0-1 0,-1 1 1,1-1-1,-1 1 0,-8 5 175,0 1 0,1 0-1,0 1 1,1 0 0,0 0 0,0 0-1,0 1 1,-11 18 0,-5 21 372,-22 47 167,39-78-679,2-1 0,0 1 0,-4 20 0,8-30-96,0-1 1,1 1 0,-1 0-1,1-1 1,1 1-1,-1 0 1,1-1 0,0 1-1,1-1 1,-1 1 0,5 8-1,-5-13-18,0 0-1,0 0 1,0-1-1,0 1 0,1 0 1,-1-1-1,0 1 1,1-1-1,0 0 1,-1 1-1,1-1 1,0 0-1,-1 0 1,1 0-1,0 0 0,0 0 1,3 1-1,-1-1-29,1 0 0,-1-1 0,1 1 0,-1-1 0,1 0 0,-1 0 0,9-1-1,-3-1-41,1 0 0,-1 0 0,0-2 0,1 1 0,-2-1 0,13-7-1,-7 2 1,-1 0 1,-1-2-1,0 1 0,-1-2 0,0 0 0,0 0 0,-1-1 0,-1 0 0,0-1 0,-1 0 0,11-24 0,-11 16 55,-1 0 0,-1-1 0,-1 0 0,-1-1 1,4-43-1,-8 53 68,-1 0 0,0 0 0,-3-13 0,3 20-36,-1 0-1,-1 1 0,1-1 1,-1 1-1,0-1 0,-1 1 1,-5-11-1,3 10-244,0 0 0,-1 0 0,0 0 0,0 1 0,-9-8 1,12 10 414,1 1-1357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07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16 5216,'0'0'-203,"0"1"205,0 0 82,0 0 0,0 0 1,0 0-1,0 1 0,0-1 1,0 0-1,0 0 0,0 0 0,-1 0 1,1 0-1,0 0 0,-2 2 1,-12 33 1067,-11 41 1,19-55-991,-7 45 364,7-45-445,1 0 0,1 0-1,0 1 1,2 0 0,1-1-1,1 1 1,1 0 0,1 0-1,7 32 1,-8-51-101,0-1 0,1 0 0,-1 0 0,1 0 0,0 0 0,0 0-1,0 0 1,0 0 0,0 0 0,1-1 0,-1 1 0,1-1 0,0 0 0,0 1 0,0-1 0,0-1 0,0 1 0,0 0 0,0-1 0,1 0 0,-1 1 0,0-1 0,1-1-1,-1 1 1,1 0 0,-1-1 0,1 0 0,-1 0 0,1 0 0,-1 0 0,1 0 0,-1-1 0,5 0 0,7-2-61,0-1 1,0 0 0,-1-1-1,1-1 1,-1 0-1,-1 0 1,1-2 0,-1 0-1,-1 0 1,1-1 0,-1-1-1,-1 0 1,0 0-1,0-1 1,-1-1 0,-1 1-1,1-2 1,13-25-1,-16 22 79,0 0 0,-1 0 0,-1 0 0,0-1 0,3-28 1,-7 33 60,0 0 0,-1 0 0,0 1 0,-1-1 0,-1 0 0,0 0 0,0 0 0,-8-21 0,6 23-41,0 0 0,0 0 0,-1 0 0,-1 1 0,0 0 0,0 0 0,0 0 0,-1 1 0,-11-11 0,-5 11-593,14 7-3680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07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0 4692,'0'0'704,"-3"5"-338,-5 7-32,2 0 0,0 0 0,0 0 0,1 1 0,0 0 0,1 0 0,1 0 0,-2 15 0,-11 35 500,-4 10-182,15-54-441,0 0 0,-5 35 0,2-8 30,4-23-67,-2 42 0,5-54-154,1 0 1,1-1 0,-1 1 0,2-1 0,0 1-1,4 15 1,-4-23-31,-1 0 0,0 0 1,1-1-1,-1 1 0,1 0 0,0-1 0,0 1 1,0-1-1,0 1 0,0-1 0,1 0 0,-1 0 0,1 0 1,0 0-1,-1-1 0,1 1 0,0-1 0,0 1 1,0-1-1,0 0 0,0 0 0,0 0 0,0-1 1,0 1-1,0-1 0,1 1 0,-1-1 0,0 0 0,0-1 1,0 1-1,5-1 0,51-9-761,0-2 1,95-32-1,-81 28-1284,-50 10-1115,-8 3 1256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18.7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245 7 3276,'0'0'-106,"5"-5"-119,-3 3 536,-3 6 1604,-11 13-1619,-30 49 1157,-7 26-255,-9 18-403,42-73-657,2 1 0,1 0 0,2 0-1,-11 78 1,16-76-154,3-28-44,1 0-1,1-1 1,0 1 0,0 0-1,1 0 1,2 16 0,-1-25 14,0 0 0,0 0 0,0 0 0,0 0 1,0-1-1,1 1 0,-1 0 0,1-1 0,0 1 1,0-1-1,0 1 0,0-1 0,0 0 0,0 0 1,1 0-1,-1 0 0,1 0 0,-1 0 0,1-1 1,0 0-1,-1 1 0,1-1 0,0 0 1,4 1-1,-4-1-129,2-2 0,-1 0 132,1 0 1,0-1 0,0 1 0,-1-1-1,1 0 1,-1 0 0,0-1 0,1 1-1,-1-1 1,0 0 0,0 0 0,-1 0-1,1-1 1,-1 1 0,1-1 0,-1 0-1,0 0 1,-1 0 0,1 0 0,3-7-1,-5 6 73,1 1 0,-1-1 0,0 1 0,0-1 0,0 0 0,-1 0-1,0 1 1,0-1 0,0 0 0,0 0 0,-1 1 0,0-1 0,0 0 0,0 1-1,0-1 1,-1 1 0,1-1 0,-1 1 0,-1 0 0,1 0 0,0 0 0,-1 0 0,0 0-1,0 0 1,0 1 0,-5-5 0,4 5-8,-1 1 1,0-1-1,1 1 1,-1 0-1,0 0 0,0 0 1,0 1-1,0 0 1,-7-1-1,-7-2-266,16 3 19,0 2-471,-11 3 354,9 0-2711,1 3 1657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07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31 5020,'-26'-23'248,"25"22"-7,1 0-189,0 1 1,0 0 0,0-1-1,0 1 1,-1 0 0,1 0-1,0-1 1,0 1 0,0 0 0,-1-1-1,1 1 1,0 0 0,0 0-1,0 0 1,-1-1 0,1 1-1,0 0 1,0 0 0,-1 0 0,1-1-1,0 1 1,-1 0 0,1 0-1,0 0 1,-1 0 0,1 0-1,0 0 1,-1 0 0,1 0 0,0 0-1,-1 0 1,1 0 0,0 0-1,0 0 1,-1 0 0,1 0-1,0 0 1,-1 0 0,1 0 0,0 0-1,-1 0 1,1 1 0,0-1-1,-1 0 1,1 0 0,-1 1-1,1-1-49,-2 2 91,0 1 0,-1 0 0,1-1 0,0 1 0,0 0 1,1 0-1,-1 0 0,1 0 0,-1 1 0,1-1 0,0 0 0,-1 6 0,-7 39 765,-4 31-75,9-51-652,-8 29-1,6-32-184,-26 92-1201,25-93 779,-4 10-1903,-19 39 0,18-50-345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09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5917,'-2'1'-59,"0"0"1,1 0-1,-1 1 1,0-1-1,1 1 1,-1 0-1,1-1 1,-1 1-1,1 0 1,0 0-1,0 0 1,0 0-1,-1 2 1,1-2 259,1 4 56,0 0 0,1-1 0,0 1-1,2 7 1,-3-10-227,3 18 446,-2-1 1,0 1-1,-4 36 1,1-35-426,2 0 0,0 0 1,3 24-1,-3-14-513,0-28 320,0-1 1,-1 1 0,1 0-1,0-1 1,1 1-1,-1 0 1,1-1 0,0 1-1,2 6 1,-3-9-338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09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7 200 4288,'-3'-44'-705,"1"35"641,1 0 0,1-1 0,-1 1 1,2-1-1,0-10 0,-1 17 83,1 0 0,-1 0 0,1 1 0,-1-1 0,1 0 0,0 0 1,0 0-1,0 1 0,1-1 0,-1 1 0,0-1 0,1 1 0,0-1 0,0 1 1,-1 0-1,1 0 0,0 0 0,1 0 0,-1 0 0,0 0 0,1 1 0,-1-1 1,1 1-1,-1 0 0,5-2 0,5-3 25,1 2-1,-1-1 1,1 2-1,0 0 1,0 0 0,0 1-1,0 1 1,1 0-1,-1 1 1,0 0-1,0 1 1,0 0 0,1 1-1,-1 1 1,20 6-1,-30-7-33,0-1 0,0 1 0,0 0 0,0 0 0,-1 0 0,1 0 0,0 0 0,-1 1 0,1-1 0,-1 1-1,0-1 1,0 1 0,0 0 0,0 0 0,-1 0 0,1 0 0,-1 0 0,0 1 0,1-1 0,-2 0 0,1 1-1,0-1 1,-1 0 0,1 1 0,-1-1 0,0 1 0,0-1 0,0 1 0,-2 5 0,1 1 8,-1 1-1,-1-1 1,1 1 0,-2-1-1,0 0 1,0 0 0,0-1-1,-7 11 1,-13 13 16,17-25-23,0 2 0,0-1 0,-6 14 0,3-7-4,9-14-3,-1-1 1,1 1 0,0 0 0,0-1 0,0 1-1,0 0 1,0 0 0,1-1 0,-1 1 0,0 0-1,0 4 1,16 0 36,-11-5-28,-1 0 0,1 0 0,0 0 0,0 0 0,0-1-1,-1 0 1,6 0 0,1 0-8,-9 1-3,23 3 13,-1 1 0,1 1 0,-1 2 0,29 12 0,-47-18-10,0 1-1,-1 0 1,1-1 0,-1 1 0,1 1 0,-1-1 0,0 1 0,0 0 0,0 0-1,-1 0 1,1 0 0,-1 1 0,0-1 0,0 1 0,-1 0 0,1 0 0,-1 0-1,0 0 1,-1 0 0,1 0 0,-1 0 0,0 1 0,0-1 0,0 10-1,-1-7 33,-1-1-1,0 1 0,0-1 0,-1 1 0,0-1 1,0 0-1,-1 0 0,0 0 0,0 0 0,0-1 0,-1 1 1,0-1-1,0 0 0,-1 0 0,0 0 0,0 0 0,-10 8 1,-1-1 81,-2 0 1,1-1-1,-1-1 1,-1-1 0,-20 8-1,23-11-98,0 0 1,0-2-1,0 0 0,-1 0 0,-29 3 0,10-3-205,20-3-249,0 0 0,-18 0 0,19-2 57,12 0-68,-2 0-194,-12 0-489,12 0 236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0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71 141 3492,'0'0'-90,"5"-5"-158,-5 5 291,0 0-1,0 0 1,0 0 0,0 0-1,0 0 1,0 0-1,0 1 1,0-1 0,0 0-1,0 0 1,0 0-1,0 0 1,0 0 0,0 0-1,0 0 1,0 0-1,0 0 1,0 0 0,0 1-1,1-1 1,-1 0-1,0 0 1,0 0 0,0 0-1,0 0 1,0 0-1,0 0 1,0 0 0,0 0-1,0 0 1,0 0-1,0 0 1,1 0 0,-1 0-1,0 0 1,0 0-1,0 0 1,0 0 0,0 0-1,0 0 1,0 0-1,0 0 1,0 0 0,1 0-1,-1 0 1,0 0-1,0 0 1,0 0 0,0 0-1,0 0 1,0 0-1,0 0 1,0 0 0,0 0-1,1 0 1,-6 19 551,-9 29 0,7-26-190,-6 32 1,0 17 77,-5 143 1,10-115-853,7-80 93,1-17 179,1-11-216,5-32 171,0-45 1,-3 21 98,3 0-1,16-71 1,-18 119 46,2-1 0,0 1 0,0 1 0,2-1 0,0 1 0,1 1 0,1-1 0,18-22 0,-18 27 2,1-1 0,0 1 0,1 1 0,0 0 0,0 0 0,1 1 0,20-10 0,-23 15 2,-1 1 0,1-1 0,0 1 0,0 1 0,0 0 0,0 0 0,0 1 0,0 0 0,0 1 0,1 0 0,-1 1 0,0 0 0,0 1 0,0 0 0,0 0 0,0 1 0,18 8 0,-22-8 1,-1 0 0,1 1 0,-1 0 0,0 0 0,0 1 0,0-1 0,-1 1 0,1 0 0,-1 0 0,0 1 0,4 7 0,-6-10-2,-1 0 0,1 0 0,-1 1 0,0-1 0,0 0 0,0 1 1,0-1-1,0 0 0,-1 1 0,0-1 0,1 1 0,-1-1 0,-1 1 0,1-1 0,0 1 0,-1-1 0,0 0 0,0 1 0,0-1 0,0 0 0,0 1 0,-4 4 0,0 1 3,-1-1 0,0 0 0,-1 0 0,0-1 0,0 0 0,0 0 0,-1-1 0,0 0 0,0 0 0,-1-1 0,1 0 0,-13 5 0,-9 1-37,1-1 0,-44 9 1,26-8 1,38-9-2,-1 0 0,1 0 0,-15 0-1,22-2 6,-2-1-4,-14-1 24,14 1 454,14 3-375,12 2 26,1 2 0,-1 0 0,-1 1 0,31 15 0,-34-12-27,0 1-1,-1 0 1,0 1 0,-1 1 0,0 1 0,19 22-1,71 88-1215,-104-122 832,1 1 1,-1-1-1,1 1 1,-1-1 0,1 0-1,0 0 1,0 0-1,0 0 1,0 0 0,1-1-1,-1 1 1,6 0-1,1-1-1416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1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36 204 4540,'0'-2'198,"2"5"-38,3 16 115,-3-12-136,-1 0-1,0 1 0,0-1 0,-1 1 0,0 7 0,-38 354 2592,38-365-2717,-5 111-283,0-65-551,5-48 606,2-7-591,3-24 563,-1 0 0,-1-1 1,-1-39-1,1-4 66,22-178 450,-20 220-173,-1 5 71,15-51-1,-15 63-113,2 0 0,0 0 0,0 1 0,1 0 0,1 1 0,0-1 0,1 1 0,0 1 1,1 0-1,0 0 0,0 1 0,23-17 0,-27 23 37,0 1 1,0 0-1,0 0 1,8-3-1,-11 5 34,1 2 0,0 1-79,0 0 0,0-1-1,0 2 1,0-1 0,0 0-1,0 1 1,-1 0 0,1-1-1,-1 1 1,0 1 0,0-1-1,0 0 1,-1 1 0,1 0-1,3 6 1,3 13 110,-1 0 0,-1 0 0,0 0 0,-2 1-1,-1 0 1,0 26 0,5 37 102,-5 52-6,-4-119-748,1 0-1,8 36 0,3-32-4195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1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48 5092,'-16'-4'-460,"15"2"1604,7 0-374,18-4-1,29-3 145,102-11-572,-100 16-4945,-44 4 2491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2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1 140 5452,'0'0'1721,"3"6"-1463,7 17 167,0 2-1,6 29 0,-8-19-244,-2 0 0,-2 1 0,1 52 0,-1-39-883,-4-47 471,1-8-1193,25-119 438,-16 81 737,2 1 0,27-65 1,5-2 593,-42 104-257,0 1 0,1 0 0,0 0 1,0 0-1,0 0 0,1 1 0,-1-1 0,8-6 1,-10 10-64,0 0 1,0 1-1,0-1 1,1 1-1,-1-1 1,0 1-1,0-1 1,0 1-1,0 0 1,0 0 0,1-1-1,-1 1 1,0 0-1,0 0 1,0 0-1,2 0 1,0 0 145,0 1-122,0 0 1,0 0-1,0-1 0,0 2 1,0-1-1,0 0 0,0 1 1,0-1-1,0 1 1,-1 0-1,1 0 0,-1 0 1,0 0-1,1 0 0,-1 1 1,0-1-1,3 5 0,3 3 180,-1 1-1,11 21 1,-5 0 22,0 1 1,-3 0 0,0 0-1,-3 1 1,7 56-1,-6-52-211,-6-29-131,1 1-1,-2-1 1,2 17-1,-2-18-715,0 0 0,0 0 0,1 0 0,5 13 0,-4-18-1045,8 0-167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3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40 276 5060,'0'0'-160,"-6"-3"38,-21-8 46,20 9 546,16 2-327,7-1-33,-1-1 0,0 0-1,0-1 1,1 0 0,23-10-1,-38 12-100,20-7-24,-1 0 0,36-22 0,-51 26-37,1 0 1,-1-1-1,0 1 1,0-1-1,0 0 1,0 0-1,-1 0 0,0-1 1,0 1-1,-1-1 1,1 0-1,-1 0 1,4-12-1,-5 11 4,0 2 30,-1 1 0,1 0 0,-1-1 0,0 1 0,0-1 0,0 1 0,-1-1 0,0 1 0,1-1 0,-2 1-1,1-1 1,-2-7 0,1 10 32,-1-1 0,1 1 0,-1 0 0,0 1 0,1-1-1,-1 0 1,0 0 0,0 1 0,0-1 0,0 1 0,-1 0-1,-3-3 1,5 4-11,0-1 40,-1 0-1,0 0 1,0 1 0,0-1-1,0 0 1,0 1-1,0-1 1,-1 1 0,1 0-1,0 0 1,0 0 0,0 0-1,-4 0 1,4 0-20,-2 0 203,-1 2 23,-2 0-84,0 0 1,0 1-1,0-1 1,0 2-1,1-1 1,0 1-1,-1 0 1,1 0-1,1 1 1,-1 0-1,1 0 1,-10 11-1,8-6 32,1 0-1,-1 0 1,2 1-1,0 0 0,0 0 1,0 1-1,2-1 0,-1 1 1,2 0-1,-3 21 1,4-7 6,0-11-96,1 0 0,1 0 0,2 16 0,-2-27-128,-1-1-1,1 1 1,0-1 0,0 1-1,1-1 1,-1 1 0,1-1-1,-1 0 1,1 0-1,0 0 1,0 0 0,1 0-1,-1 0 1,1 0-1,-1-1 1,1 1 0,6 3-1,-1-1-261,0-1-1,1 1 0,0-2 0,0 1 1,0-1-1,10 2 0,-11-4-545,0 0 0,0 0 1,0-1-1,12-1 0,2-2-1953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3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361 21 6377,'0'-1'36,"0"0"1,0 0 0,-1 0 0,1 0 0,0 0 0,-1 0 0,1 0 0,-1 0 0,0 0-1,1 0 1,-1 0 0,0 0 0,1 1 0,-1-1 0,0 0 0,0 0 0,0 1 0,0-1-1,1 1 1,-1-1 0,0 1 0,0-1 0,0 1 0,0-1 0,0 1 0,0 0 0,-2-1-1,1 2 69,0-1-1,1 0 0,-1 1 0,0-1 0,0 1 0,0 0 0,1-1 0,-1 1 0,0 0 0,1 0 1,-1 0-1,-2 2 0,-8 8 387,0 0 0,1 0 0,-14 19-1,-5 5 86,-37 45 185,28-30-520,-32 39-1161,28-30-3501,39-54 3649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4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80 5641,'-2'-6'-1,"1"0"1,0 0 0,-1 0 0,1-13 0,-1-2 1002,2 21-956,1-1 1,-1 1 0,0-1-1,0 0 1,0 1-1,1-1 1,-1 1-1,0-1 1,1 1-1,-1-1 1,0 1-1,1-1 1,-1 1-1,1-1 1,-1 1 0,0 0-1,1-1 1,-1 1-1,1 0 1,-1-1-1,1 1 1,0 0-1,-1-1 1,1 1-1,-1 0 1,2 0 0,10-4 449,-9 4 248,1 2-383,1 0-217,0 1 0,0 0 0,0 1-1,-1-1 1,1 1 0,-1 0 0,0 0-1,0 1 1,0-1 0,4 9 0,41 80 1139,-14-23-1168,-20-42-379,-7-12-305,1 0 0,0-1 0,1 0 0,14 15 0,-18-23 22,-1-2-254,-1 0 1,0-1 0,1 0-1,7 6 1,5-2-2166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21.0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261 7 4048,'16'-7'4776,"-27"17"-1451,3-5-4704,6-4 1396,1 1 1,-1-1 0,0 0-1,0 0 1,0 0 0,0-1-1,0 1 1,0 0 0,0-1-1,0 0 1,-1 1 0,1-1-1,-3 0 1,-10 2 79,-15 9 89,-39 19 0,37-15-198,-29 12-268,59-26 222,0 1-22,1-2 75,1 0 1,0 0-1,0 0 1,0 0-1,-1 0 1,1 0-1,0 0 1,0 1-1,0-1 1,-1 0-1,1 0 1,0 0-1,0 0 1,0 0-1,0 0 1,0 1 0,-1-1-1,1 0 1,0 0-1,0 0 1,0 1-1,0-1 1,0 0-1,0 0 1,0 0-1,0 1 1,0-1-1,-1 0 1,1 0-1,0 0 1,0 1-1,0-1 1,0 0 0,0 0-1,0 0 1,0 1-1,1-1 1,-1 0-1,0 0 1,0 1-1,0-1 1,0 0-1,0 0 1,0 1-1,7 2-18,-1 0 0,1 0 0,0 0-1,0-1 1,0 0 0,1 0-1,-1-1 1,0 0 0,0 0 0,11-1-1,-16 0 4,3 1 3,71 10-129,-74-11 138,0 0 0,0 1 0,0 0 0,0-1 0,0 1 0,0 0 0,0 0-1,0 0 1,0 0 0,0 0 0,-1 0 0,1 1 0,0-1 0,-1 1 0,1-1 0,-1 1 0,1-1 0,-1 1 0,0 0 0,0 0 0,0 0 0,0 0 0,0-1-1,0 1 1,-1 0 0,1 1 0,0-1 0,-1 0 0,0 0 0,1 0 0,-1 3 0,-1-2 8,1-1-1,-1 0 1,1 1 0,-1-1-1,0 0 1,0 0 0,0 0-1,0 1 1,0-1 0,0 0-1,-1 0 1,1-1 0,-1 1 0,1 0-1,-1 0 1,-3 2 0,-30 20 9,34-23-9,-2 1 2,-6 4-41,-1-1 0,1 0 0,-1 0 0,-20 6 0,27-11-56,0 1-1,-1 0 0,1-1 1,0 0-1,-1 0 1,1 0-1,0 0 1,-1 0-1,1-1 0,0 1 1,0-1-1,-1 0 1,1 0-1,0 0 0,0 0 1,0-1-1,0 1 1,0-1-1,0 0 1,1 0-1,-5-3 0,5 3-168,0 0 0,0 0 0,0-1 0,0 1 0,0 0 0,1-1 0,-1 1 0,1-1 0,0 1 0,-1-1 0,1 0 0,0 1 0,1-1-1,-1 0 1,0 0 0,0-4 0,1-10-1256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4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1 677 6305,'11'-9'-817,"16"-1"612,-23 9 226,-1 0 1,1 0 0,0 0-1,-1-1 1,1 1 0,-1-1-1,7-4 1,-3 1 71,-1 0 0,1 1 0,0 0 0,10-4 0,12-8 115,-13 7-165,-2-1 1,1 0-1,-1-2 1,-1 1-1,0-2 0,0 0 1,-1 0-1,14-22 1,-14 15-39,0 1 0,-2-1 0,-1-1-1,0 0 1,-2 0 0,10-44 0,-6 2 542,-3-1-1,-1-86 1,-9 140-438,0 9 940,7 32-736,11 43 1,4 1-19,13 37-39,-22-76-185,9 47 0,-5-20-105,19 73-608,-28-117-138,15 37 0,-9-33-885,-11-22 735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5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257 176 5128,'-33'-22'-25,"-51"-24"0,37 21 990,-21-20 1843,44 28 632,32 17-3218,39 4 236,24 1 380,95-6 0,79-18-4,-195 14-714,26 1-116,-10 4-233,-62 0 163,-4 0 62,1 0-1,-1 1 1,1-1-1,-1 0 1,1 0-1,0 0 1,-1 1-1,1-1 1,-1 0 0,1 0-1,0 0 1,-1 0-1,1 0 1,-1 0-1,1 0 1,0 0-1,-1 0 1,1-1 0,0 1-1,17-1-160,3 6-261,14 1 520,-6-9-5312,-29-3 3896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6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56 6877,'-2'-2'-166,"-34"-35"1230,34 36-779,-3-3-32,5 4-196,0 0 0,0 0-1,0 0 1,0 0 0,-1 0-1,1 0 1,0 0 0,0 0-1,0 0 1,0 0 0,0 0 0,0-1-1,0 1 1,0 0 0,0 0-1,-1 0 1,1 0 0,0 0-1,0 0 1,0 0 0,0 0 0,0-1-1,0 1 1,0 0 0,0 0-1,0 0 1,0 0 0,0 0-1,0 0 1,0-1 0,0 1 0,0 0-1,0 0 1,0 0 0,0 0-1,0 0 1,0 0 0,0-1-1,0 1 1,0 0 0,0 0 0,0 0-1,1 0 1,-1 0 0,0 0-1,0 0 1,0-1 0,0 1-1,0 0 1,0 0 0,0 0-1,0 0 1,0 0 0,1 0 0,-1 0-1,0 0 1,0 0 0,0 0-1,0 0 1,15-6 190,-11 5-21,2 2-29,51 9 284,-52-9-441,1 0 1,0 1 0,-1-1-1,1 1 1,-1 1-1,1-1 1,-1 1 0,0 0-1,6 5 1,-8-6-31,-1 1 0,-1-1-1,1 1 1,0 0 0,-1 0 0,1 0 0,-1 0-1,0 0 1,0 0 0,0 0 0,0 0 0,-1 1-1,1-1 1,-1 0 0,0 0 0,0 1 0,0-1 0,0 0-1,-1 1 1,1-1 0,-1 0 0,0 0 0,0 0-1,0 0 1,0 0 0,-4 6 0,-3 5 2,0 0 0,-2-1 0,0 0 0,-13 14 0,9-10 0,-27 31 8,-70 91-76,103-128 37,4-5 4,-1 0 1,1 0-1,-6 13 0,9-17 19,1 0 0,-1 0 0,0 0 0,1 0 0,0 0 1,-1 0-1,1 0 0,0 0 0,0 0 0,0 0 0,0 0 0,0 0 0,1 0 1,-1 0-1,1 0 0,-1 0 0,1 0 0,0 0 0,1 2 0,-1-3 3,1 1 0,-1 0 0,1-1 0,-1 1-1,1-1 1,0 0 0,0 0 0,0 1 0,0-1 0,0 0-1,0-1 1,0 1 0,0 0 0,0-1 0,0 1 0,2 0-1,41 5 82,-35-5-64,174 14-470,-170-13-340,-1 1 0,1 0 0,15 5 0,2 5-5096,-16-6 3405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6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6713,'9'8'328,"-4"0"276,3 0-88,6 0-296,-5 0-60,4 4-388,-4-4-184,-5-1-240,5 9-2557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23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96 256,'10'-10'687,"-8"5"-694,5-15 7694,-27 57-7432,2 2 0,1 0 0,-12 44 0,-7 17-73,-36 88 53,-41 99-324,93-239-77,-9 16-336,28-63 351,1-8-462,-1-31 414,1 0 0,2 1 0,2-1 0,2 1 0,10-38 0,8-25 77,5 1 1,4 1 0,53-109 0,-76 186 163,56-110 571,-65 129-590,0 0 0,1 1 1,-1-1-1,1 1 0,-1 0 1,1-1-1,-1 1 0,1 0 1,0 0-1,0 0 0,-1 0 1,1 0-1,0 0 0,4-1 1,-4 2 70,3 3-6,0 2-53,0-1-1,-1 1 0,1 0 0,-1 1 0,0-1 0,0 1 0,-1 0 0,1 0 0,-1 0 1,-1 0-1,4 10 0,12 52 238,-2 0 1,7 80 0,-15-90-175,7 28 21,7 55-44,-18-103-289,13 46 0,13 22-3071,-29-104 2391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23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56 4424,'0'-1'-26,"-1"1"0,0-1-1,1 0 1,-1 1 0,1-1-1,-1 1 1,0-1 0,0 1-1,1-1 1,-1 1-1,0-1 1,0 1 0,0 0-1,0-1 1,-38-10 167,37 10 848,-4-3-832,5 2 127,8 1 1449,-4 1-1726,14 1 240,-1 0 1,0-2-1,17-1 0,-17-1-117,64-6 539,-70 8-582,10-2-45,20 3-349,-35 0 159,-2 0-39,34 0-1433,-33 0 1119,3-10-2451,-5 8 1266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31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3920,'0'0'5406,"-1"4"-5212,-2 16 169,1 0-1,1 25 0,-2 14-21,-1 130 156,5-124-404,0 24-66,-6 139-1256,3-138-487,3-54 243,-1-35 1289,0 0 0,0 0 1,0 0-1,0 0 0,0 0 1,0 1-1,0-1 0,0 0 1,-1 0-1,1 0 0,0 0 0,-1-1 1,1 1-1,-1 0 0,1 0 1,-1 0-1,0 1 0,-3 1-1800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32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76 4860,'0'0'-244,"2"2"88,7 6 366,-7-6 269,-2 1-214,-9 273 3732,-2-127-3797,4-72-342,-3 6-236,4-44-680,0 44 0,6-81 664,1-8-1533,2-27 1330,-1 0-1,-3-42 1,-7-147-1,6 107 1015,3 63-78,1 26-54,1 1 0,1 0 0,1 0 0,16-46 0,-19 65-233,0 1-1,0 0 1,1 0-1,0 0 0,0 0 1,0 1-1,0-1 1,1 1-1,-1 0 1,1 0-1,0 0 1,1 0-1,6-4 1,0-1 58,-9 8-89,-1 0 0,1-1-1,-1 1 1,1 0 0,-1 0 0,1 0 0,0 0 0,0 0 0,-1 0 0,1 1 0,0-1 0,0 0 0,0 1 0,0-1 0,0 1 0,4 0 0,-1 0 8,0-1 1,1 2-1,-1-1 0,0 1 1,0 0-1,1 0 0,-1 0 1,0 1-1,0 0 0,0 0 1,0 0-1,-1 0 0,1 1 1,-1 0-1,1 0 0,-1 0 1,0 0-1,0 1 0,6 6 1,1 5 60,-1-3-4,-1 1 1,12 23 0,-19-31-65,0 0 0,0 0 0,0 0 0,-1 0 1,0 0-1,0 0 0,0 0 0,0 0 0,-1 0 0,0 1 0,0-1 0,-2 6 1,1-4-1,0-1 1,-1 0-1,0 0 1,0 0 0,-1 0-1,1 0 1,-1-1-1,-1 1 1,1-1-1,-1 0 1,0 0 0,0 0-1,0 0 1,-1-1-1,-5 5 1,-1-1-28,0 0 0,-1 0 0,0-1 0,0-1 0,-1 0 0,0 0 0,0-2 1,0 1-1,-24 3 0,32-7-257,-1-1 0,0 0 0,0 0 0,0 0 0,1-1 0,-1 1 0,0-2 1,0 1-1,1 0 0,-1-1 0,1 0 0,-1-1 0,1 1 0,-10-7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33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4104,'1'-1'58,"1"-1"-1,-1 1 1,0 0-1,1 0 1,-1 0-1,1 0 1,-1 1-1,1-1 0,-1 0 1,1 1-1,0-1 1,-1 1-1,1-1 1,0 1-1,-1 0 1,1 0-1,3 0 0,-4 0-83,0 0 66,0 1 0,0-1-1,1 0 1,-1 1 0,0 0-1,0-1 1,0 1-1,0 0 1,0 0 0,0-1-1,0 1 1,0 0 0,0 0-1,0 0 1,0 0 0,0 0-1,-1 0 1,1 0-1,0 1 1,-1-1 0,1 0-1,0 3 1,10 29 549,-10-29-505,11 52 424,-3 0 0,-2 0 0,-1 88 1,-1-22-210,-6-31-190,-1-27-113,-3 51-177,1-23-517,10-138 582,0 16 49,-2 10 34,1 1-1,6-19 1,1 0 21,7-21 129,-15 50-37,0 1-1,0-1 0,1 1 0,6-9 0,-10 17-61,-1-1-1,1 1 0,-1-1 0,1 0 0,0 1 1,-1-1-1,1 1 0,0-1 0,-1 1 0,1 0 1,0-1-1,0 1 0,-1 0 0,1-1 0,0 1 0,0 0 1,0 0-1,-1 0 0,1 0 0,0 0 0,0 0 1,0 0-1,-1 0 0,1 0 0,0 0 0,0 0 1,0 1-1,0-1 0,-1 0 0,1 0 0,0 1 0,0-1 1,-1 1-1,2 0 0,0 0 12,1 1 1,-1 0-1,1 0 0,-1 0 0,0 0 0,0 0 1,0 0-1,2 4 0,1 1 27,-1 1 0,-1 0 0,1 0 0,-1 0 0,-1 0 0,1 0-1,-1 1 1,1 13 0,-1 8 43,-1 32 1,-1-42-60,-3 29-42,1-39-174,1 1 0,0-1 0,1 0 0,0 0 0,1 1 0,0-1 0,0 0 1,1 0-1,4 12 0,-5-20 15,0-1 1,-1 0 0,1 1 0,0-1-1,-1 0 1,1 0 0,0 0 0,0 0-1,0 0 1,0 0 0,0 0 0,0 0-1,0 0 1,1-1 0,-1 1-1,0 0 1,0-1 0,1 1 0,-1-1-1,0 1 1,1-1 0,-1 1 0,0-1-1,1 0 1,-1 0 0,1 0 0,-1 0-1,3 0 1,14 0-1655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33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64 4796,'0'-15'-259,"1"12"351,-1 0-1,0-1 0,0 1 0,0 0 0,-1 0 0,1-1 1,-1 1-1,-2-6 0,3 7 80,-4-2 84,4 3-225,0 1-1,0 0 1,0-1 0,-1 1 0,1 0 0,0-1 0,0 1 0,0 0 0,0 0-1,0-1 1,0 1 0,-1 0 0,1 0 0,0-1 0,0 1 0,0 0 0,-1 0-1,1-1 1,0 1 0,0 0 0,-1 0 0,1 0 0,0-1 0,0 1 0,-1 0-1,1 0 1,0 0 0,-1 0 0,1 0 0,0 0 0,0 0 0,-1 0 0,1-1 0,0 1-1,-1 0 1,-1 1 33,0-1-1,0 0 0,0 0 0,1 1 0,-1-1 1,0 1-1,0-1 0,1 1 0,-1 0 0,0 0 1,1-1-1,-1 1 0,1 0 0,-1 1 1,1-1-1,-1 0 0,1 0 0,-2 3 0,-19 32 533,9-12-256,6-10-184,0 0 0,0 0-1,-5 21 1,-3 6 69,2 7-49,4-10-173,9-37-9,0 1 1,0-1-1,-1 1 0,2 0 0,-1-1 1,0 1-1,0-1 0,0 1 1,1-1-1,-1 1 0,1-1 1,-1 1-1,1-1 0,-1 1 0,1-1 1,0 1-1,0-1 0,0 0 1,0 0-1,0 1 0,1 0 1,0-1-79,5-3-153,3-2 134,0 1 0,-1-1 0,1-1 0,-1 0 0,0 0 0,0-1 0,-1 0 0,16-14 0,-10 5-37,0-1 1,-1-1 0,-1 0 0,0-1-1,-2 0 1,13-27 0,-15 29 218,-7 15-59,0-1-1,0 1 1,0-1-1,0 0 1,0 0-1,0 1 1,-1-1-1,1 0 0,-1 0 1,1 0-1,-1-3 1,0 4 1136,-1 6-942,-1 1-127,0-2-18,1-1 0,-1 1-1,1 0 1,0-1 0,0 1-1,1 0 1,-1 0 0,1-1 0,-1 1-1,1 0 1,1 4 0,7 42 652,-5-28-555,0 1 0,2-1 1,0 0-1,1 0 0,2-1 0,10 22 0,-11-23-314,-6-18-49,-1 1 0,1-1 0,0 0 0,0 0-1,-1 0 1,1 0 0,1 0 0,-1 0 0,0 0-1,0 0 1,3 3 0,-2-4-662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21.8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 4296,'0'0'4158,"0"5"-3903,-3 16-6,2-20-238,1-1 0,0 1 0,0-1 0,0 0 0,0 1 0,0-1 0,-1 1 0,1-1 0,0 1 0,0-1 0,0 1 0,0-1 0,0 0 0,1 1 0,-1-1 0,0 1 0,0-1 0,0 1 0,0-1 0,0 1 0,0-1 0,1 0 0,-1 1 0,0-1 0,0 0 0,1 1 0,-1-1 0,0 1 0,1-1 0,-1 0 0,0 0 0,1 1 0,-1-1 1,1 0 0,-1 1 0,0-1 1,1 0-1,-1 0 0,0 1 0,1-1 0,-1 0 1,0 1-1,0-1 0,1 0 0,-1 1 0,0-1 1,0 0-1,0 1 0,0-1 0,1 0 0,-1 1 1,0-1-1,0 1 0,0-1 0,0 0 0,0 1 0,0-1 1,0 1-1,0-1 0,0 1 0,1 11 282,0-1 0,6 22 0,2 13 82,-4-5-197,-2 1 1,-2 0-1,-5 54 1,2-78-231,2-1 0,0 1 0,1-1 0,1 0 0,0 0 0,2 0 0,5 21 0,-3-19-232,-4-10-3,1-1 0,0 0 0,5 11 1,1 16-1704,-9-33 1475,1 3-265,-2 4-2216,-3 1 1324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1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270 139 896,'0'0'810,"-6"-13"1187,6 12-1861,-1 1 1,1 0-1,0-1 1,-1 1-1,1 0 0,-1 0 1,1-1-1,-1 1 1,1 0-1,0 0 0,-1 0 1,1 0-1,-1-1 1,1 1-1,-1 0 1,1 0-1,-1 0 0,1 0 1,-1 0-1,1 0 1,-1 0-1,1 0 0,-1 0 1,1 1-1,-1-1 1,1 0-1,-1 0 0,1 0 1,-1 1-1,-12 13 775,10-7-834,0-1-1,0 1 1,-4 14 0,-55 194 1057,-29 88-790,72-242-434,-29 69-584,48-128 280,2-7 157,5-14 77,11-33-5,-1-4-125,47-100 0,-18 48 189,45-91 282,-54 123 11,39-71 436,-38 84-189,-38 63-427,1-1 1,-1 1-1,0-1 1,0 1 0,0-1-1,1 1 1,-1 0 0,0-1-1,1 1 1,-1-1 0,0 1-1,1 0 1,-1-1-1,0 1 1,1 0 0,-1-1-1,1 1 1,-1 0 0,0 0-1,1-1 1,-1 1 0,1 0-1,-1 0 1,1 0-1,-1 0 1,1 0 0,-1 0-1,1 0 1,-1 0 0,1 0-1,0 0 1,0 0-5,0 1 0,0-1 1,0 1-1,0 0 0,0-1 0,0 1 1,-1 0-1,1 0 0,0 0 0,0 0 0,-1 0 1,1 0-1,0 1 0,15 37 125,-1 28 91,10 104 1,-17-104-156,3 34 5,10 61-1674,-17-146 1030,2-8-3974,1-8 2340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2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27 151 5320,'-24'-7'-357,"22"6"796,6-2-245,5-4 29,1 0 1,0 1-1,0 1 1,1-1 0,18-5-1,21-11 469,27-10-88,-18 9-648,-49 19-179,-1 1 0,0 1 0,12-3 1,8-1-721,-27 5 424,2 1-275,15 0-764,-7 0-70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2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4560,'0'0'1971,"1"4"-1633,-1 7-40,0-1 1,0 1 0,-1 0 0,-1 0-1,0-1 1,-4 14 0,3-9-83,-9 47 231,3 0 0,3 1 0,2 65 0,0 61-787,3-162-5,0-20 68,0-1 0,1 1 1,0 0-1,0 0 1,1-1-1,0 1 0,0-1 1,0 1-1,1-1 1,3 8-1,-5-13-332,3-5-990,10-17 29,-6 7-32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2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49 102 4508,'-1'-9'28,"-1"0"0,0 1 0,0-1 0,0 0-1,-1 0 1,-1 1 0,1 0 0,-8-11-1,-2 7 94,7 10 2363,9 6-2454,-1-1-13,0-1 0,0 0-1,0 1 1,0-1-1,0 0 1,0 0-1,1-1 1,-1 1 0,1 0-1,-1-1 1,1 0-1,0 1 1,5 0-1,15 6 32,1 0-1,-1 2 0,-1 0 1,0 2-1,30 20 0,-43-26-32,0 1 0,0 0 0,-1 0 0,0 1 0,0 0 0,-1 0 0,0 1 0,-1 0 0,0 0 0,0 1 0,-1-1 0,0 1 0,-1 0 0,6 19 0,-7-15 2,0 0-1,0-1 0,-2 1 1,1 0-1,-2 0 1,0 0-1,-1 0 1,0 0-1,-6 24 1,1-17 58,-2-1 0,0 0 1,-1-1-1,-1 0 0,-1 0 0,-17 22 1,4-10 2,-2-2 1,-45 42 0,58-59-147,4-4-246,-1 1-1,-14 9 0,19-14-368,0-1 482,4-25-5109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3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1 4812,'0'0'40,"-5"1"158,2-1-222,1 1 111,0-1 1,-1 1 0,1-1-1,0 1 1,-1 0 0,1 0-1,0-1 1,0 2 0,0-1-1,0 0 1,0 0 0,0 1-1,0-1 1,-1 3 0,-8 11 264,1 1 1,1 0-1,1 1 1,0 0-1,1 0 1,-8 30-1,7-12-89,2 1 0,-4 55 1,-8 77 149,5-39-218,3-32-209,-2 44-740,12-139 635,14-118-1257,-2-205 1010,-8 251 454,-3 26 60,2-1 0,2 0 0,14-56 0,-18 98-137,0-1 0,0 1-1,1 0 1,-1 0-1,1 0 1,0 0-1,0 0 1,0 0-1,0 0 1,1 0 0,-1 1-1,1-1 1,-1 1-1,1 0 1,0 0-1,4-3 1,3 0 76,-1 1-1,1 0 1,20-5-1,-15 5 25,-14 4-99,1-1 1,0 1-1,-1 0 0,1-1 0,0 1 0,-1 0 0,1 0 1,0 0-1,-1 1 0,1-1 0,0 0 0,-1 1 1,1-1-1,2 1 0,0 1 23,2-2 24,0 1-1,0 0 1,-1 1 0,1-1-1,0 1 1,-1 0 0,1 1-1,-1-1 1,0 1 0,0 0-1,0 1 1,0-1 0,-1 1-1,6 5 1,-4-3 21,-1 1 1,0 0-1,0 0 0,-1 0 0,0 0 1,0 1-1,-1 0 0,5 15 0,-2 7 105,-1-1-1,-1 1 0,-1 0 1,-3 40-1,0-69-179,0 10 37,-8 230 500,7-204-599,2-25-99,-1-1-1,-1 1 0,-2 11 1,3-21 123,-1-1 1,1 1-1,0-1 0,0 1 1,0 0-1,0-1 0,0 1 1,1 0-1,-1-1 1,0 1-1,1-1 0,-1 1 1,2 2-1,3 14-6933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4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49 163 5368,'-3'-1'-236,"-6"-3"283,1-1 0,0 0-1,-11-10 1,17 14 737,4-3-484,0 1-188,0 0 0,1 0 0,-1 0 0,1 0 0,0 1 1,0-1-1,0 1 0,0 0 0,0 0 0,0 0 0,1 0 0,-1 0 1,7-1-1,24-13-192,0 3 0,2 1 0,-1 1 0,73-10 0,-54 8-3830,-28 6 2103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4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93 130 4944,'4'-11'-120,"1"7"3407,-8 36-2112,-11 60 1,4-37-575,-52 318 1103,57-337-2177,0 1-1,2 45 1,4-92 350,0 0 0,1 0 0,3-13 0,4-17-150,59-286-641,-65 311 895,71-271 711,-46 199-19,-28 87-656,0-1 0,0 0-1,0 1 1,0-1 0,0 0-1,1 1 1,-1-1 0,0 0-1,0 1 1,1-1 0,-1 1-1,1-1 1,-1 1 0,0-1-1,1 1 1,-1-1 0,1 1-1,-1-1 1,1 1 0,-1-1-1,1 1 1,-1 0-1,1-1 1,0 1 0,-1 0-1,1 0 1,0-1 0,-1 1-1,1 0 1,0 0 0,-1 0-1,1 0 1,0 0 0,-1 0-1,1 0 1,0 0 0,-1 0-1,1 0 1,0 0 0,-1 0-1,1 0 1,-1 1 0,1-1-1,0 0 1,-1 0 0,1 1-1,-1-1 1,1 0 0,0 1-1,-1-1 1,1 1 0,-1-1-1,1 1 1,-1-1 0,1 1-1,2 2 38,1 0 1,-1 0-1,0 0 0,0 0 0,0 1 1,-1-1-1,5 7 0,4 19 113,-1 1 0,-1 0 0,-1 1 0,5 49 0,-6-37-90,8 85-79,-9-70-248,-2-22-115,5 40-2586,-8-54-2456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5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33 120 5569,'0'0'-252,"-4"0"78,-10 3 68,10-2 53,1-2 55,-3-1-33,6 2 42,0 0 0,0 0 0,0 0 0,0 0 0,0 0 0,0 0 0,0 0 0,0 0 0,0 0 0,0 0-1,0 0 1,0 0 0,0-1 0,1 1 0,-1 0 0,0 0 0,0 0 0,0 0 0,0 0 0,0 0 0,0 0 0,0 0 0,0 0 0,0-1 0,0 1-1,0 0 1,0 0 0,0 0 0,0 0 0,0 0 0,0 0 0,0 0 0,0 0 0,0 0 0,0-1 0,-1 1 0,1 0 0,0 0 0,0 0 0,0 0-1,0 0 1,0 0 0,0 0 0,0 0 0,0 0 0,0 0 0,0 0 0,0 0 0,0-1 0,0 1 0,-1 0 0,1 0 0,0 0 0,0 0 0,0 0-1,0 0 1,0 0 0,0 0 0,0 0 0,125-46 1087,-57 21-592,43-12-640,-97 34-1181,0 0-1,27 1 0,-37 2 38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7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60 4340,'0'0'62,"-3"0"54,-15 6 1094,14-3 562,21 3 478,-8-3-2839,-5-2 635,0-1 0,0 1 0,0 0 1,0-1-1,1 0 0,-1 0 0,0 0 0,0-1 0,0 1 1,0-1-1,4-2 0,13-1 64,273-39-109,-194 26-970,-44 13-50,-42 4 290,0-1 1,-1 0 0,19-4-1,-27 5-803,6 3-4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7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60 4288,'-47'23'-698,"45"-22"713,2-1 5,0 1-1,-1-1 1,1 0 0,0 0-1,0 1 1,-1-1 0,1 1-1,0-1 1,0 0 0,0 1-1,-1-1 1,1 1 0,0-1-1,0 0 1,0 1 0,0-1-1,0 1 1,0-1 0,0 0-1,0 1 1,0-1-1,0 1 1,0-1 0,0 1-1,0-1 1,1 0 0,-1 1-1,0-1 1,0 1 0,0-1-1,0 0 1,1 1 0,-1-1-1,1 1 1,1 0 38,1 0 0,0 0 0,1 0 1,-1 0-1,0 0 0,0-1 0,0 1 0,0-1 0,0 0 0,1 0 0,2-1 0,626-83 608,-613 82-942,6-2-1029,32-8 0,-43 10 391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52.8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200 68 4484,'-18'0'-208,"14"0"38,3 0 154,0-1-1,0 1 1,0-1 0,0 1 0,0 0-1,0-1 1,0 1 0,0 0 0,0 0 0,0 0-1,0 0 1,0 0 0,0 0 0,0 0 0,-2 0-1,1 1 80,-1-1-1,1 1 1,0-1-1,-1 1 1,1 0-1,0 0 0,0 0 1,0 0-1,0 0 1,0 1-1,0-1 1,0 0-1,0 1 1,1 0-1,-1-1 0,1 1 1,-1 0-1,1 0 1,-1 0-1,1 0 1,0 0-1,-2 3 0,-39 74 1595,28-57-1259,2 1 1,-12 29-1,16-33-201,-6 21 156,13-32-278,1 0 0,-1-1-1,2 15 1,0-5 5,-1-16-74,0 0-1,0 1 1,1-1-1,-1 0 1,1 0-1,-1 0 0,1 0 1,-1 0-1,1 0 1,0 0-1,0 0 1,-1 0-1,1 0 0,2 1 1,4 7 40,-4-2-15,-1-5-26,-1 0 0,0 0-1,0 0 1,1 0 0,-1 0 0,1 0 0,-1-1 0,1 1-1,0-1 1,-1 1 0,1-1 0,0 0 0,3 2 0,1 1-31,0 0 1,0-1-1,0 0 1,0-1-1,1 1 1,-1-1-1,1 0 1,-1-1 0,1 1-1,0-1 1,0-1-1,13 0 1,-11-1-67,-1-1 1,1 0 0,0 0-1,-1-1 1,1 0 0,-1-1-1,0 0 1,0 0 0,0-1-1,9-8 1,-6 5-65,-2-1 0,1-1-1,-1 0 1,-1 0 0,0-1 0,0 0-1,-1 0 1,12-25 0,-17 30 115,6-10-49,-2 0 0,1 0 1,-2-1-1,-1 0 0,0 0 0,3-32 1,-2 14 92,-4 31 7,0 0 1,0 0-1,-1 1 0,1-1 1,-1 0-1,0 0 0,0 0 1,0 1-1,0-1 0,0 0 1,-1 0-1,0 0 0,0 1 1,0-1-1,0 0 0,-1 1 1,1-1-1,-1 1 0,-3-5 1,1 1 27,2 5-26,1-1 0,-1 1 0,1 0 0,-1 0 0,0 0 0,0 0 0,0 0 0,0 0 0,0 0 0,-3-1 0,3 0-5,-28-5 20,18 5 73,-40-6-1997,49 9 1296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26.6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45 4844,'0'-2'52,"-1"1"0,0-1 0,1 1-1,0-1 1,-1 1 0,1-1-1,0 1 1,-1-1 0,1 1 0,0-1-1,0 1 1,0-1 0,1 1-1,-1-1 1,0 1 0,0-1-1,1 1 1,-1-1 0,1 1 0,-1 0-1,1-1 1,0 1 0,0-1-1,-1 1 1,1 0 0,0 0 0,0 0-1,2-2 1,-2 2 548,-2 3 1608,1-2-2120,0 1 0,0-1 0,-1 0 1,1 0-1,0 0 0,0 0 1,0 0-1,0 0 0,0 0 1,0 0-1,0 0 0,-1 0 0,-1-1 1855,2 0-1855,0 1 1,0 0-1,-10 19 955,-6 22-1264,12-24 315,-1-1 0,-1 0 1,-16 32-1,11-27-47,-11 39 69,20-54-107,-1 0-1,1 0 1,0 0 0,0 0-1,1 1 1,0-1-1,0 1 1,0-1 0,1 0-1,0 1 1,0-1-1,1 1 1,0-1-1,2 11 1,0-9-2,-1-1 0,2 1 0,-1-1 0,1 0 0,0 0 0,0 0 0,1 0 0,0-1 0,0 0 1,1 0-1,6 6 0,6 0 11,21-3 15,-25-6-37,-1-1-1,1-1 1,0 0-1,0-1 1,22-2-1,-8-2-14,1 2-23,-7 0 52,123-11-1555,-141 13 1279,-1 0-365,9 0 239,-9 0-48,7 3-929,2 2-6188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8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3620,'0'0'-44,"2"-14"444,16-2 656,-16 14 342,2 6-1008,-1 1-273,0-1 0,0 1 1,0-1-1,-1 1 0,1 0 0,-1 0 1,0 0-1,-1 1 0,1-1 1,-1 0-1,0 1 0,0-1 0,-1 1 1,0 7-1,9 109 1040,-18 455-943,9-569-656,0 0-1,1-1 1,0 1 0,0 0 0,0-1 0,1 1 0,0-1 0,1 0 0,3 8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8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4700,'0'0'-324,"1"-3"-138,1-7 326,-1 7 1446,1 8-1020,20 64 1203,-10-33-549,14 65-1,-25-96-898,11 63 507,-3 1 0,-1 138 0,-9-180-486,-5 70 42,-21 121 0,26-214-136,-5 21-613,2 0 0,-2 37 0,8-50-114,-2-11 509,1 0 1,-1 0-1,0 1 1,0-1 0,0 0-1,0 0 1,0 1-1,0-1 1,0 0-1,0 0 1,0 0 0,-1 1-1,1-1 1,0 0-1,-1 0 1,0 2-1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9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0 4976,'0'0'597,"-8"1"-424,-2 1-94,5-2-14,-1 1 0,1 1-1,-1-1 1,1 1 0,0 0-1,-1 0 1,-4 3 0,-78 33 993,16-8-260,-120 70-1,164-85-680,21-13-94,1 1 0,0 1 0,0-1 0,-5 6 1,9-8-12,1 0 1,-1 0-1,1 1 1,0-1 0,0 1-1,0-1 1,0 1-1,0 0 1,0-1-1,0 1 1,0 0 0,1 0-1,-1-1 1,1 1-1,-1 0 1,1 0-1,0 0 1,-1 3 0,2-3-8,1-1 0,-1 0 1,0 0-1,0 0 0,1 0 1,-1 0-1,0 0 1,1 0-1,-1-1 0,1 1 1,-1 0-1,1-1 0,0 1 1,-1-1-1,2 1 1,-2-1-3,38 9 55,1-1 0,59 5 0,-33-6-63,-62-7 4,0 0 0,1 1 0,-1 0 0,0 0 0,0 0 0,0 0 0,0 1 0,0-1 0,0 1 0,-1 0 0,1 0 0,0 0 0,-1 1 0,0 0 0,1-1 0,-1 1 0,0 0 0,3 5 0,-4-6 7,-1 0 0,0 0-1,-1 0 1,1 1 0,0-1 0,0 0 0,-1 0 0,0 0 0,1 1 0,-1-1-1,0 0 1,0 1 0,0-1 0,0 0 0,-1 4 0,0 2 21,1-7-20,0 1 1,-1-1-1,1 1 1,-1-1 0,0 1-1,0-1 1,1 1-1,-1-1 1,0 1 0,0-1-1,0 0 1,0 0-1,0 1 1,-1-1 0,-1 2-1,-4 3 48,-3 4-11,0 0 0,-1-1-1,0-1 1,0 0 0,-1 0 0,0-1-1,-1 0 1,-14 5 0,7-4-35,-1-1 1,0-1-1,0-1 1,-36 4 0,51-8-65,-1-1 1,0 0-1,1 0 1,-1-1-1,0 0 1,1 0-1,-1-1 0,1 1 1,0-1-1,-1-1 1,-8-3-1,12 4-56,-1 0-1,1-1 1,0 1-1,-1-1 0,1 1 1,0-1-1,0 0 0,1 0 1,-1 0-1,1 0 1,-1-1-1,1 1 0,0-1 1,0 1-1,1-1 0,-1 0 1,1 0-1,0 0 1,0 0-1,-1-4 0,1 1-176,0 0-349,0 0-1,1 0 1,0 0 0,0-11-1,4-4-1478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50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10 5100,'0'0'-232,"0"-8"-347,0 6 1119,1 8 2842,7 159-931,-18 223-1,-12-122-1859,10-135-572,-10 48-2009,22-175 1796,0 0 1,-1-1-1,1 1 0,1-1 1,-1 1-1,0-1 0,2 4 1,0 12-1948,2-15-1411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6:40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345 48 1112,'5'-14'1822,"-4"13"-1598,0-1 1,-1 1 0,1-1-1,-1 1 1,1-1 0,-1 1 0,0-1-1,1 1 1,-1-1 0,0 0-1,0 1 1,0-1 0,0 1-1,-1-3 1,1 3-70,-1 1 1,0-1-1,1 0 0,-1 1 1,0-1-1,0 1 0,1-1 0,-1 1 1,0-1-1,0 1 0,0-1 0,0 1 1,1 0-1,-1 0 0,0-1 0,0 1 1,0 0-1,0 0 0,-2 0 1,-1-1-19,-2 4-15,-98 43 127,83-36-269,-34 17-316,-51 35 0,68-32-362,37-29 609,4 1-111,6 1 169,0 0 1,0 0 0,0-1-1,0 0 1,1-1-1,-1 0 1,0 0-1,16-2 1,27 3-48,-37 0 59,0 0 0,0 1 0,0 0 1,-1 1-1,19 7 0,-27-8 14,1 0-1,-1 1 1,0 0 0,0 0-1,0 0 1,-1 1-1,1-1 1,-1 1 0,0 0-1,-1 1 1,1 0-1,-1-1 1,4 8 0,-7-10 5,1-1 0,-1 1 1,0-1-1,0 1 0,-1-1 0,1 1 1,0 0-1,-1-1 0,0 1 0,0 0 1,1-1-1,-1 1 0,-1 0 0,1-1 1,0 1-1,-1 0 0,0 3 0,-1-2 3,0 0 0,0 0 0,0 0-1,0 0 1,-1 0 0,0 0-1,1 0 1,-2-1 0,-3 5-1,-2 0-27,0-1-1,0 0 0,-1-1 0,0 0 0,0-1 1,0 0-1,-14 5 0,15-7-56,2 0-18,1-1 0,-1 0 0,1 0 0,-1-1 0,0 0 0,0 0 0,1-1 0,-1 1 0,-10-2 1,9 0 32,0 1-78,1-1 0,-1 0-1,1 0 1,-1-1 0,1 0 0,0 0 0,0-1 0,-8-3 0,11 4-48,1 0 0,-1 0 1,0-1-1,1 1 0,0-1 0,0 0 1,0 0-1,0 0 0,0 0 0,0 0 1,1 0-1,-3-6 0,-1-6-515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6:41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56 3260,'-4'-54'103,"4"52"1067,0 8-865,16 106 1303,11 104-61,-23-143-1258,-3 0 0,-10 83 0,2-98-229,-12 175-1358,19-227 902,0-1 0,1 1-1,0 0 1,0 0 0,0-1 0,1 1-1,-1-1 1,2 1 0,4 9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6:42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48 4688,'0'0'-270,"11"-9"-52,3-1 1419,-14 10-1074,0 0 0,0 0 0,0 0 0,0 0 0,0 0 0,0 0 0,0 0 0,0 0 0,0 0 0,0 0 1,0 0-1,0 0 0,0 0 0,-1 0 0,1 0 0,0 0 0,0 0 0,0 0 0,0 0 0,0 0 0,0 0 0,0 0 1,0 0-1,0 0 0,0 0 0,0 0 0,-1 0 0,1 0 0,0 0 0,0 0 0,0 0 0,0 0 0,0 0 0,0 0 1,0 0-1,0 0 0,0 0 0,0-1 0,0 1 0,0 0 0,0 0 0,0 0 0,0 0 0,0 0 0,0 0 0,0 0 1,0 0-1,0 0 0,0 0 0,0 0 0,0 0 0,0-1 0,0 1 0,0 0 0,0 0 0,0 0 0,0 0 0,0 0 1,0 0-1,0 0 0,0 0 0,0 0 0,0 0 0,0 0 0,0-1 0,0 1 0,0 0 0,0 0 0,-28 6 2109,18-3-2676,3-1 628,-1 1-1,1-1 0,0 1 1,-1 1-1,1-1 0,1 1 1,-1 0-1,1 1 0,-1 0 1,-7 7-1,4-1 54,0 1 1,0-1-1,-15 25 1,16-21-85,1 0 0,0 1 0,1 0 0,1 0 0,0 0 0,1 1 0,1-1 0,1 1 0,0 0 0,1 1 0,1-1 0,1 26 0,1-35-55,1 0 0,-1 0 0,2 0 0,-1 0 1,1 0-1,0 0 0,0-1 0,1 1 0,0-1 0,1 0 0,-1 0 1,1-1-1,1 1 0,-1-1 0,1 0 0,0-1 0,0 1 0,10 5 0,-8-6-29,1 0 0,0 0 0,0-1 0,0 0-1,0-1 1,0 0 0,1 0 0,-1-1 0,1-1-1,0 1 1,0-1 0,-1-1 0,1 0 0,0 0-1,11-3 1,-8 1-6,0-2-1,-1 1 1,1-2-1,-1 1 1,0-2-1,-1 1 1,1-2-1,-1 0 1,0 0-1,-1-1 1,0 0-1,0-1 1,-1 0-1,0 0 1,9-12-1,-6 5 11,-1-1 0,-1 1 1,0-2-1,-1 1 0,-1-2 0,-1 1 0,-1-1 0,0 0 0,4-25 0,-8 29 17,2-1 18,-2 0 0,0 0 0,-1-1 1,-1-16-1,0 29-4,-1 0 0,1 0 0,-1 0-1,0-1 1,0 1 0,0 0 0,-1 0 0,0 1 0,1-1 0,-1 0 0,-1 1 0,1-1 0,0 1 0,-1-1 0,0 1 0,0 0-1,0 0 1,0 0 0,0 1 0,-7-5 0,-10-2-224,0 1-1,-1 0 0,0 2 1,-33-6-1,39 8-350,12 4 84,-6-8-2717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6:43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269 259 4988,'0'0'-220,"-3"-1"56,-31-17 270,32 17 604,-3 4-478,1 0-147,0-1 1,0 2-1,0-1 1,0 0-1,1 1 1,-1 0-1,1 0 0,0 0 1,0 0-1,0 0 1,-2 6-1,-75 165 1354,-12 103-700,89-269-769,2-6 16,0-1 0,0 0 0,1 1 0,-1-1 0,1 1-1,-1-1 1,1 1 0,0-1 0,0 1 0,0-1-1,0 1 1,1-1 0,-1 0 0,2 5 0,-2-5-52,7-8-199,-2 2 240,-1 1 5,0 0 1,0 0-1,-1 0 0,1-1 0,-1 1 1,0-1-1,0 0 0,0 0 1,4-8-1,34-80-362,34-111 0,7-18 484,-60 178 131,0 2 0,36-48 0,-40 63-21,7-1 137,-25 27-101,6 2-130,-2 1-82,1 0 0,0 0-1,-1 0 1,0 0 0,0 1-1,0 0 1,0-1 0,0 1-1,-1 1 1,0-1 0,0 1-1,0-1 1,0 1 0,-1 0-1,3 6 1,6 27 214,10 74 1,-4-19-77,0 20-9,2 4-346,3-21-809,-21-94 812,-1 0 0,1 1 0,-1-1 0,1 0 0,0 0 0,0 1 0,0-1 0,0 0 0,0 0 0,1 0 0,-1 0 0,1 0 0,-1-1 0,1 1 0,0 0 0,-1-1 0,1 1 0,0-1 0,0 1 0,0-1 0,4 2 0,-4-3-1500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6:43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18 105 4844,'-2'-2'8,"0"0"-1,1 0 1,-1 0-1,0 0 1,1 0-1,-1 0 1,1 0-1,0 0 1,-2-5-1,2 6 31,1 1 0,0 0-1,0-1 1,0 1 0,0-1-1,0 1 1,0-1 0,0 1-1,0 0 1,0-1 0,0 1 0,0-1-1,0 1 1,1 0 0,-1-1-1,0 1 1,0-1 0,0 1-1,1 0 1,-1-1 0,0 1-1,0-1 1,1 1 0,-1-1 0,2 1-2,-1-1 1,0 0 0,0 1 0,0-1-1,0 1 1,0 0 0,1-1-1,-1 1 1,0 0 0,0 0 0,1 0-1,-1 0 1,2 0 0,23-2 457,0-1 0,49-13 0,-25 5-202,105-20-1820,-154 31 1448,0-1 0,0 1 0,-1 0 0,1 0 0,0 0 1,0 0-1,0 0 0,0 0 0,0 0 0,0 0 0,0 0 0,0 0 0,-1 1 0,1-1 0,0 0 1,2 1-1,-1 1-284,1-2-1181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6:44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56 144 4412,'-3'0'-92,"-34"0"208,33 0 0,-5-1-70,7-1 207,8-1 1332,55-7-1133,12 0-143,-1-2 1,81-25-1,60-15-1081,-182 45 296,9 3-646,-38 3 594,10-2-1473,-10 2 940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27.1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36 6049,'0'0'-260,"-1"-14"14,1 13 68,-2-11 962,2 12-751,-1 0-1,1 0 1,0-1-1,0 1 1,0 0-1,0-1 1,0 1-1,0 0 1,4-7 5631,-2 13-5410,2 7 57,0 1 1,-2-1-1,1 1 0,0 24 1,-29 274 704,26-309-1016,-10 112-1334,9-111 1161,0 12-1373,1-16 1437,1 1 1,-1-1-1,1 1 1,-1-1 0,1 1-1,0-1 1,-1 0 0,1 1-1,-1-1 1,1 0 0,0 0-1,-1 1 1,1-1-1,0 0 1,-1 0 0,1 0-1,0 0 1,-1 0 0,1 0-1,0 0 1,-1 0 0,1 0-1,1 0 1,-1-1-154,1 0 0,-1 1 1,1-1-1,-1 0 0,1 0 1,-1-1-1,0 1 0,1 0 1,-1 0-1,0 0 0,0-1 1,0 1-1,0-1 0,0 1 1,0-1-1,0 1 0,0-3 0,-1 4 148,8-12-2484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6:45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9 3668,'0'0'-200,"-2"-2"-129,-7-3 334,7 4 1187,2 5-888,-4 405 4697,5-355-4795,-2 43 131,2 7-80,2 40-561,-1-137 451,0-6-1420,2-25-4332,-3 19 4055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6:46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482 29 4264,'4'-12'-268,"-4"11"328,0 1 1,0 0-1,0-1 0,0 1 1,1-1-1,-1 1 0,0-1 0,0 1 1,0 0-1,0-1 0,0 1 1,0-1-1,0 1 0,0-1 0,0 1 1,-1-1-1,1 1 0,0-1 1,0 1-1,0 0 0,0-1 0,-1 1 1,1-1-1,0 1 0,0 0 1,-1-1-1,1 1 0,-1-1 1,-14-2 170,12 3-4,-3 1-7,-20 6 49,0 2-1,0 0 0,-30 16 1,-75 47 175,129-71-440,-17 10 14,2 2 1,0 0-1,0 1 0,-27 30 1,30-14-83,13-29 63,1 0 0,0-1-1,-1 1 1,1 0 0,0 0-1,0 0 1,0-1 0,0 1-1,0 0 1,0 0 0,0 0-1,0 0 1,0-1 0,1 1-1,-1 0 1,0 0 0,0 0 0,1-1-1,-1 1 1,0 0 0,1 0-1,-1-1 1,1 1 0,-1 0-1,1-1 1,-1 1 0,1-1-1,-1 1 1,1 0 0,0-1-1,-1 1 1,1-1 0,1 1-1,21 10-27,10-2-21,48 5-1,-58-11 23,1 1 0,-1 1 0,0 1 0,33 13 0,-52-17 36,0 0 0,1 0 0,-1 1 0,0-1 1,-1 1-1,1 0 0,0 0 0,-1 0 0,0 0 0,1 1 0,-1-1 0,-1 1 1,1 0-1,0 0 0,-1 0 0,0 0 0,0 1 0,0-1 0,-1 1 0,1-1 0,-1 1 1,0-1-1,0 1 0,-1-1 0,0 1 0,1 0 0,-1 0 0,-1-1 0,1 1 0,-1 0 1,0-1-1,0 1 0,0-1 0,0 1 0,-1-1 0,0 1 0,0-1 0,0 0 0,-1 0 1,-4 7-1,1-4 15,1 0 0,-1-1 0,-1 0 0,1 0 1,-1 0-1,0-1 0,-1 0 0,1 0 0,-11 5 1,4-4-11,0-1 0,-1 0 0,0-1 1,-19 3-1,24-7-52,-7-4-81,0-1 1,0 0-1,0-1 1,-23-12-1,19 5-784,-29-24 1,16 11-1764,24 18 1345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6:46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10 3980,'0'0'-218,"-1"-2"50,1 1 177,0 1 0,0 0 0,0 0 0,0-1 0,0 1 0,0 0 0,0-1 1,0 1-1,0 0 0,0 0 0,0-1 0,0 1 0,0 0 0,0 0 0,-1-1 0,1 1 0,0 0 0,0 0 0,0-1 0,0 1 0,-1 0 0,1 0 0,0 0 0,0 0 0,-1-1 0,1 1 0,0 0 0,0 0 0,-1 0 0,1 0 0,0 0 0,0 0 0,-1 0 0,1-1 0,0 1 0,-1 0 0,1 0 0,0 0 0,0 0 0,-1 0 0,1 0 0,0 0 0,-1 1 0,1-1 0,0 0 0,0 0 0,-1 0 0,1 0 0,0 0 0,0 0 0,-1 1 0,-12 12 776,10-9-923,-1 1 378,0 1 0,0 0 0,1 0 0,0 0 0,0 0 0,0 1 1,-2 10-1,-1-1 98,3-4-94,-1 0 1,2 1 0,0-1 0,0 1 0,1 20-1,5 64 453,-3-90-663,16 255 749,-14-219-772,17 169-1047,-14-172 311,-4-20-436,1-1 0,1 0-1,8 22 1,-8-29-539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6:47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9 4568,'0'0'-197,"-4"-7"-93,4 7 323,0 0 0,0 1 1,0-1-1,1 0 0,-1 0 0,0 0 0,0 0 0,0 0 1,0 0-1,0 0 0,0 0 0,0 0 0,0 0 0,1 0 1,-1 0-1,0 0 0,0 0 0,0 0 0,0 0 0,0 0 1,0 0-1,0 0 0,1 0 0,-1 0 0,0 0 1,0 0-1,0 0 0,0 0 0,0 0 0,0 0 0,0 0 1,0 0-1,0-1 0,1 1 0,-1 0 0,0 0 0,0 0 1,0 0-1,0 0 0,0 0 0,0 0 0,0 0 0,0 0 1,0 0-1,0-1 0,0 1 0,0 0 0,0 0 1,0 0-1,0 0 0,0 0 0,0 0 0,21 13 301,-18-10-218,0 0-1,0 0 1,-1 0-1,1 1 1,-1-1-1,0 1 1,0 0 0,0-1-1,-1 1 1,1 0-1,-1 0 1,0 0-1,2 8 1,-1-3 48,6 28 215,-2 1-1,-1 1 0,0 42 0,6 50 9,-7-64-251,-4-46-152,5 34 1,0-15-115,7 32-558,-9-60 204,7 24-36,-10-35 347,1 0 0,-1 1 0,1-1 0,0 0-1,-1 0 1,1 0 0,0 0 0,0 0 0,0 0 0,0-1 0,0 1 0,0 0 0,0 0 0,0 0 0,0-1 0,0 1-1,0-1 1,1 1 0,-1-1 0,0 1 0,0-1 0,1 0 0,-1 0 0,0 1 0,2-1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6:49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14 216 4524,'-10'-22'-1085,"10"21"1089,-1-1-1,1 1 1,-1-1 0,1 0-1,-1 1 1,1-1-1,0 0 1,0 1 0,0-1-1,0 1 1,0-1 0,0 0-1,1-2 1,0 3 43,-1 0 1,1 0-1,-1 0 1,1 1-1,-1-1 1,1 0-1,0 1 1,0-1 0,-1 0-1,1 1 1,0-1-1,0 0 1,0 1-1,-1 0 1,1-1-1,0 1 1,0-1-1,0 1 1,0 0-1,0 0 1,0-1-1,0 1 1,0 0-1,0 0 1,0 0-1,0 0 1,1 0-1,73 5 1300,-12-3-945,0-2 1,0-4-1,89-15 0,105-26-29,-109 16-228,207-12 0,-300 38-134,319-2 73,24 1-41,-231-4-60,-78 6 3,-44-1-22,87 8 0,-85 0 54,49 9 283,-64-9-157,21 5 128,-50-9-240,0 0-1,0 0 1,-1 0 0,1 0-1,-1 0 1,1 1 0,-1-1 0,1 1-1,-1 0 1,0 0 0,0 0-1,0 0 1,0 0 0,0 0 0,2 4-1,-1 1 68,0 0 0,0 0 0,-1 0-1,0 1 1,0 0 0,-1-1 0,0 1 0,0 10-1,3 14 230,2 71 423,24 152-98,5 38-422,-18-130-154,-12-112-62,9 179 15,-9-159-160,-3-60 99,-1 23-24,-1-34 55,0 1 0,0 0 0,0 0 0,0-1 0,-1 1 0,1 0 0,0-1 0,-1 1 0,1 0-1,0-1 1,-1 1 0,1-1 0,-1 1 0,1 0 0,-1-1 0,1 1 0,-1-1 0,0 0 0,1 1 0,-1-1 0,1 1 0,-1-1 0,0 0 0,0 1 0,1-1 0,-1 0 0,0 0 0,1 0 0,-1 1 0,-1-1 0,-27 2-6,27-2 5,-3 1-1,-35-3-15,-309-20 12,-142 12 8,143 22 25,-107-10 79,343-2-27,-3-2 43,-21 0-11,-61 2-27,69 3-48,78-4-21,3 0-8,-66 6 0,70-4-17,24-1 2,15 0 0,0 0 1,-27-2-13,29 1 15,0 0-3,-3 2 15,-12 1 4,12-1 25,-13-5 106,15 4-130,-12 0-6,11 0 64,4 0-71,0-1-1,0 1 1,0 0 0,0 0-1,0-1 1,0 1 0,0 0-1,0 0 1,0-1 0,0 1-1,-1 0 1,1 0-1,0-1 1,0 1 0,0 0-1,0 0 1,-1 0 0,1 0-1,0-1 1,0 1-1,-1 0 1,1 0 0,0 0-1,0 0 1,-1 0 0,1-1-1,0 1 1,-1 0 0,1 0 0,-1 0 0,1 0 0,-1-1 1,0 1-1,1 0 0,-1-1 1,1 1-1,-1 0 0,1-1 1,0 1-1,-1-1 0,1 1 1,-1 0-1,1-1 0,0 1 1,-1-1-1,1 1 0,-1-2 1,-6-20-7,1 0 1,1 0-1,-3-25 1,5 28-19,0-5-85,1 0-1,0-1 1,3-30-1,1 34-29,14-109-3134,-14 119 1949,0 0 1,-1 0-1,-1-13 0,0 5-906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6:50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7 656 5140,'-1'0'-28,"1"0"-1,0 0 0,0 0 0,-1 0 0,1 0 0,0 0 0,0 0 1,-1 0-1,1-1 0,0 1 0,-1 0 0,1 0 0,0 0 0,0 0 0,0 0 1,-1-1-1,1 1 0,0 0 0,0 0 0,0 0 0,-1-1 0,1 1 0,0 0 1,0 0-1,0-1 0,0 1 0,0 0 0,0 0 0,-1-1 0,1 1 0,0 0 1,0-1-1,0 1 0,0 0 0,0 0 0,0-1 0,0 1 0,0 0 1,0-1-1,0 1 0,1 0 0,-1 0 0,0-1 0,0 1 0,0 0 0,0 0 1,0-1-1,0 1 0,0 0 0,1 0 0,-1-1 0,0 1 0,43-28 146,-42 27-10,3 0 39,21-6 252,1 1 0,-1 1 0,1 1 0,0 1 0,33 2 0,118 2 526,195-3 243,-5-20-741,121-4-203,-264 15-167,95-1-20,297-3 31,-450 9-64,196-18 39,-32 1-39,88 3 31,27 4 1,102-31 17,-311 23-78,142-20 6,47-12-280,-173 13 152,-116 18 122,377-61 120,-402 71 36,374-39 284,-273 38-210,-144 13-332,-65 3-88,0 1-471,6 1 1095,-9-2-476,0 0 0,0 0 0,-1 0 0,1 0 0,0 0 0,0 0 0,0 0 0,0 0 0,0 0 0,0 0 0,0 0 0,0 0 0,0 0 0,0 0 0,-1 1 0,1 0-1019,0-1 1019,0 0 0,0 0 0,0 0 0,0 0 0,0 0 0,0 0 0,0 1 0,0-1 0,0 0 0,0 0 0,0 0 0,0 0 0,0 0 0,0 0 0,0 0 0,0 0 0,0 0 0,0 1 0,0-1 0,1 0-1020,-34 17-1568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6:51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412 1 5829,'-129'43'1274,"8"-5"-189,26-7-597,40-9-599,43-16-24,22-4-19,13-1 81,14-2-2,-23 0 11,1 1 1,-1 1-1,21 3 0,-2-1-54,-11-2 59,-9 0-21,-1 1-1,1 1 1,13 4-1,-23-6 74,1 1-1,-1-1 1,0 1-1,1 0 1,-1 0-1,0 0 1,0 0-1,0 0 1,-1 1-1,1-1 0,-1 1 1,1 0-1,-1-1 1,4 7-1,-6-7 17,1 0-1,-1 0 1,0 0-1,1 0 1,-1 0-1,0 0 0,0 0 1,0 0-1,0 0 1,-1 0-1,1 0 1,0 0-1,-1 0 0,0 0 1,1 0-1,-1 0 1,0 0-1,0-1 1,0 1-1,0 0 1,0 0-1,0-1 0,-1 1 1,1-1-1,-3 3 1,-2 2 63,0 1 1,-1-1-1,0 0 0,-10 6 1,-2 0 0,-1-1 0,-1 0 1,0-2-1,0 0 0,-1-2 1,-43 10-1,61-17-266,0 0 65,1 0 0,0 0 0,-1-1-1,1 1 1,0-1 0,-1 0-1,1 0 1,0 0 0,0 0 0,0-1-1,0 1 1,0-1 0,0 0 0,-4-3-1,2-4-892,3 2-872,-1-6 424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6:52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4408,'0'-14'-115,"0"15"156,0-1 1,0 0-1,0 0 0,0 0 1,0 0-1,0 0 0,0 0 1,0 0-1,0 0 0,0 0 1,0 0-1,1 0 0,-1 0 1,0 0-1,0 0 0,0 0 1,0 0-1,0 0 0,0 0 1,0 0-1,0 0 0,0-1 1,0 1-1,0 0 0,0 0 1,0 0-1,0 0 0,0 0 0,1 0 1,-1 0-1,0 0 0,0 0 1,0 0-1,0 0 0,0 0 1,0 0-1,0 0 0,0 0 1,0 0-1,0 0 0,0-1 1,0 1-1,0 0 0,0 0 1,0 0-1,0 0 0,0 0 1,0 0-1,0 0 0,0 0 1,0 0-1,0 0 0,0 0 1,0 0-1,0 0 0,0-1 1,0 1-1,9 9 469,-6-6-430,0 0 1,-1 0-1,1 1 1,-1-1-1,0 1 1,0 0-1,1 4 0,33 76 1400,-5-12-742,-14-18-225,18 101 0,-17-68-275,-4 17-14,13 71-2500,-24-165 1651,-3-8-142,4 4-2608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6:53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7 5973,'0'0'13,"0"0"1,0-1 0,0 1 0,-1 0 0,1-1 0,0 1 0,0 0 0,0-1 0,-1 1 0,1 0 0,0-1 0,-1 1 0,1 0 0,0 0 0,-1-1 0,1 1 0,0 0 0,-1 0 0,1 0 0,0 0 0,-1-1-1,1 1 1,-1 0 0,1 0 0,0 0 0,-1 0 0,1 0 0,-1 0 0,1 0 0,0 0 0,-1 0 0,1 0 0,-1 0 0,1 0 0,0 0 0,-1 1 0,1-1 0,-1 0 0,-18 14 530,1 1 0,0 1 0,2 0 0,-18 21 0,2-2-17,18-19-280,0 1 1,2 0-1,-21 36 0,-21 60 259,53-111-501,1-2-1,-1 1 1,1 0-1,-1-1 0,1 1 0,0 0 0,0 0 0,-1 0 0,1-1 0,0 1 0,0 0 0,0 0 0,0 0 0,0-1 0,0 1 0,0 0 0,0 0 1,0 0-1,0-1 0,1 1 0,-1 0 0,0 0 0,0-1 0,1 1 0,-1 0 0,1 1 0,3 12 35,-3-13-35,0 0 0,0 0 0,0 0 0,0 0 0,0 0 0,0 0 0,0-1 0,0 1 0,0 0 0,0 0 0,1-1 0,-1 1 0,2 0 0,3 2 8,1 0 1,0 0-1,0 0 0,0-1 1,0 0-1,1-1 0,-1 1 1,0-1-1,14 0 1,4-2 8,36-5 1,-50 5-15,228-47 20,-121 21-303,-78 19-32,90-17-2759,-123 23 2747,-4 1-55,-1 0 1,1 0 0,0 0-1,-1 1 1,1-1 0,0 1-1,-1 0 1,4 0 0,13 0-2096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6:53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5 5857,'0'0'-180,"-5"-5"-177,5 5 393,0 0 1,0 0-1,0 1 0,0-1 0,0 0 0,0 0 0,0 0 0,0 0 0,0 0 0,0 0 0,0 0 0,0 1 0,0-1 0,0 0 1,0 0-1,0 0 0,0 0 0,0 0 0,0 0 0,0 0 0,0 0 0,0 0 0,0 1 0,0-1 0,-1 0 0,1 0 0,0 0 1,0 0-1,0 0 0,0 0 0,0 0 0,0 0 0,0 0 0,0 0 0,0 0 0,-1 0 0,1 0 0,0 0 0,0 0 0,0 0 0,0 0 1,0 0-1,0 0 0,0 0 0,0 0 0,-1 0 0,1 0 0,0 0 0,0 0 0,0 0 0,0 0 0,0 0 0,0 0 0,0 0 1,0 0-1,-1 0 0,1 0 0,0 0 0,0 0 0,0 0 0,0-1 0,0 1 0,0 0 0,0 0 0,0 0 0,1 36 1132,0-20-552,0 0 1,-4 27-1,-6 24 383,0 72-1,14 8-2514,-5-144 1302,0 0 1,0-1-1,1 1 0,-1-1 1,1 1-1,-1-1 1,1 0-1,2 4 0,-3-5 6,1 0-1,-1 0 0,1 0 1,-1 0-1,1-1 1,-1 1-1,1 0 0,0 0 1,-1-1-1,1 1 1,0 0-1,0-1 0,-1 1 1,1-1-1,0 1 1,0-1-1,0 1 0,0-1 1,0 0-1,-1 0 1,1 1-1,0-1 0,2 0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27.7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0 5705,'0'0'2610,"2"6"-2245,13 27 335,-14-31-616,0 1 0,-1 0 0,1 0 0,-1 0 0,0 0 1,0 0-1,0-1 0,0 1 0,0 0 0,-1 4 0,0 7 272,-1 24 221,-2-1 1,-8 38-1,5-38-311,2 1-1,-1 39 0,6 92-2518,5-154 1394,-1-4-4242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6:54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5801,'8'-9'-121,"-8"9"196,0-1 0,0 1 0,1 0 0,-1 0 0,0-1 0,0 1 0,1 0 0,-1 0-1,0-1 1,1 1 0,-1 0 0,0 0 0,1 0 0,-1-1 0,0 1 0,1 0 0,-1 0 0,0 0-1,1 0 1,-1 0 0,0 0 0,1 0 0,-1 0 0,1 0 0,-1 0 0,0 0 0,1 0-1,-1 0 1,0 0 0,1 0 0,-1 0 0,0 0 0,1 0 0,-1 1 0,0-1 0,1 0-1,3 8 288,0-1 0,-1 1 0,0 0 0,-1 0 0,0 1 0,0-1 0,1 16-1,25 206 3498,-3-103-3221,-22-103-862,-2-13-615,0 0-1,1 0 0,4 14 0,-5-23-186,21-26-8352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6:55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84 5629,'-2'0'-241,"-20"0"260,32-3 1003,29-5-419,1 4 109,-32 4-520,195-1 590,267-38-1246,-394 29 277,85-4-1371,-117 10 261,-41 4 599,0 0-660,16 0 58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6:55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13 4164,'0'0'-85,"-2"-2"35,-12-7 865,20 8 693,22 9 186,-24-7-2171,8 2 593,0 0-1,0 0 1,1-1 0,15 0 0,7 0 35,205 29-809,-238-31 657,0 1-1,0-1 1,0 0-1,1 0 1,-1 1-1,0-1 0,0 1 1,0 0-1,0 0 1,0-1-1,0 1 1,0 1-1,0-1 1,-1 0-1,1 0 0,0 1 1,-1-1-1,1 1 1,-1-1-1,1 1 1,-1 0-1,0-1 1,2 3-1,-3-2 25,-1 1-1,1-1 1,0 0 0,-1 0-1,1 0 1,-1 0-1,0 0 1,0 0 0,1 0-1,-1 0 1,0 0 0,-1 0-1,1 0 1,0-1 0,-1 1-1,1 0 1,-2 1 0,-5 8 141,6-9-137,1-1-1,0 1 1,-1-1-1,1 1 1,-1-1 0,1 1-1,-1-1 1,0 0-1,1 0 1,-1 0-1,0 0 1,-4 1 0,-1 2 76,-213 122 1438,191-107-1469,10-8-188,-12 6-462,30-15 316,-7 5-214,8-7 401,0 1 0,-1-1 0,1 0 0,0 0 0,0 1 0,-1-1 0,1 0 0,0 0 0,0 1-1,0-1 1,-1 0 0,1 0 0,0 1 0,0-1 0,0 0 0,0 1 0,0-1 0,0 0 0,-1 1 0,1-1 0,0 0-1,0 1 1,0-1 0,0 0 0,0 1 0,0-1 0,1 0 0,-1 1 0,0-1 0,0 0 0,0 1 0,0 0 0,1 0-178,0-1 74,0 1 0,-1 0-1,1 0 1,0 0 0,0-1-1,0 1 1,0 0-1,0-1 1,0 1 0,0-1-1,0 1 1,2 0-1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6:57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314 187 5036,'0'0'271,"-7"-9"-555,1 12 5155,-36 53-4135,2 1-1,3 3 1,2 0-1,-28 71 1,14-8-431,23-60-493,18-29-264,8-31 284,4-10-713,14-23 297,21-48 0,32-81-725,-28 66 739,7-17 48,38-88 446,-62 145 260,-25 51-176,11-20 86,-11 20-51,-1 1-1,1 0 0,0 0 1,-1 0-1,1 0 0,0 1 1,0-1-1,0 0 0,0 0 1,-1 0-1,1 1 0,0-1 1,1 0-1,-1 1 0,0-1 1,0 1-1,0-1 0,2 1 1,1 4 169,2 4-107,-1 0 0,0 1 0,0-1 1,-1 1-1,0 0 0,-1 0 1,0 0-1,0 1 0,-1-1 0,1 14 1,10 70 642,-4-27-320,1 78 0,-7-91-1643,13 71 0,-13-116 880,1 0-1147,-3-1-2238,-1 3 935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6:57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 5993,'0'0'-333,"0"-1"-380,0 1 740,0-1 0,0 1-1,0-1 1,0 1 0,0-1 0,0 1 0,0 0 0,0-1 0,0 1-1,1-1 1,-1 1 0,0-1 0,0 1 0,1 0 0,-1-1-1,0 1 1,0 0 0,1-1 0,-1 1 0,0 0 0,1-1 0,-1 1-1,1 0 1,-1 0 0,0-1 0,1 1 0,-1 0 0,1 0 0,-1 0-1,0-1 1,1 1 0,-1 0 0,1 0 0,40 0 581,-38 0-425,1 0-12,15 0 27,0-2 1,-1 0-1,23-6 1,72-23-24,-51 11-2415,-60 20 1761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6:58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28 3992,'-4'-10'-107,"3"8"62,3 0 79,4-6 97,-5 6 90,31-2 2034,-29 4-1371,2 1-444,4 1 116,1 0 0,-1 1 1,9 4-1,-16-6-266,0 0-234,-1-1 0,0 1 1,0 0-1,1-1 1,-1 1-1,0 0 1,0 0-1,0 0 1,0 0-1,0 0 0,0 0 1,0 0-1,0 0 1,-1 0-1,2 2 1,12 23 667,-3 12-298,1 3-1421,-1-16-2813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6:58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12 6713,'0'0'-244,"-3"-1"80,-12-9 4041,67 69-2276,-38-24-1102,-8-24-446,-1 0 1,-1 0 0,7 22-1,-2-5-320,-7-6-726,-2-20 908,0-1 0,-1 0 0,1 1 0,0-1 0,0 0 0,1 1 1,-1-1-1,0 0 0,0 1 0,1-1 0,-1 0 0,1 2 0,0-2-190,-1 0 0,0 0-1,0 1 1,0-1-1,0 0 1,0 0 0,0 1-1,0-1 1,0 0 0,0 0-1,0 1 1,-1-1 0,1 0-1,0 0 1,-1 0-1,-1 3 1,2-4-141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6:59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6393,'0'0'283,"5"4"-138,16 9 1,-16-10-3,150-11 1006,-136 5-1088,-16 2-32,0 1-2,12 0-4,-11 0-7,-1 0 2,39-5-25,-32 5 9,0-1 1,-1 0 0,12-3 0,-19 3 143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7:39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286 117 1732,'-38'-39'1926,"36"38"-1705,1-2 371,1 2-495,0 1 0,0-1 0,0 1 0,0-1 0,0 1 0,0-1 0,0 1 0,0-1 0,-1 0 1,1 1-1,0-1 0,0 1 0,0-1 0,-1 1 0,1-1 0,0 1 0,-1 0 0,1-1 0,0 1 0,-1-1 1,1 1-1,-1 0 0,1-1 0,-1 1 0,1 0 0,-1-1 0,1 1 0,-1 0 0,0-1 0,-17 14 182,1 1-1,1 0 0,-20 22 0,10-5 35,2 0 0,-34 58-1,56-86-302,-4 7 18,1 0 0,0 1 0,0-1 0,1 1 0,1 0 0,0 0 0,-2 13 0,4-21-24,0 1 0,1-1 0,-1 1 0,1-1 0,0 1 0,0-1 1,1 1-1,-1-1 0,1 1 0,-1-1 0,1 1 0,0-1 0,1 0 0,-1 1 0,0-1 1,1 0-1,0 0 0,-1 0 0,1 0 0,1 0 0,-1-1 0,0 1 0,1-1 0,-1 1 1,1-1-1,0 0 0,3 3 0,-1-3-14,0 0-1,0 0 1,1 0 0,-1-1 0,0 0-1,1 0 1,-1 0 0,1-1 0,8 1-1,1-2-66,1-1-1,18-4 1,-21 3 37,1 0 1,-1-2 0,-1 1 0,1-2 0,0 0 0,-1 0-1,-1-1 1,1-1 0,-1 1 0,0-2 0,0 0 0,-1 0-1,-1-1 1,0 0 0,0-1 0,-1 0 0,0 0 0,0-1-1,-2 0 1,1 0 0,-2 0 0,5-15 0,-5 14 25,-2 0 0,0 0-1,0 0 1,1-27 0,-4 34 5,0 0 0,-1 1 1,1-1-1,-1 0 0,0 0 0,0 1 0,-1-1 0,0 0 0,0 1 1,0 0-1,-1-1 0,1 1 0,-7-9 0,2 6-28,0 0-1,0 0 1,0 1 0,-1 0-1,-9-7 1,5 6-257,1 0 0,-23-11 1,28 13 210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7:40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57 4120,'-3'-10'-99,"2"8"49,1 1 72,0 1-1,0-1 1,0 0-1,1 1 1,-1-1 0,0 1-1,0-1 1,0 0-1,-1 1 1,1-1 0,0 1-1,0-1 1,0 0-1,0 1 1,0-1 0,-1 1-1,1-1 1,0 0-1,-1 1 1,1-1-1,0 1 1,-1-1 0,1 1-1,-1-1 1,1 1-1,0 0 1,-2-1 0,2 1 19,-1 0 0,0 0 0,0 0 1,1 1-1,-1-1 0,0 0 0,0 1 1,1-1-1,-1 1 0,0-1 1,1 1-1,-1-1 0,1 1 0,-1-1 1,0 1-1,1-1 0,-1 2 0,-3 3 96,0 0 0,1 0 0,0 0 0,-5 11 0,3-3 41,0-1 0,-11 18 0,-6 11 102,-26 65 208,-16 38-104,37-83-288,14-34-100,-17 52 0,22-60-40,7-17 38,0 0 0,0-1 1,0 1-1,1 0 0,-1 0 1,0-1-1,1 1 0,-1 0 1,1 0-1,0 0 0,0 0 1,0 0-1,-1 0 1,2-1-1,-1 1 0,0 0 1,0 0-1,1 3 0,0-3-2,6-6-15,4-3 6,0-1 0,-1-1 0,1 0 0,-2 0 0,1-1 0,10-15 0,48-77-163,-53 79 160,76-144-83,-37 63 238,1 1 151,-34 74-161,-4 7-9,-16 22-105,-1-1-1,0 0 0,1 0 1,-1 0-1,1 1 1,-1-1-1,1 0 1,-1 0-1,1 1 1,0-1-1,-1 0 1,1 1-1,0-1 1,-1 1-1,1-1 1,0 1-1,0-1 1,0 1-1,-1 0 0,1-1 1,0 1-1,0 0 1,0 0-1,0-1 1,1 1-1,-1 1 12,1-1 0,-1 0-1,0 1 1,0-1 0,0 1 0,0-1-1,0 1 1,0 0 0,0 0-1,0-1 1,0 1 0,0 0 0,0 0-1,0 0 1,1 2 0,1 1 31,0 0-1,0 1 1,-1-1 0,0 1 0,0 0 0,0 0-1,2 6 1,4 62 562,-2 121-1,-6-179-581,9 98-49,-1-3-1799,-4-78 502,1-20-1720,0-8 928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29.9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367 29 6489,'-9'-10'-1347,"9"10"1416,1-1-1,-1 1 1,0-1-1,0 0 0,0 1 1,0-1-1,0 0 0,0 1 1,0-1-1,0 1 0,0-1 1,-1 0-1,1 1 0,0-1 1,0 1-1,0-1 0,-1 0 1,1 1-1,0-1 0,-1 1 1,1-1-1,0 1 0,-1-1 1,1 1-1,-1-1 0,1 1 1,-1 0-1,1-1 1,-1 1-1,1 0 0,-1-1 1,1 1-1,-1 0 0,0 0 1,1-1-1,-1 1 0,1 0 1,-1 0-1,0 0 0,1 0 1,-1 0-1,0 0 0,0 0 1,-4 1 326,0 0 0,1 0 0,-1 1 0,0 0 1,-5 3-1,0-1-993,-164 73 1346,51-15-1221,121-61 409,6 1-107,3 2 143,1 0 0,-1-1 1,1 0-1,0 0 0,-1-1 0,1 0 0,0 0 1,9 0-1,57-2-106,-59-1 93,1 0 1,0 1-1,0 1 1,0 1-1,21 5 1,-17-6-92,-18-2 120,0 1-1,0 0 1,-1 0-1,1 0 1,0 0-1,0 0 1,0 1-1,-1-1 0,1 0 1,0 1-1,0-1 1,-1 1-1,1 0 1,2 1-1,-4-2 9,1 0 0,-1 0 1,1 1-1,0-1 0,-1 0 0,1 0 0,-1 1 0,1-1 0,-1 1 1,0-1-1,1 0 0,-1 1 0,1-1 0,-1 1 0,0-1 0,1 1 1,-1-1-1,0 1 0,1-1 0,-1 1 0,0 0 0,0-1 0,0 1 1,1-1-1,-1 1 0,0-1 0,0 1 0,0 0 0,0-1 0,0 1 1,0 0-1,0-1 0,0 1 0,-1-1 0,1 1 0,0-1 0,0 1 1,0 0-1,-1-1 0,1 1 0,0-1 0,0 1 0,-1-1 0,1 1 1,-1-1-1,1 1 0,0-1 0,-1 1 0,1-1 0,-2 1 0,-14 12-100,-1-2-1,-1 1 0,0-2 1,0 0-1,-1-2 0,0 0 1,-1 0-1,-23 4 0,40-12-51,1 1 0,0-1 0,-1 0 0,1 0-1,-1 0 1,1-1 0,-1 1 0,1-1 0,-1 1-1,1-1 1,0 0 0,-1 1 0,1-1 0,0-1-1,0 1 1,0 0 0,0 0 0,0-1 0,0 1-1,0-1 1,0 0 0,0 0 0,1 1 0,-1-1-1,1 0 1,-1 0 0,1 0 0,-2-5 0,5-6-1336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7:40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49 5100,'-2'-1'-197,"0"1"162,1 0 28,0 0 0,1-1 0,-1 1 0,0 0 0,0 0 0,0 0 1,1-1-1,-1 1 0,0 0 0,0-1 0,1 1 0,-1-1 1,0 1-1,1-1 0,-1 1 0,0-1 0,1 0 0,-1 1 1,1-1-1,-1 0 0,1 1 0,0-1 0,-1 0 0,1 0 1,-1 0-1,0-1 337,5-1-168,-1 1-113,0-1 1,1 1-1,-1 0 1,1 1 0,-1-1-1,1 0 1,0 1-1,0 0 1,-1 0-1,9-1 1,48-2 562,-20 2-334,19 1 60,-44 2-254,1-1-1,22-3 0,-23 2-276,0 1 0,0 0 0,24 4-1,-28-3-45,-5 1 115,8-1-2513,8-4 1061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7:43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37 4316,'-10'-22'1183,"10"21"-1118,0 1 1,0-1 0,0 0 0,-1 0 0,1 1-1,0-1 1,-1 0 0,1 1 0,-1-1 0,1 0-1,-1 1 1,1-1 0,-1 1 0,1-1 0,-1 1-1,1-1 1,-1 1 0,0-1 0,1 1-1,-1 0 1,0-1 0,1 1 0,-1 0 0,0-1-1,0 1 1,1 0 0,-1 0 0,0 0 0,0 0-1,0 0 1,1 0 0,-1 0 0,0 0 0,0 0-1,1 0 1,-1 0 0,-1 1 0,-3 1-58,0 0 1,1 0-1,-1 1 1,0-1-1,-3 5 0,-6 2 180,-22 10 9,-15 8-109,47-25-107,1 1 1,-1 0-1,0 0 1,0 0 0,1 1-1,0-1 1,0 1-1,-5 7 1,7-10 14,1 0 1,0 0-1,-1 0 0,1 0 0,0 0 0,0 0 1,0 0-1,0 0 0,0 0 0,0 0 0,0 0 1,0 0-1,0 0 0,1 0 0,-1 0 1,0 0-1,1 0 0,-1 0 0,1 0 0,-1 0 1,1 0-1,-1 0 0,1-1 0,-1 1 1,1 0-1,1 1 0,23 17-23,-5-10-1,0 0 0,32 8-1,-31-10 11,0 0-1,29 14 1,-47-19 33,1 0 0,-1 1 1,0-1-1,0 1 0,0 0 1,0 0-1,0 0 0,-1 0 1,1 0-1,-1 1 0,0-1 1,3 6-1,-5-7-2,0 0 0,0 0 0,0 0 0,0 0-1,0 0 1,-1-1 0,1 1 0,-1 0 0,0 0 0,1-1 0,-1 1-1,0 0 1,0-1 0,0 1 0,0 0 0,-2 1 0,-8 7-2,0-1 0,-1 0 0,-1-1 0,1 0 0,-1-1 0,-1 0 0,-25 9 0,15-8-136,15-4-64,0-1-1,0 0 1,0 0 0,-1-1-1,-18 2 1,25-4-159,-1-2-33,3 2 345,0 0-1,0 0 0,0-1 0,0 1 1,1 0-1,-1-1 0,0 1 0,0-1 1,0 1-1,1-1 0,-1 0 0,0 1 1,1-1-1,-1 0 0,0 1 0,1-1 1,-1 0-1,1 0 0,-1 0 0,1 1 1,-1-3-1,1 0-144,-1 0 0,1 1 0,0-1 0,1 0 0,-1 0 0,0 0 0,2-4 0,2-13-1135,1 3 141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7:43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67 4128,'5'-46'550,"-5"40"-135,0-8 3148,0 14-3495,-8 13 141,1 0-1,0 1 1,1 1-1,1-1 1,0 1-1,1-1 1,0 1-1,1 1 1,0 15-1,-3 152 597,6-135-762,2 27-314,-5 81-2752,-5-116-486,4-20 511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7:41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 4760,'6'-9'118,"8"-4"474,-12 11-356,9-6 510,11-2 251,-20 9-760,13-6 191,-5 4-287,1 0 1,0 0-1,0 1 0,0 1 0,0 0 1,1 0-1,10 2 0,-15-1-105,7 0-45,1 1 0,-1 0 0,19 5 0,-30-5-7,0 0 0,0 0 0,-1 0 1,1 0-1,0 0 0,-1 1 0,1-1 1,-1 1-1,1 0 0,2 3 0,-4-5 9,0 1 0,0 0 0,0 0 0,-1 0-1,1 0 1,0 0 0,-1 1 0,1-1-1,-1 0 1,1 0 0,-1 0 0,0 0-1,1 1 1,-1-1 0,0 0 0,0 0 0,0 1-1,0-1 1,0 0 0,0 0 0,0 1-1,0-1 1,-1 0 0,1 0 0,0 0-1,-1 1 1,1-1 0,-1 0 0,-1 2-1,-6 9-47,-2 0 0,1-1 0,-2 0 0,1 0 0,-1-1 0,-1 0 0,-15 9 0,16-11 23,-64 48-188,75-56 221,0 1-1,-1-1 1,1 0-1,-1 1 0,1-1 1,0 1-1,-1-1 0,1 1 1,0 0-1,0-1 0,-1 1 1,1-1-1,0 1 1,0-1-1,0 1 0,0 0 1,0-1-1,-1 1 0,1 0 1,0-1-1,1 1 0,-1-1 1,0 1-1,0 0 1,0-1-1,0 1 0,0-1 1,1 1-1,-1-1 0,0 1 1,0 0-1,1-1 0,-1 1 1,0-1-1,1 1 1,-1-1-1,1 0 0,-1 1 1,1 0-1,18 12 60,25 4 3,12 6-22,-49-19-12,-1 0 0,1 1 1,-1 0-1,10 9 0,-8-7 26,-7-5-44,0-1 0,0 0 0,0 1 0,0-1 0,-1 1 0,1-1 0,-1 1 0,1-1 0,-1 1 0,1 0 0,-1-1 0,0 1 0,0-1 0,0 1 0,0 0 0,0-1 0,0 1 1,0 0-1,-1-1 0,1 1 0,-1-1 0,0 3 0,-1 1 20,1 0 1,-1 0 0,0 0-1,-1 0 1,-3 5 0,-4 1 22,0 0 0,-1-1 0,0 0 0,-1-1 0,0 0 0,-16 8 0,-15 13 26,-7-3-448,47-26 154,8-5-2708,18-17 1017,-3 7-273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7:41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49 5396,'17'-46'729,"-16"44"519,-1 7-1014,1 2-102,0 1-1,-1-1 0,0 0 0,-2 13 0,-5 14 339,6-25-369,0 0 0,-1-1-1,0 0 1,-4 9 0,1-2-16,0 0 0,0 1 1,2 0-1,0-1 0,1 1 0,-1 24 1,4-38-84,-1 0 0,0 0 0,1 0 1,-1 0-1,1 0 0,0 0 1,-1 0-1,1 0 0,0 0 0,0 0 1,0-1-1,1 1 0,-1 0 1,0-1-1,0 1 0,1-1 0,-1 0 1,1 1-1,0-1 0,-1 0 1,1 0-1,0 0 0,0 0 0,0 0 1,-1 0-1,1 0 0,0-1 1,0 1-1,0-1 0,4 1 0,9 1 9,0 0 0,0 0 0,19-2 0,-33 0-10,74 3 0,-60-1-5,31 5-8,-41-6 25,0 0-1,1 0 0,-1 0 1,0 1-1,1 0 1,-1 0-1,0 0 0,0 1 1,7 4-1,-11-6 1,1 1 0,-1-1 0,1 1 0,-1-1-1,0 1 1,1 0 0,-1-1 0,0 1 0,0 0-1,0 0 1,-1 0 0,1-1 0,0 1 0,-1 0 0,1 0-1,-1 0 1,0 0 0,0 0 0,1 0 0,-1 0 0,0 0-1,-1 0 1,1 0 0,0 0 0,-1 0 0,1 0-1,-1 0 1,1 0 0,-2 2 0,-3 8 15,0-1 1,-1 0-1,0-1 0,0 0 1,-1 0-1,-1 0 0,1-1 0,-2 0 1,1 0-1,-1-1 0,0 0 1,-1-1-1,-13 9 0,10-9-441,1 0-1,-1-1 1,0-1 0,-1 0-1,0 0 1,-20 3-1,33-8 341,0 0 0,0 0 0,0 0 0,0 0 0,0 0 0,0 0-1,0 0 1,0 0 0,-1 0 0,1-1 0,0 1 0,0 0 0,0-1-1,0 1 1,0-1 0,0 1 0,-1-2 0,-2 0-313,-10-3-1620,4-3-375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7:42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77 5557,'-2'-4'-49,"-7"-16"-448,9 19 495,0 1 0,0-1 0,0 1 0,0-1 0,0 0 0,0 1 0,0-1 0,0 0 0,0 1 0,0-1 0,0 0 0,0 1 0,1-1 0,-1 1 0,0-1 0,1 0 0,-1 1 0,0-1 0,1 1 0,-1-1 0,0 1 0,1-1 0,-1 1 0,1-1 0,-1 1 0,1 0 0,-1-1 0,1 1 0,-1 0 0,1-1 0,-1 1 0,2-1 0,7-3 137,1 0-1,-1 1 0,1 0 1,0 0-1,-1 1 0,12-1 1,72-1 1213,-36 5-735,-19 0-1404,60-6 0,-69 3-2149,-14-1 1471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7:44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367 0 6609,'0'0'216,"-7"2"28,6-1-252,-11 2 298,-1 1 0,-22 10 0,-35 26 775,34-20-769,1 1 0,1 1 0,-35 30 0,67-50-305,0 0 0,0 0 0,0 0 0,0 0 0,1 1 0,-1-1 0,0 0 0,1 1-1,-2 4 1,2-5 4,1-1 0,0 0 0,-1 0-1,1 0 1,0 1 0,0-1 0,0 0-1,0 1 1,0-1 0,0 0 0,1 0-1,-1 1 1,0-1 0,1 0 0,-1 0-1,1 2 1,2 0-3,-1 0-1,1 0 0,-1 0 1,1-1-1,0 1 1,0-1-1,0 0 1,0 0-1,0 0 1,0 0-1,1 0 1,-1-1-1,7 3 1,100 24-129,-100-25 133,-8-3 7,-1 0 1,0 0 0,0 0 0,0 1 0,0-1 0,0 0 0,0 1 0,0-1 0,0 1 0,0-1 0,0 1 0,-1-1 0,1 1-1,0-1 1,0 1 0,0 0 0,0 0 0,-1-1 0,1 1 0,0 0 0,-1 0 0,1 0 0,-1 0 0,1 0 0,-1 0 0,1 0 0,-1 0-1,0 0 1,0 0 0,1 0 0,-1 0 0,0 0 0,0 0 0,0 0 0,0 0 0,0 0 0,0 0 0,0 1 0,-1 2 18,0-1-1,0 0 1,-1-1 0,1 1 0,-1 0 0,1 0 0,-1 0 0,0-1 0,0 1 0,0-1 0,0 0 0,-3 3 0,-6 4-18,-1-1 1,-1 0-1,1-1 1,-2 0-1,1-1 1,0-1-1,-17 5 1,26-9-79,1-1 1,-1 1-1,0-1 1,0 0-1,1 0 1,-1 0-1,0-1 1,1 1-1,-1-1 1,0 0-1,-5-2 1,6 2-6,1 0 1,0 0-1,0 1 1,0-1-1,1 0 0,-1-1 1,0 1-1,0 0 1,0-1-1,1 1 0,-1-1 1,1 1-1,-1-1 1,1 0-1,0 1 0,-1-1 1,1 0-1,0 0 1,0 0-1,0 0 0,0-4 1,0 1-370,1-1 1,-1 0 0,2 0-1,-1 1 1,1-1-1,-1 0 1,3-6 0,2-11-1721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7:44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34 5473,'0'-22'114,"0"20"60,1-5-94,1 4 485,1 8 2905,0 4-3265,-1 0-1,0 0 1,0 1 0,0 14 0,4 75 1003,-3-64-963,-1-1 0,-3 40 0,-2-24-148,2-28-150,-1 0 1,0 0-1,-9 33 1,-8 10-597,-15 48-4708,31-103 3131,2 1-416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7:45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61 5921,'-80'0'-636,"76"0"640,-1 0 36,-12 3 51,12-2 40,2-1 21,21 2 3043,99 7-2368,13-7-360,126-4-66,97-13 4,410-26 131,1 22-379,-126 37-455,-294-5 105,-149-11 138,78 4 117,-127-5 21,-83-1-126,-15 4-140,-44-4 121,-1 0-18,12 0-20,-11 0-33,-13 2-1880,-27 6 1324,35-8 529,-1 1-1,0-1 1,1 1-1,-1-1 1,0 0-1,0 1 1,0-1-1,1 0 1,-1 0-1,0 0 1,0-1-1,1 1 1,-1 0-1,0-1 1,-2 0-1,-3-1-606,-13-2-2029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7:57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13 6085,'-5'-4'-56,"4"3"177,0 0 0,0 0-1,0 0 1,0 1 0,-1-1 0,1 0-1,0 1 1,0-1 0,-1 1 0,1-1-1,-3 1 1,-11 5 458,8-2 4060,11 1-4522,11 11-8,-12-11-14,12 27 403,-9-19-455,0 1-1,-1 0 0,-1 0 0,0 0 1,-1 1-1,0 0 0,0 15 1,2 104 55,-6-100-119,3 9-8,0-28-60,-2 0 1,0 0-1,-3 26 0,-2 1-890,6-27-354,8-30-6488,-8 13 8416,1-9-2748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0.2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22 4300,'0'0'-159,"0"-14"754,2 9-760,-2 5 231,0 0-1,0 0 0,0 0 1,0-1-1,0 1 0,0 0 1,0 0-1,0 0 0,0 0 0,0 0 1,0 0-1,1 0 0,-1-1 1,0 1-1,0 0 0,0 0 1,0 0-1,0 0 0,0 0 0,0 0 1,0 0-1,1 0 0,-1 0 1,0 0-1,0 0 0,0 0 0,0 0 1,0 0-1,1 0 0,-1-1 1,0 1-1,0 0 0,0 0 1,0 1-1,0-1 0,0 0 0,1 0 1,-1 0-1,0 0 0,0 0 1,0 0-1,0 0 0,0 0 1,0 0-1,1 0 0,-1 0 0,0 0 1,0 0-1,0 0 0,0 0 1,0 1-1,0-1 0,0 0 1,0 0-1,1 0 0,-1 0 0,7 12 242,0-1-1,-1 1 1,0 0-1,-1 0 0,0 1 1,4 15-1,30 183 1136,10 34-2577,-44-218 130,-5-23 571,0 0 0,0 0 1,1 0-1,0 0 0,0 0 0,0 0 0,0 0 1,1-1-1,-1 1 0,1 0 0,4 4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7:58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33 201 5036,'-5'-11'-463,"-3"-12"-137,4 18 437,4 5 160,0-1 1,-1 1-1,1 0 0,0 0 0,-1 0 0,1 0 0,0-1 0,-1 1 0,1 0 0,0 0 0,0 0 0,-1-1 0,1 1 0,0 0 0,0-1 0,0 1 0,-1 0 0,1 0 0,0-1 0,0 1 0,0 0 0,0-1 1,0 1-1,-1 0 0,1-1 0,-7-31 665,6 31-182,1-5-190,0 5-157,-1 0 0,1 0-1,0-1 1,0 1 0,0 0-1,0 0 1,0-1 0,0 1-1,0 0 1,1 0 0,-1-1-1,0 1 1,1 0-1,-1 0 1,0 0 0,2-3-1,10 2 124,-9 1-7,65-8 923,24-11-481,-38 9-598,113-32-2385,-135 39 1041,-30 3 890,2 1-494,-1 0 649,-2 0 85,0-1 0,0 1 0,0 0 1,0 0-1,0 0 0,0 0 0,0 0 0,0 0 0,0 0 1,0 0-1,0 0 0,0 1 0,0-1 0,2 1 0,4 2-1127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7:58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32 3880,'0'0'-158,"-4"0"28,-2 1 1955,17-1-1507,37-4 32,28-1 436,9-3-342,-28 1-492,-54 7-12,0 0-16,55 0-3684,-55-2 2813,12-4 379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01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64 3256,'-3'-10'209,"2"8"-14,0 0 1,0 0-1,1-1 1,-1 1-1,1 0 1,-1-1-1,1 1 1,0-1-1,0 1 1,0 0-1,0-1 1,1 1-1,-1 0 1,2-5-1,-2 5 866,9-3-232,-8 4-783,0 1 1,0-1-1,-1 0 0,1 1 1,0-1-1,0 1 1,0-1-1,0 1 1,0-1-1,0 1 1,0 0-1,0-1 0,0 1 1,0 0-1,0 0 1,1 0-1,-1 0-29,10-1 83,-1 1-1,1 1 0,-1 0 1,1 0-1,-1 1 1,18 5-1,-10-5-64,-17-2-36,1 0 0,0 0 0,-1 0 0,1 0 0,0 0 0,-1 1 0,1-1 0,0 0 1,-1 1-1,1-1 0,2 2 0,6 3-55,1 1 0,-1 0-1,13 11 1,-22-16 50,0 0-1,0 0 0,0 0 1,-1 0-1,1 0 1,0 1-1,0-1 0,-1 0 1,1 1-1,-1-1 1,1 0-1,-1 1 1,1-1-1,-1 1 0,0-1 1,0 0-1,0 1 1,0-1-1,0 1 0,0-1 1,0 1-1,0-1 1,-1 1-1,1-1 0,0 0 1,-1 1-1,1-1 1,-1 0-1,0 1 0,1-1 1,-1 0-1,-1 2 1,-1 1-10,0 1 0,0-1 0,-1 0 0,0 0 0,0 0 0,-8 6 0,-129 96-196,135-102 190,4-3 16,1 0 0,0 0 0,-1 0 0,1 0 0,0 0 1,0 1-1,0-1 0,0 0 0,0 1 0,0-1 0,0 0 1,0 1-1,0 2 0,0-3 6,1 0 0,0-1 0,0 1 0,-1 0 0,1 0-1,0 0 1,0 0 0,0 0 0,0 0 0,0 0 0,0 0 0,0 0 0,0-1 0,1 1 0,-1 0 0,0 0 0,1 0 0,-1 0 0,0 0 0,1-1 0,-1 1 0,1 0 0,-1 0 0,1-1-1,-1 1 1,1 0 0,0 0 0,-1-1 0,1 1 0,0-1 0,-1 1 0,3 0 0,21 12-24,-6-5-23,34 17-1,-47-22 26,1 1 0,-1-1-1,0 1 1,0 0-1,0 0 1,-1 1 0,0 0-1,1-1 1,4 10 0,3-2-3,-1 1 9,-9-11 35,-1 1 1,0 0-1,0 0 0,0 0 0,-1 0 0,1 0 0,-1 0 1,1 1-1,-1-1 0,0 0 0,0 0 0,-1 0 1,1 0-1,-1 0 0,1 0 0,-1 0 0,0 0 1,0 0-1,0 0 0,-1 0 0,1 0 0,-4 4 0,1-2 19,0 0 0,0-1 0,-1 0 0,1 0-1,-1 0 1,0 0 0,0-1 0,0 0 0,-1 0-1,1 0 1,-11 3 0,7-3-121,0-1 0,0 1 0,0-1 1,0-1-1,0 0 0,0 0 0,0-1 0,0 0 1,-12-2-1,-7-1-605,23 3 394,0 0-1,1 0 0,-1-1 1,0 0-1,1 0 0,-1 0 1,1-1-1,0 1 1,-1-1-1,-7-4 0,8 3-1160,-4 0 70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02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372 1 4292,'0'0'15,"-5"3"154,-102 54 816,78-42-841,-17 13 41,-9 3-68,54-30-121,-1 0 1,1 0-1,-1 0 0,1 0 0,0 0 0,0 0 0,-1 0 1,1 0-1,0 1 0,0-1 0,0 1 0,0-1 0,0 0 1,1 1-1,-1-1 0,-1 4 0,2-4 3,0 0 0,0-1 0,0 1 1,-1 0-1,1 0 0,0 0 0,0 0 0,0 0 0,0 0 0,0 0 0,1-1 0,-1 1 0,0 0 0,0 0 1,1 0-1,-1 0 0,0 0 0,1-1 0,-1 1 0,1 0 0,-1 0 0,1-1 0,-1 1 0,1 0 0,-1-1 0,1 1 1,0-1-1,0 1 0,-1 0 0,1-1 0,0 1 0,0-1 0,1 1 0,12 4 0,1 0 0,0-1 0,0-1 0,28 3 1,-27-3-10,-1 0 1,26 9 0,-16-4 3,27 5 0,-50-12 10,1 0 1,-1 0 0,1 0 0,-1 0-1,0 1 1,1-1 0,-1 1 0,0-1 0,0 1-1,0 0 1,0 0 0,-1 0 0,1 0 0,0 0-1,-1 0 1,3 4 0,-4-5 3,1 1 0,-1 0 0,1 0 1,-1-1-1,0 1 0,0 0 0,0 0 0,0 0 1,0 0-1,0-1 0,0 1 0,-1 0 0,1 0 1,-1-1-1,1 1 0,-1 0 0,0-1 0,1 1 1,-1 0-1,0-1 0,0 1 0,0-1 1,-2 3-1,-29 30 240,19-24-151,0 0 0,-1 0 0,0-2 0,0 1 0,-26 9 0,-81 23 426,114-38-599,-1-1 1,0-1-1,0 1 0,0-1 1,0-1-1,0 1 1,0-1-1,-16-2 0,21 0-64,0 1 1,0-1-1,0 1 0,0-1 0,0 0 1,0 0-1,0 0 0,1 0 0,-1-1 0,1 1 1,0-1-1,-1 1 0,1-1 0,0 0 0,0 0 1,1 0-1,-1 0 0,1 0 0,-1 0 0,1-1 1,0 1-1,0 0 0,1-1 0,-1 1 1,1-1-1,-1-3 0,1-9-947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02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51 3692,'17'-46'370,"-16"44"48,5-1 3103,-14 21-3077,1-1 1,-6 28 0,9-33-264,-7 27 318,1 0-1,-6 60 1,3-3-121,8 190 233,19 179-773,-18-387-1663,1-70 1410,2-6-538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04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590 1335 5633,'-24'-13'-364,"-25"-9"0,29 13 694,0 0 1,-34-22 0,-80-60 2509,114 74-2636,1-1 0,0 0 0,1-1 0,1-1 0,-15-24 0,-63-115 265,91 152-449,-7-15 14,1 0 0,1-1-1,1 0 1,2 0 0,0-1-1,1 0 1,-2-25 0,5 27-49,1-1 1,3-31-1,-1 43-2,0 1-1,1 0 1,0 0 0,1 0-1,0 0 1,1 0-1,6-12 1,-2 8-3,1 0 1,0 1-1,1 0 1,0 0-1,1 1 1,0 1-1,1 0 1,1 0-1,0 1 1,20-12-1,26-13 14,1 2 0,107-41 0,159-28 4,-238 81 10,161-15 0,-140 28 93,2 6 1,216 23 0,-306-18-85,392 66 363,-356-56-323,106 29 140,-48-6 0,-82-23-133,-2-2 23,0 2 1,0 2 0,28 17 0,-38-16-18,-1 0 0,0 2 0,-1 0 0,-1 1 1,0 1-1,-2 1 0,24 38 0,-29-40-23,-1 1 1,-1 0-1,0 0 0,-2 0 0,0 1 1,-2 1-1,0-1 0,3 35 1,-8-45-33,0 0 1,0 1-1,-1-1 1,-1 0-1,0 0 1,0 0 0,-1 0-1,-7 17 1,-4 6 19,-25 39 1,29-55-27,-15 20-9,-1 0 1,-1-3 0,-2 0 0,-2-1 0,-1-2 0,-55 42 0,55-49 3,-2-2 0,-1-1 0,-1-2 0,-47 20 1,16-13 4,-109 27 1,64-30 31,-1-5 1,-134 5 0,-187-24 105,387-2-139,-159-15 20,162 11-24,-66-11 12,99 14-19,-97-28-180,96 27 154,0-1-1,0 0 0,1-1 0,-1-1 1,2 0-1,-18-13 0,-72-63-2439,93 78 937,0-1 0,-1 1 0,-13-7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30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48 1404,'-18'-4'5284,"23"2"-4996,16-6-2,-16 6 907,27-2 2146,-29 4-1292,0-1-1915,13-1 85,36-8 285,-30 5-488,1 1-1,0 1 1,0 2-1,0 0 1,0 1 0,24 4-1,-18 0-134,-1-1 43,-27-3 70,0 0-1,0 0 1,1 0 0,-1 0-1,0 0 1,0 1 0,0-1-1,0 0 1,0 1 0,1-1 0,-1 1-1,0-1 1,1 2 0,1 0-15,-2-2 15,1 0 0,-1 1 0,0-1 0,0 1 0,0 0 0,0-1 0,-1 1 0,1 0 0,0 0 1,0-1-1,0 1 0,-1 0 0,1 0 0,0 0 0,-1 0 0,1 0 0,0 0 0,-1 0 0,0 0 0,1 0 1,-1 0-1,0 0 0,1 1 0,-1-1 0,0 0 0,0 0 0,0 0 0,0 0 0,0 1 0,0-1 0,0 0 1,0 0-1,-1 0 0,1 0 0,0 0 0,-1 0 0,1 0 0,-2 2 0,0 3-22,-1 0-1,0 0 0,-1 0 1,-6 9-1,-13 10-46,-1 0-1,-33 26 0,18-17 22,16-17 28,18-14 19,0 0 0,1 0 0,0 1 0,-1 0 0,1-1 0,-7 10 0,-9 6-101,20-18 104,-1 0 0,1-1 0,-1 1 0,1 0 1,-1 0-1,1 0 0,0 0 0,-1-1 1,1 1-1,0 0 0,-1 0 0,1 0 0,0 0 1,0 0-1,0 0 0,0 0 0,0 0 1,0 0-1,0 0 0,0 0 0,1 0 0,-1 0 1,0-1-1,0 1 0,1 0 0,-1 0 1,1 0-1,-1 0 0,1 0 0,-1-1 0,1 1 1,-1 0-1,1 0 0,0-1 0,-1 1 1,1-1-1,0 1 0,1 0 0,3 3-2,0-1 0,0 0-1,0 0 1,0 0 0,1-1 0,0 1-1,-1-1 1,7 1 0,18 7-10,10 7-4,-27-12 14,1 0 0,-1 1 0,-1 1 0,1 0 0,-1 1 0,17 13 0,-26-18 4,0-1 1,-1 0 0,1 1 0,0 0 0,-1-1 0,0 1 0,0 0 0,0 0 0,0 1 0,0-1-1,-1 0 1,1 1 0,1 5 0,-3-5 1,1-1 0,-1 1 0,0-1 0,0 1 0,0-1 0,0 1 0,-1-1 0,1 0 0,-1 1 0,0-1 0,0 1 0,0-1 0,-1 0 0,1 0 0,-1 0 0,1 0 0,-1 0 1,0 0-1,0 0 0,-1-1 0,-2 4 0,-6 4 10,0 0 0,-1-1 1,-21 14-1,17-13 23,-5 2 30,0-1 0,-1-1 0,-38 13 0,-10 4 70,32-16-54,16-6-224,20-4-15,1-5-1604,-2-9 1188,2 10-91,6 0-85,38-22-3787,-33 21 1484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31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 6333,'0'0'-436,"-4"-4"-983,4 1 2263,7 5 4469,23 8-5166,-26-8-103,0-1 0,1 0-1,-1 0 1,0-1 0,1 1-1,-1-1 1,1 0 0,0 0-1,7-2 1,-2 1-13,30-1 168,-30 1-152,1 1 0,-1 0-1,0 0 1,14 2 0,-21-1-39,-1-1 0,0 1 0,0-1 0,1 0 0,-1 0 0,0 0 0,0 0 0,1-1 0,2 0 0,-4 1-5,1 0 1,-1-1-1,1 1 0,-1 0 0,1 0 0,-1 0 1,1 0-1,-1 0 0,1 0 0,-1 1 1,2-1-1,2 2 11,1-2 1,-1 1 0,0-1-1,0 1 1,8-2 0,-8 1-8,0 0 0,0 0-1,0 0 1,0 1 0,6 1 0,-9-2-4,0 1 0,-1 0 0,1-1 0,-1 1 0,1 0 0,-1 0 0,0 0 0,1 0 0,-1 0 0,0 1 0,0-1 0,0 0 0,0 1 0,0-1 0,0 0 0,0 1 0,0-1 0,0 1 0,-1-1 0,1 1 0,0 0 1,-1-1-1,0 1 0,1 0 0,-1-1 0,0 1 0,0 0 0,0 0 0,0-1 0,0 1 0,0 0 0,-1 2 0,-1 9 65,-1 0 0,0-1 0,-8 20 0,2-7 110,-13 78 414,17-74-411,0 0 0,1 44 0,-3 15 16,2-4-61,-3-7-142,11-33-1307,-3-42 849,22-21-7028,-21 19 7327,-1-1-1,1 1 0,-1-1 0,0 0 1,1 1-1,-1-1 0,0 0 0,1 0 0,-1 1 1,0-1-1,0 0 0,1 0 0,-1 1 1,0-1-1,0 0 0,0-1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32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32 5941,'-1'-7'-145,"-5"-12"-1918,0 13 7137,8 11-4868,13 40 788,-9-4-90,2-3-572,-2 0 1,1 52-1,-2-47-235,-2-38-86,-1 2-149,0 4 79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38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464 36 5689,'0'0'-287,"-3"-4"-311,-9-12 616,9 12 1342,2 0-959,1 4-362,0-1-1,0 1 1,0 0 0,0 0 0,0-1-1,0 1 1,0 0 0,0-1 0,0 1 0,0 0-1,0 0 1,0-1 0,0 1 0,-1 0-1,1 0 1,0-1 0,0 1 0,0 0 0,0 0-1,0 0 1,-1-1 0,1 1 0,0 0-1,0 0 1,0 0 0,-1-1 0,1 1 0,0 0-1,0 0 1,0 0 0,-1 0 0,1 0-1,0-1 1,0 1 0,-1 0 0,1 0 0,0 0-1,-1 0 1,1 0 0,0 0 0,0 0-1,-1 0 1,1 0 0,0 0 0,0 0 0,-1 0-1,1 0 1,0 0 0,0 0 0,-1 1-1,1-1 1,0 0 0,-1 0 0,-35 9 281,-1 1-1,-34 16 1,-77 38 154,111-47-404,22-10-49,0 0 0,0 2 0,1 0 0,0 0 0,-14 13 0,27-19-15,-2 5 0,6-4 1,23 13 1,-19-16-8,-1-2 1,26 8 0,36 1 1,10 1-23,-74-8 21,12 2-20,1 0-1,-1 1 1,0 1-1,24 10 0,-37-13 14,1 0 0,-1 0-1,0 0 1,1 0 0,-1 0-1,0 1 1,-1 0-1,1 0 1,0 0 0,-1 0-1,3 3 1,-4-3 3,0-1 0,0 1 0,0-1 0,0 1-1,0-1 1,-1 1 0,1 0 0,-1 0 0,0-1 0,0 1 0,0 0 0,0-1-1,0 1 1,0 0 0,-1 0 0,0-1 0,-1 5 0,-2 5 4,-1 0 0,0 0 0,-1-1 1,-1 0-1,0 0 0,0 0 0,-1-1 0,0 0 0,-1-1 1,0 0-1,-15 12 0,12-11-170,-1-2 0,0 1 1,0-2-1,-1 0 0,0 0 0,0-2 1,0 1-1,-1-2 0,-16 4 0,27-8-252,1-2-562,2 1 893,0 0-1,0 0 0,0 0 0,0 0 1,0 0-1,1 0 0,-1 0 1,0 0-1,1 0 0,-1-1 1,0 1-1,1 0 0,0 0 0,-1-1 1,1 1-1,0 0 0,-1-1 1,1 1-1,0 0 0,0-1 1,0 1-1,0 0 0,0-1 0,1 1 1,-1 0-1,0 0 0,1-1 1,-1 1-1,1 0 0,-1 0 1,1-1-1,-1 1 0,1 0 0,0 0 1,0 0-1,-1 0 0,1 0 1,2-1-1,10-12-1425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1.0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27 5949,'0'0'-252,"-1"-1"104,1 1 173,0-1-1,-1 1 0,1-1 0,0 1 1,0-1-1,-1 1 0,1-1 0,0 1 1,0-1-1,0 1 0,-1-1 0,1 1 1,0-1-1,0 1 0,0-1 0,0 0 1,0 0-1,4-12 483,-1 12-325,8 0-99,0 0 0,1 1 0,-1 0 0,0 1 0,1 0 0,-1 1 0,0 1 0,0-1 0,0 2-1,12 4 1,-21-7-94,0 0 1,0-1-1,0 1 0,-1 0 0,1 0 0,0 0 0,-1 1 0,1-1 0,-1 0 0,1 1 1,-1-1-1,0 1 0,1-1 0,-1 1 0,0-1 0,0 1 0,0 0 0,0 0 0,0-1 1,-1 1-1,1 0 0,0 0 0,-1 0 0,0 0 0,1 0 0,-1 0 0,0 0 0,0 0 1,0 0-1,0 0 0,0 0 0,-1 0 0,0 2 0,-1 4 12,-1 1 1,-1-1-1,0 0 0,0 0 1,-9 13-1,12-19 5,-15 20 77,-24 28 0,-11 13 37,22-20 208,28-41-272,2 0 1,0-1-38,0 0 0,0 0 0,1 0-1,-1 0 1,0 0 0,0 0 0,0 0 0,1 0 0,-1 0-1,0 0 1,1-1 0,-1 1 0,1-1 0,-1 1 0,1-1 0,-1 0-1,1 1 1,-1-1 0,1 0 0,-1 0 0,1 0 0,1 0-1,17-2-148,31-6 0,-32 4-646,36-2 1,-52 6 600,0-1 0,0 1-1,0-1 1,0 1 0,0-1 0,0 0 0,-1 0 0,4-1-1,5-2-1277,-9 3-241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39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1 155 4232,'0'0'437,"4"-1"-299,116-30 676,-61 16-685,1-2 1,59-25 0,-69 24-469,-36 14-46,-1 0 0,20-10 0,-13 6-1354,-17 7 818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39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0 3576,'0'0'-26,"-4"1"67,-47 10 1798,48-11-1495,0 2 7,-1 2-180,1-1 0,-1 0 1,1 1-1,0 0 0,0 0 1,0 0-1,0 0 0,0 0 1,-2 7-1,-19 49 1088,19-46-1142,-17 52 580,-13 70 0,-5 51-1100,37-168-337,2 0 1,0 26 0,1-31-153,1-14 734,-1 1 0,0 0 0,1 0 0,-1-1 0,0 1-1,1 0 1,-1-1 0,1 1 0,-1 0 0,1-1 0,0 1-1,-1-1 1,1 1 0,0-1 0,-1 1 0,1-1 0,0 1 0,0 0-1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0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10 5457,'3'-7'-307,"-2"4"388,-3 8 418,-10 42 380,-10 59 0,-3 20 156,-12 55-182,25-112-619,-6 71-800,14-118-49,4-20 348,2-8-811,8-25 588,6-36 1,-10 37 277,1 0 0,18-45 0,-4 27 147,-5 9 200,2 2 0,37-61 1,-41 79-15,1 0 1,0 1-1,25-22 0,-37 37-78,1 0 0,-1 0-1,1 1 1,-1-1 0,1 1 0,0 0-1,0 0 1,0 0 0,0 1 0,9-3-1,-9 4 94,1 2 17,-1-1-113,-1 0-1,1 1 1,-1 0-1,0 0 1,1 0-1,-1 0 1,0 0-1,0 0 1,-1 1 0,1 0-1,0-1 1,-1 1-1,1 0 1,-1 0-1,0 1 1,0-1-1,0 0 1,-1 1 0,1-1-1,1 5 1,2 17 216,0 1 1,-2 0-1,1 43 1,16 186 644,-17-223-872,-2-20-56,0 2-264,1-1 0,0 1 0,1-1 0,5 15 0,1-14-522,-5-11-2566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0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69 135 5388,'-60'-19'-881,"52"13"923,13 1 151,15-3 20,-19 8-258,100-26 257,-55 15-392,-26 6-309,0-2 0,0 0 1,-1-1-1,22-13 0,-19 9-153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1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15 3112,'0'0'-24,"2"-7"-44,-2 7 105,0 0 0,0 0 0,0 0-1,0 0 1,0 1 0,0-1 0,0 0 0,0 0 0,0 0-1,0 0 1,0 0 0,0 0 0,0 0 0,1 0-1,-1 0 1,0 0 0,0 0 0,0 0 0,0 0 0,0 0-1,0 0 1,0 0 0,0 0 0,0 0 0,1 0-1,-1 0 1,0 0 0,0 0 0,0 0 0,0 0 0,0 0-1,0 0 1,0 0 0,0 0 0,0 0 0,1 0-1,-1 0 1,0 0 0,0 0 0,0 0 0,0 0 0,0 0-1,0 0 1,0 0 0,0 0 0,0 0 0,0 0-1,0 0 1,0-1 0,0 1 0,1 0 0,-1 0-1,0 0 1,0 0 0,3 19 322,0-1 0,-1 1 0,-1 0-1,-1 0 1,0 0 0,-5 30 0,-1 35 292,2 51 44,3-102-556,1 25 40,0-20-132,0-32-71,-1 0 0,1-1 1,0 1-1,0 0 0,1-1 1,0 1-1,0 0 0,0-1 1,1 0-1,2 7 0,-3-10-84,2-6-254,4-5 282,-1 1 0,0-1 0,0 0 0,-1 0 0,6-15 0,20-58-217,-17 42 213,18-37-81,62-106 0,-10 54 528,-84 129-354,0-1 0,1 1-1,-1 0 1,0-1-1,1 1 1,-1 0-1,0 0 1,1-1 0,-1 1-1,1 0 1,-1 0-1,1-1 1,-1 1-1,1 0 1,-1 0 0,1 0-1,-1 0 1,1 0-1,-1 0 1,1 0-1,-1 0 1,1 0 0,-1 0-1,1 0 1,-1 0-1,1 0 1,-1 0-1,0 0 1,1 0 0,-1 1-1,1-1 1,-1 0-1,1 0 1,0 1-1,11 9 164,-11-9-190,2 3 68,0 1 0,0 0-1,0 0 1,0 0 0,-1 0-1,0 0 1,0 0 0,0 1-1,-1-1 1,0 1 0,0-1-1,0 7 1,1 3 44,33 164 501,-3-23-360,-32-153-261,22 85-174,-19-79-161,0-1-1,0 0 1,1 0 0,0 0 0,0 0 0,1-1 0,0 0 0,8 10 0,2-14-2324,-12-2 969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1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6 100 4592,'0'0'-182,"-3"-1"70,3 1 134,0 0 0,0 0 0,0-1 0,0 1 0,0 0 0,-1 0 0,1 0 0,0 0 0,0 0 0,0 0 0,0 0 0,0 0 0,0 0 0,0 0 0,0 0 0,0 0 0,-1 0 0,1 0 0,0 0 0,0-1 0,0 1 0,0 0 0,0 0 0,0 0 0,0 0 0,0 0 0,0 0 0,0 0 0,0 0 0,0-1 0,0 1 0,0 0 0,0 0 0,0 0 0,0 0 0,0 0 0,0 0 0,0 0 0,0-1 0,0 1 0,0 0 0,0 0 0,0 0 0,0 0 0,0 0 0,0 0 0,0 0 0,0 0 0,0-1 0,0 1 0,1 0 0,-1 0 0,0 0 0,0 0 0,0 0 0,0 0 0,0 0 0,0 0 0,0 0 0,0 0 0,0 0 0,1 0 0,-1 0 0,0 0-1,0 0 1,0 0 0,0 0 0,16-6 846,40-7-100,-10 3 18,59-10 246,-51 11-677,26-8-81,-2-1-4363,-70 17 2230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7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 6101,'0'0'41,"0"0"1,0-1-1,-1 1 1,1 0-1,0 0 1,0 0-1,0 0 1,0 0-1,0 0 1,-1-1-1,1 1 1,0 0-1,0 0 1,0 0-1,-1 0 1,1 0-1,0 0 1,0 0-1,0 0 1,-1 0-1,1 0 1,0 0-1,0 0 1,0 0-1,-1 0 1,1 0-1,0 0 1,0 0-1,0 0 1,-1 0-1,1 0 1,0 0-1,0 0 1,0 0-1,0 0 1,-1 0-1,1 1 1,0-1-1,0 0 1,0 0-1,0 0 1,-1 0-1,1 0 1,0 0-1,0 1 1,0-1-1,0 0 1,0 0-1,-4 16 393,6 25-37,1-8 66,-2 53-1,0 12-82,1-34-303,-2-46-279,0 1-1,1-1 1,1 0 0,1 0-1,0 0 1,2 0 0,6 17-1,-11-34 136,1 0 0,-1 0 0,1 0 0,-1 0 0,1 0 0,0 0 0,-1 0 0,1 0 0,0 0 1,0-1-1,0 1 0,0 0 0,-1-1 0,1 1 0,0 0 0,0-1 0,0 1 0,0-1 0,0 1 0,0-1 0,1 0 0,-1 1 0,0-1 0,0 0 0,0 0 0,0 0 0,0 0 0,0 0 0,2 0 0,0 0-497,-1-4 6,1 0 344,10-17-809,-9 6-349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8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41 489 3700,'-4'-83'50,"-22"-137"0,23 202 347,0 8-161,2 0-1,-1 0 0,1-1 1,1 1-1,1-14 0,-1 21-200,1 1 0,0-1 0,0 1 0,0-1 0,0 1 0,0-1 0,0 1 0,1-1-1,-1 1 1,1 0 0,0 0 0,-1 0 0,1 0 0,4-3 0,2 0 22,-1 0 0,1 1 0,10-5 0,-3 1-7,-6 4-21,1 1-1,-1 0 0,1 1 1,-1 0-1,17-2 0,8-1 4,-30 5-27,0 0 0,-1 0 1,1 0-1,0 0 0,0 1 0,-1-1 0,1 1 0,0 0 0,-1 0 0,5 3 0,1-1 17,-8-3-20,1 1 0,-1-1 0,0 1 0,1 0 0,-1 0 0,0 0 0,0 0 0,0 0 0,1 0-1,-1 0 1,0 0 0,0 0 0,-1 1 0,1-1 0,0 0 0,0 1 0,0-1 0,-1 0 0,1 1 0,-1-1 0,1 1-1,-1-1 1,0 1 0,0-1 0,1 1 0,-1-1 0,0 1 0,0 0 0,-1-1 0,1 1 0,0-1 0,0 1 0,-1-1-1,0 2 1,-1 6 11,0 0 0,-1-1 0,0 0 0,-4 9 0,-2 0 9,-21 29 0,19-32-6,1 1 1,-11 23 0,8-20-25,12-17 9,0 1 0,-1 0 0,1-1-1,0 1 1,0 0 0,0-1 0,0 1-1,1 0 1,-1 0 0,0 0 0,1-1 0,-1 1-1,1 0 1,0 0 0,0 0 0,-1 0-1,1 0 1,1 0 0,-1 0 0,0 0 0,0 0-1,1 0 1,-1 0 0,1 0 0,-1 0-1,1-1 1,0 1 0,0 0 0,0 0 0,0-1-1,0 1 1,0 0 0,0-1 0,1 1-1,-1-1 1,3 2 0,33 20-1,-18-11 0,35 26 0,-49-34 1,0 1-1,-1-1 0,1 2 1,-1-1-1,0 0 1,0 1-1,0-1 0,-1 1 1,0 0-1,5 12 1,-6-12 3,0 1-1,-1-1 1,0 1 0,0-1 0,0 1 0,0 0 0,-1-1 0,0 1 0,-1 0 0,0-1 0,0 1 0,-2 9 0,0-9 8,-1 1 0,1-1 1,-1 0-1,0 0 1,0 0-1,-1-1 0,0 0 1,-1 0-1,1 0 1,-8 6-1,1-2 12,0-1 0,0 0 0,-1-1 0,0 0 0,-1-1 0,1-1 1,-24 8-1,32-13-59,0 0-1,0-1 1,0 0 0,1 0 0,-9 0 0,3-1-104,4 1-262,0-1-1,1 0 0,-1 0 1,1 0-1,0-1 0,-1 0 1,1 0-1,-6-3 0,9 4-1100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9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0 4256,'0'0'-155,"-6"4"74,-21 9 179,26-13-75,0 1 1,0 0-1,0-1 0,0 1 0,0 0 0,0 0 0,1-1 0,-1 1 0,0 0 0,0 0 0,0 0 0,1 0 0,-1 0 0,1 0 0,-1 0 0,1 0 0,-1 1 1,1-1-1,0 0 0,-1 0 0,1 0 0,0 2 0,-1 0 171,-6 33 499,1-1 0,1 1 0,2 0 0,3 64 0,4-40-313,-2-25-167,1-1-1,10 44 1,-9-44-143,-4-29-67,0 0 1,1 0-1,-1 0 1,1 0-1,0 0 1,1-1-1,1 6 1,-1 0-22,-2-10 3,0 0 1,0 0 0,0 0-1,0 0 1,0 0 0,-1 0-1,1 0 1,0 0 0,0 0-1,0 0 1,0 0 0,0 0 0,0 0-1,0 0 1,0 0 0,0 0-1,0 0 1,0 0 0,0 0-1,0 0 1,0 0 0,0 0 0,0 0-1,0 1 1,0-1 0,0 0-1,0 0 1,-1 0 0,1 0-1,0 0 1,0 0 0,0 0-1,0 0 1,0 0 0,-3-32-67,-11-132-254,14 139 305,1 1-1,2-1 0,0 1 0,11-40 1,-12 54 22,2 0 0,0 0 0,0 1 0,0-1 0,1 1 0,1 0 1,0 1-1,0-1 0,0 1 0,1 0 0,0 0 0,1 1 0,12-10 0,-8 9 2,0 0 1,0 0-1,1 1 0,0 1 0,0 0 0,0 1 0,1 0 0,0 1 0,17-3 0,-17 5 5,1 1 1,-1 0-1,0 1 1,1 0-1,-1 1 0,22 4 1,-30-3 0,0-1-1,-1 1 1,1 0 0,-1 1-1,0-1 1,0 1 0,0 0 0,7 5-1,-9-5 3,0-1 0,-1 1 0,1-1 0,-1 1 0,0 0 0,0 0 0,0 0 0,0 0 0,-1 1-1,1-1 1,-1 0 0,0 1 0,0-1 0,1 7 0,-1-6 1,-1-1-1,0 0 1,-1 1-1,1-1 1,0 0-1,-1 1 1,0-1-1,0 0 1,0 0-1,0 1 0,0-1 1,-1 0-1,0 0 1,1 0-1,-1-1 1,0 1-1,0 0 1,-1-1-1,1 1 1,0-1-1,-5 4 1,-6 4-1,-1-1-1,1 1 1,-18 7 0,19-11-14,0 0-24,-1 0 0,-1-2 0,1 1 0,-16 2 0,-2 1-77,-13-4-29,41-3 122,-15 2-16,14-2 161,11 2-16,49 24 271,-14-8-95,0 2 1,-1 2-1,40 31 1,-34-18-127,40 34-852,-82-66 443,0-1 0,0 0-1,0 0 1,0 0 0,0-1 0,1 0 0,-1 0 0,9 2 0,-6-2-371,0-2-1324,17-3-351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50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44 231 5380,'0'-1'-19,"0"0"-1,0 0 0,0 0 0,0-1 1,0 1-1,0 0 0,0 0 0,1 0 1,-1 0-1,0 0 0,1 0 0,-1 0 1,1 0-1,0-1 0,-1 2 37,0 0 0,0 0 1,1 0-1,-1 0 0,0 0 0,0 0 0,1 0 0,-1 0 1,0 0-1,0 0 0,1 0 0,-1 0 0,0 0 0,0 0 0,0 0 1,1 0-1,-1 0 0,0 0 0,0 0 0,1 0 0,-1 0 1,0 0-1,0 1 0,0-1 0,1 0 0,-1 0 0,0 0 0,0 0 1,0 1-1,0-1 0,1 0 0,-1 0 0,0 0 0,0 1 0,0-1 1,0 0-1,2 3 61,-1-1 0,1 1 0,-1-1 1,0 1-1,0-1 0,0 1 0,-1 0 1,1-1-1,0 1 0,-1 5 0,-2 39 693,-3-1 0,-21 89 0,-2 14-129,23-56-522,5-92-130,0-1 0,0 0 0,0 1 0,0-1 0,0 0 0,0 1 0,0-1 0,0 0-1,0 0 1,1 1 0,-1-1 0,0 0 0,0 1 0,0-1 0,0 0 0,0 1 0,1-1 0,-1 0 0,0 0 0,0 1-1,1-1 1,-1 0 0,0 0 0,0 0 0,1 1 0,-1-1 0,0 0 0,1 0 0,-1 0 0,0 0 0,0 0 0,1 0-1,-1 1 1,0-1 0,1 0 0,-1 0 0,0 0 0,1 0 0,-1 0 0,0 0 0,1 0 0,-1 0 0,0-1-1,1 1 1,-1 0 0,0 0 0,1 0 0,-1 0 0,0 0 0,1 0 0,-1-1 0,0 1 0,0 0 0,1 0 0,-1-1-1,11-11-116,-1-1 0,-1 0-1,0 0 1,-1-1 0,12-29-1,27-88-403,-19 49 315,39-120 214,-53 163 300,25-50-1,-36 82-240,1 0 0,0 0-1,0 0 1,1 0 0,7-7-1,-10 11-11,1 0 0,0 1 0,0 0 0,0 0-1,0 0 1,0 0 0,0 0 0,1 0 0,-1 1 0,1-1-1,-1 1 1,7-1 0,-8 2-28,0 0 0,0 0 1,0 0-1,-1 0 0,1 0 0,0 0 0,0 1 0,0-1 0,-1 1 0,1-1 0,0 1 1,0 0-1,-1-1 0,1 1 0,-1 0 0,1 0 0,-1 0 0,4 3 0,-1-1 62,4 4 8,0 0 1,0 0 0,-1 1 0,0 0 0,-1 0 0,0 1 0,0 0 0,6 13 0,33 84 395,-31-72-361,32 103 283,5 10-890,-47-138 64,12 26-666,-2-17-3500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1.6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128 25 4616,'3'-14'-122,"-2"14"130,-1-1 0,0 1 1,0 0-1,0-1 0,0 1 1,0 0-1,0-1 1,0 1-1,0 0 0,0-1 1,0 1-1,0 0 0,0-1 1,0 1-1,0 0 1,0-1-1,0 1 0,0 0 1,0-1-1,-1 1 0,1 0 1,0-1-1,-3-1 2309,-1 6-2051,0 0-246,-1 2 152,-1-1 0,1 1 0,0 0 0,1 1-1,-1-1 1,-5 13 0,-19 44 621,19-43-515,-13 36 1,6 2-107,17-56-178,0-1-1,0 0 0,0 1 0,0-1 1,1 1-1,-1-1 0,0 0 0,1 1 1,-1-1-1,1 0 0,0 1 0,-1-1 1,1 0-1,0 0 0,0 0 0,-1 0 1,1 1-1,0-1 0,0 0 0,0 0 1,0-1-1,1 1 0,-1 0 0,2 1 1,0 0-63,2-1-77,4-2 17,1 0 0,0 0 1,-1-1-1,1 0 0,-1 0 0,0-1 1,0-1-1,0 0 0,0 0 0,-1 0 1,1-1-1,-1-1 0,0 1 0,-1-1 1,1 0-1,-1-1 0,8-10 0,-7 9 35,0-1 0,-1-1-1,-1 0 1,1 0-1,-2 0 1,1 0 0,-1-1-1,5-18 1,-7 18 40,0 4 34,-2 1 0,1-1 1,-1 1-1,0-1 0,1-7 0,-2 12 0,-1 0 0,1 1 0,0-1 0,0 0 0,-1 1-1,1-1 1,0 1 0,-1-1 0,0 1 0,1-1-1,-1 1 1,0-1 0,0 1 0,0-1 0,0 1-1,0 0 1,0-1 0,0 1 0,0 0 0,-1 0-1,1 0 1,0 0 0,-1 0 0,1 0 0,-4-1 0,4 2-192,-3-2-43,0 0 28,2 1 21,0 0 0,1 0 0,-1 0 0,0 0 0,0 0 0,0 1 0,0-1 0,0 1-1,0-1 1,0 1 0,-4 0 0,-12 0-538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50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30 104 6153,'-27'-8'-424,"27"6"629,0 2-187,-1 0-1,1 0 0,0 0 1,0-1-1,0 1 0,-1 0 1,1 0-1,0-1 0,0 1 1,0 0-1,0 0 0,0-1 1,0 1-1,-1 0 1,1-1-1,0 1 0,0 0 1,0 0-1,0-1 0,0 1 1,0 0-1,0-1 0,0 1 1,0 0-1,0-1 0,0 1 1,0 0-1,1 0 1,-1-1-1,0 1 0,0 0 1,0-1-1,0 1 0,0 0 1,1 0-1,-1-1 0,0 1 1,0 0-1,0 0 0,1 0 1,-1-1-1,0 1 1,0 0-1,1 0 0,-1 0 1,0 0-1,1-1 0,30-6 341,201-41 1592,-72 26-4800,-139 20 851,-3-1-371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2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478 5 5473,'-10'-1'165,"0"-1"0,0 1 0,-1 1 1,1 0-1,0 0 0,0 1 1,0 0-1,0 1 0,-20 6 1,-1 3 391,-51 26 0,33-14-325,8-2 48,-45 30 0,42-24-104,43-26-170,-1 0-1,1 0 1,0 0-1,0 0 1,-1 0-1,1 0 1,0 0-1,0 1 1,0-1-1,0 0 1,0 1-1,0-1 1,0 1-1,1-1 1,-1 1-1,0 1 1,0-1 12,3 0-2,1 1-18,0-1 1,0 0 0,0 1 0,1-1 0,-1-1 0,1 1 0,0 0 0,-1-1 0,1 0 0,0 0 0,0 0 0,0 0 0,0-1 0,7 1 0,7 1-18,18 2-19,-11-4 12,-11 2 11,0 0 0,-1 0 1,1 1-1,-1 1 0,0 0 0,0 1 1,0 0-1,-1 1 0,18 11 0,-27-15 14,-1 1 0,1-1 0,-1 1 0,0-1 0,1 1 0,-1 0 0,0 0 0,-1 0 0,1 0 0,0 0 0,-1 0 0,0 0 0,0 1 0,0-1 0,0 1 0,0-1 0,-1 0 0,0 1 0,1-1 0,-2 8 0,1-5 12,-1 0 1,0 1-1,0-1 0,0 0 1,-1 0-1,0 0 0,-1 0 0,1 0 1,-1 0-1,-5 8 0,-3 0-15,0-1 1,-1 0-1,-1-1 0,0 0 1,-1-1-1,0 0 0,0-1 0,-1-1 1,0 0-1,-1-1 0,-22 8 1,30-14-167,0-1 0,0 0 0,0 0 0,0-1 0,0 0 0,-8-1 0,13 1 18,1-1-1,0 1 1,-1-1 0,1 0-1,0 1 1,0-1-1,-1 0 1,1-1 0,0 1-1,0 0 1,0-1-1,1 1 1,-1-1 0,0 1-1,0-1 1,1 0 0,-1 0-1,1 0 1,0 0-1,-1 0 1,1 0 0,0 0-1,0 0 1,0 0-1,1-1 1,-2-2 0,-2-15-1836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2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5004,'2'-2'-49,"5"-17"-94,-4 5 182,7-17 887,-10 29-632,5-11 1006,-1 8 2038,15 201-1170,-11-142-1952,6 53 154,1 4-102,-5-48-159,22 159-604,-28-180 9,5 44-2309,-8-82 2520,0 0-491,0 1 0,0 0-1,0 0 1,1 0-1,-1 0 1,4 5-1,-1-5-1801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4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5965,'0'0'5728,"11"1"-5512,59 6 337,79 5-44,-47-5-876,-100-7 329,1 0 0,0 1 1,0-1-1,0 0 0,-1 1 1,1 0-1,0 0 0,-1-1 1,1 2-1,-1-1 0,1 0 1,-1 0-1,1 1 0,2 2 0,-4-3 30,-1-1 0,1 1 0,-1 0 0,0-1 0,1 1 0,-1 0 0,0-1 0,0 1 0,0 0 0,1 0 0,-1-1 0,0 1 0,0 0 0,0 0 0,0 0 0,0-1 0,0 1 0,-1 0 0,1 0 0,0-1 0,0 1 0,0 0 0,-1-1 0,1 1 0,0 0 0,-1 0 0,1-1 0,-1 1 0,0 0 0,-15 19-96,-110 82-230,65-51 37,60-51 295,1 0-1,-1 1 1,1-1 0,-1 1-1,1-1 1,-1 1-1,1-1 1,-1 1 0,1-1-1,0 1 1,-1 0 0,1-1-1,0 1 1,-1-1 0,1 1-1,0 0 1,0-1-1,0 1 1,0 0 0,0-1-1,-1 1 1,1 0 0,0-1-1,1 1 1,-1 0 0,0-1-1,0 1 1,0-1-1,0 1 1,0 0 0,1-1-1,-1 1 1,0 0 0,0-1-1,1 1 1,-1-1 0,1 1-1,-1-1 1,0 1-1,1-1 1,-1 1 0,1-1-1,0 1 1,27 16-36,-21-14 30,46 18-22,-44-18 30,0 0 0,0 0 0,0 0 1,-1 2-1,0-1 0,1 1 1,9 7-1,-6-1 14,-10-10-6,0 0-1,0 0 0,0 1 0,-1-1 1,1 1-1,-1-1 0,1 1 0,-1 0 0,0 0 1,1 0-1,-1-1 0,0 1 0,0 0 1,0 0-1,-1 1 0,2 2 0,-1 0 17,-1 0 0,1 0 0,-1 1 0,0-1 0,-1 0-1,1 0 1,-1-1 0,0 1 0,0 0 0,-1 0 0,1 0-1,-1 0 1,0-1 0,-1 1 0,1-1 0,-1 0-1,1 0 1,-1 0 0,-1 0 0,-4 5 0,-9 8 67,0-1 0,-1-1 0,-24 15 0,15-10-15,11-9-296,0-1-1,-29 14 1,44-23 110,1-1 1,-1 0 0,0 1 0,0-1-1,1 0 1,-1 0 0,0 1 0,0-1-1,0 0 1,1 0 0,-1 0 0,0 0-1,0 0 1,0 0 0,1 0-1,-1-1 1,0 1 0,0 0 0,0 0-1,1-1 1,-1 1 0,0 0 0,0-1-1,1 1 1,-1 0 0,0-1 0,1 1-1,-1-1 1,1 0 0,-1 1-1,0-1 1,1 1 0,-1-1 0,1 0-1,0 1 1,-1-1 0,1 0 0,-1 0-1,1 0 1,-1-1 207,1 2-153,0 0 0,0 0 1,0 0-1,0 0 0,0 0 1,0 0-1,0-1 0,-1 1 1,1 0-1,0 0 0,0 0 1,0 0-1,0 0 0,0 0 1,0-1-1,0 1 0,0 0 1,0 0-1,0 0 1,0 0-1,0 0 0,0-1 1,0 1-1,0 0 0,0 0 1,0 0-1,0 0 0,1 0 1,-1-1-1,0 1 0,0 0 1,0 0-1,0 0 0,0 0 1,0 0-1,0 0 0,0 0 1,0-1-1,1 1 0,-1 0 1,0 0-1,11-13-2822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4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36 6157,'0'0'-326,"0"0"341,0 0 0,0 0 0,0 0-1,-1 0 1,1 0 0,0 0 0,0 0 0,0 0-1,0 0 1,0 0 0,-1 0 0,1-1 0,0 1-1,0 0 1,0 0 0,0 0 0,0 0 0,0 0-1,-1 0 1,1 0 0,0-1 0,0 1 0,0 0-1,0 0 1,0 0 0,0 0 0,0-1 0,0 1-1,0 0 1,0 0 0,0 0 0,0 0 0,0-1-1,0 1 1,0 0 0,0 0 0,0 0 0,0 0-1,0-1 1,0 1 0,0 0 0,0 0 0,0 0-1,0 0 1,0-1 0,-15 6 363,1-1-1,-1 2 1,1 0 0,0 1 0,0 1-1,-20 13 1,18-5 132,-25 29 0,32-34-380,1 1 1,0 0-1,1 0 0,-9 21 0,14-28-113,0 1 0,0-1 0,1 0 0,0 1 0,0-1 0,0 1 0,0-1 0,1 1 0,0-1 0,0 1 0,0-1 0,1 1 0,0-1 0,2 10 0,-1-12-49,-1 0 0,1 0 0,0 1 0,0-1 0,0 0 0,1 0 0,-1-1 0,1 1-1,-1 0 1,1-1 0,0 0 0,0 1 0,0-1 0,0-1 0,0 1 0,1 0 0,-1-1 0,1 1 0,-1-1 0,1 0 0,-1 0 0,1 0 0,0-1 0,-1 0 0,1 1 0,5-1 0,3 0-151,-1-1 1,1 0-1,0-1 1,0 0-1,-1-1 0,1 0 1,13-6-1,-17 6 105,-1-1-1,1 0 1,-1-1-1,0 1 1,0-1-1,-1-1 1,1 1-1,-1-1 1,0-1-1,-1 1 1,0-1-1,0 0 1,6-9-1,1-8-126,-1 0 1,17-49-1,-21 54 143,3-13-25,-7 11 24,-1 16-103,-1 0 0,0 0 1,-1 0-1,1 0 0,-1 0 0,0-1 0,-1 1 0,1 0 0,-2-7 0,1 0-1894,1 10 804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5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1 3996,'0'0'1579,"-8"2"-1262,-25 6 19,30-7-206,0 0 1,-1 0 0,1 0-1,0 1 1,0-1-1,0 1 1,0 0-1,0 0 1,0 0-1,-5 5 1,1 0 89,0-1-76,-1 0 0,2 1 0,-1 0-1,1 1 1,0-1 0,0 1 0,1 0 0,0 1 0,1-1-1,-5 12 1,2 0 37,1-1 1,0 0-1,-4 36 0,10-51-187,-1 1 1,1-1-1,0 0 0,0 0 1,1 1-1,0-1 0,-1 0 1,1 0-1,0 0 0,1 0 1,-1 0-1,1 0 0,0 0 1,0 0-1,0-1 0,0 1 1,1-1-1,0 1 1,-1-1-1,1 0 0,5 4 1,-3-3-68,0 0 1,1 0 0,-1-1-1,1 0 1,-1 0 0,1-1 0,0 1-1,0-1 1,0-1 0,0 1 0,1-1-1,-1 0 1,12 0 0,-10 0 2,0-2 0,0 1 0,0-1 0,-1 0 0,1 0 0,0-1 1,-1 0-1,1-1 0,-1 0 0,0 0 0,1 0 0,-2-1 0,1 0 0,0 0 0,-1-1 1,0 0-1,0 0 0,0 0 0,-1-1 0,1 0 0,-1 0 0,-1 0 0,1-1 0,-1 0 0,0 0 1,-1 0-1,1 0 0,-2 0 0,5-15 0,-5 16 43,-1-1 1,0 1 0,0-1-1,0 0 1,-1 1-1,0-1 1,0 0-1,-1 1 1,1-1-1,-1 0 1,-1 1-1,0-1 1,-3-9-1,1 1-1173,0 0 0,-1-18 0,5 31 69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5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0 3920,'-4'1'4624,"4"-2"-4535,-11 20 1002,-9 31-575,11-21-96,2-11-217,1 0 0,1 0 0,1 1-1,0 0 1,-1 30 0,4-21-49,0-23-125,0-1 0,1 1 0,0 0 0,0 0 0,0 0 0,1 0 0,-1 0 0,1-1 0,0 1 0,1 0 0,-1-1 0,1 1 0,0 0 0,0-1 0,5 8 0,-5-9-23,1 1 1,0-1-1,1 1 0,-1-1 0,0 0 0,1 0 0,0-1 1,0 1-1,-1-1 0,2 0 0,-1 0 0,0 0 1,0 0-1,0-1 0,1 1 0,-1-1 0,1-1 1,-1 1-1,1 0 0,5-1 0,35-1-264,50-6-1,149-29-2802,-149 21-2201,-76 14 3333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6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21 4956,'-2'-2'-98,"-29"-15"1219,29 16-440,0 3-554,0 0 1,0 0-1,0 0 0,0 0 1,1 0-1,-1 1 0,1-1 1,-1 1-1,1-1 0,0 1 1,-2 5-1,-10 35 1078,12-40-1106,-49 144 1843,38-104-1648,0-2-469,-12 75 0,19-84-590,-1 15-1060,4-16-2263,2-19 1244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51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6 5669,'-2'-1'106,"1"1"0,0-1 0,-1 0 0,1 1 0,0-1 0,-1 1 1,1 0-1,-1-1 0,1 1 0,0 0 0,-1 0 0,-2 0 1,3 1-49,0-1-1,0 1 1,1-1 0,-1 1 0,0 0 0,0-1 0,1 1 0,-1 0 0,0 0 0,1 0 0,-1-1 0,1 1 0,-1 0 0,0 1 0,-1 1-203,0 3 273,-1-1 0,1 1 1,0 0-1,0 0 1,1 0-1,-1 0 0,1 0 1,0 8-1,-2 11 259,-15 130 1093,5-29-1179,12-84-879,2-25-158,-1-16 380,1-8-1449,35-131 352,-28 114 1296,1 0 0,2 1 1,0 1-1,14-22 0,-12 24 238,1 1 0,0 1 0,33-33 1,-35 41 269,1 0 1,18-12-1,-28 21-246,0 0 0,0 0-1,0 0 1,1 1 0,-1-1 0,0 1-1,0 0 1,1 0 0,5 0 0,-4 0 31,-2 0-47,1 1 1,0-1-1,0 1 1,0 0-1,0 0 1,-1 0-1,1 0 0,0 1 1,-1 0-1,1-1 1,-1 1-1,0 0 1,1 1-1,-1-1 1,0 1-1,0-1 1,-1 1-1,1 0 1,-1 0-1,1 0 0,-1 0 1,3 5-1,2 5 161,0 1 0,-1 0 0,-1 0-1,4 16 1,-7-24-189,7 24 267,-2 0-1,5 42 1,-9-57-543,1 1 1,0 0-1,1-1 0,1 0 0,0 0 0,14 24 1,-18-37-75,0 0 0,0 0 1,0 0-1,0-1 0,0 1 1,0 0-1,0-1 0,1 1 1,-1-1-1,1 0 0,-1 0 1,1 0-1,-1 0 0,1 0 1,-1 0-1,1-1 0,0 0 1,0 1-1,-1-1 0,1 0 1,4 0-1,-2 0-2298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51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1 247 5973,'0'0'1105,"8"1"-877,51-2 366,-41 1-502,1-2 0,0 0 1,0-1-1,-1-1 0,0 0 0,20-8 0,-2-3-248,-22 10-14,-1 0 0,1-1 0,-1-1-1,13-8 1,-23 13 127,0-1 1,0 1-1,0-1 0,-1 1 1,1-1-1,-1 0 0,1 0 0,-1 0 1,0 0-1,0 0 0,0-1 1,-1 1-1,1-1 0,-1 1 0,0-1 1,0 1-1,0-1 0,0 0 1,-1 1-1,1-8 0,-1 8 30,-1 0 0,1 0 0,-1-1 0,1 1 0,-1 0 0,0 0 0,0 0 0,0 0 0,0 0 0,-1 0 0,1 0 0,-1 0 0,0 1 0,0-1 0,0 0 0,0 1 0,-3-3 0,-14-20 280,17 24-211,0-1 1,0 1-1,0 0 0,0 0 1,0 0-1,0 0 0,0 0 1,-1 0-1,1 1 1,0-1-1,-5 0 0,4 1 31,0-1 171,-1 2 12,0-1-182,0 1 0,0 0 0,0 1-1,1-1 1,-1 1 0,0-1-1,1 1 1,-1 0 0,1 1 0,0-1-1,0 0 1,0 1 0,0 0-1,0 0 1,-3 4 0,-7 10 297,8-11-249,0-1 1,1 1-1,0 0 0,0 0 0,1 1 0,-4 8 0,1 3 196,0 1 1,-7 36-1,12-48-280,0-1 1,1 1-1,-1-1 0,1 1 0,1-1 0,-1 1 0,1-1 1,1 1-1,-1-1 0,1 0 0,0 1 0,5 9 0,-4-9-129,1-1 0,0 0-1,0 0 1,1 0-1,0 0 1,0-1-1,0 0 1,1 0-1,-1 0 1,1-1-1,0 0 1,1 0-1,-1 0 1,1-1-1,-1 0 1,1 0-1,0 0 1,0-1-1,12 2 1,-2-2-698,-1 0 0,1-1 1,-1 0-1,1-2 0,-1 0 0,1-1 0,17-4 0,5-1-2003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3.6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209 38 3344,'0'0'-67,"0"-1"146,0 1 8,-1-1-1,1 1 0,0-1 0,0 0 0,0 1 1,0-1-1,0 1 0,0-1 0,0 0 0,0 1 0,1-1 1,-1 1-1,0-1 0,0 1 0,0-1 0,1 0 1,-1 1-1,0-1 0,0 1 0,1-1 0,0 0 0,11-7 316,-9 6 494,5-7 10,-5 5 253,-8 4 2284,-14 9-3295,1 0 0,1 1 0,0 1 1,0 0-1,-21 20 0,2 8 20,19-22-138,-11 12-220,22-21 122,5-6-8,1-2 65,-1 1-1,1-1 1,0 0-1,0 1 1,-1-1-1,1 0 1,0 1-1,0-1 1,-1 0 0,1 1-1,0-1 1,0 0-1,0 1 1,0-1-1,0 1 1,0-1-1,0 1 1,0-1-1,0 0 1,0 1-1,0-1 1,0 1 0,0-1-1,0 0 1,0 2-1,2 0-1,0 1 0,1 0 0,-1-1 0,0 0 0,1 0-1,0 1 1,-1-2 0,1 1 0,0 0 0,0 0 0,0-1 0,0 0 0,0 1-1,1-1 1,2 0 0,60 12-121,-38-9 93,43 13-81,-69-16 123,-1-1-1,1 1 0,-1 0 0,1 0 0,-1 0 0,0 0 0,1 0 0,-1 0 1,0 0-1,0 1 0,1-1 0,-1 0 0,0 1 0,-1-1 0,1 1 0,0-1 1,0 1-1,0-1 0,-1 1 0,1-1 0,-1 1 0,0 0 0,1-1 0,-1 1 1,0 0-1,0 3 0,0-4 22,-3 3 1,-7 4-2,0 0-1,-1-1 1,0 0-1,0-1 1,-1 0-1,-18 7 1,12-5 0,13-6-68,0-1 0,0 1 0,0-1 0,0 0 0,0 0 0,0 0 0,-1-1-1,1 0 1,0 0 0,0 0 0,0 0 0,-1-1 0,1 0 0,0 0 0,0 0 0,0-1 0,0 0 0,0 0 0,-6-4 0,8 4-68,1 0 1,-1-1-1,1 1 1,0 0-1,0-1 0,0 0 1,1 1-1,-1-1 0,0 0 1,1 0-1,0 0 1,0 0-1,0 0 0,0 0 1,0 0-1,0 0 0,1-1 1,0 1-1,0 0 1,0 0-1,0-1 0,1-4 1,0-3-639,1 1 0,1-1 1,-1 1-1,2-1 0,5-12 0,0 3-1517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52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454 34 6125,'-1'-15'-28,"-2"4"335,3 11-238,0 0-1,0-1 1,0 1 0,-1 0-1,1-1 1,0 1 0,0 0-1,0-1 1,0 1 0,0 0-1,-1-1 1,1 1-1,0 0 1,0-1 0,0 1-1,-1 0 1,1 0 0,0-1-1,-1 1 1,1 0 0,0 0-1,0-1 1,-1 1 0,1 0-1,0 0 1,-1 0 0,1 0-1,0 0 1,-1 0 0,1 0-1,-1-1 1,1 1 0,0 0-1,-1 0 1,1 0 0,0 0-1,-1 0 1,1 1 0,0-1-1,-1 0 1,1 0 0,-1 0-1,1 0 1,0 0 0,-1 0-1,1 1 1,-1-1 0,-136 125 3420,64-50-2625,18-16-460,-6 11-369,41-45-1063,-36 34 0,46-50 424,8-6 210,-1-1 1,1 1-1,-1-1 0,0 0 0,0 0 0,-4 3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52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0 458 6913,'9'-111'506,"-9"103"-214,1 0 0,0 1 0,1-1 0,-1 1 0,1-1 0,1 1 0,4-10 0,-6 15 121,17-1 453,-14 2-444,1 3-30,2 1-241,0 1 0,0 0 0,-1 0 0,1 0 0,-1 1 0,0 0 0,6 7 0,41 47 677,-36-38-773,26 24-1,-7-11-355,-18-16-383,1-1 1,0-1 0,40 25-1,-53-38 486,9 7-257,1-1 1,0-1-1,1 0 1,0-1-1,0-1 1,0-1-1,21 4 1,-28-8 435,1-1 0,-1 0-1,1 0 1,-1-1 0,0 0 0,1-1-1,-1 0 1,0-1 0,0 0 0,0-1-1,0 0 1,-1 0 0,1-1 0,-1 0-1,16-13 1,-12 7 128,0-1-1,-1 0 0,0 0 0,-1-2 1,-1 1-1,0-1 0,-1-1 1,0 0-1,6-16 0,9-24 283,-2 0 0,25-108 0,-33 71 465,-12 83-724,-1-1 0,0 1 0,0-15 1,-1 22-107,0 1-16,0 1 0,0 0-1,0-1 1,0 1 0,0-1 0,0 1 0,0 0-1,0-1 1,0 1 0,0-1 0,0 1 0,0 0-1,-1-1 1,1 1 0,0-1 0,0 1-1,0 0 1,0-1 0,-1 1 0,1 0 0,0-1-1,0 1 1,-1 0 0,1-1 0,0 1 0,-1-1-1,-7 5 332,-5 11-145,11-11-166,0 0 1,0 1 0,0-1 0,1 1 0,0 0 0,0-1-1,0 1 1,0 0 0,0 7 0,4 44 160,-2-43-145,40 271 353,-34-244-455,-2-8-134,-2-8-379,1 0-1,1-1 1,1 1 0,1-1-1,16 35 1,-22-56 142,3 5 255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53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68 5577,'-9'-7'61,"0"1"1,-1 0 0,1 1 0,-1 0 0,-19-7 0,6 2 651,14 6-215,-9-1 724,15 5-298,9 3-609,2 2-159,0-1 1,1 0 0,-1-1 0,1 0 0,0 0 0,0-1 0,0 0-1,1-1 1,-1 0 0,12 0 0,261-18 918,-187 6-4188,-91 11 2772,-1 0 0,0 0 0,1-1 0,-1 0 1,0 1-1,1-1 0,-1 0 0,3-2 0,6-1-1676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53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8 5685,'-45'-3'86,"41"2"450,0 1-367,53-3 2375,44 3-2415,-89 0-114,0 0 0,0 1 0,0 0 0,0 0-1,-1 0 1,1 0 0,0 0 0,-1 1 0,1 0 0,-1 0 0,0 0 0,1 0 0,-1 0 0,3 3 0,-5-3 0,1-1 0,-1 1 0,0 0 0,0 0 0,0 0 0,0-1 0,0 1 0,0 0 0,0 0 0,-1 0 0,1 0 0,-1 0 0,1 1 0,-1-1 0,0 0 0,0 0 0,0 0 0,0 0 0,0 0 0,-1 0 0,1 0 0,-1 0 0,1 0 0,-1 0 0,0 0 0,0 3 0,-10 15 231,0 0-1,-2 0 1,0-1 0,-21 24 0,11-14 83,1-3-27,13-16-141,1 0 0,0 1-1,0-1 1,1 2 0,0-1 0,1 1 0,0 0 0,1 0 0,-6 21 0,10-31-133,1-1 1,0 1 0,0 0-1,0 0 1,0 0 0,0 0 0,1 0-1,-1 0 1,0-1 0,1 1 0,-1 0-1,1 0 1,0 0 0,0-1 0,0 1-1,0 0 1,0-1 0,0 1-1,0-1 1,0 1 0,0-1 0,1 0-1,-1 0 1,1 1 0,-1-1 0,1 0-1,-1 0 1,1 0 0,0 0-1,-1-1 1,1 1 0,2 1 0,6 1 47,-1-1 1,1 1 0,-1-1-1,19 1 1,-3-2-537,1-1-1,-1-1 1,48-8-1,73-26-7355,-110 24 4752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45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41 1748,'-7'-6'614,"-18"-17"1892,8 12 3955,18 16-6318,3 47 282,0-3-496,-3-36-731,1 1-1,0-1 1,8 26 0,-8-32-21,-2-7 714,0 1 0,0-1 0,0 0 0,1 1 0,-1-1 0,0 0 0,0 1 0,1-1 0,-1 0 0,0 1 0,0-1 0,1 0 0,-1 0 0,0 1 0,1-1 0,-1 0 0,0 0 0,1 0 0,-1 1 0,0-1 0,1 0 0,-1 0 0,0 0 0,1 0 0,0 0 0,0 1-456,4 3-1974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46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372 33 5693,'18'-26'-562,"-14"20"3622,-43 41-2438,3 2 0,1 2-1,-41 57 1,41-43-480,2 2-1,3 1 1,-27 70-1,46-101-225,2 1-1,1 0 1,1 0-1,1 1 1,1 0-1,-1 34 1,5-59 72,1 0 1,0 0-1,1 0 0,-1 0 1,0 0-1,1 0 0,-1 0 0,1 0 1,0 0-1,-1 0 0,1 0 1,0 0-1,0 0 0,0 0 1,0-1-1,1 1 0,-1 0 1,0-1-1,1 1 0,-1-1 1,1 0-1,3 3 0,-2-3-17,0 0 0,0 1 0,0-1 0,0-1 0,1 1-1,-1-1 1,0 1 0,0-1 0,1 0 0,-1 0 0,0 0 0,0 0-1,1-1 1,-1 1 0,0-1 0,5-2 0,11-2-72,-1-1-1,0-1 1,0-1 0,-1-1-1,0 0 1,-1-1 0,18-13-1,-25 15 51,-3 3 33,1-1-1,-1 0 1,0 0-1,5-9 1,-9 14 20,-1-1 0,0 0 1,0 0-1,0 0 0,0 0 0,0 0 1,-1 0-1,1 0 0,-1 0 1,1 0-1,-1 0 0,0 0 0,1 0 1,-1 0-1,0-1 0,-1 1 0,1 0 1,0 0-1,-1 0 0,1 0 0,-1 0 1,0-3-1,-2 0 9,0 0 1,0 0-1,0 1 1,0-1-1,-1 1 0,0 0 1,0 0-1,0 0 1,-8-6-1,1 3-30,-1-1 0,-24-10 0,31 15-279,0 0-1,0 0 1,0-1-1,-6-6 1,10 9 175,-1 0-441,2-2-104,4-17-1943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47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4692,'6'-9'-188,"1"1"2264,-3 6-777,-3 19-1068,-1-13-236,0 1 62,0 0 0,0 0 0,1 0 0,-1 0 0,1 0 0,1 0 0,3 10 0,2 7 52,-5-16-114,0 0 0,0 1 0,1-1 0,-1 0 0,7 9 0,-2-5-205,25 36-783,-7-19-2560,-19-19 1525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48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4960,'0'0'-253,"0"-2"-96,2-4 58,-2 5 376,0 1 0,0 0 1,0 0-1,0-1 0,0 1 0,0 0 1,0 0-1,0 0 0,0-1 0,1 1 0,-1 0 1,0 0-1,0 0 0,0 0 0,0-1 0,0 1 1,1 0-1,-1 0 0,0 0 0,0 0 1,0 0-1,1 0 0,-1-1 0,0 1 0,0 0 1,0 0-1,1 0 0,-1 0 0,0 0 0,0 0 1,1 0-1,-1 0 0,0 0 0,0 0 0,0 0 1,1 0-1,-1 0 0,0 0 0,0 0 1,1 0-1,-1 0 0,0 1 0,0-1 0,0 0 1,1 0-1,-1 0 0,1 1-85,5 3 81,-1-1-1,0 1 1,0 1 0,0-1 0,-1 1 0,9 10-1,48 91-623,-21-54-3631,-32-40 2110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49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244 172 5112,'0'0'-148,"-5"0"57,2 1 137,-1 0 0,1 0 0,-1 1 0,1-1 0,0 1 0,-1-1 0,1 1 0,0 0 0,0 0 0,0 1 0,0-1 0,1 0 0,-1 1 0,0 0 0,1 0 0,0 0 0,0 0 0,0 0 0,0 0 0,-2 6 0,-13 38 506,-7 21 36,-5 39-44,-17 68-29,21-76-387,-6 28-452,27-108 179,3-18 48,5-5-336,-2 2 421,1-1-6,0 0 0,-1 0 0,1 0 0,-1 0 0,0-1 1,0 1-1,0-1 0,0 1 0,-1-1 0,3-6 0,26-80-242,77-307-151,-83 325 594,41-83-1,-49 119-57,-14 31-86,1 0 0,-1 0 0,1 0 1,0 0-1,1 0 0,-1 1 0,1 0 1,0-1-1,0 1 0,1 0 0,-1 1 1,1-1-1,9-5 0,-12 9 66,4 2-3,-3-1-81,1 0 1,0 1 0,0-1 0,-1 1 0,1 0-1,-1 0 1,1 0 0,-1 0 0,0 1 0,0-1-1,0 1 1,0 0 0,-1 0 0,1 0 0,-1 0-1,1 1 1,-1-1 0,2 5 0,6 14 98,-2 1 1,0 0 0,-1 0 0,6 43-1,3 100 232,-15-164-347,1 28 30,8 190-310,-1-118-3240,-9-100 1901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49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92 4748,'0'0'6,"-1"0"-1,1 0 0,-1 0 1,1 0-1,-1 0 0,1-1 1,0 1-1,-1 0 0,1 0 1,-1 0-1,1 0 0,0-1 1,-1 1-1,1 0 0,0 0 1,-1-1-1,1 1 0,0 0 1,0-1-1,-1 1 0,1 0 1,0-1-1,0 1 0,-1 0 1,1-1-1,0 1 0,0-1 1,0 1-1,0 0 0,-1-1 1,1 1-1,0-1 0,0 1 1,0-1-1,0 1 0,0 0 1,0-1-1,0 0 0,1 0 31,0 0 0,0 0-1,0 0 1,1 1-1,-1-1 1,0 0-1,0 0 1,0 1-1,1-1 1,-1 1 0,3-1-1,39-10 525,-41 11-580,184-36 864,-63 20-1868,-95 9-1747,-24 6 1655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4.0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40 5424,'2'-20'-271,"0"0"4695,2 24-4096,0 3-161,1 0 0,-1-1 1,-1 2-1,1-1 0,-1 0 1,0 1-1,-1-1 0,0 1 1,0 0-1,-1-1 0,1 9 0,14 144 1136,-8-64-1385,22 105 0,-23-155-798,-5-34 174,-1 0 0,2 0 1,-1 0-1,8 18 1,-7-22-272,4 6-2165,2-9 474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50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3736,'-6'3'-35,"5"-3"32,-1 1 0,1 0 0,0-1 0,-1 1 1,1-1-1,-1 1 0,1-1 0,-1 0 0,1 1 1,-1-1-1,1 0 0,-2 0 0,2 1 236,1-1-202,0 0 0,0 0 0,-1 0 0,1 1 0,0-1 0,0 0 0,0 0 0,0 1 0,-1-1 0,1 0 0,0 0 0,0 0 0,0 1 0,0-1 0,0 0 0,0 1 0,0-1 0,0 0 0,0 0 0,0 1 0,0-1 0,0 0 0,0 0 0,0 1 0,0-1 0,0 0 0,0 0 0,0 1 0,0-1 0,0 0 0,0 1 0,0-1 0,0 0 0,1 0 0,-1 0 0,0 1 0,0-1 0,0 0 0,24 21 745,-7-7-57,-1 0 0,22 27 0,-23-20-713,-1 0 0,-2 1 0,15 33 0,-17-32-578,-8-21 334,-2 1 1,1-1 0,0 1 0,0-1-1,-1 1 1,0 0 0,1-1 0,-1 1 0,0 0-1,0-1 1,0 1 0,-1-1 0,1 1-1,-1 0 1,1-1 0,-3 5 0,-1 5-1365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16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34 1288,'-11'-10'1186,"3"2"-841,5 6 4,-6-12 7058,7 24-7315,0 10 450,0-1 0,0 33 0,4-33-323,-2 0 1,-3 33-1,-1 5-3,1 12-8,0-50-166,2 0-1,1 0 0,0 0 0,1 0 0,5 25 0,2 0 20,3 14-17,-10-54-41,1 1-1,0-1 1,0 0-1,0 0 1,0 0-1,1 0 1,-1 0-1,1 0 1,0-1-1,5 5 1,-3-4 1,0 0 0,0-1 0,0 0 1,0 0-1,1 0 0,-1-1 0,1 0 0,0 0 1,0 0-1,0-1 0,0 0 0,0 0 1,0-1-1,0 1 0,0-1 0,6-1 1,16-2 5,-2-1 1,39-10-1,-3 0-10,133-29-653,-192 43 502,0 0-22,44-4-4501,-44 4 3546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17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26 6173,'-10'-23'-976,"8"20"3357,9 41-1725,-2 0-1,1 57 1,6 46-30,-5-62-494,-5-50-406,11 55-1,4-11-1465,-17-73 1714,0 1-1,0-1 1,1 0 0,-1 1-1,0-1 1,1 1 0,-1-1-1,1 0 1,-1 1 0,0-1-1,1 0 1,-1 1 0,1-1-1,-1 0 1,1 0 0,-1 1-1,1-1 1,-1 0 0,2 0 0,3 4-3692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17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164 212 4736,'-4'-11'-37,"1"1"0,-2 0 0,1 1 0,-1-1 0,-1 1-1,1 0 1,-2 0 0,1 0 0,-1 1 0,-1 0-1,1 1 1,-10-8 0,-26-23 855,33 30-481,8 7-233,0 0-1,0 0 1,0-1 0,0 1 0,1-1-1,-1 0 1,0 1 0,1-1 0,-1 0 0,1 0-1,-1 0 1,1 0 0,0 0 0,0 0-1,0 0 1,-1-4 0,20-2 401,13 9-376,1 1 1,-1 2 0,0 1 0,0 2-1,0 1 1,-1 1 0,0 2 0,-1 1-1,39 21 1,-60-28-109,1 1-1,0 1 1,-1-1-1,0 1 0,-1 1 1,0-1-1,10 14 1,-13-15-3,0 0 1,0 0 0,-1 0-1,0 0 1,0 0-1,0 1 1,-1 0-1,0-1 1,0 1-1,-1 0 1,0 0-1,0 7 1,0-4 17,-1 0 0,-1-1-1,1 1 1,-2 0 0,1-1 0,-1 1 0,-1-1 0,-6 18 0,-15 18 89,-1 0 0,-3-1 1,-59 72-1,68-90-174,15-19-87,-1 1 1,-1-1-1,-7 7 1,9-8-103,38-38-7280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1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79 112 5825,'4'-24'563,"0"60"43,-3-1 0,-5 66 0,-19 71 108,14-115-537,-6 13-70,-1 3-158,15-66 19,-1-1 1,1 1-1,-1-1 0,0 1 1,-1-1-1,-2 6 0,4-10-60,-1-10-441,1-4 504,0 0 1,1-1-1,1 1 0,0 0 0,0 0 1,1 0-1,6-19 0,11-38-1,-7 23 95,2 1-1,25-57 0,-16 54 61,-3 6 222,38-63 0,-5 30 379,-36 48-369,-16 26 10,4 5-255,0 1-77,0 0 0,-1 0-1,0 0 1,0 1-1,0-1 1,-1 1 0,1 0-1,-1 0 1,-1 0 0,1 1-1,-1-1 1,0 1-1,1 9 1,22 146 329,-13-77-1322,39 149 1,-43-212-218,-2-12-2699,-2-10 1225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18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49 104 5929,'-3'0'-239,"-2"-2"170,-34 0-162,37 1 1056,11-1-320,30-7-157,41-10-329,-35 6-1368,48-22-1,-75 26 26,4-2 116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18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 3908,'6'16'2349,"1"24"-1736,2 190 1322,-5-95-1550,5 12-562,-7-133 53,3-18-80,4-19 86,2-16 40,-3 0-1,5-41 0,-4 17 17,31-147 211,-36 191-21,10-34 1,-1 5 155,-10 35-140,1 1 0,0 0 0,11-21 0,-15 32-133,0 1 0,1-1 0,-1 1 0,0-1 0,1 1 0,-1-1 1,0 1-1,1 0 0,-1-1 0,0 1 0,1 0 0,-1-1 0,1 1 0,-1 0 0,1 0 0,-1-1 0,1 1 1,-1 0-1,1 0 0,-1 0 0,1-1 0,-1 1 0,1 0 0,-1 0 0,1 0 0,-1 0 0,1 0 1,-1 0-1,1 0 0,-1 0 0,1 1 0,0-1 0,-1 0 0,1 0 0,-1 0 0,1 0 0,-1 1 0,0-1 1,1 0-1,-1 1 0,1-1 0,-1 0 0,1 1 0,-1-1 0,0 0 0,1 1 0,-1-1 0,0 1 1,1-1-1,-1 0 0,0 1 0,18 26 275,-18-27-284,8 16 128,-1 0 1,-1 1 0,-1 0-1,5 25 1,-1-6 17,28 138 301,-4-19-169,29 72-1246,-45-193-302,-16-32 625,8 2-3566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19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96 6513,'-8'-5'-22,"-1"0"1,1 1 0,-18-6 0,25 10 106,0 0-1,0 0 1,0-1-1,0 1 1,0 0 0,0-1-1,1 1 1,-1-1-1,0 1 1,0-1 0,0 1-1,0-1 1,1 0-1,-1 0 1,-1-1 0,2 2-52,0 0 0,0-1 0,0 1 0,0-1 1,0 1-1,0 0 0,0-1 0,0 1 0,0 0 1,0-1-1,0 1 0,0-1 0,0 1 0,0 0 1,0-1-1,0 1 0,1 0 0,-1-1 0,0 1 1,0 0-1,0-1 0,1 1 0,-1 0 0,0-1 1,0 1-1,1 0 0,-1 0 0,1-1 0,1-1 36,1 1-1,0-1 1,0 0-1,0 1 1,0 0-1,0 0 1,0 0-1,0 0 1,0 0-1,4 0 1,59-8 262,5-1-1913,87-2 0,-106 8-1298,-28 0 951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19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766 5 5044,'-13'-2'48,"1"0"-1,-1 1 1,1 1-1,-1 0 1,1 1-1,-1 0 1,-24 6-1,-18 6 903,1 3-1,-102 43 1,100-32-499,1-2 23,1 2 1,-93 64 0,139-85-467,0 0 0,1 0 1,0 1-1,0 0 1,0 0-1,1 1 1,-6 7-1,12-13-12,0-1 0,-1 0 1,1 0-1,0 0 0,0 0 0,0 1 1,0-1-1,0 0 0,0 0 0,0 0 1,0 0-1,0 1 0,1-1 0,-1 0 1,0 0-1,1 0 0,-1 0 0,1 0 1,-1 0-1,1 0 0,0 0 0,-1 0 1,1 0-1,0 0 0,0 0 0,0 0 1,-1 0-1,3 0 0,26 20-107,61 17-92,-60-28 119,38 21 0,-59-26 80,0 1 0,0 0-1,0 0 1,-1 0 0,0 1 0,-1 1 0,1-1-1,6 11 1,-11-14 17,-1 0-1,1 0 1,-1 1-1,0-1 0,0 1 1,-1 0-1,1-1 1,-1 1-1,0 0 1,0 0-1,-1 0 1,1 0-1,-1 0 0,0 0 1,0 0-1,-1 0 1,0 0-1,0 0 1,0-1-1,0 1 1,-1 0-1,0 0 0,-3 6 1,2-5-20,0 0 0,-1 0 0,0-1 0,0 1 0,0-1 0,0 0 0,-1-1 0,0 1 0,0-1 0,0 0 0,0 0 0,-1 0 0,0-1 0,1 0 0,-1 0 0,0 0 0,-9 2 0,11-5-118,-1 1 1,1-1-1,-1 0 1,1 0-1,-1-1 1,-5-1-1,8 2 95,0 0-13,1 0 0,0-1 1,-1 1-1,1 0 0,0 0 0,0-1 1,0 1-1,-1-1 0,1 1 1,0-1-1,0 0 0,0 0 0,0 1 1,0-1-1,0 0 0,0 0 1,0 0-1,-1-1 0,-1-2-117,-1 0-86,1 0 0,-1 0 1,1 0-1,0-1 0,0 1 1,1-1-1,0 0 1,-1 1-1,2-1 0,-1 0 1,0 0-1,1-1 0,0 1 1,0 0-1,0-6 0,0-24-1852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20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0 104 5132,'6'-14'-66,"-1"-1"-1,3-15 1,4-14 3616,-11 46-3491,-1 0-1,0 0 0,0 0 0,0 1 0,0-1 0,0 0 0,0 0 1,0 0-1,-1 0 0,0 4 0,-1 3 69,-11 368 3709,29-8-4157,-15-330-299,-1-27 139,1 0 0,0 1 0,1-1 0,0 0 0,5 15 1,-7-26 253,1 1 1,0-1-1,-1 1 1,1-1-1,0 1 1,0-1-1,0 0 1,0 0-1,0 0 1,0 1-1,3 0 1,-1 2-1700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4.8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90 44 5833,'-20'-30'-921,"18"28"1435,1-1-296,1 3-201,0 0 0,0 0 0,-1 0 0,1 0-1,0-1 1,0 1 0,0 0 0,0 0 0,0 0 0,-1 0-1,1-1 1,0 1 0,0 0 0,0 0 0,0 0-1,0-1 1,0 1 0,0 0 0,0 0 0,0 0-1,0-1 1,0 1 0,0 0 0,0 0 0,0 0-1,0-1 1,0 1 0,0 0 0,0 0 0,0 0-1,0-1 1,0 1 0,0 0 0,0 0 0,0 0-1,0-1 1,1 1 0,-1 0 0,0 0 0,0 0-1,0 0 1,0-1 0,0 1 0,1 0 0,-1 0-1,0 0 1,0 0 0,0 0 0,0 0 0,1 0-1,-1-1 1,0 1 0,0 0 0,1 0 0,19 0 79,-14 0-14,0 1-13,113 13 264,-70-9-277,-48-5-57,0 0 1,0 0-1,0 0 0,-1 0 1,1 1-1,0-1 1,0 0-1,0 0 1,0 1-1,0-1 1,-1 0-1,1 1 1,0-1-1,0 1 1,-1-1-1,1 1 0,0-1 1,-1 1-1,1-1 1,-1 1-1,1 0 1,0-1-1,-1 1 1,1 0-1,-1 0 1,0 0-1,1-1 0,-1 1 1,0 0-1,1 0 1,-1 0-1,0 0 1,0-1-1,0 1 1,0 0-1,0 0 1,0 0-1,0 0 1,0 0-1,0 0 0,0-1 1,0 1-1,-1 0 1,1 0-1,0 0 1,0 0-1,-1 1 1,-4 3 7,1 1 0,-1 0 0,0-1 0,-1 0-1,1-1 1,-1 1 0,0-1 0,0 0 0,-11 6 0,-26 19 70,37-24-68,1-1 0,-1 0-1,0-1 1,-8 4 0,-1 2 47,13-8-45,0 0-1,0 0 0,0 1 0,0-1 1,0 1-1,1-1 0,-1 1 0,0 0 1,1-1-1,0 1 0,-1 0 1,1 0-1,0 0 0,0 0 0,0 0 1,0 0-1,0 0 0,0 1 0,0 3 1,1-4 18,18 18 35,1-3-17,-17-16-37,0 1-1,1 0 1,-1 0-1,0 1 0,0-1 1,0 0-1,3 5 1,7 4 77,-11-10-72,0-1-1,0 1 1,1 0-1,-1 0 1,0 0-1,0-1 1,0 1-1,0 0 1,0 1 0,0-1-1,-1 0 1,1 0-1,0 0 1,-1 0-1,2 2 1,1 33 310,-3-35-310,-1 1 0,1-1 0,-1 1 0,0-1 0,1 0 0,-1 0 0,0 1 0,0-1 0,0 0 0,0 0 0,0 0 0,-1 0 0,1 0 0,-2 1 0,-4 5 73,-3 5 58,3-4-60,0 1 1,-1-1 0,0 0 0,0-1 0,-1 0 0,0 0 0,0-1-1,-11 6 1,18-12-84,1 1-2,0 0 0,-1-1 0,1 1 0,-1 0 0,1 0 0,0-1 0,0 1 0,-1 0 0,1 1 0,0-1 0,-2 2 0,2-2-35,0-1 1,0 1-1,0 0 1,0-1-1,0 1 1,0-1-1,0 0 0,0 1 1,0-1-1,0 0 1,0 0-1,0 1 1,0-1-1,0 0 0,0 0 1,0 0-1,-1 0 1,1-1-1,0 1 1,0 0-1,0 0 0,-1-1 1,-17-4-456,19 5 448,-1-1-1,1 1 0,-1-1 1,1 1-1,-1 0 1,1-1-1,-1 1 0,1-1 1,0 1-1,-1-1 1,1 1-1,0-1 0,0 1 1,-1-1-1,1 1 1,0-1-1,0 1 1,0-1-1,0 1 0,-1-1 1,1 1-1,0-1 1,0 0-1,0 1 0,0-1 1,0 1-1,0-1 1,1 1-1,-1-1 0,0 0 1,0 1-1,0-1 1,1 0-1,4-14-998,3 3-880,1 0-336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20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87 6189,'-13'-49'-278,"13"46"349,0 2-60,0-1 0,0 1-1,0 0 1,1 0 0,-1 0 0,0-1 0,0 1 0,1 0 0,-1 0-1,1 0 1,-1 0 0,1 0 0,-1 0 0,1 0 0,0 0-1,-1 0 1,1 0 0,0 0 0,0 0 0,0 0 0,1-1 0,8 0 19,0-1 0,0 2 1,0-1-1,0 1 0,0 1 1,0 0-1,0 0 1,0 1-1,0 0 0,11 3 1,-15-2-45,0 0 1,-1 1 0,0-1 0,1 1 0,-1 0 0,0 1 0,8 6 0,-12-8 8,1-1 1,-1 1 0,1 0 0,-1 0 0,1 0 0,-1 0-1,0 0 1,0 0 0,0 0 0,0 1 0,-1-1 0,1 0-1,0 0 1,-1 1 0,0-1 0,1 0 0,-1 1 0,0-1-1,0 1 1,0-1 0,-1 4 0,-1 2 27,-1 1 1,0-1 0,0 0-1,0 0 1,-1 0-1,-10 15 1,-35 42 300,28-40-212,5-5 53,-21 35 0,36-54-158,0 1 1,1-1-1,-1 1 0,0-1 0,1 1 0,-1-1 0,1 1 0,0 0 0,-1-1 0,1 1 0,0 0 1,0-1-1,0 1 0,0 0 0,0-1 0,1 1 0,-1-1 0,0 1 0,1 0 0,-1-1 1,1 1-1,0-1 0,-1 1 0,1-1 0,0 1 0,0-1 0,0 0 0,0 1 0,0-1 0,0 0 1,0 0-1,2 2 0,4 2 16,1 0 0,-1 0 0,1 0 0,15 6 0,-2 0 13,19 9 16,-30-16-7,-1 0 0,1 1-1,-1 0 1,14 12 0,-21-16-22,-1 0 0,0 0 0,0 1 1,0-1-1,0 1 0,0-1 0,0 1 1,0 0-1,0-1 0,0 1 0,-1 0 1,1-1-1,-1 1 0,1 0 0,-1 0 1,0 0-1,0 3 0,0-1 21,0 0 1,-1 0-1,0 0 1,0 0-1,0 0 0,0 0 1,-3 6-1,-3 2 122,0 0 0,0-1 0,-16 19 0,-65 61 555,75-80-740,0 1-186,13-11 190,0-1 0,-1 0 0,1 1 1,0-1-1,-1 0 0,1 0 0,0 1 0,-1-1 0,1 0 1,0 0-1,-1 0 0,1 1 0,-1-1 0,1 0 1,0 0-1,-1 0 0,1 0 0,-1 0 0,1 0 0,-1 0 1,1 0-1,0 0 0,-1 0 0,1 0 0,-1 0 0,1 0 1,-1 0-1,0-6-2967,12-25 885,3 10-438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21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33 5805,'10'-27'1914,"-20"41"-1557,1 0-1,0 1 0,1 0 0,1 0 0,0 1 1,-6 25-1,3-2 36,6-23-259,0 0 0,1 1 0,0-1-1,0 19 1,3-17-82,-1-6-51,1 0 1,3 23 0,-3-34-19,0 1-1,0 0 1,1 0-1,-1 0 1,1 0-1,-1 0 1,1-1-1,0 1 1,0 0-1,0-1 1,0 1-1,0 0 1,0-1-1,0 1 1,0-1 0,1 0-1,-1 1 1,0-1-1,1 0 1,-1 0-1,1 0 1,0 0-1,-1 0 1,3 1-1,0-2-43,-1 0 0,0 0 0,1 0-1,-1 0 1,0-1 0,1 1 0,-1-1 0,0 0-1,0 0 1,6-2 0,31-18-374,-33 16 376,-1-1 0,0 0 0,0-1 1,0 1-1,-1-1 0,0 0 0,0 0 1,-1-1-1,1 1 0,4-16 0,-4 11 73,-1-1-1,-1 0 0,0 0 1,-1-1-1,-1 1 1,1-18-1,-2-4 269,-8-55 0,-1 69-379,4 8-4219,8 12 2635,16-2-96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21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0 4892,'0'0'63,"2"2"143,-2-1-155,1-1 0,-1 1 0,0-1-1,1 1 1,-1-1 0,0 1 0,1 0-1,-1-1 1,0 1 0,0 0 0,1-1 0,-1 1-1,0 0 1,0-1 0,0 1 0,0 0 0,0-1-1,0 1 1,0 0 0,0-1 0,0 1 0,0 0-1,-1-1 1,1 1 0,0 0 0,0-1 0,-1 1-1,1 0 1,-5 13 450,1 1 99,-2 0 0,-10 21-1,0-2-11,3 2-103,2 0-1,-11 66 0,14-62-296,7-33-183,0 0-1,0 0 1,1 0 0,0 0 0,1-1-1,-1 1 1,1 0 0,1 0-1,-1 0 1,1-1 0,0 1 0,4 7-1,-5-10-36,1-1-1,0 1 0,0-1 1,0 0-1,1 1 1,-1-1-1,1 0 1,-1-1-1,1 1 0,0 0 1,0-1-1,1 1 1,-1-1-1,0 0 1,1 0-1,-1 0 0,1-1 1,0 1-1,-1-1 1,1 0-1,0 0 1,5 0-1,0 0-65,1-1-1,0 0 1,-1 0-1,1-1 1,-1 0-1,1-1 1,-1 0 0,1-1-1,-1 0 1,0 0-1,0-1 1,0 0-1,-1-1 1,0 0 0,0 0-1,12-10 1,-10 6 28,-1 0 1,0 0 0,-1-1 0,1-1-1,-2 1 1,0-1 0,0-1 0,-1 1-1,0-1 1,-1 0 0,6-22 0,-8 24 82,-2 0 0,1 0 0,-1 0 1,-1-1-1,0 1 0,0 0 0,-1-1 0,0 1 1,-1 0-1,0 0 0,-1 0 0,0 0 0,0 0 1,-1 1-1,-7-14 0,6 17 16,1 0 0,-1 1 1,0-1-1,-1 1 0,1 0 0,-1 1 0,0-1 0,0 1 0,-1 1 1,-12-7-1,9 6-36,-1 0 0,-17-3-1,21 5-5343,62 2 4077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22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3956,'0'0'-150,"3"0"52,9 0 70,-10 0 1903,17 3-1269,-15-2 201,-11 14 378,-3 2-975,1 1 1,1 0-1,0 1 0,2 0 1,0 0-1,1 0 0,1 1 1,0-1-1,2 1 1,0 30-1,2-44-196,0 0 0,0 0 0,1-1-1,0 1 1,0 0 0,0-1 0,1 1 0,0-1 0,0 0 0,0 1-1,1-1 1,-1 0 0,1 0 0,0 0 0,1-1 0,-1 1 0,7 5-1,-5-6-46,0 0 0,0-1 0,1 1 0,-1-1 0,1 0 0,0-1 0,0 1-1,0-1 1,0 0 0,0-1 0,1 1 0,-1-1 0,0 0 0,1-1-1,7 0 1,0-1-63,0 0 0,0-1 0,-1-1-1,1 0 1,-1-1 0,1 0 0,-1-1-1,-1-1 1,1 0 0,-1-1 0,0 0-1,16-12 1,-14 8 59,-1 0-1,0-1 1,0 0-1,-2-1 1,1-1-1,-1 0 1,-1 0 0,-1-1-1,12-23 1,-19 32 85,0 0 1,0 0-1,0 0 1,-1 0-1,1 0 1,-1 0-1,-1 0 0,0 0 1,1-1-1,-2 1 1,1 0-1,-2-7 1,1 10-5,0 0 0,1 0 0,-2 0-1,1 0 1,0 0 0,-1 0 0,1 0 0,-1 1 0,0-1 0,0 0 0,0 1 0,0 0 0,0-1 0,0 1 0,-1 0 0,1 0 0,-1 0 0,0 1-1,1-1 1,-1 1 0,0-1 0,0 1 0,0 0 0,0 0 0,0 0 0,-5 0 0,1 0-87,0 0 0,0 0 1,1 1-1,-1 0 0,0 0 0,-12 3 1,-18 9-4983,31-8 1828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9:54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97 4372,'-5'-3'-258,"-13"-7"48,14 7 52,3 1 302,2-9 2631,146-12-2627,-47 10-112,7-2 39,-68 10-59,64-2-1,-40 4-3,43 2 8,-59 0-12,31 2-6,-7 3 7,66 8-35,-93-5 21,194 23 27,-56-14-17,199 12 36,-236-12-27,-75-7 7,71 1 0,37-5-35,-48 2-78,0 1 13,-20 0 33,-30 0 30,93 8-11,88 5-64,4 0 37,1-21 0,-109-3 39,239-9 18,-2 0-5,0 0 41,-153 4-28,-1 0 28,110-4-10,23-29-7,-266 27-33,276-14 214,-343 30-165,75 12 0,-25-1 34,-26 0-22,-51-9-8,1-1 1,-1-1-1,27 3 1,-40-5-41,1 0 0,-1-1 0,0 1 0,1 0 0,-1 0 0,0 0 0,1 0 0,-1 0 0,0 1 1,1-1-1,-1 0 0,0 0 0,1 0 0,-1 0 0,0 0 0,1 0 0,-1 1 0,0-1 0,1 0 0,-1 0 0,0 0 0,1 1 0,-1-1 0,0 0 0,1 1 0,8 4 41,70 18 138,-78-23-195,0 0 0,0 0 0,1 1 0,-1-1 0,0 0 1,0 1-1,0-1 0,0 1 0,0-1 0,0 1 0,0-1 0,0 1 1,0 0-1,0 0 0,0-1 0,0 1 0,-1 0 0,1 0 0,0 0 1,-1 0-1,1 0 0,0 0 0,-1 0 0,1 0 0,-1 0 1,0 0-1,1 2 0,-1-2-75,0 0 0,-1 0 0,1 0 0,0 0 0,-1 0 0,1 0 0,-1-1 0,1 1 0,-1 0 0,0 0 0,1 0 0,-1 0-1,0-1 1,1 1 0,-1 0 0,0-1 0,0 1 0,0-1 0,0 1 0,0-1 0,1 1 0,-1-1 0,0 1 0,0-1 0,0 0 0,-2 1 0,1-1-1427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2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390 120 696,'-5'0'173,"-12"0"-2,12 0 875,1 0-850,-14 0 3361,17 2-3358,-5 6-13,4-6-5,1 2-56,-1 0 0,1 0 0,-1 0-1,0 0 1,0 0 0,-5 5 0,6-7-93,-42 79 792,-95 160-154,93-162-661,-24 38-678,51-80-503,36-65 924,22-49 1,26-61-26,62-109-7,-109 215 277,1 2 0,37-44 0,-43 54 29,4-3 19,-3 7-1,-13 13-27,0 0 0,0 0 0,1 1 1,-1-1-1,1 1 0,-1-1 0,1 1 0,0 0 0,0 0 0,0 0 0,0 1 0,0-1 0,1 1 0,-1 0 0,0-1 0,1 1 1,3 0-1,-2 2 13,0 0 0,0 0 0,0 1 0,0 0 1,-1 0-1,1 0 0,-1 0 0,1 1 1,-1-1-1,0 1 0,0 0 0,0 1 1,0-1-1,-1 1 0,1 0 0,-1-1 0,3 7 1,11 25 193,-3 1 1,0 0 0,-3 1-1,13 68 1,-15-60-148,19 85-608,-16-103-357,-10-24 658,0 0-1,0 0 1,0 0-1,-1 1 1,0-1-1,2 7 0,-3-9-267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3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14 3388,'0'0'-145,"-3"-1"51,-6-1 435,14 4 1107,18 4 582,-20-5-2629,4 0 664,0 0 0,0 0 0,0 0 0,0-1 0,0 0 0,0-1 0,12-1 1,-2-1 10,119-5 323,-124 8-482,0-1 1,0 1 0,-1-2 0,14-2-1,-25 3 75,1 1-1,-1 0 0,1 0 1,-1-1-1,1 1 1,-1 0-1,1 0 0,-1 0 1,1 0-1,-1 0 1,1 0-1,-1 0 0,1 0 1,-1 0-1,1 0 1,-1 0-1,1 0 0,-1 0 1,1 1-1,-1-1 1,1 0-1,-1 0 0,1 1 1,0-1-1,-1 1-18,1-1-1,-1 0 0,1 1 0,0-1 1,-1 0-1,1 0 0,0 1 0,-1-1 1,1 0-1,0 0 0,-1 0 0,1 0 1,0 0-1,0 0 0,-1 0 1,1 0-1,0 0 0,-1 0 0,1 0 1,1-1-1,12-1-251,-10 1-25,0 1-39,10 0-39,-10 0-53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4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3560,'0'0'928,"-3"5"-682,-5 14 330,0 1 0,-8 34 0,16-53-567,-82 236 1071,49-152-1708,12-43-676,20-40 985,2-9-1506,33-148 545,-12 51 1907,-22 100-518,0 0-1,1 0 1,0 0 0,0 1-1,0-1 1,0 0-1,0 1 1,1-1 0,0 1-1,0-1 1,0 1-1,0 0 1,0 0 0,1 0-1,-1 0 1,1 0-1,0 0 1,0 1-1,0-1 1,0 1 0,0 0-1,4-2 1,-4 3-13,1 0 0,-1 0 0,0 0 1,0 0-1,1 1 0,-1-1 0,0 1 1,1 0-1,-1 0 0,1 0 0,-1 1 0,0-1 1,1 1-1,-1 0 0,0 0 0,0 0 1,5 2-1,7 4 203,0 0 0,17 11 0,-25-13-197,23 15 216,0 1 0,34 33 0,3-3-180,-55-41-400,0 0-1,1-1 1,0-1 0,0 0 0,23 10-1,-33-17 107,8-1-723,-8 0 500,2 0 193,-2 0-5,0-1-1,0 1 1,0 0-1,-1-1 1,1 0-1,0 0 1,0 0-1,0 0 1,0 0-1,-1 0 1,4-2-1,3-5-1623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4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23 4760,'0'-1'21,"0"-1"-1,-1 1 0,1-1 0,-1 1 0,1 0 1,-1-1-1,1 1 0,-1 0 0,0 0 0,1-1 1,-1 1-1,0 0 0,0 0 0,0 0 0,0 0 1,-2-2-1,2 4 122,0 0 1,1 1-1,-1-1 1,0 0-1,1 0 1,-1 0-1,1 1 0,-1-1 1,1 0-1,0 1 1,-1-1-1,1 3 1,-8 24 1,-65 195 2106,46-132-1898,18-60-337,-21 71-2619,29-100 1980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4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4908,'0'0'-190,"0"5"362,1 8 161,-1 1 0,0-1 0,-2 1 0,1-1 0,-2 1 0,-3 13 1,-6 36 428,-10 51 1,10-38-510,7-44-1196,-4 56 1,12-80 577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54.4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125 80 3468,'0'0'-114,"9"-11"5988,-74 77-4265,54-50-1304,3-3-152,2-5-78,1-1 0,-1 1 0,2 0-1,-1 0 1,1 0 0,1 1 0,-1-1 0,2 1 0,-1 0 0,-2 16-1,4-17-45,0 0-1,0 0 1,1 0-1,0 0 0,1 0 1,-1 0-1,2 0 0,-1 0 1,1 0-1,0-1 0,1 1 1,5 12-1,-1-8-12,-1-1 1,2-1-1,-1 1 0,10 9 1,-12-16-33,-1 1 1,1-1 0,1 0 0,-1 0 0,0-1-1,1 0 1,0 0 0,-1 0 0,13 4-1,-10-6-60,0 1 0,-1-1 0,1 0 0,0-1 0,0 0-1,0 0 1,0-1 0,-1 0 0,1 0 0,0-1 0,-1 0-1,1 0 1,-1-1 0,0 0 0,12-6 0,-9 3-75,0 1 1,-1-2-1,0 0 1,0 0-1,0 0 1,-1-1-1,0 0 1,0-1-1,-1 0 1,6-10-1,-4 5 3,-2 0-1,1 0 1,-2-1-1,0 0 1,-1 0-1,0 0 1,-1-1-1,-1 0 1,-1 1-1,0-1 1,-1 0-1,0 0 1,-3-21-1,1 28 135,-1 0-1,0 0 0,-1 1 0,0-1 1,0 1-1,-1 0 0,-4-8 0,4 11 10,1-1-1,-1 1 0,0 0 0,-1 0 0,-5-5 0,6 7 0,0 0-7,0 0 0,0 1 0,0 0 0,-1 0 0,1 0 0,-1 0 1,1 1-1,-1-1 0,0 1 0,1 0 0,-1 1 0,-8-1 0,-7-2-123,17 3 27,-16 0-193,15 0 130,1-1-34,-12-2-26,11 3-47,1 0-1527,-12 0 668,11 0 238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5.2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151 11 5364,'16'-11'4531,"-20"15"-4436,0-1 4,0 0 0,1 0-1,-1 0 1,1 0 0,0 1 0,0-1 0,0 1 0,1 0-1,-4 5 1,-13 26 754,2-6-299,3 4-294,1-1 1,2 2-1,1-1 0,2 1 1,1 1-1,-3 41 0,-4 129-765,12-178-276,1-23 428,0 0 1,1-1 0,0 1 0,0 0-1,0 0 1,0-1 0,1 1 0,1 7-1,-1-9-540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5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75 171 3880,'-6'-77'-648,"-1"5"1624,5 62-645,0-2 2639,10 19-2894,1-2 0,0 1 0,1-1 0,0 0 1,-1-1-1,15 4 0,-11-4-20,0 1 1,-1 0-1,1 1 0,13 9 1,-19-11-39,-1 1 0,0-1 1,0 1-1,0 0 0,-1 1 1,0-1-1,0 1 0,0 0 0,3 7 1,-6-10-5,-1 0 1,0 0-1,0 0 1,-1 0-1,1 0 1,-1 0-1,1 0 1,-1 0-1,0 0 1,0 0-1,0 0 1,0 0-1,-1 0 1,1 0-1,-1 0 1,0 0-1,-2 4 1,-1 3 83,0 0 0,-1 0 1,-8 12-1,-6 3 123,-1 0 0,-1-1 0,-1-2 0,-34 28 0,35-30-132,-29 16 76,14-17-651,33-18 179,6-6-1859,24-30-1000,-17 23 627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6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111 175 5757,'0'0'-256,"4"-5"-147,-4 5 425,0 0 0,1 0 0,-1-1 0,0 1 0,0 0 0,0 0 0,0 0 0,0 0 0,0 0 0,0 0 0,1 0 0,-1 0 0,0 0 0,0-1 0,0 1 0,0 0 0,0 0 0,1 0 0,-1 0 1,0 0-1,0 0 0,0 0 0,0 0 0,0 0 0,1 0 0,-1 0 0,0 0 0,0 0 0,0 0 0,0 0 0,0 0 0,1 1 0,-1-1 0,0 0 0,0 0 0,0 0 0,0 0 0,0 0 0,0 0 0,1 0 0,-1 0 0,0 0 0,0 1 0,0-1 0,0 0 0,0 0 1,0 0-1,0 0 0,0 0 0,0 0 0,0 1 0,0-1 0,0 0 0,0 0 0,1 0 0,-1 0 0,0 1 0,2 8 113,0 1 1,-1-1-1,0 1 1,0-1-1,-1 1 1,-1 0-1,1-1 0,-4 17 1,-25 85 557,14-55-488,-29 79 185,10-29-595,33-104 134,2-14-459,0 0 439,1 1 0,7-20 0,0-6-100,3-28-70,2 2 1,45-119 0,-7 74 243,-42 88 71,2 1-1,23-31 0,-30 44-29,0-1 35,1 1 0,0-1 0,0 2 0,0-1 0,1 1 0,0 0 0,0 0 1,0 0-1,1 1 0,-1 0 0,16-4 0,-21 7 226,3 3-132,28 11 166,-30-8-157,2 7-59,-1-3 15,-1 1 1,0-1-1,0 1 1,0 0-1,-2 0 1,2 12 0,6 125 682,-13 234-254,-1-294-1738,1-25-887,4-60 1699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7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20 4132,'-11'-9'-411,"2"4"496,7 3 162,-7 0-328,7 1 703,7 3 3254,12 3-3713,0-1-1,0-1 1,1-1 0,-1 0 0,23-1-1,29-5 212,-32 4-288,-33 0-89,-1 0-12,12 0-11,-11 0-12,-1 0-67,12 0 53,-11 0-4,28-9-2381,-26 5 2430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3124,'0'0'-51,"-4"1"84,-11 2 41,12-3 322,1 0-275,1 1 0,0-1-1,0 0 1,0 0 0,0 1 0,0-1 0,0 1 0,0-1 0,0 1 0,0-1 0,0 1 0,0 0 0,0 0-71,1-1 0,0 1 0,0-1 0,0 0 1,0 1-1,0-1 0,0 1 0,0-1 0,0 1 0,0-1 0,0 1 0,0-1 1,0 1-1,0-1 0,1 1 0,-1-1 0,0 0 0,0 1 0,0-1 1,1 1-1,-1-1 0,0 0 0,1 1 0,-1-1 0,0 0 0,0 1 1,1-1-1,-1 0 0,1 1 0,0-1 0,19 9 467,30-2-55,-49-7-402,39 2 273,58-4 0,-15-1-657,-26 1-2156,72-12 0,-108 10 1213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8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3920,'-38'19'-332,"37"-18"408,-5 7 121,5-7-151,1-1 0,-1 1 0,1-1 0,-1 1 0,1-1 1,-1 1-1,1-1 0,-1 1 0,1-1 0,-1 1 0,1 0 0,0-1 0,-1 1 0,1 0 0,0-1 1,0 1-1,0 0 0,-1-1 0,1 1 0,0 1 0,0-2-16,1 1-1,-1 0 1,0-1 0,0 1-1,0 0 1,1-1 0,-1 1-1,0-1 1,1 1-1,-1 0 1,0-1 0,1 1-1,-1-1 1,1 1 0,-1-1-1,1 1 1,-1-1-1,1 0 1,0 1 0,-1-1-1,1 0 1,-1 1 0,1-1-1,0 0 1,-1 0 0,1 1-1,0-1 1,-1 0-1,2 0 1,26 3 192,-20-2-124,16 0 86,-1-2 0,32-3 0,-13 0-61,139-16-457,-148 17-895,1-1 0,62-16 1,-83 16 391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8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35 3340,'-1'-2'-96,"-14"-18"96,14 18 94,-9-8 668,8 10 827,-2 5-562,-5 19-154,-5 33-283,9-25-162,-13 43 1,13-54-308,-47 169 468,31-77-876,11-47-973,10-44 215,0-20 374,0 8-2042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49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30 4808,'0'-14'-632,"1"-1"1688,2 20 583,-3 0-1378,1 0-1,-1 0 1,0 0 0,0 1-1,-2 8 1,-1 16 323,1 0 1,1 1 0,7 56 0,0 18 21,-6-89-541,-9 189 503,-4-105-1303,8-59-1412,5-38 1435,-9 1-3433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50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 14 5513,'0'-1'34,"-1"0"0,1 0 1,-1 1-1,1-1 1,0 0-1,-1 1 0,1-1 1,-1 0-1,1 1 1,-1-1-1,0 0 1,1 1-1,-1-1 0,0 1 1,1-1-1,-1 1 1,0 0-1,1-1 1,-1 1-1,0 0 0,0-1 1,0 1-1,1 0 1,-1 0-1,0 0 1,0 0-1,0-1 0,0 1 1,1 0-1,-1 1 1,0-1-1,0 0 1,0 0-1,0 0 0,1 0 1,-1 1-1,0-1 1,0 0-1,1 1 1,-1-1-1,0 1 0,-1 0 1,-14 4 189,-5 1 8,1 1 1,0 1-1,0 0 0,1 2 0,0 0 0,1 1 1,0 1-1,-28 23 0,27-18-168,10-10-144,0 1 0,1 0-1,-11 14 1,18-22 66,1 1 1,-1 0-1,1 0 0,-1-1 1,1 1-1,0 0 0,-1 0 1,1 0-1,0-1 0,0 1 1,-1 0-1,1 0 0,0 0 1,0 0-1,0-1 0,0 1 1,0 0-1,0 0 0,1 0 1,-1 0-1,0 0 0,0-1 1,1 1-1,-1 0 0,0 0 1,1-1-1,-1 1 0,1 0 0,-1 0 1,1-1-1,-1 1 0,1 0 1,-1-1-1,2 2 0,22 13-273,-23-14 278,55 21-510,-44-18 438,-1-1 0,0 2 0,16 9 0,-23-12 71,-1 0 0,1 1 0,-1 0 0,0 0 0,0 0 1,0 0-1,0 1 0,-1-1 0,1 1 0,-1 0 0,0-1 0,0 1 0,3 7 0,-5-9 19,0 1 0,1 0 0,-1-1-1,0 1 1,0 0 0,-1 0 0,1-1 0,0 1-1,-1 0 1,0-1 0,1 1 0,-1 0 0,0-1-1,-1 1 1,1-1 0,0 0 0,-1 1-1,1-1 1,-1 0 0,-2 3 0,-1 1 15,0-1 0,0 1 0,-1-1 0,1 0 0,-13 8 0,12-9-73,0-1 1,0 0-1,-1 0 1,1-1-1,-1 0 0,0 0 1,0 0-1,0-1 0,0 0 1,0 0-1,-9-1 1,14 0-3,1 0 0,-1-1 0,0 1 0,1-1 0,-1 1 0,1-1 0,-1 0 0,1 1 0,-1-1 0,1 0 1,-1 0-1,1 0 0,0 0 0,-1 0 0,1-1 0,0 1 0,0 0 0,0 0 0,-1-3 0,0 2-63,0-1 0,0 0 0,1 1 0,0-1 0,-1 0 0,1 0-1,0 0 1,-1-4 0,2-32-1915,0 19 921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51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52 3736,'1'-4'55,"0"-1"-1,0 1 1,0 0-1,1 0 0,-1 0 1,1 0-1,0 0 1,5-7-1,-3 3 3113,-1 12-2817,1 1-206,0 0 0,-1 1 0,0 0-1,0 0 1,-1 0 0,1 0-1,-1 0 1,-1 0 0,1 1-1,-1-1 1,0 0 0,0 1 0,-1 8-1,0 18 399,-6 46 0,2-41-315,-5 54 185,-26 107 0,18-104-497,10-49-711,-18 63 0,21-96-383,1 1-1,0-1 1,-1 25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51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8 4764,'0'0'-263,"-2"-2"62,2 2 243,0 0 0,-1-1 1,1 1-1,0-1 1,-1 1-1,1 0 0,0-1 1,-1 1-1,1 0 0,-1 0 1,1-1-1,0 1 0,-1 0 1,1 0-1,-1-1 0,1 1 1,-1 0-1,1 0 0,-1 0 1,1 0-1,-1 0 1,1 0-1,-1 0 0,1 0 1,-1 0-1,1 0 0,-1 0 1,1 0-1,-1 0 0,1 0 1,-1 0-1,1 1 0,-1-1 1,1 0-1,0 0 0,-1 1 1,0-1-1,-15 13 381,0 1 0,0 0 0,1 1 0,-18 25-1,15-18-264,2 0 0,1 2-1,0 0 1,2 0-1,1 2 1,1-1-1,1 2 1,-8 30 0,15-42-188,0 0 0,0 0 0,2 0 1,0 1-1,0-1 0,4 28 1,-2-41 2,-1 0 0,1 0 0,0 0 1,0 0-1,0 0 0,0 0 1,1 0-1,-1 0 0,0 0 1,1 0-1,0 0 0,-1-1 1,1 1-1,0-1 0,0 1 0,0-1 1,0 0-1,0 0 0,0 0 1,0 0-1,0 0 0,0 0 1,1 0-1,-1-1 0,0 1 1,0-1-1,4 0 0,2 1-86,0 0-1,0-1 1,1 0-1,-1 0 0,0-1 1,14-3-1,-1-2-103,0 0-1,-1-2 0,1 0 1,27-17-1,-35 18 121,-1-1-1,0-1 1,0 0-1,-1-1 1,0 0-1,-1 0 1,16-21-1,-9 8 2,36-57 26,-48 69 145,1 1 1,-2-1-1,1-1 0,-2 1 0,1-1 1,1-12-1,-4 16 42,0-1 0,-1 0 0,0 0-1,0 1 1,-3-18 0,2 22-90,0-1 0,0 1 0,-1 0 0,1-1 0,-1 1-1,0 0 1,0 0 0,0 0 0,-1 1 0,1-1 0,-1 0 0,-4-4 0,3 5-52,0 1 0,0-1 0,0 1 0,0 0 0,-1 0 0,1 0 0,-9-1 0,-3-3-181,15 6 9,-36-8-1455,34 8 993,1-1-628,-9-2 109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6.2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349 18 6621,'0'-1'177,"5"-9"-892,-5 10 774,0-1 1,0 1-1,0 0 1,0 0 0,0 0-1,0 0 1,1 0-1,-1-1 1,0 1-1,0 0 1,0 0-1,0 0 1,0 0-1,0 0 1,0-1-1,0 1 1,0 0-1,0 0 1,0 0-1,0 0 1,0-1-1,0 1 1,0 0-1,0 0 1,0 0-1,0 0 1,0 0-1,0-1 1,0 1-1,0 0 1,-1 0-1,1 0 1,0 0-1,0 0 1,0-1-1,0 1 1,0 0-1,0 0 1,0 0-1,-1 0 1,1 0-1,0 0 1,0 0-1,0 0 1,0-1-1,0 1 1,-1 0-1,1 0 1,0 0-1,0 0 1,0 0-1,0 0 1,-1 0-1,1 0 1,0 0-1,0 0 1,0 0-1,-31 10 380,0 1 0,1 1 1,0 2-1,-32 20 0,-34 22 73,74-44-458,21-12-55,0 0-1,0 0 1,1 1 0,-1-1 0,0 0 0,0 1-1,1-1 1,-1 1 0,0-1 0,1 1 0,-1-1-1,0 1 1,1-1 0,-1 1 0,1 0 0,-1-1 0,1 1-1,-1 0 1,1 0 0,0-1 0,-1 1 0,1 0-1,0 0 1,-1 1 0,1-2-1,0 1 0,1 0 0,-1 0 1,0 0-1,1 0 0,-1-1 0,0 1 0,1 0 0,-1 0 1,1-1-1,-1 1 0,1 0 0,0-1 0,-1 1 0,1 0 1,0-1-1,-1 1 0,2 0 0,2 1-6,-1 0 0,1 0 1,-1 0-1,1-1 0,-1 1 0,1-1 0,0 0 1,0 0-1,5 0 0,-4 0 0,0-1-1,-1 1 1,1 0-1,0 0 1,-1 1-1,1-1 1,-1 1-1,6 3 1,15 6-47,-20-9 52,4 1-15,0 0 0,-1 1 0,1 0 0,-1 0 0,0 1 0,11 7 0,-17-10 17,-1 0 0,1 0 0,0 0 0,-1 0 0,0 1 0,1-1 0,-1 0 0,0 0 0,0 1 0,0-1 0,0 1 0,-1-1 0,1 1 0,-1-1 0,1 1 0,-1 0 0,0-1 0,0 1 0,0-1-1,0 1 1,-1 0 0,1-1 0,-1 1 0,-1 4 0,0-2 8,0 0 0,0 1 0,-1-1 1,1 0-1,-1 0 0,0-1 0,-1 1 0,1 0 0,-8 6 0,4-4-78,-1-1 0,0 0 0,-1 0 0,1 0 0,-1-1 0,0-1 0,0 1 0,-1-1 0,1-1 0,-1 0 0,0 0 0,0-1 0,-20 2 0,27-4-56,0-1 1,0 1-1,0 0 1,1-1-1,-1 0 1,0 1 0,0-1-1,0 0 1,0 0-1,1-1 1,-1 1-1,0-1 1,1 1 0,-1-1-1,-2-2 1,-7-14-3834,5-2 855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52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 3984,'0'0'1341,"-3"1"-1011,-12 4 3,11-3 12,-7 24 1072,4-5-795,1 0 0,-4 33-1,-3 15-69,-15 65 35,-1 0-252,19-81-329,0-12-141,5-19-516,1-1-1,-4 45 1,8-65 525,0 0-1,0 0 1,0 0 0,0-1-1,0 1 1,0 0 0,1 0-1,-1 0 1,0 0-1,1 0 1,-1 0 0,0 0-1,1-1 1,-1 1 0,1 0-1,-1 0 1,1-1-1,-1 1 1,1 0 0,0-1-1,-1 1 1,1 0 0,0-1-1,0 1 1,1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52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48 4916,'-1'-2'-74,"0"0"-1,1 1 0,-1-1 1,1 0-1,-1 0 0,1 0 0,-1-1 1,1 1-1,0 0 0,0 0 0,1-3 1,-1 5 90,0-1 1,1 0-1,-1 0 1,0 1-1,1-1 1,0 0-1,-1 1 0,1-1 1,-1 0-1,1 1 1,0-1-1,-1 1 1,1-1-1,0 1 1,-1-1-1,1 1 1,0 0-1,0-1 1,-1 1-1,1 0 0,0 0 1,1-1-1,0 0 191,3 1 30,60-7 1458,77 7-82,-30 4-2208,-54-4-2645,-55 0 1927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1:53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3764,'-29'34'-202,"28"-33"254,0 0 0,0 0-1,1 1 1,-1-1 0,0 0 0,1 0-1,-1 1 1,1-1 0,-1 0 0,1 0-1,-1 1 1,1-1 0,0 0-1,0 1 1,0-1 0,0 1 0,0-1-1,0 0 1,0 1 0,0-1-1,1 2 1,8 23 920,-8-25-922,0 0 0,0 0 0,0 0 0,0 0 0,0 0 0,1 0 1,-1 0-1,0 0 0,0 0 0,1-1 0,-1 1 0,0 0 0,1-1 0,-1 1 0,1-1 0,2 1 1,26 2 411,-21-2-375,40 2 570,94-6 0,-23-2-2575,-90 5-1153,-23-4 1529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28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628 188 704,'0'0'837,"-4"0"-508,-57-8 5346,39-2-4357,21 8-1166,-2-2-14,0-1-1,1 0 1,-1 0-1,-2-9 0,5 14-142,-22-38 322,1 15-230,14 14-75,0 1 0,0 0 0,-1 0 0,-9-7-1,11 12-17,0-1-1,0 1 0,0 0 1,0 1-1,0-1 0,-1 1 1,1 1-1,-1-1 0,-10 0 1,-62 2-39,58 2 27,0 1 0,1 1 1,-1 1-1,-24 8 0,36-9 14,0 1-1,1-1 1,-1 2-1,1-1 0,0 1 1,0 0-1,1 0 1,-1 1-1,2 0 1,-1 1-1,1-1 0,0 1 1,0 1-1,1-1 1,0 1-1,1-1 1,0 2-1,0-1 0,1 0 1,-3 15-1,-1 4 6,4-17-3,0 0-1,1 0 1,1 1-1,-1 10 1,2-6 3,1-1 0,0 1 0,1-1 0,6 23 0,-6-30 2,1 0-1,0 0 0,1 0 1,0 0-1,0-1 0,1 1 1,0-1-1,0 0 0,10 10 1,-4-5-44,1-1 0,0-1 1,0 0-1,1-1 0,0 0 1,0-1-1,1 0 0,0-1 1,1-1-1,-1 0 0,1-1 1,0-1-1,1 0 0,19 2 1,-24-4-243,-1-1 1,0 0 0,1-1 0,-1 0 0,1-1 0,-1 0 0,0 0-1,1-1 1,-1-1 0,0 1 0,0-2 0,11-4 0,1-8-2486,-20 15 1788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28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12 3688,'-1'-1'-84,"-5"-4"70,4 3 38,0 1 111,1 1-101,1 0 1,0-1-1,-1 1 1,1 0-1,0 0 1,0 0-1,-1 0 1,1-1-1,0 1 1,-1 0-1,1 0 1,0 0-1,-1 0 1,1 0-1,0 0 1,-1 0 0,1 0-1,0 0 1,-1 0-1,1 0 1,0 0-1,-1 0 1,1 0-1,0 0 1,-1 0-1,1 0 1,0 1-1,-1-1 1,1 0-1,0 0 1,0 0-1,-1 1 1,1-1-1,0 0 1,0 0-1,-1 0 1,1 1-1,-144 389 2778,135-366-3014,2 0 0,0 0 0,1 1 0,-4 49 0,10-72 111,1 1 1,-1-1-1,1 1 0,-1-1 1,1 1-1,0-1 0,0 0 1,0 1-1,0-1 0,0 0 1,2 3-1,-2-4-239,3-6-336,1-3 540,0 0 0,0 0-1,-1-1 1,0 0 0,0 1-1,-1-1 1,0 0 0,-1-1-1,2-11 1,5-60-206,5-97 1418,-5 82 596,-9 93-1524,3 3 71,-3-1-217,0 1 1,0 0-1,0 0 1,1-1-1,-1 1 0,0 0 1,0 0-1,0 0 1,1 0-1,-1 0 0,0-1 1,0 1-1,1 0 1,-1 0-1,0 0 0,0 0 1,1 0-1,-1 0 1,0 0-1,0 0 0,1 0 1,-1 0-1,0 0 1,1 0-1,-1 0 0,0 0 1,0 0-1,1 0 1,-1 0-1,0 0 0,0 0 1,1 0-1,-1 0 1,0 1-1,0-1 0,1 0 1,-1 0-1,0 0 1,0 0-1,0 1 0,1-1 1,-1 0-1,0 0 1,0 1-1,14 11 124,-2 0-1,1 2 1,-2-1-1,0 1 1,11 19-1,7 9-173,-23-36-172,-1 0 1,1 0-1,1 0 0,-1-1 1,1 0-1,0 0 1,0 0-1,0-1 0,1 0 1,-1-1-1,1 0 1,0 0-1,10 2 0,-8-5-1241,26-7 22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29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491 1 4140,'-103'79'651,"78"-59"-419,-226 199 1140,210-182-1271,26-25-256,-22 26 0,21-20-152,14-16 196,5-9-573,8-12 603,1 1 0,1 0 0,0 1 0,27-27 0,79-66 30,-78 73 200,42-30 462,-60 56-354,-13 7-103,-7 2 136,-1 3-252,1 0 1,-1 0 0,1 0 0,-1 0 0,0 1 0,1-1 0,-1 1 0,0-1 0,0 1 0,0 0 0,0 0-1,0 0 1,0 0 0,-1 0 0,1 0 0,-1 1 0,1-1 0,-1 1 0,0-1 0,0 1 0,0-1 0,0 1-1,0-1 1,-1 1 0,1 0 0,-1-1 0,0 5 0,3 14 200,-1 0 0,-1 0 0,-2 32 0,-26 292 208,26-321-731,0-1-1,3 25 1,-2-41 53,1 0 0,0 0 0,0 0 0,1 0 0,0-1 0,0 1 0,1 0 0,0-1 0,0 0 0,0 0 0,6 8 0,-3-9-1301,6-1-36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30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 4448,'0'0'-178,"0"0"187,0-1-1,0 1 0,0 0 0,0-1 0,0 1 0,1 0 1,-1-1-1,0 1 0,0 0 0,0 0 0,1-1 1,-1 1-1,0 0 0,0 0 0,1 0 0,-1-1 0,0 1 1,0 0-1,1 0 0,-1 0 0,0 0 0,1 0 1,-1-1-1,0 1 0,1 0 0,-1 0 0,0 0 0,1 0 1,-1 0-1,0 0 0,1 0 0,-1 0 0,0 0 0,1 0 1,-1 0-1,0 1 0,0-1 0,1 0 0,-1 0 1,1 0-1,1 5 98,0-1 1,0 1 0,0-1-1,-1 1 1,1 0 0,-1-1-1,-1 1 1,1 0 0,0 8-1,-3 55 760,1-28-537,-4 148 597,1-22-554,1-98-464,1-43-234,1-1 1,2 1-1,3 29 1,0-21-2500,3-52 2549,0-1 0,-2 1 1,0-1-1,4-39 0,-1-94-321,-4 56 675,-2-129 1625,-4 124 149,3 97-1793,-1 1-1,1-1 0,0 1 1,0-1-1,1 1 0,-1-1 1,1 1-1,0 0 0,0 0 1,0 0-1,0 0 0,1 0 1,0 1-1,0-1 0,0 1 1,0-1-1,0 1 0,1 0 1,-1 0-1,1 1 0,0-1 1,0 1-1,0 0 1,7-3-1,5-2 13,0 1 0,1 1-1,-1 0 1,32-4 0,-44 9-65,0 0 0,0 0 0,0 0 0,0 0 1,0 1-1,0 0 0,0 0 0,-1 0 0,8 3 0,-2-1 12,-7-2-12,1 0-1,-1 0 1,1 1-1,-1-1 0,0 1 1,1-1-1,-1 1 1,0 0-1,0 0 1,0 0-1,-1 0 0,1 0 1,0 1-1,-1-1 1,0 0-1,1 1 0,-1-1 1,0 1-1,0-1 1,0 1-1,-1 0 0,1-1 1,0 6-1,1 2 19,-1 0 0,-1 1 0,0-1-1,-2 19 1,0-21 2,0-1 1,0 0-1,0 0 0,-1 0 0,0 0 1,-1 0-1,0-1 0,0 1 0,-7 8 1,-2 1 61,-1-1 1,-18 17-1,14-17-82,0-1 0,0 0 1,-1-2-1,-1 0 0,0-2 0,0 0 0,-1-1 0,-26 7 0,44-15-216,-19-1-414,18 0 228,-3-9-332,7 3-2411,11-11 1765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30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52 195 4064,'5'-1'3,"1"0"-1,-1 0 0,0 1 0,1-1 1,-1 1-1,1 1 0,-1-1 0,1 1 0,-1-1 1,11 4-1,-10-2 115,-4-1-35,-1 0 0,0 0 0,1 1 0,-1-1 0,0 0 0,0 1 0,0-1 0,0 1 0,0-1 0,0 1 0,-1-1 0,1 1 0,0 0 0,-1 0 0,1-1 0,-1 1 0,0 0 0,1 3 1,-3 13 321,-1 0 0,-1 0 0,0 0 0,-11 29 0,1-6-67,3-4-101,-21 80 347,16-45-324,-12 66 58,16-88-449,8-32-454,14-40 310,-4 5 180,-1-1-1,-1 0 1,4-35 0,-2 6-21,50-217-119,-38 199 633,3 1 0,30-63-1,-2 24 441,-48 100-796,1 1 1,0 0-1,0 0 1,0 0-1,1 1 1,-1-1-1,0 0 1,1 1-1,-1-1 1,1 1-1,3-1 0,-5 1-30,2 0 270,2 3-142,-2 0-108,0 0-1,0 0 1,-1 0-1,1 0 1,0 0-1,-1 1 1,0-1-1,1 1 1,-1-1 0,0 1-1,0 0 1,0 0-1,-1 0 1,1 0-1,-1 0 1,0 0-1,1 4 1,16 56 338,-4 0 0,7 65-1,-7 43-70,-13-132-222,9 42 1,-5-42-150,1 44 1,-5-55-84,0-19 21,-1 0 0,0 0 0,-1 16 0,2-5 172,1-12-1826,-2 0-3886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31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71 5945,'0'0'-288,"-3"0"92,-11 0 3142,24-1-2509,148-22 2049,-55 4-1290,-99 18-1155,17-4 195,0 1 0,34-3 0,-52 7-221,0 0 1,0 0-1,1-1 0,-1 0 1,0 0-1,5-2 1,-4 2-20,-1 0 8,1 1-52,11 0 12,-12 0-17,4-2 369,-2 1-2393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32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20 139 6193,'-3'1'-338,"-14"1"399,22-8 1272,32-11-209,62-7-278,159-19 0,-121 24-937,-110 14-9,141-18-1829,-114 19-615,-50 3 855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6.6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 6397,'2'-17'-747,"3"13"1400,-4 4-530,1 0 0,-1 1 0,0 0 0,0-1-1,0 1 1,1 0 0,-1 0 0,0-1 0,0 1 0,0 0-1,1 2 1,3 1-465,-1 0 529,0 1 0,0-1 1,-1 1-1,1 0 0,-1 0 0,0 0 1,0 0-1,-1 0 0,0 1 1,0-1-1,0 1 0,0 0 0,-1-1 1,0 1-1,1 7 0,-2 8 224,0 0-1,-5 40 0,2-32-166,-5 54 331,-5 83-45,17 35-2698,1-152-485,-5-49 2493,0 1 1,0-1-1,0 0 0,1 1 1,-1-1-1,0 1 1,0-1-1,1 1 0,-1-1 1,0 0-1,0 1 0,1-1 1,-1 1-1,0-1 0,1 0 1,-1 1-1,1-1 0,-1 0 1,0 0-1,1 1 0,0-1 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32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14 163 4664,'-3'2'-302,"-8"7"-117,19-6 505,24-7 306,-28 3-477,133-31 846,-57 12-415,247-68-1285,-321 85 607,-1 1 0,1-1 0,-1 1 1,1-1-1,9-8 0,-10 3-325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33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20 3132,'-21'-15'23,"20"14"268,1 0-236,-1 1 0,1 0 0,-1-1 0,1 1 0,-1 0 0,1 0 0,-1 0 0,1-1 0,-1 1 0,1 0 0,-1 0 1,1 0-1,-1 0 0,1 0 0,-1 0 0,1 0 0,-1 0 0,1 0 0,-1 0 0,1 0 0,-1 0 0,1 0 0,-1 0 0,1 1 0,-1-1 0,1 0 0,-1 0 0,0 1 0,0 4 79,0-1 0,-1 1-1,2 0 1,-1 0 0,1 0 0,-1 0 0,1-1 0,1 1 0,-1 0-1,2 6 1,14 60 824,-5-25-555,20 188 611,-13-54-1658,-17-171 451,1 0 0,0 1 0,0-1 0,4 9 0,-5-16 40,-1 0-1,1 0 1,0 0-1,0 0 1,0 0 0,0 0-1,0-1 1,0 1-1,1 0 1,-1-1-1,1 1 1,-1-1 0,1 1-1,-1-1 1,1 0-1,0 0 1,0 0-1,0 0 1,-1 0 0,1 0-1,0 0 1,0 0-1,0-1 1,0 1-1,0-1 1,3 1 0,13-1-1129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33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35 3920,'0'-3'-190,"-5"-23"-101,3 21 2916,-6 30-2216,1 1-1,1 1 1,1-1 0,2 1-1,0 0 1,2 36 0,1-22-173,4 109 315,5 25-309,-8-129-488,-1-33-43,0 0 0,3 18 0,6 18-2100,-8-46 1780,6 3-1813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34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532 136 4380,'2'-2'-3,"-1"0"-1,0 1 0,0-1 0,0 0 0,0 0 0,0 0 0,0 0 0,-1 0 0,1 0 1,-1 0-1,1 0 0,-1 0 0,0 0 0,1-1 0,-1 1 0,0 0 0,-1 0 0,1 0 1,0 0-1,-1 0 0,1 0 0,-1 0 0,0-2 0,-2-2 158,0 0 0,-1 0-1,1 1 1,-1 0 0,0 0 0,-1 0-1,1 0 1,-1 0 0,0 1 0,0 0-1,0 0 1,0 0 0,-1 1 0,0 0 0,-8-4-1,5 5-17,0 0-1,0 0 0,0 1 1,0 0-1,-16 1 0,21 0-72,-34 0 494,-75 12-1,95-9-466,1 1-1,-1 0 1,1 2-1,0 0 1,1 1-1,-20 10 1,28-12-62,1 0 0,-1 1 0,1-1 0,1 1 0,-1 1 1,1-1-1,0 1 0,0 0 0,1 1 0,0-1 1,-6 14-1,8-16-19,1 0 1,1-1 0,-1 1-1,1 1 1,0-1 0,0 0-1,0 0 1,1 0 0,0 0-1,0 1 1,0-1 0,0 0-1,1 0 1,0 1 0,0-1-1,1 0 1,-1 0 0,1 0-1,0-1 1,0 1 0,5 7-1,-3-6-20,0 1 0,0-1 0,1 0 0,-1 0-1,2 0 1,-1-1 0,0 0 0,1 0 0,0 0-1,0 0 1,1-1 0,-1 0 0,1-1 0,0 0 0,0 0-1,0 0 1,0-1 0,1 1 0,-1-2 0,13 2 0,-8-2-60,1-1 1,0-1 0,0 0-1,0 0 1,-1-1 0,1-1-1,-1 0 1,0-1 0,0-1-1,0 1 1,0-2 0,-1 0 0,0 0-1,0-1 1,0 0 0,-1-1-1,0 0 1,-1-1 0,11-11-1,-8 6 20,-4 5 50,0-1 0,-1 0 0,6-11 1,13-15 298,-19 27-139,-1 0-1,0 0 1,5-12 0,2 0 250,1 1 51,-13 18 315,-3 43-225,-2-1 0,-10 41 0,12-72-502,-24 111 482,11-55-238,-9 84-1,2-22-39,17-97-262,3-22-225,0 1-1,0 0 1,2 0-1,-1-1 1,1 1 0,0 0-1,2 12 1,5-15-785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53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29 194 1272,'-9'-10'1164,"10"8"-1031,-1-1 0,1 0 0,-1 0 0,1 1 0,0-1 0,0 1 0,0-1 1,0 1-1,1-1 0,1-3 0,3-3 6743,-5 15-6820,-2 72 216,-3 48-24,13 170-1386,-7-277 109,-2-18 1003,1-1 0,-1 0-1,0 0 1,0 0 0,0 0 0,1 0 0,-1 0 0,0 0-1,0 0 1,0 0 0,1 0 0,-1 0 0,0-1 0,0 1-1,0 0 1,1 0 0,-1 0 0,0 0 0,0 0 0,0 0-1,1 0 1,-1 0 0,0-1 0,0 1 0,0 0 0,0 0 0,0 0-1,0 0 1,1 0 0,-1-1 0,0 1 0,0 0 0,0 0-1,0 0 1,0-1 0,0 1 0,0 0 0,0 0 0,0 0-1,0-1 1,0 1 0,2-4-79,0 0-1,-1 0 1,0 0-1,0 0 0,0-1 1,0-7-1,-4-55-81,-3 0 0,-29-128 0,31 177 393,0 0 0,1 0 0,1 0 0,0-1 0,2 1-1,2-32 1,0 45-179,-1 0 1,1 1-1,-1-1 0,1 1 0,1-1 0,-1 1 0,0 0 0,1 0 0,0 0 0,0 0 0,0 0 0,1 1 0,-1 0 0,1-1 0,0 1 0,0 0 0,0 1 0,0-1 0,0 1 1,7-3-1,9-3 8,1 1 1,0 0-1,28-4 1,-16 4 17,69-12 17,-94 19-68,0 1-1,0 0-1,0 0 1,0 1-1,0 0 0,0 0 1,7 4-1,-12-4 0,-1-1 1,0 1-1,0-1 0,-1 1 0,1 0 0,0 0 1,0 0-1,-1 0 0,1 0 0,-1 0 0,0 1 1,1 1-1,-1-3 0,1 4 1,0-1 1,-1 1 0,1 0-1,-1 0 1,0 0-1,0 0 1,0 0-1,-1 0 1,0 0 0,0 0-1,0 0 1,-1 0-1,1 0 1,-1 0-1,-1 0 1,-1 7 0,-2 0-4,0 0 1,0 0 0,-1-1-1,0 1 1,-12 14-1,-12 10-138,-1-2 0,-48 41-1,54-51-8,26-24 145,-1 0-1,0 0 0,0 0 1,0 1-1,1-1 0,-1 0 1,0 0-1,0 0 0,0 0 0,0 0 1,1 0-1,-1 0 0,0 0 1,0 0-1,0 0 0,0 1 1,0-1-1,1 0 0,-1 0 0,0 0 1,0 0-1,0 1 0,0-1 1,0 0-1,0 0 0,0 0 1,0 0-1,0 1 0,1-1 1,-1 0-1,0 0 0,0 0 0,0 0 1,0 1-1,0-1 0,0 0 1,0 0-1,0 0 0,0 1 1,-1-1-1,1 0 0,0 0 0,0 0 1,0 1-1,0-1 0,0 0 1,0 0-1,0 0 0,0 0 1,0 0-1,0 1 0,-1-1 0,1 0 1,0 0-1,0 0 0,0 0 1,0 0-1,0 0 0,-1 1 1,1-1-1,0 0 0,0 0 0,0 0 1,-1 0-1,116-11-74,-96 9 85,1 2-1,-1 0 1,1 1 0,-1 1 0,27 6-1,-34-4-4,0-1-1,0 1 0,0 1 0,-1 0 0,0 1 0,0 0 0,0 1 0,-1 0 1,13 11-1,-14-10-1,0 1 0,0-1 0,-1 2 0,0-1 0,-1 1 0,0 0 0,0 1 0,8 18 0,-1 10 28,-9-14-30,-4-19 7,1 0 0,-1 0-1,0 0 1,-1 1-1,0-1 1,0 0-1,0 0 1,0 1 0,-3 7-1,2-9 0,0 0 1,0 0-1,-1-1 1,0 1-1,0-1 0,0 1 1,0-1-1,0 0 1,-4 5-1,-3 3 10,-9 7 18,-7-1 34,0-1 0,-2-2-1,-37 17 1,47-25-35,1 0-1,-1-2 1,0 0-1,0-1 0,-1 0 1,0-2-1,-17 1 1,28-3-62,0 0 1,0-1-1,1 0 1,-1 0 0,0-1-1,1 0 1,-1 0-1,1 0 1,0-1-1,0 0 1,0 0-1,0 0 1,-10-9 0,12 9-257,1 0 0,-1-1 1,1 1-1,0-1 0,0 0 1,1 0-1,-1 0 1,1 0-1,-1 0 0,2 0 1,-4-9-1,4 10-1237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54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35 4356,'0'-22'-115,"0"20"542,2-5-246,0 4 368,-1 7 2801,-6 217-1256,1-62-1976,-4-21-1111,7-133 858,1 1 1,0-1 0,1 0-1,-1 0 1,1 0-1,0 0 1,0 0-1,1 0 1,-1 0 0,5 7-1,12-3-1784,-13-12 1359,-2 1 389,1 0-68,-1 0-1,1-1 0,-1 1 0,0-1 0,1 0 0,-1 0 1,0 0-1,-1-1 0,1 1 0,2-5 0,3-6-1104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54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9 120 3976,'0'-4'-256,"0"-37"-151,0 39 439,0 0 0,0 0 0,0 0 0,0 1 0,0-1 0,-1 0 0,1 0 0,0 0 0,-1 1 0,0-1 0,0-2 0,-3-13 1271,4 16-1222,-1 1 0,1-1 0,0 0 0,0 0 0,1 1 0,-1-1 0,0 0 0,0 0 0,0 1 0,0-1 1,1 0-1,-1 1 0,0-1 0,1 0 0,-1 1 0,0-1 0,1 0 0,-1 1 0,1-1 0,-1 1 0,1-1 0,-1 1 0,1-1 0,-1 1 1,1-1-1,0 0 273,3 1-93,209 12 1740,-208-12-1995,42 1-928,1-3 0,56-9 0,-71 0-2357,-18 6 1450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54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24 4844,'-11'-11'-283,"-2"-1"5095,10 23-4543,0 0-1,1 1 1,1-1 0,-1 0-1,2 1 1,0 15 0,-1 22 293,1 41 68,1-63-479,-3 33-1,0 0 15,6 109 12,5-21-1362,-5-77-3543,-4-70 3699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55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5408,'0'0'-282,"-3"0"-22,-12 3 452,11-2 1514,3 0-1301,-5 7 8,5-6 5,5 14 1046,0 103 484,-8-21-1498,0-58-876,2-33 14,-1 7-57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56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79 5020,'-9'-10'-856,"9"8"903,-1 0 0,1 0 0,0 0-1,1 0 1,-1 1 0,0-1 0,0 0-1,1 0 1,-1 0 0,1 1 0,0-1-1,-1 0 1,2-1 0,1 0 147,0 0-1,1 0 1,-1 1 0,0-1 0,1 1-1,4-2 1,-1 0-50,0 1-1,0 1 0,0-1 1,0 1-1,0 1 0,1-1 1,-1 1-1,15 0 0,-19 1-57,18 5 82,-20-5-156,1 1-1,-1-1 1,1 0-1,-1 0 1,1 1-1,0-1 0,-1 0 1,0 1-1,1 0 1,-1-1-1,1 1 1,-1 0-1,0 0 1,1 0-1,-1 0 0,0 0 1,0 0-1,0 0 1,0 0-1,0 0 1,0 1-1,0-1 1,1 2-1,-1-2 3,0 0 0,-1 0 0,1 1 0,-1-1-1,1 0 1,-1 0 0,1 0 0,-1 1 0,0-1 0,0 0 0,1 0 0,-1 1-1,0-1 1,0 0 0,0 0 0,-1 1 0,1-1 0,0 0 0,0 0 0,-1 1-1,1-1 1,-1 0 0,1 0 0,-1 0 0,0 2 0,-4 9 120,3-10-81,0-1 0,0 1 0,0 0 0,0 0 1,0-1-1,0 1 0,0-1 0,-1 0 0,1 0 0,0 1 1,-1-2-1,1 1 0,-1 0 0,1 0 0,-6 0 1,-9-4 32,12 2-14,2 0 2,1 0-61,1 0 1,-1 0-1,0 0 0,1-1 0,-1 1 1,0 0-1,1-1 0,0 0 0,-1 1 1,1-1-1,0 0 0,0 1 0,0-1 1,-1-3-1,1 4 2,4-33-336,-2 32 68,-1 0 0,0 0 0,1 1 1,-1-1-1,1 0 0,0 0 0,0 0 0,-1 1 0,1-1 1,0 1-1,2-3 0,1-2-1992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7.3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57 16 6153,'-22'-16'867,"31"18"-746,60 5 203,-8 4 84,-59-11-405,0 1-1,0-1 0,-1 1 0,1 0 1,0-1-1,0 1 0,0 0 0,-1 0 1,1 0-1,0 0 0,-1 0 1,1 1-1,-1-1 0,1 0 0,-1 1 1,0-1-1,1 1 0,-1 0 0,0-1 1,0 1-1,0 0 0,0-1 0,-1 1 1,1 0-1,0 0 0,-1 0 0,1 2 1,-1-1-1,-1 0 0,1 1 0,-1-1 0,0 0 0,0 0 1,0 0-1,-1 0 0,1 0 0,-1 0 0,0 0 0,1 0 0,-1-1 0,-3 4 1,-37 36 0,16-16 5,-30 32-28,54-54 8,1-3 11,1 0 1,-1 1-1,1-1 0,0 0 1,0 1-1,-1-1 1,1 0-1,0 1 0,0-1 1,1 1-1,-1-1 0,0 0 1,0 1-1,1-1 0,-1 0 1,0 1-1,1-1 0,-1 0 1,1 0-1,0 0 1,0 1-1,-1-1 0,1 0 1,0 0-1,0 0 0,0 0 1,1 1-1,2 2-2,-2-1 1,-1-1 1,1 1 0,0-1-1,0 0 1,1 0 0,-1 0-1,0 0 1,3 2-1,6 4 2,-5-3-12,-1 0 0,0 0 0,0 1 0,0 0 0,6 10 0,-1-2-26,-10-12 36,-1 0 0,1 0 1,0 0-1,-1 0 0,1 0 0,-1 0 0,1 0 1,-1 0-1,0-1 0,0 1 0,0 0 0,0 0 1,0-1-1,0 1 0,0-1 0,-2 2 0,-8 8 95,0 0 0,-1-1 0,-23 15-1,18-13-18,5-3-278,0-1-1,-20 11 1,30-19-128,6-24-5083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58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371 232 5573,'-22'-16'2038,"18"20"-1752,-9 10 38,2 0 1,-1 1 0,2 0 0,-16 30 0,-13 19 108,-70 111 153,3-16-946,87-118-1071,30-55 1184,-1-1 0,14-30 0,1-11-175,33-87-297,-50 121 652,74-200 72,-34 113 686,-44 100-618,0 0-1,0 0 1,1 1-1,0 0 1,0 0 0,1 0-1,0 1 1,1 0-1,-1 0 1,2 0 0,-1 1-1,0 0 1,1 1-1,0 0 1,1 0 0,-1 0-1,1 1 1,9-3-1,-14 5-28,0 1 0,1 0 0,-1 1-1,0-1 1,0 1 0,1-1 0,-1 1 0,0 1-1,1-1 1,-1 0 0,0 1 0,5 1-1,-7-1-19,1 0-1,-1 0 1,1 1 0,-1-1-1,1 1 1,-1-1-1,0 1 1,0 0 0,0 0-1,0 0 1,0 0-1,0 0 1,-1 0 0,1 0-1,0 1 1,-1-1-1,0 1 1,0-1 0,1 4-1,11 36 241,-3 0 0,-1 1 0,5 86 1,-12-99-208,12 121 69,-12-104-353,-1-31-172,0 0-1,3 20 1,5 2-2185,-8-36 1590,8 2-3303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59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68 5473,'-3'0'-229,"-9"0"73,9 0 74,-1 0 59,-11 0 41,12 0 92,-1 3 1725,10-4-847,24-3-505,39-6-228,82-14 385,-116 18-1585,42-12-1,-71 17 910,1-2-3307,4 0 1157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3:59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4 5344,'-1'-1'25,"1"1"0,-1 0-1,0-1 1,0 1-1,1 0 1,-1 0 0,0-1-1,0 1 1,0 0-1,1 0 1,-1 0 0,0 0-1,0 0 1,0 0-1,0 0 1,1 0-1,-1 0 1,0 1 0,0-1-1,0 0 1,1 0-1,-1 1 1,0-1 0,0 0-1,1 1 1,-1-1-1,0 1 1,1-1 0,-1 1-1,0 0 1,1-1-1,-1 1 1,1-1 0,-1 1-1,1 0 1,-1-1-1,1 1 1,-1 1-1,0 0 88,-1 0 0,1 0 0,0 1 0,0-1 0,0 0 0,0 1 0,0-1-1,0 0 1,1 1 0,-1-1 0,1 1 0,0-1 0,0 1 0,0-1 0,0 6-1,34 255 3064,-32-73-2757,-3-99-1123,1-13-3497,0-75 2002,4 4-523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00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31 5773,'0'0'-483,"-4"0"-884,-11 0 1176,12 0 1166,0 2-698,-9 3 33,9-4 367,5 14 780,12 21-574,-1 1 0,11 50-1,-14-40-537,6 61 0,-5 182-671,-10-259 43,-1-17-47,1 0 1,-4 21 0,0-39-1976,-4-13 1771,-5-29 211,-6-211-742,14 194 1504,2 0-1,7-77 1,-5 133-374,1-1 0,0 1 1,0-1-1,0 1 0,1 0 1,1 0-1,-1-1 0,1 2 1,0-1-1,0 0 0,1 0 0,0 1 1,8-11-1,-7 12 4,0 0-1,0 0 1,1 0-1,-1 1 1,1 0-1,0 0 1,0 0-1,1 1 1,-1 0-1,1 0 1,11-3-1,-15 5-46,1 0-1,0 1 0,-1-1 1,1 1-1,0 0 0,-1 0 1,1 0-1,0 1 0,-1-1 0,1 1 1,0 0-1,-1 0 0,1 0 1,-1 1-1,0-1 0,1 1 0,-1 0 1,0 0-1,0 0 0,0 0 1,0 0-1,0 1 0,4 5 0,0 0 16,-1 0 0,-1 1 1,1 0-1,-1 1 0,-1-1 0,0 1 0,0 0 0,-1 0 0,0 0 0,-1 0 0,0 1 0,-1-1 0,0 0 0,-1 21 0,0-27-25,-1-1 0,1 0 0,-1 1 1,0-1-1,0 0 0,0 0 0,-1 0 1,1 0-1,-1 0 0,0 0 0,0 0 0,0 0 1,0-1-1,-4 5 0,1-2-17,0 0-1,-1 0 1,0 0-1,0-1 1,-7 4 0,6-2-55,6-5 45,0 0 0,1 0-1,-1-1 1,0 1 0,0 0-1,0-1 1,0 1 0,0 0-1,0-1 1,0 1 0,0-1-1,0 0 1,0 1 0,-1-1-1,1 0 1,0 0-1,0 1 1,-1-1 0,-3 0-86,1 0 0,0 0 0,0 0 0,0-1 0,0 1 0,0-1 0,0 0 0,0 0 0,0-1 0,0 1 0,1-1 0,-1 0 0,0 0 0,1 0 0,-5-3 0,4 1-349,2 3 265,0-1-1,0 1 1,0-1-1,0 0 1,0 0-1,1 0 1,-1 0-1,1 0 1,-1 0-1,1 0 1,0-1-1,0 1 1,0-1-1,0 1 1,0 0-1,-1-5 1,1-6-1601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01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33 4752,'-9'-18'-22,"9"18"48,0-1-1,0 1 1,0-1 0,0 0-1,0 1 1,0-1-1,0 1 1,0-1-1,0 1 1,0-1 0,1 1-1,-1-1 1,0 1-1,0 0 1,0-1-1,1 1 1,-1-1 0,0 1-1,1-1 1,-1 1-1,0 0 1,1-1-1,-1 1 1,1 0 0,-1-1-1,1 1 1,-1 0-1,1-1 1,1 0 1360,2 6-1001,2 5-159,-1-1 0,0 1-1,0 0 1,-1 0 0,-1 0-1,5 19 1,7 73 979,-3-15-633,8 57 76,-15-106-528,8 185 186,-12-75-3061,-1-150 2722,0 0 0,0 0 0,0 0 0,-1 0 0,1 0 0,-1 1 0,1-1 0,-1 0 0,-2-3 0,-1-6-31,3-3-63,0 0 0,1 1-1,3-23 1,-2 27 88,2-10-54,9-34 0,-1 9 123,-7 23 133,1 1 0,1 0 0,1 1 0,9-19 0,-12 29-48,1 1 1,0 0-1,0 0 0,1 0 0,0 1 0,0 0 0,1 0 0,-1 0 0,2 1 0,-1 0 0,9-5 1,-8 6 37,0 0 1,1 1 0,12-5 0,-17 8-99,0 0 1,0 0-1,0 1 1,1-1-1,-1 1 1,0 0-1,0 0 1,1 0-1,5 2 1,-7-1-20,0 0 1,0 0-1,0 1 1,0-1-1,0 1 1,0 0-1,-1 0 0,1 0 1,-1 0-1,1 0 1,-1 0-1,4 5 1,20 29 334,-26-35-362,11 20 111,-1 1 1,-1 0 0,-1 1 0,-1 0-1,7 44 1,-7-35-265,-3-9-351,-4-19 67,1 1 1,0-1 0,0 1-1,0-1 1,0 1-1,3 4 1,-3-7-375,3-4-2713,18-4 553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02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336 64 6317,'-5'-14'-949,"3"11"938,-1-1 1,1 1 0,-1-1-1,0 1 1,0 0 0,0 0-1,0 0 1,-1 1 0,1-1-1,-1 1 1,-7-4 0,9 5 63,-3-1 123,-1 0 0,0 0-1,0 1 1,0 0 0,0 0 0,0 0-1,1 1 1,-13 1 0,14-1-57,-4-1 47,0 1-1,0 1 1,1 0-1,-1 0 1,0 0 0,1 1-1,-1 0 1,1 1 0,-8 3-1,-2 3 158,9-5-177,0 1 1,1 0-1,-1 0 0,1 0 0,0 1 1,0 0-1,1 1 0,-8 8 1,9-7-66,-1 0 0,1 0 0,1 0 1,0 1-1,0 0 0,0 0 1,1 0-1,0 0 0,1 0 0,-2 14 1,4-20-86,0-1 0,1 0 1,-1 0-1,1 1 1,-1-1-1,1 0 0,0 0 1,-1 0-1,1 0 1,0 0-1,1 0 0,-1 0 1,0 0-1,0 0 1,1-1-1,-1 1 0,1 0 1,0-1-1,-1 1 1,1-1-1,0 0 0,4 3 1,-3-2-55,1-1 0,0 1-1,-1 0 1,1-1 0,0 0 0,0 0 0,0 0 0,8 0 0,-5-1-42,0-1 0,0 0 0,0 0 0,0 0 0,-1-1 0,1 0 0,0-1 0,-1 1 0,0-1 0,1 0 0,9-8 0,-7 5 15,-1-1 1,0 1 0,0-2 0,-1 1 0,0-1-1,10-15 1,18-44 1307,-34 66-1046,0-1 119,-1 1-270,0 1 0,0 0 1,0 0-1,0 0 0,-1 0 0,1-1 0,0 1 0,0 0 0,0 0 0,0 0 0,0-1 0,0 1 0,0 0 0,1 0 0,-1 0 0,0-1 0,0 1 0,0 0 0,0 0 0,0 0 0,0 0 0,0-1 0,0 1 0,0 0 0,0 0 0,1 0 0,-1 0 0,0 0 0,0-1 0,0 1 0,0 0 0,0 0 0,1 0 0,-1 0 0,0 0 0,0 0 0,0 0 0,0 0 0,1 0 0,-1-1 0,0 1 0,0 0 0,0 0 0,1 0 0,-1 0 0,0 0 0,0 0 0,0 0 0,1 0 0,-1 0 1,0 1-1,0-1 0,0 0 0,0 0 0,1 0 0,-1 0 0,0 0 0,0 0 0,0 0 0,0 0 0,1 0 0,-1 1 0,4 5 98,-1 0 0,1 0 0,-2 0 1,1 1-1,0 0 0,-1-1 0,0 1 1,-1 0-1,0 0 0,0 0 0,0 12 1,-2 51 536,0-13-206,7 69 0,-4-111-413,-1-1 29,1-1 1,5 19-1,-6-28-109,1 1 0,0-1 0,0 0 0,0 0-1,1 0 1,-1 0 0,1 0 0,0 0 0,0-1 0,5 6 0,-5-8-215,0 0-1,0 0 1,1 0-1,-1-1 1,0 1 0,0-1-1,0 0 1,0 0-1,1 0 1,-1 0-1,0 0 1,0-1-1,5-1 1,-6 2 154,2-1-985,-4-11-4556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28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208 191 5901,'-1'-2'-94,"-1"0"1,1 0 0,0 0 0,0-1-1,0 1 1,0 0 0,1-1 0,-1 1 0,1 0-1,-1-1 1,1 1 0,0-1 0,0 1 0,0-1-1,0-4 1,1 5 1418,-2 0-897,-2-5-507,-1 9 3313,-1 6-3177,-1 0 0,2 0 0,-1 0 0,1 1 0,0 0 0,-4 16 0,-41 154 296,-17 137-123,43-204-338,15-72-15,5-32 69,2 0-1,-1 0 1,-1 14 0,3-19-2,5-9-268,4-8 248,0-1 1,-1 0-1,-1 0 1,9-26-1,19-77-272,-18 59 237,24-115-127,-27 107 146,43-125 0,12 34 142,-68 155-46,1 0 0,-1 0 1,1 0-1,0 1 0,0-1 0,0 1 0,0-1 0,1 1 0,-1 0 1,1 0-1,-1 0 0,1 0 0,3-2 0,-3 3 26,1 4 8,3 3-17,-1-1 1,0 1-1,-1 0 0,1 1 1,-1-1-1,0 1 0,-1 0 1,0 1-1,6 11 0,1 13 47,0 1 0,-2 0 0,5 40 0,5 105 143,1-3-59,-13-124-133,-3-16-429,2 1 0,21 65 0,-23-88 80,-4-11-50,1 0-1,0 1 0,0-1 0,-1 0 1,1 1-1,1-1 0,-1 0 0,0 0 0,3 3 1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29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47 144 4980,'-42'-19'-616,"41"19"618,1-1 0,0 0-1,-1 1 1,1-1-1,-1 0 1,1 1 0,0-1-1,0 0 1,-1 0 0,1 0-1,0 1 1,0-1-1,0 0 1,0 0 0,0 0-1,0 1 1,0-1-1,0 0 1,0 0 0,0 0-1,0 1 1,1-1-1,-1 0 1,0 0 0,1-1-1,7-16 200,-6 15-145,0 0 0,0 0 1,0 1-1,1-1 0,-1 1 0,1 0 0,-1 0 1,1 0-1,0 0 0,0 0 0,0 1 0,0-1 1,0 1-1,5-2 0,43-8 506,-48 10-537,26-2 166,0 1 0,34 2 0,-20 1-193,-39-1-43,4 0-271,1 1 1,0-2-1,0 1 1,0-1 0,0 0-1,0-1 1,-1 0-1,1 0 1,-1-1-1,1 0 1,12-7 0,-6-2-607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29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45 3708,'1'-5'110,"-1"0"-1,1 0 0,0 1 1,1-1-1,1-5 0,-2 8 286,-1-4-237,0 4 75,0 4 1185,-13 270 242,12-125-1315,2-14-100,-3-77-284,7 58-1,-3-84-162,-2-23 47,0-1 1,0 1 0,1 0 0,0-1 0,0 1 0,0-1 0,1 0-1,4 10 1,-6-15-257,3-5-1851,5-18 906,-5 0 92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0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38 192 3896,'-8'-33'-450,"5"19"448,-1 0 0,0 0 0,-8-17 0,12 28 63,-1 1 1,0 0 0,1 0-1,-1-1 1,1 1 0,0 0-1,0 0 1,0-5 0,-2-15 668,1 20-645,1 0 0,0 0 1,0 1-1,0-1 0,0 0 0,0 0 0,0 1 0,0-1 1,1 0-1,-1 0 0,1 1 0,-1-1 0,1 0 0,1-2 1,-1 3 90,13-6 172,-10 6-306,-1 1-1,0 0 1,1-1-1,-1 1 1,1 0-1,-1 0 1,0 1-1,1-1 1,-1 1-1,0 0 1,0 0-1,5 1 1,-3 0-26,20 3 84,0 2 1,-1 1 0,-1 0-1,1 2 1,25 14 0,-41-19-86,0 0 0,0 0 1,0 1-1,-1 0 0,0 1 1,0-1-1,-1 1 0,1 1 1,-2-1-1,1 1 0,-1 0 1,0 0-1,-1 1 0,1 0 1,-2-1-1,5 14 0,-5-8 12,0 1 0,0-1 0,-2 1 0,0-1 0,0 1 0,-1 0 0,-1-1 0,-1 1-1,0-1 1,-1 1 0,0-1 0,-1 0 0,0 0 0,-12 22 0,-2-1 107,-2-1-1,-39 51 1,-59 55 284,61-68-234,53-67-181,0 0 0,1 0 0,-1 0 0,-3 8 0,3-4-102,3-7-96,4-1-593,12 4 101,-6-5-430,15-10-988,0 2-415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7.9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 7 4424,'0'0'-160,"3"-5"-34,-3 3 445,-3 5 1233,-24 26-590,0-2 41,2 1-1,-29 42 1,47-58-803,0 1 1,1-1-1,0 1 1,1 1-1,1-1 1,-6 26-1,10-35-122,-1 1 0,1-1 0,0 0 0,1 1 0,-1-1 0,1 0 0,0 0 0,0 1-1,0-1 1,2 4 0,-2-6-25,-1 0 1,1 0-1,0 0 0,0 0 0,0-1 1,0 1-1,0 0 0,1-1 0,-1 1 1,0-1-1,1 1 0,-1-1 0,1 0 1,0 0-1,-1 0 0,1 0 0,0 0 1,0 0-1,-1 0 0,1 0 0,0 0 1,0-1-1,0 1 0,0-1 0,0 0 1,3 1-1,5-2-74,1 1 0,-1-2-1,1 1 1,-1-2 0,0 1 0,1-1 0,-1-1-1,-1 0 1,1 0 0,17-11 0,-20 11 65,-1-1 0,1 0-1,-1 0 1,0-1 0,0 0 0,-1 0 0,0 0 0,0-1 0,0 1 0,-1-1 0,0 0 0,0-1-1,-1 1 1,0-1 0,4-11 0,-3 4 33,-2 9 1,0 0-1,0-1 0,-1 1 1,0 0-1,0-1 0,0 1 0,-1-1 1,0 1-1,0-1 0,-1 1 1,0 0-1,0-1 0,-3-10 0,-25-38-660,28 54 344,-5-2-455,0 1 0,0 0 1,-1 0-1,1 1 0,-9-1 0,13 2-766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0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10 5769,'-11'-9'-620,"9"9"655,1 0 0,0 0 0,-1 0 0,1 0 0,0 0-1,0 0 1,-1 0 0,1 1 0,0-1 0,0 0 0,-1 1 0,1-1 0,0 1-1,0-1 1,0 1 0,0 0 0,-1-1 0,1 1 0,0 0 0,0 0 0,1 0-1,-1-1 1,0 1 0,0 0 0,0 0 0,1 1 0,-1-1 0,0 0 0,1 0-1,-1 0 1,1 0 0,-1 2 0,-2 4 115,0-1-1,1 1 0,0 0 1,-2 13-1,-24 121 1023,8-51-804,-41 191 276,56-241-783,1 0 0,1 55 0,3-89-79,0 1 0,1 0 0,-1-1 0,1 1 0,1 0 1,-1-1-1,5 11 0,-6-17 174,1 1 1,-1-1 0,1 1 0,-1 0 0,1-1 0,-1 1-1,1-1 1,-1 0 0,1 1 0,-1-1 0,1 1-1,0-1 1,-1 0 0,1 0 0,0 1 0,-1-1-1,1 0 1,1 0 0,4-3-3015,16-20 1722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1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63 525 3916,'-1'-19'-166,"0"-1"0,-1 1 0,-1 0 0,-8-27 0,-11-49 581,20 85-290,-1-1 0,2 1 0,-1-13 0,1 14 83,0 0 1,0 1-1,-5-18 0,5 20-8,-1 0-1,1-1 1,0 1-1,1-1 1,0-10-1,0 14-71,0 0-44,0-1 0,1 1 0,-1-1 0,1 1 1,0 0-1,0-1 0,0 1 0,0 0 0,0 0 1,1 0-1,0 0 0,-1 0 0,5-6 0,-1 5-16,-1-1 0,1 1 0,0-1 0,0 1 0,0 0 0,12-5 0,4-1-3,1 1 1,0 1 0,27-6 0,-46 13-52,109-19 165,-108 20-173,0 0 0,0-1 0,0 2 0,0-1 0,0 0 0,0 1 0,0 0-1,0-1 1,0 2 0,-1-1 0,1 0 0,0 1 0,-1 0 0,8 4-1,-5-2 1,0 0-1,0 0 0,0 1 0,-1 0 0,0 0 0,0 1 0,5 6 0,-1 2 4,0 0 0,-1 1 0,-1 0 0,0 1 0,-2 0 0,8 27-1,-8-15 18,0 0 0,-2 0 0,-1 36-1,-3-39 44,0 0 0,-2 0-1,-1 0 1,-1-1 0,-1 1-1,-1-2 1,-2 1-1,0-1 1,-1 0 0,-23 37-1,26-49-43,-1 0 0,0-1-1,-1 0 1,0 0 0,0-1 0,-1 0-1,-1 0 1,1-2 0,-2 1 0,1-1-1,-23 10 1,20-11-228,-1-2 0,1 0 0,-1 0 0,0-1 0,0-1 0,0-1 1,0 0-1,0-1 0,0 0 0,-25-5 0,4-1-1379,33 5 703,0 0-648,-12-2-12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2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24 4616,'0'0'975,"-1"6"-689,-13 87 1196,-29 97 0,-40 94-558,53-186-639,2 2-142,42-120-682,9-24 353,16-86-196,-22 65 263,18-69-69,18-61 80,-34 133 182,10-27 191,-23 74-198,-5 12-32,-1 1 0,1-1 0,0 1-1,0 0 1,0-1 0,0 1 0,0 0 0,1 0-1,-1 0 1,1 0 0,-1 0 0,1 0 0,0 0-1,-1 1 1,1-1 0,0 0 0,0 1-1,4-3 1,-1 8 95,-1 1-88,0-1 0,-1 1 1,1 0-1,-1 0 1,0 0-1,-1 0 0,1 0 1,-1 1-1,0-1 0,0 1 1,1 10-1,5 17 119,-3 0 0,0 0 0,-1 34 0,-4-67-160,-8 351 515,9-229-837,2-47-839,0-57 504,-3-17 462,0-1 0,0 1 0,1-1 1,-1 1-1,0 0 0,0-1 0,1 1 1,-1-1-1,0 1 0,0-1 1,1 1-1,-1-1 0,1 1 0,-1-1 1,0 0-1,1 1 0,-1-1 0,1 0 1,-1 1-1,1-1 0,-1 0 1,1 1-1,-1-1 0,2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2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67 6169,'0'0'-174,"-3"0"106,-12 0 110,11 0 2518,10-3-2233,21-9 321,1 2 1,-1 1-1,50-9 1,-64 15-581,-10 2-43,1 1-40,25-7-357,-26 7 130,7-4-643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3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25 5452,'0'0'-169,"-1"0"53,1 0 121,0 0 0,0 0 0,-1 1 0,1-1 0,0 0 0,0 0 0,0 0 0,-1 1 0,1-1 0,0 0 0,0 0 0,0 1 0,0-1 0,0 0 0,0 1 0,-1-1 0,1 0 0,0 1 0,0-1-1,0 0 1,0 0 0,0 1 0,0-1 0,0 0 0,0 1 0,0-1 0,0 0 0,0 1 0,1-1 0,-1 0 0,0 0 0,0 1 0,0-1 0,0 0 0,0 1 0,1-1 0,-1 0 0,0 0 0,0 1 0,0-1-1,1 0 1,-1 0 0,0 0 0,0 1 0,1-1 0,-1 0 0,0 0 0,26 3 627,49-2 0,159-17 1358,-151 11-1652,125-10-1851,-150 14-535,-54 0 1800,-3 0 115,1 1 0,-1-1 0,0 1 1,0 0-1,1-1 0,-1 1 0,0 0 1,1 0-1,-1 0 0,0 0 0,1 0 1,-1 0-1,0 1 0,2-1 0,12 4-1207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3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48 4112,'-74'35'234,"72"-34"-62,2-1-151,0 0 0,0 0-1,0 0 1,-1 0 0,1 0-1,0 0 1,0 0-1,0 0 1,-1 0 0,1 0-1,0 0 1,0 0 0,0 1-1,-1-1 1,1 0 0,0 0-1,0 0 1,0 0-1,0 0 1,-1 1 0,1-1-1,0 0 1,0 0 0,0 0-1,0 1 1,0-1 0,0 0-1,0 0 1,0 0-1,-1 1 1,1-1 0,0 0-1,0 0 1,0 0 0,0 1-1,0-1 1,0 0-1,0 0 1,0 1 0,0-1-1,1 0 1,-1 0 0,0 0-1,0 1 1,0-1 0,0 0-1,0 0 1,0 0-1,0 1 1,0-1 0,1 0-1,-1 0 1,0 0 0,0 0-1,0 1 1,1-1 0,13 2 167,1-1 1,0 0 0,25-2-1,-29-1-176,211-29 812,-166 21-2831,104-35-1,-138 37 594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4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25 4272,'-37'-23'101,"35"22"1144,-1 0-1000,1 1-198,1 0 0,0 0 0,0 0 0,-1 0 0,1 0 0,0 1 0,0-1 0,0 0 0,-1 0 0,1 1 0,0-1 0,0 1 0,0-1 0,0 1 0,0 0 0,0-1 1,0 1-1,0 0 0,0 0 0,0 0 0,0-1 0,0 1 0,1 0 0,-1 0 0,0 0 0,1 0 0,-1 1 0,0-1 0,1 0 0,0 0 0,-1 0 0,1 0 0,0 0 0,-1 1 1,1-1-1,0 0 0,0 2 0,-11 51 611,3-13-278,1 1 0,-3 67 1,1 126 49,0-58-2905,14-145-1307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4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52 4796,'0'-2'-153,"0"-2"151,0 1 0,0-1-1,1 1 1,-1-1 0,1 1-1,0 0 1,-1-1 0,2 1 0,1-6-1,-2 8 105,-1 0 106,0-5-406,0 4 590,-1 6 1263,-41 228 440,21-120-1638,-7 144-1,25-223-852,2 1 1,1-1-1,1 0 1,10 57-1,-8-63-411,-3-21 169,1 0 1,-1-1-1,1 1 1,3 8-1,0-2-1320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5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420 0 4968,'-3'0'-186,"-12"0"64,11 0 74,-1 0 72,-6 1 125,0 1 0,0 0 0,0 1 0,0 0 0,1 0 0,-1 1 1,1 0-1,0 1 0,0 1 0,1-1 0,-16 13 0,-3 3 285,1 2 0,-37 40 0,59-57-393,0-1 1,1 1-1,-1 0 1,1 0 0,1 0-1,-1 1 1,1 0-1,0-1 1,-4 14-1,7-17-34,-1 1-1,1-1 1,-1 0-1,1 1 1,0-1-1,0 0 1,1 1-1,-1-1 1,1 0-1,-1 0 1,1 1-1,0-1 1,0 0-1,0 0 1,1 0-1,-1 0 1,1 0-1,0 0 1,0-1-1,0 1 1,0 0-1,0-1 1,4 4-1,7 4-36,-1-1-1,2-1 0,-1 0 1,17 7-1,-19-10 5,1 1-1,0 0 1,-1 1-1,-1 0 1,1 1-1,15 14 0,-22-17 32,-1-1-1,1 1 0,-1 0 0,0 0 0,0 0 0,0 0 1,-1 0-1,0 1 0,0-1 0,0 1 0,-1-1 0,0 1 1,0 0-1,0-1 0,-1 1 0,0 0 0,0 0 1,0 0-1,-1-1 0,1 1 0,-1 0 0,-4 10 0,3-8 37,0-1 0,-1 0-1,1 0 1,-1-1-1,-1 1 1,1 0 0,-1-1-1,0 0 1,-1 0-1,0 0 1,1-1 0,-2 1-1,1-1 1,-1 0-1,0-1 1,0 1 0,-7 3-1,4-4-59,1-1-1,0 0 1,-1 0 0,0-1-1,-12 2 1,-2 0-153,13-5-9,5 0 163,-2-1-121,-1 0 0,1 0 0,0 0 0,0-1 0,0 0-1,0 0 1,0-1 0,1 1 0,0-2 0,0 1 0,0-1 0,-11-10 0,13 9-162,0 1 1,1-1 0,-1 0-1,1 0 1,1 0-1,-1-1 1,1 1 0,0 0-1,-2-12 1,0-9-1331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5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39 4600,'-3'-26'-156,"8"13"1513,-5 22 630,-2 9-1904,4 84 1411,-1-24-722,-8 84-1,0-48-383,1 4-92,0 26-24,3-23-324,2-90-511,4 37 0,-1-4-2166,2-45-646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9.3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310 1 4180,'0'0'-284,"4"0"60,18 4 55,-8 0 5908,-45-1-5191,0 1 0,-32 9 0,35-5-294,4-1 18,-1 1-1,-34 16 0,-5 7-22,63-30-250,0-1-1,1 0 1,-1 1-1,0-1 1,0 0-1,0 1 1,0-1-1,1 1 1,-1-1-1,0 1 1,0-1-1,1 1 1,-1 0-1,0-1 1,1 1-1,-1 0 1,1 0-1,-1 0 1,1-1-1,-1 1 1,1 0-1,0 0 1,-1 0-1,1 0 1,0 0-1,0 0 1,-1-1-1,1 1 1,0 0-1,0 0 0,0 0 1,0 0-1,0 0 1,0 0-1,1 0 1,-1 0-1,0 0 1,0 0-1,1 1 1,0 1-19,0-1-1,1 1 1,-1-1-1,0 1 1,1-1-1,-1 1 1,1-1-1,0 0 1,0 0 0,0 0-1,3 2 1,13 6-143,0-1 0,0 0 1,1-2-1,0 0 0,24 5 1,-13-3 2,7 7-50,-35-15 205,0-1 0,0 1 0,1 0 0,-1 0 0,0 0 0,0 0 0,0 0 0,0 0 0,0 1 0,0-1 0,-1 1 0,1-1 0,0 1 0,-1 0 0,1 0 0,-1-1 0,3 5 0,-4-5 16,1 0 0,-1 0 0,0 0 0,1 0 0,-1 0 0,0 0 0,0 1 0,0-1 0,0 0 0,0 0 0,0 0 0,0 0 0,0 1-1,0-1 1,-1 0 0,1 0 0,0 0 0,-1 0 0,1 0 0,-1 0 0,1 0 0,-1 0 0,1 0 0,-1 0 0,0 0 0,0 0 0,-1 1 0,-25 21 181,22-20-157,-10 6-75,-2 0 1,1-1-1,-1 0 0,0-2 0,-1 0 0,1-1 0,-1 0 0,-23 2 1,39-7-29,-1 0 0,1 0 0,0 0 0,0 0 1,0-1-1,0 1 0,0-1 0,0 1 1,0-1-1,0 0 0,0 1 0,0-1 0,-2-1 1,-4-2-384,7 3 208,0-1-1,-1 1 1,1-1-1,0 1 1,0-1 0,-1 1-1,1-1 1,1 0-1,-1 0 1,0 1 0,0-1-1,1 0 1,-1 0-1,1 0 1,-1 0-1,1 0 1,0 0 0,0 0-1,0-2 1,0-11-2271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6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15 6021,'-28'-7'-671,"25"6"568,0 1 37,-8-3 89,8 2 118,-6-1-107,7 1 115,8 3 762,101 19-339,-79-17-438,-1 1 0,1 2-1,-1 0 1,43 19-1,-67-24-125,-1-1-1,1 1 1,0-1-1,-1 1 1,1 0-1,-1 0 1,1 0-1,-1 0 1,0 0-1,0 1 1,0-1-1,0 1 1,0-1-1,-1 1 1,1 0-1,-1 0 1,1 0-1,-1 0 1,0 0-1,0 0 1,-1 0-1,1 0 1,-1 0-1,1 0 1,-1 0-1,0 0 1,0 1 0,0-1-1,-1 0 1,1 0-1,-1 0 1,0 0-1,0 0 1,0 0-1,0 0 1,0 0-1,0 0 1,-1-1-1,0 1 1,1 0-1,-1-1 1,-4 5-1,-19 22 32,0-2 1,-48 40-1,57-55-26,2 0 0,0 0 0,0 2 1,1-1-1,-18 27 0,31-39-12,-1 0-1,1 0 1,0 0 0,-1 0 0,1 0 0,0 0-1,0 0 1,0 0 0,0 1 0,0-1 0,0 0-1,0 0 1,0 0 0,0 0 0,1 0 0,-1 0-1,1 0 1,-1 0 0,0 0 0,1 0 0,0 0-1,-1 0 1,1 0 0,-1 0 0,1 0 0,0 0-1,0 0 1,0 0 0,-1-1 0,1 1 0,0 0-1,0-1 1,0 1 0,0-1 0,0 1 0,2 0 0,7 4 4,0 0 1,21 6 0,-19-7 4,22 7 7,-22-8-18,0 1 1,19 10-1,-20-8-4,-8-5 9,1 0 0,-1 1-1,0 0 1,0-1 0,0 1-1,-1 1 1,1-1 0,0 0-1,-1 0 1,1 1-1,-1 0 1,0-1 0,2 5-1,-3-4 15,0-1 0,0 1 0,-1 0 0,1 0 0,-1 0 0,0 0 0,0 0 0,0 0 0,0 0 0,-1 0 0,1 0 0,-1 0 0,-1 4 0,-6 6 140,0 0 0,-2-1 0,1 0 0,-1 0 0,-1-1 0,0 0 0,-25 17 0,-5-1-7,-51 26 0,78-46-258,8-3-391,-6 2-179,3-5-3579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6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484 4 6001,'0'0'-270,"0"-1"268,-1 1-1,0-1 1,1 1 0,-1 0-1,0-1 1,1 1-1,-1 0 1,0 0 0,0 0-1,1-1 1,-1 1 0,0 0-1,0 0 1,1 0-1,-1 0 1,0 0 0,0 0-1,1 1 1,-1-1-1,0 0 1,0 0 0,1 0-1,-2 1 1,-5 3 36,0-1 97,1 0-1,-1 1 1,1 0 0,0 0 0,0 0 0,-7 7 0,4-1 195,-1-2 0,-15 11 0,-9 8 231,-15 20 168,3 1 0,2 3 0,-73 109 0,64-64-382,50-90-318,0 1 0,0-1 1,0 1-1,1 0 0,0 0 0,0 1 1,1-1-1,0 0 0,1 1 1,-1-1-1,2 11 0,-1-15-31,0 0-1,1 1 1,-1-1-1,1 0 0,0 1 1,0-1-1,0 0 1,1 0-1,-1 0 1,1 0-1,0 0 1,0 0-1,0 0 0,0-1 1,0 1-1,0-1 1,1 0-1,-1 1 1,1-1-1,0 0 1,-1 0-1,1 0 1,0-1-1,0 1 0,0-1 1,6 2-1,3 0-104,1-1-1,0 0 1,0-1-1,1 0 1,-1-1-1,0 0 1,0-1-1,0-1 1,0 0-1,15-5 1,-2-1-126,0 0 0,0-2 0,46-25 0,-50 21 116,-1 0 0,0-1 0,-2 0-1,1-2 1,27-32 0,-36 36 120,0 0 0,0-2 0,-2 1 0,0-1 0,0-1-1,-1 1 1,-1-1 0,-1-1 0,5-19 0,-9 29 22,-1 1 0,0-1 1,0 0-1,-1 0 0,0 0 0,0 0 0,-1 0 0,0 0 0,0 1 1,0-1-1,-1 0 0,0 1 0,-1-1 0,1 1 0,-1-1 1,0 1-1,-1 0 0,1 1 0,-1-1 0,0 0 0,-1 1 0,1 0 1,-1 0-1,0 0 0,-1 1 0,1 0 0,-1 0 0,0 0 0,1 0 1,-2 1-1,1 0 0,0 1 0,-1-1 0,1 1 0,-12-2 1,11 3-494,0 0 1,-1 1-1,1 0 1,0 0-1,0 0 1,0 1-1,-9 2 1,5-1-552,-6 2-1704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39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579 1 6053,'-82'11'-521,"62"-9"666,1 0-1,-1 1 1,1 1 0,0 0 0,-23 10 0,-5 6 131,21-10-113,1 1 0,0 2 1,1 0-1,0 1 1,-39 32-1,29-16-58,-37 35-29,69-62-82,0-1 0,0 1 0,1-1-1,-1 1 1,1-1 0,-1 1 0,1 0 0,0 0-1,0 0 1,-1 6 0,1-8 4,1 0-1,0 1 1,0-1-1,0 0 1,0 1-1,0-1 1,0 1 0,0-1-1,0 0 1,1 1-1,-1-1 1,1 0-1,-1 1 1,1-1 0,-1 0-1,1 0 1,-1 0-1,1 1 1,0-1-1,0 0 1,0 0-1,0 0 1,0 0 0,0 0-1,1 1 1,6 1-9,1 0 1,0 0-1,0 0 1,0-1-1,0 0 1,0-1-1,0 0 1,0-1-1,12 0 1,6 1-15,12 2 0,-11-2 9,0 1 0,0 2 1,0 1-1,29 8 0,-48-9 14,0 0 0,0 0 0,-1 1 0,1 0 0,-1 0 0,0 1 0,-1 0 0,9 9 0,-12-12 8,-1 0 0,0 0 0,0 1 0,-1-1 0,1 1 0,0 0 0,-1 0 0,0 0 0,0 0 0,0 0 0,-1 0 0,0 0 0,1 1 0,-1-1 0,-1 1 0,1-1 0,-1 1 0,1-1 0,-1 1 0,-1 4 0,0-4 14,-1 0 0,1 0 1,-1-1-1,-1 1 0,1 0 1,0-1-1,-1 1 0,0-1 1,0 0-1,-1 0 0,1 0 1,-5 4-1,-7 4 57,-29 21 0,26-22-76,-1 0 0,1-2 1,-2 0-1,-31 10 0,34-18-260,13-1 194,1 0-183,0-2-52,2 1 197,0 0 0,0 0 0,1 0-1,-1 0 1,0 1 0,0-1 0,1-1 0,-1 1-1,0 0 1,1 0 0,-1 0 0,1 0-1,-1 0 1,1 0 0,0-1 0,-1 1 0,1 0-1,0 0 1,0-1 0,0 1 0,0 0-1,0 0 1,0-1 0,0 1 0,1 0 0,-1 0-1,0 0 1,1-1 0,-1 1 0,0 0-1,1 0 1,0 0 0,-1 0 0,1 0 0,0 0-1,-1 0 1,2-1 0,8-9-1252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40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44 116 3920,'0'0'-326,"-3"0"-161,-38 4 4209,55-6-3543,100-12 243,177-41 297,-147 18-1761,-99 26-797,-43 10 1387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40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0 3208,'-46'11'-648,"43"-10"668,-1-1 50,-14 0 54,14 0 54,2 1 54,-3 2-243,3-2 179,0 0 1,0 0 0,1 0 0,-1 0-1,0 0 1,1 0 0,-1 1 0,1-1-1,-1 1 1,1-1 0,0 1 0,0-1-1,0 1 1,-2 2 0,1 5 126,0 0 1,0 0 0,1 0-1,0 0 1,1 0-1,0 10 1,-2 21 230,-18 179 717,19-155-1878,1-39-151,0-24 730,0 0-1,0 0 1,0 0 0,1-1 0,-1 1 0,0 0 0,0 0 0,0 0 0,1-1 0,-1 1-1,1 0 1,-1 0 0,0-1 0,1 1 0,-1 0 0,1-1 0,-1 1 0,1 0-1,0-1 1,-1 1 0,1-1 0,0 1 0,-1-1 0,1 1 0,0-1 0,0 0-1,1 1 1,17 2-2687,-17-3 793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41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452 16 4720,'0'0'-391,"-12"-9"-752,-18 2 1868,28 7 222,-2 1-829,-44 25 675,47-25-605,-14 4 33,-4 8 1854,17-11-1097,-18 16-556,1 8-268,1 0 0,0 0 0,-13 31 0,-38 94 73,31-65-132,-36 92 40,49-99-257,19-60-148,13-48 108,7-16-35,1 1 0,23-48 0,-16 45 29,49-77 0,-31 66 33,56-66 0,-71 96 108,-17 16 21,1 1-1,1 0 0,0 1 0,0 0 0,1 1 1,0 0-1,24-13 0,-34 21 101,3 4-39,-1-2-43,-1 0 0,0 1 0,-1-1-1,1 1 1,0 0 0,0-1 0,-1 1-1,1 0 1,-1 0 0,1 0-1,-1 0 1,0 1 0,1 2 0,0 0 25,-1 0 0,1 0 1,-1 0-1,-1 0 1,1 1-1,-1 8 1,-11 207 705,0 3-422,16-69-840,-5-149 439,1 1-1,0-1 1,0 1 0,2 6-1,2 5-1187,-3 0-3314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42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24 160 4828,'-3'-1'-214,"1"1"170,2-1 36,-1 1 0,0 0 1,0 0-1,1 0 0,-1 0 0,0 0 0,0-1 0,1 1 1,-1 0-1,0-1 0,1 1 0,-1-1 0,0 1 1,1 0-1,-1-1 0,0 1 0,1-1 0,-1 0 0,1 1 1,-1-1-1,1 1 0,0-1 0,-1 0 0,1 1 1,-1-1-1,1 0 0,0-1 0,-1 2 29,1-1 0,0 1 0,0-1 0,0 1 0,-1-1 0,1 1 0,0-1 0,0 0 0,0 1 0,0-1 0,0 1 0,0-1 0,0 0 0,0 1 0,0-1 0,0 1 0,1-1 0,-1 1 0,0-1 0,0 0 0,0 1 0,1-1 0,-1 1 0,0-1 0,1 1 0,0-1 0,16-13 473,30-6 314,-40 17-637,47-15 505,108-20 1,-147 35-800,18-2-334,-23 4-139,0-1-1,0 1 1,0-2-1,0 0 1,18-7 0,-11 2-1134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42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199 123 4852,'0'0'8,"0"0"27,0-1 0,0 1 0,0 0 0,0 0 0,-1-1 0,1 1 0,0 0 0,0-1 0,0 1 0,0 0 1,-1 0-1,1-1 0,0 1 0,0 0 0,0 0 0,-1 0 0,1-1 0,0 1 0,-1 0 0,1 0 0,0 0 0,0 0 0,-1 0 0,1 0 0,0-1 1,-1 1-1,1 0 0,0 0 0,0 0 0,-1 0 0,1 0 0,0 0 0,-1 0 0,1 0 0,0 0 0,-1 0 0,1 1 0,0-1 0,-1 0 0,1 0 1,0 0-1,0 0 0,-1 0 0,1 0 0,0 1 0,-1-1 0,-6 10 220,0 1 1,0 0-1,-5 13 1,-20 56 592,-29 109 1,27-73-524,23-76-266,7-28-81,1 0 0,0 0 0,1 0-1,-2 20 1,4-34 17,1 0-1,-1 0 1,0 0-1,1 0 1,-1 1-1,1-1 1,0 0-1,0 1 1,-1-1-1,1 0 1,2-1-1,1-4-6,60-170-204,5-9 122,-2 21 412,-11 49 486,-56 115-795,0 1 0,0 0 0,0 0 0,1-1 0,-1 1 0,0 0 0,0 0 0,0-1 0,0 1 0,1 0 0,-1 0 0,0-1 0,0 1 0,1 0 0,-1 0 0,0 0 0,0 0 0,1-1 0,-1 1 0,0 0 0,0 0 0,1 0 0,-1 0 0,0 0-1,1 0 1,-1 0 0,0 0 0,0 0 0,1 0 0,-1 0 0,0 0 0,1 0 0,-1 0 0,0 0 0,1 0 0,-1 0 0,0 0 0,0 0 0,1 0 0,-1 1 0,0-1 0,1 0 0,-1 0 0,0 0 0,0 0 0,0 1 0,1-1 0,-1 0 0,0 0 0,0 1 0,5 5 37,-2 0 0,1 1 1,-1 0-1,0 0 0,0 0 0,-1 0 1,0 0-1,2 15 0,14 93 287,7 202 12,-23-282-336,18 161-918,-19-174 168,-1-20 620,0 0-1,0 0 0,0 0 0,0 0 0,0 0 0,0 0 0,1 0 0,-1 0 0,1 0 0,0 3 0,0-4-546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43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28 100 5432,'-3'-1'-212,"3"1"244,-17-5-285,17 5 276,0 0-1,-1 0 1,1 0-1,0 0 1,-1 0-1,1 0 1,0 0-1,0 0 1,-1 0-1,1-1 1,0 1-1,-1 0 1,1 0-1,0 0 1,-1 0-1,1 0 1,0-1-1,0 1 1,-1 0-1,1 0 1,0 0-1,0-1 1,0 1-1,-1 0 1,1-1-1,0 1 1,0 0-1,0 0 1,0-1-1,-1 1 1,1 0-1,0-1 1,0 1-1,0 0 1,0-1-1,0 1 1,0 0-1,0 0 1,0-1-1,0 1 1,0 0-1,0-1 1,8-5 121,0 0 0,0 1 0,1 0 1,-1 1-1,1 0 0,0 0 0,11-2 1,74-18 750,-80 21-841,8-1-478,0 1 1,40 0-1,-58 3-121,0 0-313,16-1-831,-9-6-162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46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437 16 5144,'-14'-13'-63,"11"11"282,0 2-149,-16 2 377,0 2-1,1 1 1,-1 0 0,-31 14-1,19-7-258,-218 86-32,249-98-158,-1 0 1,1 0-1,0 1 1,-1-1-1,1 0 1,0 0-1,0 0 1,-1 0-1,1 0 1,0 0-1,0 1 1,-1-1-1,1 0 1,0 0-1,0 0 1,-1 1-1,1-1 1,0 0-1,0 0 1,0 1-1,0-1 1,0 0-1,-1 0 0,1 1 1,0-1-1,0 0 1,0 1-1,0-1 1,0 0-1,0 0 1,0 1-1,0-1 1,0 0-1,0 1 1,0-1-1,0 0 1,0 0-1,0 1 1,0-1-1,0 0 1,0 1-1,0-1 1,1 0-1,-1 0 1,0 1-1,0-1 1,0 0-1,0 0 1,1 1-1,-1-1 1,0 0-1,1 1 1,16 9-38,7-3 24,0-2 1,40 5-1,-34-6-27,44 12 0,-63-13 27,0-1-7,0 1 0,-1 1 0,1 0 0,0 0 0,-1 1 0,0 1 0,0 0 0,16 12 0,-23-15 18,0-1-1,-1 1 0,1 0 1,-1 0-1,1 0 0,-1 0 1,0 0-1,0 0 0,-1 1 1,1-1-1,-1 1 0,1-1 1,-1 1-1,0 0 0,1 6 1,-2-6 4,-1-1 0,1 0 0,0 1 0,-1-1 0,0 0 1,0 0-1,0 1 0,0-1 0,0 0 0,0 0 0,-1 0 1,0 0-1,1 0 0,-1-1 0,0 1 0,-1 0 1,1-1-1,0 0 0,-4 3 0,-17 13-42,0-1-1,-2-1 1,0-1 0,0-1-1,-1-2 1,-1 0 0,0-2-1,-1-1 1,-34 7 0,58-16-60,-1 1 0,1-1-1,0 0 1,0 0 0,0-1 0,-1 1 0,1-1 0,0 0 0,0 0 0,-7-2 0,10 2 54,0 1 1,0-1-1,-1 0 1,1 0-1,0 1 1,0-1-1,0 0 1,0 0-1,0 0 1,0 0-1,0 0 1,0 0-1,0-1 1,0 1-1,1 0 1,-1 0-1,0-1 1,1 1-1,-1 0 1,1-1-1,0 1 1,-1 0-1,1-1 1,0 1-1,0-3 0,-1 0-259,1 0 0,1-1 0,-1 1 0,1-1 0,1-7 0,3-4-629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39.7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57 5801,'1'-3'-260,"7"-42"947,-8 45-642,0-1 0,0 1 1,0 0-1,0-1 0,0 1 0,0 0 1,0 0-1,0-1 0,0 1 0,0 0 1,1-1-1,-1 1 0,0 0 0,0-1 1,0 1-1,0 0 0,0 0 0,1-1 0,-1 1 1,0 0-1,0 0 0,0-1 0,1 1 1,-1 0-1,0 0 0,0 0 0,1 0 1,-1-1-1,0 1 0,0 0 0,1 0 1,-1 0-1,0 0 0,1 0 0,-1 0 1,0 0-1,1 0 0,-1-1 0,0 1 1,1 0-1,-1 0 0,0 1 0,0-1 1,1 0-1,-1 0 0,0 0 0,1 0 1,-1 0-1,0 0 0,1 0 0,-1 0 0,0 1 1,0-1-1,1 0 0,-1 0 0,0 1 1,15 11 1332,-14-11-1649,2 3 381,0 1 0,0-1 0,-1 1-1,1 0 1,-1 0 0,0 1 0,-1-1-1,1 0 1,-1 0 0,0 1 0,0-1 0,0 1-1,-1-1 1,0 9 0,1 6 97,1 30 29,-2 0 0,-2 0-1,-3 0 1,-13 63 0,3 11-1270,13-44-2746,5-71 1037,-2-8 2071,3 4-2190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4:47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36 3524,'-8'-33'188,"8"31"1104,-3 6-1036,-1 2-80,0 0-1,1 0 0,0 0 1,0 0-1,1 0 0,-1 1 0,2-1 1,-1 1-1,-1 13 0,1 15 684,-6 39 0,-1-4-140,-18 133 438,11-97-813,0 52-176,6-41-1181,7-69-34,3-32-82,-1 0 0,-4 22 1,4-31-694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05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9 812,'0'0'246,"-16"-5"949,1 2 1923,12 4-2786,-11 6 2080,26-8-2292,-6 1-101,16-2 118,44 4 1,-20 1 55,-32-3-158,1 1 0,17 3 0,-15-3-42,-16-2 1,1 1 1,0 0-1,-1 0 1,1 0 0,0 0-1,-1 0 1,1 0 0,0 0-1,0 1 1,-1-1-1,1 0 1,0 1 0,-1 0-1,1-1 1,-1 1 0,1 0-1,-1 0 1,1 0 0,-1 0-1,0 0 1,2 1-1,-1 1-1,-1-1 0,0 1-1,0-1 1,0 1-1,0 0 1,-1-1-1,1 1 1,0 0 0,-1 0-1,0 0 1,0-1-1,0 1 1,0 0-1,0 0 1,-1 0 0,1-1-1,-1 1 1,0 0-1,0-1 1,-1 4-1,-9 15-46,-1 0 0,-1-1 0,-1-1 0,-26 29 0,-16 23-182,41-52 151,12-15 58,-1-1-1,1 2 1,0-1 0,0 0 0,1 0 0,-1 1 0,1 0 0,0-1-1,0 1 1,0 0 0,1 0 0,-2 8 0,3-11 23,0 0 0,1-1 0,-1 1 0,1-1 0,-1 1 0,1-1 0,-1 1 0,1-1 0,0 0 0,0 1 0,0-1 0,0 0 0,0 0 0,0 1 0,0-1 0,0 0 0,0 0 0,0 0 0,1 0 0,-1-1 0,0 1 0,3 1 0,34 14-30,-27-12 10,2 0 23,0 2 1,0 0-1,-1 0 0,0 1 1,0 1-1,0 0 1,10 10-1,-18-14 19,0 0 0,0 0 0,-1 1 0,0-1 0,1 1 0,-2 0 0,1 0 0,0 0 0,-1 0 0,0 0 0,0 0 0,-1 1 0,1-1 0,-1 1 0,0 0 0,-1-1 0,1 1 0,-1-1 0,0 1 0,-2 9 0,0-4 63,-1 0 0,0 0 0,-1-1 1,0 1-1,0-1 0,-1 0 0,0 0 0,-1-1 0,0 0 0,-1 0 1,0 0-1,0 0 0,-13 10 0,2-4-295,1-1-1,-2 0 1,0-1 0,0-2-1,-32 15 1,48-24-245,2-2-80,-13-1 84,16-14-3910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06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223 203 4632,'1'-3'-208,"-1"2"194,4-17-188,-4 17 222,0 1-1,0-1 1,0 0 0,1 0 0,-1 1 0,0-1 0,0 0 0,1 0 0,-1 1 0,0-1 0,1 0 0,-1 1 0,1-1 0,-1 1 0,1-1 0,-1 0 0,1 1 0,0-1 0,0 0 0,-7-17 882,5 16-865,0 0 37,1 1 0,-1 0 0,1 0 1,-1 0-1,0 0 0,1 0 0,-1 0 1,0 0-1,0 0 0,0 0 1,0 0-1,0 0 0,0 0 0,0 1 1,0-1-1,0 0 0,0 1 1,0-1-1,-1 1 0,1-1 0,0 1 1,0 0-1,0-1 0,-1 1 0,1 0 1,0 0-1,-1 0 0,1 0 1,0 0-1,0 0 0,-1 0 0,1 0 1,0 1-1,0-1 0,-1 1 1,1-1-1,-1 1 0,-8 5 175,0 1 0,1 0-1,0 1 1,1 0 0,0 0 0,0 0-1,0 1 1,-11 18 0,-5 21 372,-22 47 167,39-78-679,2-1 0,0 1 0,-4 20 0,8-30-96,0-1 1,1 1 0,-1 0-1,1-1 1,1 1-1,-1 0 1,1-1 0,0 1-1,1-1 1,-1 1 0,5 8-1,-5-13-18,0 0-1,0 0 1,0-1-1,0 1 0,1 0 1,-1-1-1,0 1 1,1-1-1,0 0 1,-1 1-1,1-1 1,0 0-1,-1 0 1,1 0-1,0 0 0,0 0 1,3 1-1,-1-1-29,1 0 0,-1-1 0,1 1 0,-1-1 0,1 0 0,-1 0 0,9-1-1,-3-1-41,1 0 0,-1 0 0,0-2 0,1 1 0,-2-1 0,13-7-1,-7 2 1,-1 0 1,-1-2-1,0 1 0,-1-2 0,0 0 0,0 0 0,-1-1 0,-1 0 0,0-1 0,-1 0 0,11-24 0,-11 16 55,-1 0 0,-1-1 0,-1 0 0,-1-1 1,4-43-1,-8 53 68,-1 0 0,0 0 0,-3-13 0,3 20-36,-1 0-1,-1 1 0,1-1 1,-1 1-1,0-1 0,-1 1 1,-5-11-1,3 10-244,0 0 0,-1 0 0,0 0 0,0 1 0,-9-8 1,12 10 414,1 1-1357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07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16 5216,'0'0'-203,"0"1"205,0 0 82,0 0 0,0 0 1,0 0-1,0 1 0,0-1 1,0 0-1,0 0 0,0 0 0,-1 0 1,1 0-1,0 0 0,-2 2 1,-12 33 1067,-11 41 1,19-55-991,-7 45 364,7-45-445,1 0 0,1 0-1,0 1 1,2 0 0,1-1-1,1 1 1,1 0 0,1 0-1,7 32 1,-8-51-101,0-1 0,1 0 0,-1 0 0,1 0 0,0 0 0,0 0-1,0 0 1,0 0 0,0 0 0,1-1 0,-1 1 0,1-1 0,0 0 0,0 1 0,0-1 0,0-1 0,0 1 0,0 0 0,0-1 0,1 0 0,-1 1 0,0-1 0,1-1-1,-1 1 1,1 0 0,-1-1 0,1 0 0,-1 0 0,1 0 0,-1 0 0,1 0 0,-1-1 0,5 0 0,7-2-61,0-1 1,0 0 0,-1-1-1,1-1 1,-1 0-1,-1 0 1,1-2 0,-1 0-1,-1 0 1,1-1 0,-1-1-1,-1 0 1,0 0-1,0-1 1,-1-1 0,-1 1-1,1-2 1,13-25-1,-16 22 79,0 0 0,-1 0 0,-1 0 0,0-1 0,3-28 1,-7 33 60,0 0 0,-1 0 0,0 1 0,-1-1 0,-1 0 0,0 0 0,0 0 0,-8-21 0,6 23-41,0 0 0,0 0 0,-1 0 0,-1 1 0,0 0 0,0 0 0,0 0 0,-1 1 0,-11-11 0,-5 11-593,14 7-3680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07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0 4692,'0'0'704,"-3"5"-338,-5 7-32,2 0 0,0 0 0,0 0 0,1 1 0,0 0 0,1 0 0,1 0 0,-2 15 0,-11 35 500,-4 10-182,15-54-441,0 0 0,-5 35 0,2-8 30,4-23-67,-2 42 0,5-54-154,1 0 1,1-1 0,-1 1 0,2-1 0,0 1-1,4 15 1,-4-23-31,-1 0 0,0 0 1,1-1-1,-1 1 0,1 0 0,0-1 0,0 1 1,0-1-1,0 1 0,0-1 0,1 0 0,-1 0 0,1 0 1,0 0-1,-1-1 0,1 1 0,0-1 0,0 1 1,0-1-1,0 0 0,0 0 0,0 0 0,0-1 1,0 1-1,0-1 0,1 1 0,-1-1 0,0 0 0,0-1 1,0 1-1,5-1 0,51-9-761,0-2 1,95-32-1,-81 28-1284,-50 10-1115,-8 3 1256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07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31 5020,'-26'-23'248,"25"22"-7,1 0-189,0 1 1,0 0 0,0-1-1,0 1 1,-1 0 0,1 0-1,0-1 1,0 1 0,0 0 0,-1-1-1,1 1 1,0 0 0,0 0-1,0 0 1,-1-1 0,1 1-1,0 0 1,0 0 0,-1 0 0,1-1-1,0 1 1,-1 0 0,1 0-1,0 0 1,-1 0 0,1 0-1,0 0 1,-1 0 0,1 0 0,0 0-1,-1 0 1,1 0 0,0 0-1,0 0 1,-1 0 0,1 0-1,0 0 1,-1 0 0,1 0 0,0 0-1,-1 0 1,1 1 0,0-1-1,-1 0 1,1 0 0,-1 1-1,1-1-49,-2 2 91,0 1 0,-1 0 0,1-1 0,0 1 0,0 0 1,1 0-1,-1 0 0,1 0 0,-1 1 0,1-1 0,0 0 0,-1 6 0,-7 39 765,-4 31-75,9-51-652,-8 29-1,6-32-184,-26 92-1201,25-93 779,-4 10-1903,-19 39 0,18-50-345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09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5917,'-2'1'-59,"0"0"1,1 0-1,-1 1 1,0-1-1,1 1 1,-1 0-1,1-1 1,-1 1-1,1 0 1,0 0-1,0 0 1,0 0-1,-1 2 1,1-2 259,1 4 56,0 0 0,1-1 0,0 1-1,2 7 1,-3-10-227,3 18 446,-2-1 1,0 1-1,-4 36 1,1-35-426,2 0 0,0 0 1,3 24-1,-3-14-513,0-28 320,0-1 1,-1 1 0,1 0-1,0-1 1,1 1-1,-1 0 1,1-1 0,0 1-1,2 6 1,-3-9-338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09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7 200 4288,'-3'-44'-705,"1"35"641,1 0 0,1-1 0,-1 1 1,2-1-1,0-10 0,-1 17 83,1 0 0,-1 0 0,1 1 0,-1-1 0,1 0 0,0 0 1,0 0-1,0 1 0,1-1 0,-1 1 0,0-1 0,1 1 0,0-1 0,0 1 1,-1 0-1,1 0 0,0 0 0,1 0 0,-1 0 0,0 0 0,1 1 0,-1-1 1,1 1-1,-1 0 0,5-2 0,5-3 25,1 2-1,-1-1 1,1 2-1,0 0 1,0 0 0,0 1-1,0 1 1,1 0-1,-1 1 1,0 0-1,0 1 1,0 0 0,1 1-1,-1 1 1,20 6-1,-30-7-33,0-1 0,0 1 0,0 0 0,0 0 0,-1 0 0,1 0 0,0 0 0,-1 1 0,1-1 0,-1 1-1,0-1 1,0 1 0,0 0 0,0 0 0,-1 0 0,1 0 0,-1 0 0,0 1 0,1-1 0,-2 0 0,1 1-1,0-1 1,-1 0 0,1 1 0,-1-1 0,0 1 0,0-1 0,0 1 0,-2 5 0,1 1 8,-1 1-1,-1-1 1,1 1 0,-2-1-1,0 0 1,0 0 0,0-1-1,-7 11 1,-13 13 16,17-25-23,0 2 0,0-1 0,-6 14 0,3-7-4,9-14-3,-1-1 1,1 1 0,0 0 0,0-1 0,0 1-1,0 0 1,0 0 0,1-1 0,-1 1 0,0 0-1,0 4 1,16 0 36,-11-5-28,-1 0 0,1 0 0,0 0 0,0 0 0,0-1-1,-1 0 1,6 0 0,1 0-8,-9 1-3,23 3 13,-1 1 0,1 1 0,-1 2 0,29 12 0,-47-18-10,0 1-1,-1 0 1,1-1 0,-1 1 0,1 1 0,-1-1 0,0 1 0,0 0 0,0 0-1,-1 0 1,1 0 0,-1 1 0,0-1 0,0 1 0,-1 0 0,1 0 0,-1 0-1,0 0 1,-1 0 0,1 0 0,-1 0 0,0 1 0,0-1 0,0 10-1,-1-7 33,-1-1-1,0 1 0,0-1 0,-1 1 0,0-1 1,0 0-1,-1 0 0,0 0 0,0 0 0,0-1 0,-1 1 1,0-1-1,0 0 0,-1 0 0,0 0 0,0 0 0,-10 8 1,-1-1 81,-2 0 1,1-1-1,-1-1 1,-1-1 0,-20 8-1,23-11-98,0 0 1,0-2-1,0 0 0,-1 0 0,-29 3 0,10-3-205,20-3-249,0 0 0,-18 0 0,19-2 57,12 0-68,-2 0-194,-12 0-489,12 0 236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0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71 141 3492,'0'0'-90,"5"-5"-158,-5 5 291,0 0-1,0 0 1,0 0 0,0 0-1,0 0 1,0 0-1,0 1 1,0-1 0,0 0-1,0 0 1,0 0-1,0 0 1,0 0 0,0 0-1,0 0 1,0 0-1,0 0 1,0 0 0,0 1-1,1-1 1,-1 0-1,0 0 1,0 0 0,0 0-1,0 0 1,0 0-1,0 0 1,0 0 0,0 0-1,0 0 1,0 0-1,0 0 1,1 0 0,-1 0-1,0 0 1,0 0-1,0 0 1,0 0 0,0 0-1,0 0 1,0 0-1,0 0 1,0 0 0,1 0-1,-1 0 1,0 0-1,0 0 1,0 0 0,0 0-1,0 0 1,0 0-1,0 0 1,0 0 0,0 0-1,1 0 1,-6 19 551,-9 29 0,7-26-190,-6 32 1,0 17 77,-5 143 1,10-115-853,7-80 93,1-17 179,1-11-216,5-32 171,0-45 1,-3 21 98,3 0-1,16-71 1,-18 119 46,2-1 0,0 1 0,0 1 0,2-1 0,0 1 0,1 1 0,1-1 0,18-22 0,-18 27 2,1-1 0,0 1 0,1 1 0,0 0 0,0 0 0,1 1 0,20-10 0,-23 15 2,-1 1 0,1-1 0,0 1 0,0 1 0,0 0 0,0 0 0,0 1 0,0 0 0,0 1 0,1 0 0,-1 1 0,0 0 0,0 1 0,0 0 0,0 0 0,0 1 0,18 8 0,-22-8 1,-1 0 0,1 1 0,-1 0 0,0 0 0,0 1 0,0-1 0,-1 1 0,1 0 0,-1 0 0,0 1 0,4 7 0,-6-10-2,-1 0 0,1 0 0,-1 1 0,0-1 0,0 0 0,0 1 1,0-1-1,0 0 0,-1 1 0,0-1 0,1 1 0,-1-1 0,-1 1 0,1-1 0,0 1 0,-1-1 0,0 0 0,0 1 0,0-1 0,0 0 0,0 1 0,-4 4 0,0 1 3,-1-1 0,0 0 0,-1 0 0,0-1 0,0 0 0,0 0 0,-1-1 0,0 0 0,0 0 0,-1-1 0,1 0 0,-13 5 0,-9 1-37,1-1 0,-44 9 1,26-8 1,38-9-2,-1 0 0,1 0 0,-15 0-1,22-2 6,-2-1-4,-14-1 24,14 1 454,14 3-375,12 2 26,1 2 0,-1 0 0,-1 1 0,31 15 0,-34-12-27,0 1-1,-1 0 1,0 1 0,-1 1 0,0 1 0,19 22-1,71 88-1215,-104-122 832,1 1 1,-1-1-1,1 1 1,-1-1 0,1 0-1,0 0 1,0 0-1,0 0 1,0 0 0,1-1-1,-1 1 1,6 0-1,1-1-1416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1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36 204 4540,'0'-2'198,"2"5"-38,3 16 115,-3-12-136,-1 0-1,0 1 0,0-1 0,-1 1 0,0 7 0,-38 354 2592,38-365-2717,-5 111-283,0-65-551,5-48 606,2-7-591,3-24 563,-1 0 0,-1-1 1,-1-39-1,1-4 66,22-178 450,-20 220-173,-1 5 71,15-51-1,-15 63-113,2 0 0,0 0 0,0 1 0,1 0 0,1 1 0,0-1 0,1 1 0,0 1 1,1 0-1,0 0 0,0 1 0,23-17 0,-27 23 37,0 1 1,0 0-1,0 0 1,8-3-1,-11 5 34,1 2 0,0 1-79,0 0 0,0-1-1,0 2 1,0-1 0,0 0-1,0 1 1,-1 0 0,1-1-1,-1 1 1,0 1 0,0-1-1,0 0 1,-1 1 0,1 0-1,3 6 1,3 13 110,-1 0 0,-1 0 0,0 0 0,-2 1-1,-1 0 1,0 26 0,5 37 102,-5 52-6,-4-119-748,1 0-1,8 36 0,3-32-4195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41.7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128 22 6241,'0'0'-303,"-5"-14"514,4 14-135,1 0 0,0 0 1,0 0-1,0 0 1,0 0-1,0 0 0,-1 0 1,1 0-1,0 0 1,0 0-1,0 0 0,0 0 1,0-1-1,-1 1 0,1 0 1,0 0-1,0 0 1,0 0-1,0 0 0,0 0 1,0-1-1,0 1 1,0 0-1,0 0 0,0 0 1,0 0-1,0 0 1,0-1-1,0 1 0,0 0 1,0 0-1,0 0 1,0 0-1,0-1 0,0 1 1,0 0-1,0 0 1,0 0-1,0 0 0,0-1 1,0 1-1,0 0 1,0 0-1,0 0 0,0 0 1,0 0-1,0 0 0,0-1 1,1 1-1,-1 0 1,0 0-1,0 0 0,0 0 1,0 0-1,0 0 1,0 0-1,1 0 0,-1-1 1,0 1-1,16-1 696,20 6-1140,-25-2 354,0-1-125,0 1 0,0 0 1,0 1-1,-1 0 0,1 0 0,-1 1 0,0 1 1,10 7-1,-18-11 44,-2-1-5,-1 0 89,1 0 0,-1 0 0,1 0 1,-1 0-1,1 0 0,-1 1 1,0-1-1,1 0 0,-1-1 0,0 1 1,-1 1-1,-1 2-13,-2 2-9,1 1-1,-2-1 1,1-1 0,-1 1-1,0-1 1,0 0-1,0 0 1,-1-1 0,-11 6-1,-23 19-80,24-18 60,16-11 51,0 1 1,-1-1-1,1 1 0,0 0 1,0-1-1,0 1 0,0 0 1,0 0-1,0 0 0,0 0 0,1 0 1,-1 0-1,-1 1 0,0 1-1,2-2 3,0-1 0,-1 0 0,1 1 0,-1-1 0,1 1 0,0-1 0,0 1 1,-1-1-1,1 1 0,0-1 0,0 1 0,-1 0 0,1-1 0,0 1 0,0-1 0,0 1 1,0 0-1,0-1 0,0 1 0,0-1 0,0 1 0,0-1 0,0 1 0,0 0 1,0-1-1,1 1 0,-1-1 0,0 1 0,0-1 0,1 1 0,-1-1 0,0 1 0,1-1 1,-1 1-1,0-1 0,1 1 0,-1-1 0,1 1 0,0 3-2,2 0-1,16 5-4,85 27 1,-102-36 14,1 1 0,-1 1 0,1-1 0,-1 0 0,0 0 0,0 1 0,0-1 0,1 1 0,-2 0-1,1 0 1,0 0 0,0 0 0,0 0 0,1 3 0,-2-3 5,-1-1-1,1 1 1,-1-1-1,0 1 0,0 0 1,1-1-1,-1 1 1,0-1-1,-1 1 1,1-1-1,0 1 1,0-1-1,-1 3 1,0-1-7,0-1 9,0 0 0,0 0 0,0 0 0,-1 0 0,1 0 0,-1-1 0,1 1 0,-1 0 1,0-1-1,0 1 0,-2 1 0,1-1 18,-10 8 67,-1-1 1,0-1-1,-1 0 0,0-1 1,0-1-1,-22 7 0,-2-1 42,-48 19 7,84-30-278,0-3-313,-12-6 106,11 6-61,5 0 298,-1 1-1,1-1 0,-1 0 0,1 0 0,0 1 0,0-1 0,0 0 0,0 1 0,0-1 0,0 1 0,0-1 0,0 1 0,1-1 0,-1 1 0,0 0 0,3-2 0,30-20-2140,-26 18 1089,6-6-954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1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48 5092,'-16'-4'-460,"15"2"1604,7 0-374,18-4-1,29-3 145,102-11-572,-100 16-4945,-44 4 2491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2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1 140 5452,'0'0'1721,"3"6"-1463,7 17 167,0 2-1,6 29 0,-8-19-244,-2 0 0,-2 1 0,1 52 0,-1-39-883,-4-47 471,1-8-1193,25-119 438,-16 81 737,2 1 0,27-65 1,5-2 593,-42 104-257,0 1 0,1 0 0,0 0 1,0 0-1,0 0 0,1 1 0,-1-1 0,8-6 1,-10 10-64,0 0 1,0 1-1,0-1 1,1 1-1,-1-1 1,0 1-1,0-1 1,0 1-1,0 0 1,0 0 0,1-1-1,-1 1 1,0 0-1,0 0 1,0 0-1,2 0 1,0 0 145,0 1-122,0 0 1,0 0-1,0-1 0,0 2 1,0-1-1,0 0 0,0 1 1,0-1-1,0 1 1,-1 0-1,1 0 0,-1 0 1,0 0-1,1 0 0,-1 1 1,0-1-1,3 5 0,3 3 180,-1 1-1,11 21 1,-5 0 22,0 1 1,-3 0 0,0 0-1,-3 1 1,7 56-1,-6-52-211,-6-29-131,1 1-1,-2-1 1,2 17-1,-2-18-715,0 0 0,0 0 0,1 0 0,5 13 0,-4-18-1045,8 0-167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3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40 276 5060,'0'0'-160,"-6"-3"38,-21-8 46,20 9 546,16 2-327,7-1-33,-1-1 0,0 0-1,0-1 1,1 0 0,23-10-1,-38 12-100,20-7-24,-1 0 0,36-22 0,-51 26-37,1 0 1,-1-1-1,0 1 1,0-1-1,0 0 1,0 0-1,-1 0 0,0-1 1,0 1-1,-1-1 1,1 0-1,-1 0 1,4-12-1,-5 11 4,0 2 30,-1 1 0,1 0 0,-1-1 0,0 1 0,0-1 0,0 1 0,-1-1 0,0 1 0,1-1 0,-2 1-1,1-1 1,-2-7 0,1 10 32,-1-1 0,1 1 0,-1 0 0,0 1 0,1-1-1,-1 0 1,0 0 0,0 1 0,0-1 0,0 1 0,-1 0-1,-3-3 1,5 4-11,0-1 40,-1 0-1,0 0 1,0 1 0,0-1-1,0 0 1,0 1-1,0-1 1,-1 1 0,1 0-1,0 0 1,0 0 0,0 0-1,-4 0 1,4 0-20,-2 0 203,-1 2 23,-2 0-84,0 0 1,0 1-1,0-1 1,0 2-1,1-1 1,0 1-1,-1 0 1,1 0-1,1 1 1,-1 0-1,1 0 1,-10 11-1,8-6 32,1 0-1,-1 0 1,2 1-1,0 0 0,0 0 1,0 1-1,2-1 0,-1 1 1,2 0-1,-3 21 1,4-7 6,0-11-96,1 0 0,1 0 0,2 16 0,-2-27-128,-1-1-1,1 1 1,0-1 0,0 1-1,1-1 1,-1 1 0,1-1-1,-1 0 1,1 0-1,0 0 1,0 0 0,1 0-1,-1 0 1,1 0-1,-1-1 1,1 1 0,6 3-1,-1-1-261,0-1-1,1 1 0,0-2 0,0 1 1,0-1-1,10 2 0,-11-4-545,0 0 0,0 0 1,0-1-1,12-1 0,2-2-1953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3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361 21 6377,'0'-1'36,"0"0"1,0 0 0,-1 0 0,1 0 0,0 0 0,-1 0 0,1 0 0,-1 0 0,0 0-1,1 0 1,-1 0 0,0 0 0,1 1 0,-1-1 0,0 0 0,0 0 0,0 1 0,0-1-1,1 1 1,-1-1 0,0 1 0,0-1 0,0 1 0,0-1 0,0 1 0,0 0 0,-2-1-1,1 2 69,0-1-1,1 0 0,-1 1 0,0-1 0,0 1 0,0 0 0,1-1 0,-1 1 0,0 0 0,1 0 1,-1 0-1,-2 2 0,-8 8 387,0 0 0,1 0 0,-14 19-1,-5 5 86,-37 45 185,28-30-520,-32 39-1161,28-30-3501,39-54 3649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4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80 5641,'-2'-6'-1,"1"0"1,0 0 0,-1 0 0,1-13 0,-1-2 1002,2 21-956,1-1 1,-1 1 0,0-1-1,0 0 1,0 1-1,1-1 1,-1 1-1,0-1 1,1 1-1,-1-1 1,0 1-1,1-1 1,-1 1-1,1-1 1,-1 1 0,0 0-1,1-1 1,-1 1-1,1 0 1,-1-1-1,1 1 1,0 0-1,-1-1 1,1 1-1,-1 0 1,2 0 0,10-4 449,-9 4 248,1 2-383,1 0-217,0 1 0,0 0 0,0 1-1,-1-1 1,1 1 0,-1 0 0,0 0-1,0 1 1,0-1 0,4 9 0,41 80 1139,-14-23-1168,-20-42-379,-7-12-305,1 0 0,0-1 0,1 0 0,14 15 0,-18-23 22,-1-2-254,-1 0 1,0-1 0,1 0-1,7 6 1,5-2-2166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4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1 677 6305,'11'-9'-817,"16"-1"612,-23 9 226,-1 0 1,1 0 0,0 0-1,-1-1 1,1 1 0,-1-1-1,7-4 1,-3 1 71,-1 0 0,1 1 0,0 0 0,10-4 0,12-8 115,-13 7-165,-2-1 1,1 0-1,-1-2 1,-1 1-1,0-2 0,0 0 1,-1 0-1,14-22 1,-14 15-39,0 1 0,-2-1 0,-1-1-1,0 0 1,-2 0 0,10-44 0,-6 2 542,-3-1-1,-1-86 1,-9 140-438,0 9 940,7 32-736,11 43 1,4 1-19,13 37-39,-22-76-185,9 47 0,-5-20-105,19 73-608,-28-117-138,15 37 0,-9-33-885,-11-22 735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5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257 176 5128,'-33'-22'-25,"-51"-24"0,37 21 990,-21-20 1843,44 28 632,32 17-3218,39 4 236,24 1 380,95-6 0,79-18-4,-195 14-714,26 1-116,-10 4-233,-62 0 163,-4 0 62,1 0-1,-1 1 1,1-1-1,-1 0 1,1 0-1,0 0 1,-1 1-1,1-1 1,-1 0 0,1 0-1,0 0 1,-1 0-1,1 0 1,-1 0-1,1 0 1,0 0-1,-1 0 1,1-1 0,0 1-1,17-1-160,3 6-261,14 1 520,-6-9-5312,-29-3 3896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6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56 6877,'-2'-2'-166,"-34"-35"1230,34 36-779,-3-3-32,5 4-196,0 0 0,0 0-1,0 0 1,0 0 0,-1 0-1,1 0 1,0 0 0,0 0-1,0 0 1,0 0 0,0 0 0,0-1-1,0 1 1,0 0 0,0 0-1,-1 0 1,1 0 0,0 0-1,0 0 1,0 0 0,0 0 0,0-1-1,0 1 1,0 0 0,0 0-1,0 0 1,0 0 0,0 0-1,0 0 1,0-1 0,0 1 0,0 0-1,0 0 1,0 0 0,0 0-1,0 0 1,0 0 0,0-1-1,0 1 1,0 0 0,0 0 0,0 0-1,1 0 1,-1 0 0,0 0-1,0 0 1,0-1 0,0 1-1,0 0 1,0 0 0,0 0-1,0 0 1,0 0 0,1 0 0,-1 0-1,0 0 1,0 0 0,0 0-1,0 0 1,15-6 190,-11 5-21,2 2-29,51 9 284,-52-9-441,1 0 1,0 1 0,-1-1-1,1 1 1,-1 1-1,1-1 1,-1 1 0,0 0-1,6 5 1,-8-6-31,-1 1 0,-1-1-1,1 1 1,0 0 0,-1 0 0,1 0 0,-1 0-1,0 0 1,0 0 0,0 0 0,0 0 0,-1 1-1,1-1 1,-1 0 0,0 0 0,0 1 0,0-1 0,0 0-1,-1 1 1,1-1 0,-1 0 0,0 0 0,0 0-1,0 0 1,0 0 0,-4 6 0,-3 5 2,0 0 0,-2-1 0,0 0 0,-13 14 0,9-10 0,-27 31 8,-70 91-76,103-128 37,4-5 4,-1 0 1,1 0-1,-6 13 0,9-17 19,1 0 0,-1 0 0,0 0 0,1 0 0,0 0 1,-1 0-1,1 0 0,0 0 0,0 0 0,0 0 0,0 0 0,0 0 0,1 0 1,-1 0-1,1 0 0,-1 0 0,1 0 0,0 0 0,1 2 0,-1-3 3,1 1 0,-1 0 0,1-1 0,-1 1-1,1-1 1,0 0 0,0 0 0,0 1 0,0-1 0,0 0-1,0-1 1,0 1 0,0 0 0,0-1 0,0 1 0,2 0-1,41 5 82,-35-5-64,174 14-470,-170-13-340,-1 1 0,1 0 0,15 5 0,2 5-5096,-16-6 3405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16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6713,'9'8'328,"-4"0"276,3 0-88,6 0-296,-5 0-60,4 4-388,-4-4-184,-5-1-240,5 9-2557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23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96 256,'10'-10'687,"-8"5"-694,5-15 7694,-27 57-7432,2 2 0,1 0 0,-12 44 0,-7 17-73,-36 88 53,-41 99-324,93-239-77,-9 16-336,28-63 351,1-8-462,-1-31 414,1 0 0,2 1 0,2-1 0,2 1 0,10-38 0,8-25 77,5 1 1,4 1 0,53-109 0,-76 186 163,56-110 571,-65 129-590,0 0 0,1 1 1,-1-1-1,1 1 0,-1 0 1,1-1-1,-1 1 0,1 0 1,0 0-1,0 0 0,-1 0 1,1 0-1,0 0 0,4-1 1,-4 2 70,3 3-6,0 2-53,0-1-1,-1 1 0,1 0 0,-1 1 0,0-1 0,0 1 0,-1 0 0,1 0 0,-1 0 1,-1 0-1,4 10 0,12 52 238,-2 0 1,7 80 0,-15-90-175,7 28 21,7 55-44,-18-103-289,13 46 0,13 22-3071,-29-104 2391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42.3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469 13 5032,'0'0'-290,"2"-1"70,9-9 414,-19 8 920,2 3-930,0 0 0,1 0 0,-1 1-1,1-1 1,-6 4 0,-4 2 202,0 2 1,0 0-1,1 0 0,-14 13 0,-53 52 807,30-26-675,25-21-265,1 1 1,1 1-1,-34 55 1,51-73-217,-6 12 48,2 0-1,0 1 1,-12 42-1,20-56-72,0 0-9,1 1 1,0-1-1,-1 13 0,-1 11-61,4-29 21,0 0 0,0 0-1,0 0 1,1 1 0,-1-1 0,1 0 0,1 0-1,-1 0 1,1 0 0,0 0 0,0 0-1,0-1 1,1 1 0,-1-1 0,1 1-1,0-1 1,6 7 0,-6-9-12,0 0 1,-1-1-1,1 1 1,0 0-1,0-1 1,0 0-1,0 1 0,0-1 1,0 0-1,0-1 1,1 1-1,4 0 1,-6-1-112,5-1 4,2-1 110,1 0-1,-1-1 1,0 0-1,0 0 1,0-1-1,0 0 1,-1 0 0,0-1-1,11-8 1,-13 8 34,0-1 0,0 0 0,0 0 0,-1-1 0,0 1 0,0-1 1,-1-1-1,0 1 0,0 0 0,-1-1 0,0 0 0,0 0 0,3-13 1,-6 17 21,0 1 1,0 0 0,0 0-1,-1 0 1,1 0 0,-1 0-1,0 0 1,1 0 0,-1 0-1,0 0 1,-1 1 0,1-1-1,-1 0 1,1 1 0,-1-1 0,0 1-1,0-1 1,0 1 0,0 0-1,0-1 1,0 1 0,-1 0-1,1 1 1,-1-1 0,1 0-1,-6-2 1,-2-1-72,-1 0-1,1 1 0,-1 0 1,0 1-1,-17-4 1,6 6-695,18 1 134,-11 4-2796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23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56 4424,'0'-1'-26,"-1"1"0,0-1-1,1 0 1,-1 1 0,1-1-1,-1 1 1,0-1 0,0 1-1,1-1 1,-1 1-1,0-1 1,0 1 0,0 0-1,0-1 1,-38-10 167,37 10 848,-4-3-832,5 2 127,8 1 1449,-4 1-1726,14 1 240,-1 0 1,0-2-1,17-1 0,-17-1-117,64-6 539,-70 8-582,10-2-45,20 3-349,-35 0 159,-2 0-39,34 0-1433,-33 0 1119,3-10-2451,-5 8 1266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31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3920,'0'0'5406,"-1"4"-5212,-2 16 169,1 0-1,1 25 0,-2 14-21,-1 130 156,5-124-404,0 24-66,-6 139-1256,3-138-487,3-54 243,-1-35 1289,0 0 0,0 0 1,0 0-1,0 0 0,0 0 1,0 1-1,0-1 0,0 0 1,-1 0-1,1 0 0,0 0 0,-1-1 1,1 1-1,-1 0 0,1 0 1,-1 0-1,0 1 0,-3 1-1800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32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76 4860,'0'0'-244,"2"2"88,7 6 366,-7-6 269,-2 1-214,-9 273 3732,-2-127-3797,4-72-342,-3 6-236,4-44-680,0 44 0,6-81 664,1-8-1533,2-27 1330,-1 0-1,-3-42 1,-7-147-1,6 107 1015,3 63-78,1 26-54,1 1 0,1 0 0,1 0 0,16-46 0,-19 65-233,0 1-1,0 0 1,1 0-1,0 0 0,0 0 1,0 1-1,0-1 1,1 1-1,-1 0 1,1 0-1,0 0 1,1 0-1,6-4 1,0-1 58,-9 8-89,-1 0 0,1-1-1,-1 1 1,1 0 0,-1 0 0,1 0 0,0 0 0,0 0 0,-1 0 0,1 1 0,0-1 0,0 0 0,0 1 0,0-1 0,0 1 0,4 0 0,-1 0 8,0-1 1,1 2-1,-1-1 0,0 1 1,0 0-1,1 0 0,-1 0 1,0 1-1,0 0 0,0 0 1,0 0-1,-1 0 0,1 1 1,-1 0-1,1 0 0,-1 0 1,0 0-1,0 1 0,6 6 1,1 5 60,-1-3-4,-1 1 1,12 23 0,-19-31-65,0 0 0,0 0 0,0 0 0,-1 0 1,0 0-1,0 0 0,0 0 0,0 0 0,-1 0 0,0 1 0,0-1 0,-2 6 1,1-4-1,0-1 1,-1 0-1,0 0 1,0 0 0,-1 0-1,1 0 1,-1-1-1,-1 1 1,1-1-1,-1 0 1,0 0 0,0 0-1,0 0 1,-1-1-1,-5 5 1,-1-1-28,0 0 0,-1 0 0,0-1 0,0-1 0,-1 0 0,0 0 0,0-2 1,0 1-1,-24 3 0,32-7-257,-1-1 0,0 0 0,0 0 0,0 0 0,1-1 0,-1 1 0,0-2 1,0 1-1,1 0 0,-1-1 0,1 0 0,-1-1 0,1 1 0,-10-7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33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4104,'1'-1'58,"1"-1"-1,-1 1 1,0 0-1,1 0 1,-1 0-1,1 0 1,-1 1-1,1-1 0,-1 0 1,1 1-1,0-1 1,-1 1-1,1-1 1,0 1-1,-1 0 1,1 0-1,3 0 0,-4 0-83,0 0 66,0 1 0,0-1-1,1 0 1,-1 1 0,0 0-1,0-1 1,0 1-1,0 0 1,0 0 0,0-1-1,0 1 1,0 0 0,0 0-1,0 0 1,0 0 0,0 0-1,-1 0 1,1 0-1,0 1 1,-1-1 0,1 0-1,0 3 1,10 29 549,-10-29-505,11 52 424,-3 0 0,-2 0 0,-1 88 1,-1-22-210,-6-31-190,-1-27-113,-3 51-177,1-23-517,10-138 582,0 16 49,-2 10 34,1 1-1,6-19 1,1 0 21,7-21 129,-15 50-37,0 1-1,0-1 0,1 1 0,6-9 0,-10 17-61,-1-1-1,1 1 0,-1-1 0,1 0 0,0 1 1,-1-1-1,1 1 0,0-1 0,-1 1 0,1 0 1,0-1-1,0 1 0,-1 0 0,1-1 0,0 1 0,0 0 1,0 0-1,-1 0 0,1 0 0,0 0 0,0 0 1,0 0-1,-1 0 0,1 0 0,0 0 0,0 0 1,0 1-1,0-1 0,-1 0 0,1 0 0,0 1 0,0-1 1,-1 1-1,2 0 0,0 0 12,1 1 1,-1 0-1,1 0 0,-1 0 0,0 0 0,0 0 1,0 0-1,2 4 0,1 1 27,-1 1 0,-1 0 0,1 0 0,-1 0 0,-1 0 0,1 0-1,-1 1 1,1 13 0,-1 8 43,-1 32 1,-1-42-60,-3 29-42,1-39-174,1 1 0,0-1 0,1 0 0,0 0 0,1 1 0,0-1 0,0 0 1,1 0-1,4 12 0,-5-20 15,0-1 1,-1 0 0,1 1 0,0-1-1,-1 0 1,1 0 0,0 0 0,0 0-1,0 0 1,0 0 0,0 0 0,0 0-1,0 0 1,1-1 0,-1 1-1,0 0 1,0-1 0,1 1 0,-1-1-1,0 1 1,1-1 0,-1 1 0,0-1-1,1 0 1,-1 0 0,1 0 0,-1 0-1,3 0 1,14 0-1655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33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64 4796,'0'-15'-259,"1"12"351,-1 0-1,0-1 0,0 1 0,0 0 0,-1 0 0,1-1 1,-1 1-1,-2-6 0,3 7 80,-4-2 84,4 3-225,0 1-1,0 0 1,0-1 0,-1 1 0,1 0 0,0-1 0,0 1 0,0 0 0,0 0-1,0-1 1,0 1 0,-1 0 0,1 0 0,0-1 0,0 1 0,0 0 0,-1 0-1,1-1 1,0 1 0,0 0 0,-1 0 0,1 0 0,0-1 0,0 1 0,-1 0-1,1 0 1,0 0 0,-1 0 0,1 0 0,0 0 0,0 0 0,-1 0 0,1-1 0,0 1-1,-1 0 1,-1 1 33,0-1-1,0 0 0,0 0 0,1 1 0,-1-1 1,0 1-1,0-1 0,1 1 0,-1 0 0,0 0 1,1-1-1,-1 1 0,1 0 0,-1 1 1,1-1-1,-1 0 0,1 0 0,-2 3 0,-19 32 533,9-12-256,6-10-184,0 0 0,0 0-1,-5 21 1,-3 6 69,2 7-49,4-10-173,9-37-9,0 1 1,0-1-1,-1 1 0,2 0 0,-1-1 1,0 1-1,0-1 0,0 1 1,1-1-1,-1 1 0,1-1 1,-1 1-1,1-1 0,-1 1 0,1-1 1,0 1-1,0-1 0,0 0 1,0 0-1,0 1 0,1 0 1,0-1-79,5-3-153,3-2 134,0 1 0,-1-1 0,1-1 0,-1 0 0,0 0 0,0-1 0,-1 0 0,16-14 0,-10 5-37,0-1 1,-1-1 0,-1 0 0,0-1-1,-2 0 1,13-27 0,-15 29 218,-7 15-59,0-1-1,0 1 1,0-1-1,0 0 1,0 0-1,0 1 1,-1-1-1,1 0 0,-1 0 1,1 0-1,-1-3 1,0 4 1136,-1 6-942,-1 1-127,0-2-18,1-1 0,-1 1-1,1 0 1,0-1 0,0 1-1,1 0 1,-1 0 0,1-1 0,-1 1-1,1 0 1,1 4 0,7 42 652,-5-28-555,0 1 0,2-1 1,0 0-1,1 0 0,2-1 0,10 22 0,-11-23-314,-6-18-49,-1 1 0,1-1 0,0 0 0,0 0-1,-1 0 1,1 0 0,1 0 0,-1 0 0,0 0-1,0 0 1,3 3 0,-2-4-662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1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270 139 896,'0'0'810,"-6"-13"1187,6 12-1861,-1 1 1,1 0-1,0-1 1,-1 1-1,1 0 0,-1 0 1,1-1-1,-1 1 1,1 0-1,0 0 0,-1 0 1,1 0-1,-1-1 1,1 1-1,-1 0 1,1 0-1,-1 0 0,1 0 1,-1 0-1,1 0 1,-1 0-1,1 0 0,-1 0 1,1 1-1,-1-1 1,1 0-1,-1 0 0,1 0 1,-1 1-1,-12 13 775,10-7-834,0-1-1,0 1 1,-4 14 0,-55 194 1057,-29 88-790,72-242-434,-29 69-584,48-128 280,2-7 157,5-14 77,11-33-5,-1-4-125,47-100 0,-18 48 189,45-91 282,-54 123 11,39-71 436,-38 84-189,-38 63-427,1-1 1,-1 1-1,0-1 1,0 1 0,0-1-1,1 1 1,-1 0 0,0-1-1,1 1 1,-1-1 0,0 1-1,1 0 1,-1-1-1,0 1 1,1 0 0,-1-1-1,1 1 1,-1 0 0,0 0-1,1-1 1,-1 1 0,1 0-1,-1 0 1,1 0-1,-1 0 1,1 0 0,-1 0-1,1 0 1,-1 0 0,1 0-1,0 0 1,0 0-5,0 1 0,0-1 1,0 1-1,0 0 0,0-1 0,0 1 1,-1 0-1,1 0 0,0 0 0,0 0 0,-1 0 1,1 0-1,0 1 0,15 37 125,-1 28 91,10 104 1,-17-104-156,3 34 5,10 61-1674,-17-146 1030,2-8-3974,1-8 2340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2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27 151 5320,'-24'-7'-357,"22"6"796,6-2-245,5-4 29,1 0 1,0 1-1,0 1 1,1-1 0,18-5-1,21-11 469,27-10-88,-18 9-648,-49 19-179,-1 1 0,0 1 0,12-3 1,8-1-721,-27 5 424,2 1-275,15 0-764,-7 0-70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2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4560,'0'0'1971,"1"4"-1633,-1 7-40,0-1 1,0 1 0,-1 0 0,-1 0-1,0-1 1,-4 14 0,3-9-83,-9 47 231,3 0 0,3 1 0,2 65 0,0 61-787,3-162-5,0-20 68,0-1 0,1 1 1,0 0-1,0 0 1,1-1-1,0 1 0,0-1 1,0 1-1,1-1 1,3 8-1,-5-13-332,3-5-990,10-17 29,-6 7-32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2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49 102 4508,'-1'-9'28,"-1"0"0,0 1 0,0-1 0,0 0-1,-1 0 1,-1 1 0,1 0 0,-8-11-1,-2 7 94,7 10 2363,9 6-2454,-1-1-13,0-1 0,0 0-1,0 1 1,0-1-1,0 0 1,0 0-1,1-1 1,-1 1 0,1 0-1,-1-1 1,1 0-1,0 1 1,5 0-1,15 6 32,1 0-1,-1 2 0,-1 0 1,0 2-1,30 20 0,-43-26-32,0 1 0,0 0 0,-1 0 0,0 1 0,0 0 0,-1 0 0,0 1 0,-1 0 0,0 0 0,0 1 0,-1-1 0,0 1 0,-1 0 0,6 19 0,-7-15 2,0 0-1,0-1 0,-2 1 1,1 0-1,-2 0 1,0 0-1,-1 0 1,0 0-1,-6 24 1,1-17 58,-2-1 0,0 0 1,-1-1-1,-1 0 0,-1 0 0,-17 22 1,4-10 2,-2-2 1,-45 42 0,58-59-147,4-4-246,-1 1-1,-14 9 0,19-14-368,0-1 482,4-25-5109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3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1 4812,'0'0'40,"-5"1"158,2-1-222,1 1 111,0-1 1,-1 1 0,1-1-1,0 1 1,-1 0 0,1 0-1,0-1 1,0 2 0,0-1-1,0 0 1,0 0 0,0 1-1,0-1 1,-1 3 0,-8 11 264,1 1 1,1 0-1,1 1 1,0 0-1,1 0 1,-8 30-1,7-12-89,2 1 0,-4 55 1,-8 77 149,5-39-218,3-32-209,-2 44-740,12-139 635,14-118-1257,-2-205 1010,-8 251 454,-3 26 60,2-1 0,2 0 0,14-56 0,-18 98-137,0-1 0,0 1-1,1 0 1,-1 0-1,1 0 1,0 0-1,0 0 1,0 0-1,0 0 1,1 0 0,-1 1-1,1-1 1,-1 1-1,1 0 1,0 0-1,4-3 1,3 0 76,-1 1-1,1 0 1,20-5-1,-15 5 25,-14 4-99,1-1 1,0 1-1,-1 0 0,1-1 0,0 1 0,-1 0 0,1 0 1,0 0-1,-1 1 0,1-1 0,0 0 0,-1 1 1,1-1-1,2 1 0,0 1 23,2-2 24,0 1-1,0 0 1,-1 1 0,1-1-1,0 1 1,-1 0 0,1 1-1,-1-1 1,0 1 0,0 0-1,0 1 1,0-1 0,-1 1-1,6 5 1,-4-3 21,-1 1 1,0 0-1,0 0 0,-1 0 0,0 0 1,0 1-1,-1 0 0,5 15 0,-2 7 105,-1-1-1,-1 1 0,-1 0 1,-3 40-1,0-69-179,0 10 37,-8 230 500,7-204-599,2-25-99,-1-1-1,-1 1 0,-2 11 1,3-21 123,-1-1 1,1 1-1,0-1 0,0 1 1,0 0-1,0-1 0,0 1 1,1 0-1,-1-1 1,0 1-1,1-1 0,-1 1 1,2 2-1,3 14-6933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34.5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292 1057 780,'-18'-4'425,"-22"4"184,36 0-82,-13 4 2154,13-4-2501,1 0 1,0 0-1,-1 0 1,1-1-1,0 0 1,0 1-1,0-1 1,0 0-1,0-1 1,0 1-1,0 0 1,0-1-1,-4-2 1,6 2 31,-2 1-91,0 0-1,0-1 1,0 1-1,0-1 1,0 0-1,0 0 0,1 0 1,-1-1-1,1 1 1,-1-1-1,-1-2 1,-7-6 328,7 7-363,0-1 0,0 1 0,1-1-1,0 0 1,0 1 0,0-1 0,0-1-1,-2-6 1,-14-50 406,14 45-415,-14-82 378,16 75-361,0 4-11,2 1 1,0-1-1,1 0 1,5-31-1,-5 29-32,0 19-48,0 1 0,0-1 0,0 1 0,0-1 0,0 1 0,1-1 0,-1 1 0,1-1 0,-1 1 0,1 0 0,2-5 0,4-8 2,-4 7-3,1 0-1,-1 1 1,2-1-1,-1 1 1,1 0-1,0 0 1,0 1 0,11-11-1,30-28-86,-45 44 80,0 0 0,0 0-1,1 0 1,-1 0 0,0 0 0,0 0 0,0 0 0,1 0 0,-1 1-1,1-1 1,1 0 0,13-10-41,-13 8 30,0 1 0,1-1 1,-1 1-1,1-1 0,-1 1 1,1 0-1,-1 0 0,8-2 1,-2 0-10,-8 4 15,4-2 2,73-26-55,-33 12 52,30-10-5,-41 18 16,-17 1 4,-15 6-5,0 0 1,0 1-1,0-1 1,0 0-1,0 0 1,0 1-1,0-1 1,0 1-1,0 0 1,0 0-1,3 0 1,15-3-4,13-5-6,53-7-1,108 6 4,-180 7 7,0 0 1,-1 1 0,0 0 0,1 2 0,16 1 0,44 2 17,-25-2-21,1 2 0,80 17 0,-112-17 29,-1-1 1,0-1-1,1-1 1,-1 0-1,33-3 0,24 1 52,5-2-46,-38 2-14,-34 1-17,0 0 0,0 0 0,0-1 0,8-1 0,-8 2 3,14 2 1,83-5 30,-29 2-12,-64 2-22,-1-2 0,1 1 0,10-3 1,12-1-2,-7 4 3,38-4-1,18-7 3,-66 10-3,9-1 5,36-8 1,-52 8-9,-1 0-1,1 1 1,14-1 0,2-2-3,-23 3 4,0 1 0,1-1 0,-1 1 0,0 0 0,1 0 0,-1-1 0,0 1 0,1 1 0,3-1 0,23 1-3,0-4 0,41 2 0,51 1 65,-24-4 20,45 0 8,184-3-42,-287 5-51,-21 1 0,36 3-1,-46-1 4,0 0 0,0 0 0,-1-1 0,13-1 0,0 0 0,166 13 5,-104-4-6,2-1 9,-6 1 8,-73-8-17,0 0 1,-1 0 0,1 0 0,0 1 0,-1-1 0,8 3-1,-10-3 2,0 1-1,-1-1 0,1 0 0,0 0 0,0 0 0,-1 0 0,1 0 1,0 0-1,0 0 0,0 0 0,-1-1 0,1 1 0,2-1 0,4-1 2,264-7 10,-247 6-8,-16 2-3,0-1 0,0 1 0,0 0 0,13 1 0,30-1 1,-43-1 0,75-6 17,103-4-11,-23 8-38,118-6 1,-116 1 6,-1 0-31,88 5 22,-20-8 21,147 4 10,49-13-29,-58 10-322,-118-2 215,59 2 69,-170 9 50,-50 0 4,-39 2 3,305-7-53,118 3-145,-245 7 26,203-19-78,-315 9 162,124 3-163,-5 0-11,-141 5 202,12-2 11,122-7-121,96 8-311,-141 4 138,503-12-262,-491 4 568,129 3 46,-109 0 42,-87-1 142,111-13 565,-126 5-565,-76 7-138,225-4 138,-121 9-131,13-1-4,-73-2-8,13 0-23,246 6 63,277 8 5,-391-17-56,-17 2 12,-68-1 39,101 3 194,209 24-78,-302-20-155,6 0-34,-39 1-2,191 10-5,-250-13 2,51-3 2,-44 1-10,-41-1 3,35 3 0,-7 0-11,260 6-42,-58 4-128,-40-8 99,125 8 17,-155-11 43,-98-2 43,88-7-10,-5 0-5,-112 7-4,42 2 0,58 3 19,-8 0-1,38 0 82,118 4 84,103 15-121,-141-15-35,-116-5-85,-17-2-53,-27-1 34,-9-3-26,-43 0 30,60 5 1,-65-3 36,-16-1 22,243 1-70,-24 2 17,-72 6-80,-96-3 116,2 6-3,-68-8 29,-1 2 1,1 1-1,-1 0 0,21 9 1,-28-8 25,-1-2 14,0 2 1,0 0-1,0 0 1,-1 1-1,0 0 0,0 1 1,14 14-1,-13-9 97,-1 1 0,18 28 0,-25-36-66,-1 1 1,0 0-1,0-1 1,-1 1-1,0 0 1,0 0-1,-1 0 1,1 0-1,-1 14 1,13 79 694,-14-67-576,1-8-20,-2 1 1,-3 26-1,1-37-100,2 0 39,-2-1-1,-9 28 1,2-8-4,8-24-72,-1 0 1,-1-1-1,-7 16 0,2-7 16,0-2 7,0 0 0,0-1 0,-1 1 0,-1-2-1,-19 21 1,25-31-32,-1-1-1,1 1 1,-1-1-1,0 0 0,1 0 1,-12 3-1,10-3-6,0-1 1,1 1-1,-1 0 0,-5 5 0,-24 8 28,21-10-30,-19 7 44,0-2 0,0-1 0,-60 9 0,-35 8 40,108-21-84,-1-2-1,-23 1 1,1 1 12,-49 6 43,-160 0 0,165-9-63,46 0 5,-57-4 1,-47-4 12,-80 9-44,82 0 45,-12 0-2,-16 0-27,-190-4 42,52-13-19,237 7-27,-83-3 29,-181-7-23,219 9 5,-8 1-1,-107-9 4,17 3 12,96 8-10,60 1-5,-121-10-10,52 5 19,-16-5-12,-9-1-7,-26 0 9,-8 0 4,12 0 16,83 9-57,-186-15-101,210 18 106,33 1 15,-40-5 1,-22 0-5,33 3 4,-188-8-24,155 7 57,1 0-29,-89 0 15,92 1 7,-176 18 0,18 1-4,13-4 0,94-2-26,122-7 22,-56 5 16,38-3-13,11-3-3,13-1-5,0 1-1,-24 5 1,25-3 9,1-2 1,-22 2-1,21-3 2,-32 5 0,13-1-8,-5-2 5,22-2 1,-32 6 1,-4-1-3,11-3-5,-33 1 6,42-5 1,21 0 0,0 1 0,0 0 1,-24 5-1,20-3-4,0-1 1,0-1 0,-22-1-1,14 0 3,-38 4 2,-12-3-3,4 4 9,30-4-8,-122 4 0,135-3-8,-33-3 0,3-1 10,-190 3 24,152 2-41,-76-3 6,141 0 5,-33 3 1,3 0 0,2 2-11,44-4 12,-87 5 10,46-1-14,-83 3 20,50-3 13,-2 0-41,49-2 2,-54-3 0,69 0 16,-46 3-1,44 0 1,-41-2 0,-91-1-9,75 2 2,-295 14 12,268-13-6,-11 0-1,114 0-3,1-1 0,0-1 0,0 0 0,-11-1 0,-2 0-1,-20 1 8,-85 6-14,-36 0-13,56-2 28,48 1-27,-18 1 42,38-4-27,6-3 3,-34 4 18,-217 6 3,116-5 5,53-1-49,-75-3 42,22-1 85,80 3-68,-93-2 8,111 1-27,-64-2-8,-116-1 23,137 4-54,-36-4-3,-154 0 7,222-3 12,-432-1-7,275 9-2,216-3 12,-35 0 12,12 3 9,-49 1-35,20 0 39,7 0-31,55-2 7,-63 1 0,-14 1 8,-50 4-20,81-4 4,-107 8 8,159-13 4,-11 3 0,-2 1-1,-98 5 24,68-6-2,40-2-16,0 0 0,-1 0-1,1 1 1,-13 3 0,15-4-6,-27 0 13,29 0-10,-66 8 20,-20-4-9,-305 0 2,312-4-17,-153 4 17,146-1-33,-146-14 1,158 4 18,44 3-1,18 3 0,-41 1-1,-70-3-14,-94 10-8,66 5-33,74-4 66,-65 16-15,-10-3-20,49-3 42,34-10-26,-8-2 3,4-3 5,-248 1 19,275-4-18,-178 2-2,106-4-9,106 0 4,-20 0 17,28 3-10,-30-3-14,-1-4 4,24 5 13,-30-2 9,28 2-7,-42 1-6,-12-4-17,-2 4-1,-41 0 30,63 0-33,23 0 16,-76-3-9,77 1 16,22 3-1,-33-5 9,8 1-8,-21-5-3,-66-15 8,-48-3-24,127 18 5,-106-7 0,12-1 28,125 16-12,-28-4 6,7 1-23,7 2 4,-33-7 0,-10-8 10,62 16-3,-1 0 4,-33-7-25,31 6 16,-35-3-13,37 5 19,-35-3 5,-11-1-6,-7 3-6,0-4 14,52 4 3,0 0 7,-41-7-2,44 6-16,-8-2 12,0-3 12,-2 0-202,1 0 0,0-1 0,0 0 0,1-1 0,0 0 0,-11-13 0,10 12-555,0-4-429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4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49 163 5368,'-3'-1'-236,"-6"-3"283,1-1 0,0 0-1,-11-10 1,17 14 737,4-3-484,0 1-188,0 0 0,1 0 0,-1 0 0,1 0 0,0 1 1,0-1-1,0 1 0,0 0 0,0 0 0,0 0 0,1 0 0,-1 0 1,7-1-1,24-13-192,0 3 0,2 1 0,-1 1 0,73-10 0,-54 8-3830,-28 6 2103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4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93 130 4944,'4'-11'-120,"1"7"3407,-8 36-2112,-11 60 1,4-37-575,-52 318 1103,57-337-2177,0 1-1,2 45 1,4-92 350,0 0 0,1 0 0,3-13 0,4-17-150,59-286-641,-65 311 895,71-271 711,-46 199-19,-28 87-656,0-1 0,0 0-1,0 1 1,0-1 0,0 0-1,1 1 1,-1-1 0,0 0-1,0 1 1,1-1 0,-1 1-1,1-1 1,-1 1 0,0-1-1,1 1 1,-1-1 0,1 1-1,-1-1 1,1 1 0,-1-1-1,1 1 1,-1 0-1,1-1 1,0 1 0,-1 0-1,1 0 1,0-1 0,-1 1-1,1 0 1,0 0 0,-1 0-1,1 0 1,0 0 0,-1 0-1,1 0 1,0 0 0,-1 0-1,1 0 1,0 0 0,-1 0-1,1 0 1,-1 1 0,1-1-1,0 0 1,-1 0 0,1 1-1,-1-1 1,1 0 0,0 1-1,-1-1 1,1 1 0,-1-1-1,1 1 1,-1-1 0,1 1-1,2 2 38,1 0 1,-1 0-1,0 0 0,0 0 0,0 1 1,-1-1-1,5 7 0,4 19 113,-1 1 0,-1 0 0,-1 1 0,5 49 0,-6-37-90,8 85-79,-9-70-248,-2-22-115,5 40-2586,-8-54-2456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5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33 120 5569,'0'0'-252,"-4"0"78,-10 3 68,10-2 53,1-2 55,-3-1-33,6 2 42,0 0 0,0 0 0,0 0 0,0 0 0,0 0 0,0 0 0,0 0 0,0 0 0,0 0 0,0 0-1,0 0 1,0 0 0,0-1 0,1 1 0,-1 0 0,0 0 0,0 0 0,0 0 0,0 0 0,0 0 0,0 0 0,0 0 0,0 0 0,0-1 0,0 1-1,0 0 1,0 0 0,0 0 0,0 0 0,0 0 0,0 0 0,0 0 0,0 0 0,0 0 0,0-1 0,-1 1 0,1 0 0,0 0 0,0 0 0,0 0-1,0 0 1,0 0 0,0 0 0,0 0 0,0 0 0,0 0 0,0 0 0,0 0 0,0-1 0,0 1 0,-1 0 0,1 0 0,0 0 0,0 0 0,0 0-1,0 0 1,0 0 0,0 0 0,0 0 0,125-46 1087,-57 21-592,43-12-640,-97 34-1181,0 0-1,27 1 0,-37 2 38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7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60 4340,'0'0'62,"-3"0"54,-15 6 1094,14-3 562,21 3 478,-8-3-2839,-5-2 635,0-1 0,0 1 0,0 0 1,0-1-1,1 0 0,-1 0 0,0 0 0,0-1 0,0 1 1,0-1-1,4-2 0,13-1 64,273-39-109,-194 26-970,-44 13-50,-42 4 290,0-1 1,-1 0 0,19-4-1,-27 5-803,6 3-4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7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60 4288,'-47'23'-698,"45"-22"713,2-1 5,0 1-1,-1-1 1,1 0 0,0 0-1,0 1 1,-1-1 0,1 1-1,0-1 1,0 0 0,0 1-1,-1-1 1,1 1 0,0-1-1,0 0 1,0 1 0,0-1-1,0 1 1,0-1 0,0 0-1,0 1 1,0-1-1,0 1 1,0-1 0,0 1-1,0-1 1,1 0 0,-1 1-1,0-1 1,0 1 0,0-1-1,0 0 1,1 1 0,-1-1-1,1 1 1,1 0 38,1 0 0,0 0 0,1 0 1,-1 0-1,0 0 0,0-1 0,0 1 0,0-1 0,0 0 0,1 0 0,2-1 0,626-83 608,-613 82-942,6-2-1029,32-8 0,-43 10 391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8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3620,'0'0'-44,"2"-14"444,16-2 656,-16 14 342,2 6-1008,-1 1-273,0-1 0,0 1 1,0-1-1,-1 1 0,1 0 0,-1 0 1,0 0-1,-1 1 0,1-1 1,-1 0-1,0 1 0,0-1 0,-1 1 1,0 7-1,9 109 1040,-18 455-943,9-569-656,0 0-1,1-1 1,0 1 0,0 0 0,0-1 0,1 1 0,0-1 0,1 0 0,3 8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8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4700,'0'0'-324,"1"-3"-138,1-7 326,-1 7 1446,1 8-1020,20 64 1203,-10-33-549,14 65-1,-25-96-898,11 63 507,-3 1 0,-1 138 0,-9-180-486,-5 70 42,-21 121 0,26-214-136,-5 21-613,2 0 0,-2 37 0,8-50-114,-2-11 509,1 0 1,-1 0-1,0 1 1,0-1 0,0 0-1,0 0 1,0 1-1,0-1 1,0 0-1,0 0 1,0 0 0,-1 1-1,1-1 1,0 0-1,-1 0 1,0 2-1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49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0 4976,'0'0'597,"-8"1"-424,-2 1-94,5-2-14,-1 1 0,1 1-1,-1-1 1,1 1 0,0 0-1,-1 0 1,-4 3 0,-78 33 993,16-8-260,-120 70-1,164-85-680,21-13-94,1 1 0,0 1 0,0-1 0,-5 6 1,9-8-12,1 0 1,-1 0-1,1 1 1,0-1 0,0 1-1,0-1 1,0 1-1,0 0 1,0-1-1,0 1 1,0 0 0,1 0-1,-1-1 1,1 1-1,-1 0 1,1 0-1,0 0 1,-1 3 0,2-3-8,1-1 0,-1 0 1,0 0-1,0 0 0,1 0 1,-1 0-1,0 0 1,1 0-1,-1-1 0,1 1 1,-1 0-1,1-1 0,0 1 1,-1-1-1,2 1 1,-2-1-3,38 9 55,1-1 0,59 5 0,-33-6-63,-62-7 4,0 0 0,1 1 0,-1 0 0,0 0 0,0 0 0,0 0 0,0 1 0,0-1 0,0 1 0,-1 0 0,1 0 0,0 0 0,-1 1 0,0 0 0,1-1 0,-1 1 0,0 0 0,3 5 0,-4-6 7,-1 0 0,0 0-1,-1 0 1,1 1 0,0-1 0,0 0 0,-1 0 0,0 0 0,1 1 0,-1-1-1,0 0 1,0 1 0,0-1 0,0 0 0,-1 4 0,0 2 21,1-7-20,0 1 1,-1-1-1,1 1 1,-1-1 0,0 1-1,0-1 1,1 1-1,-1-1 1,0 1 0,0-1-1,0 0 1,0 0-1,0 1 1,-1-1 0,-1 2-1,-4 3 48,-3 4-11,0 0 0,-1-1-1,0-1 1,0 0 0,-1 0 0,0-1-1,-1 0 1,-14 5 0,7-4-35,-1-1 1,0-1-1,0-1 1,-36 4 0,51-8-65,-1-1 1,0 0-1,1 0 1,-1-1-1,0 0 1,1 0-1,-1-1 0,1 1 1,0-1-1,-1-1 1,-8-3-1,12 4-56,-1 0-1,1-1 1,0 1-1,-1-1 0,1 1 1,0-1-1,0 0 0,1 0 1,-1 0-1,1 0 1,-1-1-1,1 1 0,0-1 1,0 1-1,1-1 0,-1 0 1,1 0-1,0 0 1,0 0-1,-1-4 0,1 1-176,0 0-349,0 0-1,1 0 1,0 0 0,0-11-1,4-4-1478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5:50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10 5100,'0'0'-232,"0"-8"-347,0 6 1119,1 8 2842,7 159-931,-18 223-1,-12-122-1859,10-135-572,-10 48-2009,22-175 1796,0 0 1,-1-1-1,1 1 0,1-1 1,-1 1-1,0-1 0,2 4 1,0 12-1948,2-15-1411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30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48 1404,'-18'-4'5284,"23"2"-4996,16-6-2,-16 6 907,27-2 2146,-29 4-1292,0-1-1915,13-1 85,36-8 285,-30 5-488,1 1-1,0 1 1,0 2-1,0 0 1,0 1 0,24 4-1,-18 0-134,-1-1 43,-27-3 70,0 0-1,0 0 1,1 0 0,-1 0-1,0 0 1,0 1 0,0-1-1,0 0 1,0 1 0,1-1 0,-1 1-1,0-1 1,1 2 0,1 0-15,-2-2 15,1 0 0,-1 1 0,0-1 0,0 1 0,0 0 0,0-1 0,-1 1 0,1 0 0,0 0 1,0-1-1,0 1 0,-1 0 0,1 0 0,0 0 0,-1 0 0,1 0 0,0 0 0,-1 0 0,0 0 0,1 0 1,-1 0-1,0 0 0,1 1 0,-1-1 0,0 0 0,0 0 0,0 0 0,0 0 0,0 1 0,0-1 0,0 0 1,0 0-1,-1 0 0,1 0 0,0 0 0,-1 0 0,1 0 0,-2 2 0,0 3-22,-1 0-1,0 0 0,-1 0 1,-6 9-1,-13 10-46,-1 0-1,-33 26 0,18-17 22,16-17 28,18-14 19,0 0 0,1 0 0,0 1 0,-1 0 0,1-1 0,-7 10 0,-9 6-101,20-18 104,-1 0 0,1-1 0,-1 1 0,1 0 1,-1 0-1,1 0 0,0 0 0,-1-1 1,1 1-1,0 0 0,-1 0 0,1 0 0,0 0 1,0 0-1,0 0 0,0 0 0,0 0 1,0 0-1,0 0 0,0 0 0,1 0 0,-1 0 1,0-1-1,0 1 0,1 0 0,-1 0 1,1 0-1,-1 0 0,1 0 0,-1-1 0,1 1 1,-1 0-1,1 0 0,0-1 0,-1 1 1,1-1-1,0 1 0,1 0 0,3 3-2,0-1 0,0 0-1,0 0 1,0 0 0,1-1 0,0 1-1,-1-1 1,7 1 0,18 7-10,10 7-4,-27-12 14,1 0 0,-1 1 0,-1 1 0,1 0 0,-1 1 0,17 13 0,-26-18 4,0-1 1,-1 0 0,1 1 0,0 0 0,-1-1 0,0 1 0,0 0 0,0 0 0,0 1 0,0-1-1,-1 0 1,1 1 0,1 5 0,-3-5 1,1-1 0,-1 1 0,0-1 0,0 1 0,0-1 0,0 1 0,-1-1 0,1 0 0,-1 1 0,0-1 0,0 1 0,0-1 0,-1 0 0,1 0 0,-1 0 0,1 0 0,-1 0 1,0 0-1,0 0 0,-1-1 0,-2 4 0,-6 4 10,0 0 0,-1-1 1,-21 14-1,17-13 23,-5 2 30,0-1 0,-1-1 0,-38 13 0,-10 4 70,32-16-54,16-6-224,20-4-15,1-5-1604,-2-9 1188,2 10-91,6 0-85,38-22-3787,-33 21 1484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56.2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160 21 3528,'0'0'2287,"-3"5"-1967,-29 45 1504,2-13-679,16-21-835,-22 37 441,19-26-522,13-18-177,-1 0 1,2 0 0,-1 1 0,1 0 0,1-1-1,0 1 1,0 0 0,1 0 0,0 0 0,1 18-1,0-20-28,0-5-16,-1 0 0,1 0 0,0 0 0,0 1 1,1-1-1,-1 0 0,1 0 0,-1 0 0,1 0 0,0 0 0,0 0 0,1 0 0,-1 0 0,0-1 0,1 1 0,2 3 0,-2-3-9,1-1 1,-1 0-1,1 1 1,-1-1-1,1 0 1,0 0-1,0 0 0,0-1 1,0 1-1,0-1 1,0 1-1,1-1 0,-1 0 1,0 0-1,7 0 1,-3 0-44,0-1 1,-1 0-1,1-1 0,0 1 1,-1-1-1,1-1 1,11-3-1,-2-1-137,0-1 0,0-1-1,0 0 1,-1-1 0,21-17 0,-22 13-3,0 0 0,-2 0 0,1-1 0,-2-1 0,0 0 0,-1 0 0,0-1 0,-1 0 0,-1-1 1,11-35-1,-17 48 175,-1 1 0,1-2 0,-1 1 0,-1 0 0,1 0 0,0 0 0,-1 0 0,0-1 0,0 1 0,0 0 0,-1 0 0,1 0 0,-1 0 0,0-1 0,0 1 0,-1 0 0,1 0 0,-1 1 0,0-1 0,0 0 0,-3-4 0,2 3 24,-1 1 0,0 0 0,0 0 0,0 0 1,-1 0-1,1 0 0,-1 1 0,0 0 0,0 0 0,0 0 1,0 1-1,-1 0 0,1 0 0,0 0 0,-1 0 1,-9 0-1,-1-1-7,-1 1 0,1 1 1,0 1-1,-22 2 0,-32 9-1127,67-11 733,-1 0-75,-11 0-104,12 0-274,0-1-502,-8-6 140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2:52.2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458 957 5941,'-4'-4'-437,"-1"1"0,1 0 0,-1 1 1,0-1-1,-5-2 0,8 5 1702,2-1-1236,-1 0 0,1 1 0,0-1 0,-1 0 0,1 1 0,0-1 0,-1 1 0,1-1 0,0 0 0,-1 1 0,1-1 0,-1 1 0,1-1 0,-1 1 0,1-1 0,-1 1 0,0-1 0,1 1 0,-1 0 0,0-1 0,1 1 0,-1 0 0,0 0 0,1 0 0,-1-1 0,0 1 0,1 0 0,-1 0 0,0 0 0,0 0-1,1 0 1,-1 0 0,0 0 0,1 0 0,-1 0 0,-1 1 0,1-1-143,-3 0 162,0 0-5,-10 0 2,10 0-8,0 0-3,-14 0 5,14 0 5,-1 0-2,-1 0-30,-3 0 30,0 0 0,0 0 0,-13-3 0,20 2 3,-3 0-2,-82-11 365,87 12-407,-2 0 9,-1 0 0,1-1 0,-1 0 0,1 1 0,0-1 0,-1 0 0,1 0 0,0 0 0,0-1 0,-1 1 0,1-1 0,0 1 0,0-1 1,-2-2-1,4 4-8,0 0 0,0-1 0,0 1 0,0 0 0,-1-1 1,1 1-1,0 0 0,0-1 0,-1 1 0,1 0 0,0 0 1,-1-1-1,1 1 0,0 0 0,-1 0 0,1-1 0,0 1 1,-1 0-1,1 0 0,0 0 0,-1 0 0,1 0 0,-1 0 1,1 0-1,0-1 0,-1 1 0,-11-5 51,-4-10-28,1 0 0,1-2 0,1 1-1,0-2 1,1 0 0,-15-31 0,7 6 0,18 38-31,1 1 0,0-1 1,0 0-1,0 1 0,0-1 1,1 0-1,-1 0 0,1 0 1,0 1-1,1-1 0,-1 0 1,1 0-1,0 1 0,0-1 1,1 0-1,-1 1 0,1-1 1,0 1-1,0 0 1,1 0-1,-1-1 0,1 1 1,0 1-1,0-1 0,0 0 1,1 1-1,-1 0 0,1 0 1,-1 0-1,8-4 0,7-9-27,-4 3 18,6-2-8,28-27 1,-34 28 3,1 1 1,0 1 0,31-20 0,9-1-52,-52 32 67,-1 0 0,0 0 0,0 0 0,0 0 0,0 0 0,1 0 1,-1 1-1,3-1 0,10-4-2,18-10-6,1 1 0,65-17-1,-59 20 10,-28 7 6,30-5-15,112-26 28,-56 12-36,168-12 16,-226 32 3,202-25 17,218-10-161,40 17 52,-486 21 87,281-7-26,134-21-63,-59-1-64,-303 23 151,65-3 6,-56 7-2,77 3-24,16 3 44,-51-3-15,68 10-7,-21 2 26,-78 0-9,98 27 1,-92-18 25,-69-15-47,0 1 1,38 19-1,-39-17 4,73 38 37,-3-4-9,-32-14-27,-44-21 14,0 0-1,-1 1 1,15 11-1,0 2-18,-22-16 18,0 1 1,-1 0 0,0 0-1,0 1 1,-1 0-1,0 1 1,-1-1-1,7 14 1,-12-20-5,1 0 0,-1 0 1,0 1-1,0-1 0,0 0 0,1 6 0,2 10 36,-6 2-3,0-10-20,2-7-11,-1 0 0,0 0 0,0 0 0,0 0 0,0 0 0,-1-1 0,-3 7 0,4-7-4,-1 0 0,1 0 1,-1 1-1,1-1 1,0 0-1,0 1 1,0 4-1,-9 5 17,2-5-18,4-3 13,0 0-1,-1 0 1,0 0 0,0-1 0,0 0 0,-1 0-1,1 0 1,-13 6 0,-1 1 37,-7 1-7,6-4-12,-36 13 2,50-19-28,-8 2 1,-28 14 17,36-15-20,0-1-1,0 0 1,0 0-1,0 0 1,0 0-1,0-1 1,-8 1 0,-16 3-5,-8 6 30,36-10-28,-2 0-4,-32 6 14,-50 12 45,28-11 28,52-6-70,0-1-1,-1 0 1,1 0 0,-13-1-1,-11 3 40,-68 11 189,47-8-116,-42 6 161,-12 0 1,-64 5 206,-51 1-47,37 2-88,148-17-232,13-2-7,-40 7 0,24-4-47,1-2-11,-81 9 46,-50 5-24,-16-1-2,-53 1-74,193-15-6,3 6-3,-126 10 16,120-14-6,7 1 0,4 0-7,28-4 0,-16 0-3,-40 8 4,-110 7-25,105-10 22,47-5 3,1 1 0,0 0 0,-1 2 0,-31 7 0,51-9-1,-26-2-6,1 2 1,-44 6 0,64-6 4,-10-1-2,-1 0 0,-28 5 0,18-1-4,-17 0 7,1 0 4,-41 1-14,-21 4 2,87-7 7,-1-1 1,-34-2-1,6 0 1,26 1-1,-49 4-9,61-5 3,-74 5-5,-50-3 13,74-1-3,-10-4-20,66 4 20,0 0 2,-40 0-11,-46 0 24,72-4-24,15 4 6,-1 0 3,-81 0-29,78-1 21,-4-2 6,7 3 3,0 0 1,1-1-1,-1 1 0,0 0 1,1 1-1,-1-1 0,1 1 1,-6 1-1,7-2-1,-1 1 6,-2-2-2,-12-2-1,12 3 0,2 0-1,-38 0 3,37 0-1,-19-6 10,10 4 9,13 2-24,0-1 1,0 1 0,-1 0 0,1 0 0,0 0 0,-1-1 0,1 1 0,0 0-1,0 0 1,-1 0 0,1 0 0,0 0 0,-1 0 0,1 0 0,0 0-1,-1 0 1,1 0 0,0 0 0,-1 0 0,1 0 0,0 0 0,-1 0 0,1 0-1,0 0 1,-1 0 0,1 0 0,0 0 0,-1 1 0,0-1 0,0 0 0,1 1 1,-1-1-1,0 0 0,0 0 1,0 0-1,1 0 0,-1 0 1,0 0-1,0 0 0,0 0 0,1 0 1,-1 0-1,0 0 0,0 0 1,0-1-1,-1 1 0,-62-22 217,61 21-198,-14-3 12,-31-13 36,18 11-56,27 5-6,0 0 0,-39-11 21,32 10-1,8 1 22,-3 0-32,-1 0 0,1 0-1,0 0 1,0-1 0,-1 0 0,-5-3 0,8 3-12,0 1 8,0 0-4,-12-6 27,0 0 0,-24-16 1,32 18-154,1-1 1,0 1 0,1-1 0,-1 0 0,-5-9 0,-15-14-1297,-3-4-3257,21 21 2305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31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 6333,'0'0'-436,"-4"-4"-983,4 1 2263,7 5 4469,23 8-5166,-26-8-103,0-1 0,1 0-1,-1 0 1,0-1 0,1 1-1,-1-1 1,1 0 0,0 0-1,7-2 1,-2 1-13,30-1 168,-30 1-152,1 1 0,-1 0-1,0 0 1,14 2 0,-21-1-39,-1-1 0,0 1 0,0-1 0,1 0 0,-1 0 0,0 0 0,0 0 0,1-1 0,2 0 0,-4 1-5,1 0 1,-1-1-1,1 1 0,-1 0 0,1 0 0,-1 0 1,1 0-1,-1 0 0,1 0 0,-1 1 1,2-1-1,2 2 11,1-2 1,-1 1 0,0-1-1,0 1 1,8-2 0,-8 1-8,0 0 0,0 0-1,0 0 1,0 1 0,6 1 0,-9-2-4,0 1 0,-1 0 0,1-1 0,-1 1 0,1 0 0,-1 0 0,0 0 0,1 0 0,-1 0 0,0 1 0,0-1 0,0 0 0,0 1 0,0-1 0,0 0 0,0 1 0,0-1 0,0 1 0,-1-1 0,1 1 0,0 0 1,-1-1-1,0 1 0,1 0 0,-1-1 0,0 1 0,0 0 0,0 0 0,0-1 0,0 1 0,0 0 0,-1 2 0,-1 9 65,-1 0 0,0-1 0,-8 20 0,2-7 110,-13 78 414,17-74-411,0 0 0,1 44 0,-3 15 16,2-4-61,-3-7-142,11-33-1307,-3-42 849,22-21-7028,-21 19 7327,-1-1-1,1 1 0,-1-1 0,0 0 1,1 1-1,-1-1 0,0 0 0,1 0 0,-1 1 1,0-1-1,0 0 0,1 0 0,-1 1 1,0-1-1,0 0 0,0-1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32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32 5941,'-1'-7'-145,"-5"-12"-1918,0 13 7137,8 11-4868,13 40 788,-9-4-90,2-3-572,-2 0 1,1 52-1,-2-47-235,-2-38-86,-1 2-149,0 4 79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38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464 36 5689,'0'0'-287,"-3"-4"-311,-9-12 616,9 12 1342,2 0-959,1 4-362,0-1-1,0 1 1,0 0 0,0 0 0,0-1-1,0 1 1,0 0 0,0-1 0,0 1 0,0 0-1,0 0 1,0-1 0,0 1 0,-1 0-1,1 0 1,0-1 0,0 1 0,0 0 0,0 0-1,0 0 1,-1-1 0,1 1 0,0 0-1,0 0 1,0 0 0,-1-1 0,1 1 0,0 0-1,0 0 1,0 0 0,-1 0 0,1 0-1,0-1 1,0 1 0,-1 0 0,1 0 0,0 0-1,-1 0 1,1 0 0,0 0 0,0 0-1,-1 0 1,1 0 0,0 0 0,0 0 0,-1 0-1,1 0 1,0 0 0,0 0 0,-1 1-1,1-1 1,0 0 0,-1 0 0,-35 9 281,-1 1-1,-34 16 1,-77 38 154,111-47-404,22-10-49,0 0 0,0 2 0,1 0 0,0 0 0,-14 13 0,27-19-15,-2 5 0,6-4 1,23 13 1,-19-16-8,-1-2 1,26 8 0,36 1 1,10 1-23,-74-8 21,12 2-20,1 0-1,-1 1 1,0 1-1,24 10 0,-37-13 14,1 0 0,-1 0-1,0 0 1,1 0 0,-1 0-1,0 1 1,-1 0-1,1 0 1,0 0 0,-1 0-1,3 3 1,-4-3 3,0-1 0,0 1 0,0-1 0,0 1-1,0-1 1,-1 1 0,1 0 0,-1 0 0,0-1 0,0 1 0,0 0 0,0-1-1,0 1 1,0 0 0,-1 0 0,0-1 0,-1 5 0,-2 5 4,-1 0 0,0 0 0,-1-1 1,-1 0-1,0 0 0,0 0 0,-1-1 0,0 0 0,-1-1 1,0 0-1,-15 12 0,12-11-170,-1-2 0,0 1 1,0-2-1,-1 0 0,0 0 0,0-2 1,0 1-1,-1-2 0,-16 4 0,27-8-252,1-2-562,2 1 893,0 0-1,0 0 0,0 0 0,0 0 1,0 0-1,1 0 0,-1 0 1,0 0-1,1 0 0,-1-1 1,0 1-1,1 0 0,0 0 0,-1-1 1,1 1-1,0 0 0,-1-1 1,1 1-1,0 0 0,0-1 1,0 1-1,0 0 0,0-1 0,1 1 1,-1 0-1,0 0 0,1-1 1,-1 1-1,1 0 0,-1 0 1,1-1-1,-1 1 0,1 0 0,0 0 1,0 0-1,-1 0 0,1 0 1,2-1-1,10-12-1425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39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1 155 4232,'0'0'437,"4"-1"-299,116-30 676,-61 16-685,1-2 1,59-25 0,-69 24-469,-36 14-46,-1 0 0,20-10 0,-13 6-1354,-17 7 818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39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0 3576,'0'0'-26,"-4"1"67,-47 10 1798,48-11-1495,0 2 7,-1 2-180,1-1 0,-1 0 1,1 1-1,0 0 0,0 0 1,0 0-1,0 0 0,0 0 1,-2 7-1,-19 49 1088,19-46-1142,-17 52 580,-13 70 0,-5 51-1100,37-168-337,2 0 1,0 26 0,1-31-153,1-14 734,-1 1 0,0 0 0,1 0 0,-1-1 0,0 1-1,1 0 1,-1-1 0,1 1 0,-1 0 0,1-1 0,0 1-1,-1-1 1,1 1 0,0-1 0,-1 1 0,1-1 0,0 1 0,0 0-1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0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10 5457,'3'-7'-307,"-2"4"388,-3 8 418,-10 42 380,-10 59 0,-3 20 156,-12 55-182,25-112-619,-6 71-800,14-118-49,4-20 348,2-8-811,8-25 588,6-36 1,-10 37 277,1 0 0,18-45 0,-4 27 147,-5 9 200,2 2 0,37-61 1,-41 79-15,1 0 1,0 1-1,25-22 0,-37 37-78,1 0 0,-1 0-1,1 1 1,-1-1 0,1 1 0,0 0-1,0 0 1,0 0 0,0 1 0,9-3-1,-9 4 94,1 2 17,-1-1-113,-1 0-1,1 1 1,-1 0-1,0 0 1,1 0-1,-1 0 1,0 0-1,0 0 1,-1 1 0,1 0-1,0-1 1,-1 1-1,1 0 1,-1 0-1,0 1 1,0-1-1,0 0 1,-1 1 0,1-1-1,1 5 1,2 17 216,0 1 1,-2 0-1,1 43 1,16 186 644,-17-223-872,-2-20-56,0 2-264,1-1 0,0 1 0,1-1 0,5 15 0,1-14-522,-5-11-2566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0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69 135 5388,'-60'-19'-881,"52"13"923,13 1 151,15-3 20,-19 8-258,100-26 257,-55 15-392,-26 6-309,0-2 0,0 0 1,-1-1-1,22-13 0,-19 9-153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1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15 3112,'0'0'-24,"2"-7"-44,-2 7 105,0 0 0,0 0 0,0 0-1,0 0 1,0 1 0,0-1 0,0 0 0,0 0 0,0 0-1,0 0 1,0 0 0,0 0 0,0 0 0,1 0-1,-1 0 1,0 0 0,0 0 0,0 0 0,0 0 0,0 0-1,0 0 1,0 0 0,0 0 0,0 0 0,1 0-1,-1 0 1,0 0 0,0 0 0,0 0 0,0 0 0,0 0-1,0 0 1,0 0 0,0 0 0,0 0 0,1 0-1,-1 0 1,0 0 0,0 0 0,0 0 0,0 0 0,0 0-1,0 0 1,0 0 0,0 0 0,0 0 0,0 0-1,0 0 1,0-1 0,0 1 0,1 0 0,-1 0-1,0 0 1,0 0 0,3 19 322,0-1 0,-1 1 0,-1 0-1,-1 0 1,0 0 0,-5 30 0,-1 35 292,2 51 44,3-102-556,1 25 40,0-20-132,0-32-71,-1 0 0,1-1 1,0 1-1,0 0 0,1-1 1,0 1-1,0 0 0,0-1 1,1 0-1,2 7 0,-3-10-84,2-6-254,4-5 282,-1 1 0,0-1 0,0 0 0,-1 0 0,6-15 0,20-58-217,-17 42 213,18-37-81,62-106 0,-10 54 528,-84 129-354,0-1 0,1 1-1,-1 0 1,0-1-1,1 1 1,-1 0-1,0 0 1,1-1 0,-1 1-1,1 0 1,-1 0-1,1-1 1,-1 1-1,1 0 1,-1 0 0,1 0-1,-1 0 1,1 0-1,-1 0 1,1 0-1,-1 0 1,1 0 0,-1 0-1,1 0 1,-1 0-1,1 0 1,-1 0-1,0 0 1,1 0 0,-1 1-1,1-1 1,-1 0-1,1 0 1,0 1-1,11 9 164,-11-9-190,2 3 68,0 1 0,0 0-1,0 0 1,0 0 0,-1 0-1,0 0 1,0 0 0,0 1-1,-1-1 1,0 1 0,0-1-1,0 7 1,1 3 44,33 164 501,-3-23-360,-32-153-261,22 85-174,-19-79-161,0-1-1,0 0 1,1 0 0,0 0 0,0 0 0,1-1 0,0 0 0,8 10 0,2-14-2324,-12-2 969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1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6 100 4592,'0'0'-182,"-3"-1"70,3 1 134,0 0 0,0 0 0,0-1 0,0 1 0,0 0 0,-1 0 0,1 0 0,0 0 0,0 0 0,0 0 0,0 0 0,0 0 0,0 0 0,0 0 0,0 0 0,0 0 0,-1 0 0,1 0 0,0 0 0,0-1 0,0 1 0,0 0 0,0 0 0,0 0 0,0 0 0,0 0 0,0 0 0,0 0 0,0 0 0,0-1 0,0 1 0,0 0 0,0 0 0,0 0 0,0 0 0,0 0 0,0 0 0,0 0 0,0-1 0,0 1 0,0 0 0,0 0 0,0 0 0,0 0 0,0 0 0,0 0 0,0 0 0,0 0 0,0-1 0,0 1 0,1 0 0,-1 0 0,0 0 0,0 0 0,0 0 0,0 0 0,0 0 0,0 0 0,0 0 0,0 0 0,0 0 0,1 0 0,-1 0 0,0 0-1,0 0 1,0 0 0,0 0 0,16-6 846,40-7-100,-10 3 18,59-10 246,-51 11-677,26-8-81,-2-1-4363,-70 17 2230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7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 6101,'0'0'41,"0"0"1,0-1-1,-1 1 1,1 0-1,0 0 1,0 0-1,0 0 1,0 0-1,0 0 1,-1-1-1,1 1 1,0 0-1,0 0 1,0 0-1,-1 0 1,1 0-1,0 0 1,0 0-1,0 0 1,-1 0-1,1 0 1,0 0-1,0 0 1,0 0-1,-1 0 1,1 0-1,0 0 1,0 0-1,0 0 1,-1 0-1,1 0 1,0 0-1,0 0 1,0 0-1,0 0 1,-1 0-1,1 1 1,0-1-1,0 0 1,0 0-1,0 0 1,-1 0-1,1 0 1,0 0-1,0 1 1,0-1-1,0 0 1,0 0-1,-4 16 393,6 25-37,1-8 66,-2 53-1,0 12-82,1-34-303,-2-46-279,0 1-1,1-1 1,1 0 0,1 0-1,0 0 1,2 0 0,6 17-1,-11-34 136,1 0 0,-1 0 0,1 0 0,-1 0 0,1 0 0,0 0 0,-1 0 0,1 0 0,0 0 1,0-1-1,0 1 0,0 0 0,-1-1 0,1 1 0,0 0 0,0-1 0,0 1 0,0-1 0,0 1 0,0-1 0,1 0 0,-1 1 0,0-1 0,0 0 0,0 0 0,0 0 0,0 0 0,0 0 0,2 0 0,0 0-497,-1-4 6,1 0 344,10-17-809,-9 6-349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09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1635 116,'0'0'203,"-5"0"-151,-32-3 282,35 2-164,-9-7 546,5 6-1302,6 1 972,-1 1 0,0-1 0,1 1 0,-1-1 0,0 1 0,1-1 0,-1 1 0,0-1 0,1 0 0,-1 0 0,1 1 0,-1-1 0,1 0 0,0 0 0,-1 0 0,0-1 545,-4-28 89,1 14-805,1-1 0,1 1 0,0-1 0,2-30 0,1 26-93,-1 13-58,0 1-1,0-1 0,-2-12 0,-2-33 169,4 41-190,0 0 0,-1 0 0,-3-15 0,0 8 4,1 0 0,0-25-1,2 24-14,-6-36-1,-11-48 29,6 33 8,-7-25 3,15 77-60,1-1-1,0 1 0,1-1 0,1-21 0,6-47 18,-6 84-27,1 0 0,1-1 0,-1 1 0,1-1-1,0 1 1,1-5 0,-1 4 0,0 1 0,0-1 1,0 1-1,-1-1 0,0 1 0,0-6 0,1 3-3,0 1 1,0-1-1,1 0 0,4-12 0,2-9-6,-5 19 7,1 1-1,0 0 0,1 0 1,-1 0-1,2 0 0,-1 1 1,12-12-1,-12 15-1,5-6 3,0 1 0,1 1-1,13-9 1,-17 11-2,-6 5 3,0 0 0,-1 1-1,1-1 1,0 0 0,0 0 0,-1 0 0,1 1 0,0-1-1,0 0 1,0 1 0,0-1 0,0 1 0,0-1-1,0 1 1,0 0 0,0-1 0,2 1 0,60-25-24,-59 23 25,17-7 5,-8 6 6,0 0 1,0 0-1,21-1 0,5-2 66,-17 1 13,45-6 0,-8 3 9,16-6-2,81-5 0,-38 3-66,112-4 16,52-3-13,-133 8-33,-24 2 12,205-15 2,330-16 10,-542 37-19,156-5-20,133 19-8,-291-2-3,417 4-75,-79-18-133,-258 1 164,-2 0 39,-62 7-35,222 5-79,-89-2 50,-142-3 11,173-9-46,1 0 24,127 2-326,238 23 118,-516-5 255,162 5 8,-227-14 45,68-1 2,-61 0-3,169-8-6,106 2 14,-231 7-8,168-21 15,-117 4-13,-109 9 3,53-2 15,81 1-26,83 4 3,-99-4 13,-170 10-5,-14-1 0,-1-1-1,1 0 0,-1 0 1,13-2-1,11 1-14,36 3 1,37 0-42,-91-1 47,0 0 0,25 6-1,2 1 3,-20-5 3,-11-1 1,0-1 0,1 2 0,15 5-1,-14-4 3,33 10-6,-26-10 0,-1 2 0,1 0 0,-1 1 0,29 17 0,-41-20 4,1-1 0,-1 1 0,0 0-1,0 1 1,0-1 0,0 1 0,-1 0 0,0 1 0,4 5 0,-7-10 3,0 1 1,0-1 0,-1 0 0,1 0 0,0 1 0,-1-1 0,1 1 0,-1-1 0,1 0-1,-1 1 1,0-1 0,0 1 0,0-1 0,0 1 0,0 1 0,2 5 7,-1-4-3,0 0-1,-1 0 1,1 1 0,-1-1-1,0 0 1,0 0-1,-2 9 1,2-4 4,-1 71 17,4-29 15,-3-37-34,1 0-1,4 23 0,4 24 24,-8-44-19,2 0 0,7 29 0,-8-35-5,0 0 1,0 0-1,-1 0 0,0 0 0,-2 22 1,0-19 21,1 0-1,3 28 1,-1-26 2,-1 1 0,-1-1 0,-2 19 0,0 8 42,3-7 1,-1-2 35,-4 47 1,3-33-36,1-39-53,0 0-1,0 0 1,-1-1 0,-2 17 0,0-13-2,1 0-1,1 1 1,0 0 0,2 21 0,-1-18 0,0 0-1,-2 18 1,-7 61 42,5-62-52,-6 28 10,-4-1 14,10-36-21,4-17-9,-1 1 1,-1-1-1,1 0 0,-1 0 0,-5 11 0,2 6 7,3-19-7,1 1 0,-1 0 0,0 0 0,0-1 0,-1 1 0,0-1 0,-3 6 0,2-3-1,2-5 5,-2 6-4,1-1 1,2-7 1,-11 18 38,11-18-15,-30 7 57,-5-7-25,-44 7 1,-14 2-11,-474 35 11,-22-33-118,443-13 50,-101 9 8,41 0-4,29 2-11,149-7 16,-387 27 94,221-18-20,111-5-53,-252 11 15,102-10-57,-247 4 27,129 10 20,337-20-27,-364 17 23,252-17-16,-113-3-8,68-4 9,-44-2 57,-187-9 309,110 14-89,155 4-211,-62-6 128,-128 3-4,206 1-184,-7 0 23,31-1 19,27-1-41,-500-22 58,388 13-61,-157-2-13,-55-3 3,384 15-2,-79-4-2,-218-9-13,7 10 1,45 0 21,165 0-7,12 4 1,3 0 1,-59 0 22,-102 8 173,21 10-69,158-11-83,-27 5 45,-100 14 414,43-6-172,136-19-316,-6-1 1,-32 4 16,41-4-3,-5 1 318,-5-2-4221,9 2 3546,3-1 168,0 0-1,1 0 1,-1 0-1,0 0 1,0 1 0,0-1-1,0 0 1,0 0-1,0 1 1,1-1-1,-1 1 1,0-1-1,0 1 1,1-1 0,-2 2-1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8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41 489 3700,'-4'-83'50,"-22"-137"0,23 202 347,0 8-161,2 0-1,-1 0 0,1-1 1,1 1-1,1-14 0,-1 21-200,1 1 0,0-1 0,0 1 0,0-1 0,0 1 0,0-1 0,0 1 0,1-1-1,-1 1 1,1 0 0,0 0 0,-1 0 0,1 0 0,4-3 0,2 0 22,-1 0 0,1 1 0,10-5 0,-3 1-7,-6 4-21,1 1-1,-1 0 0,1 1 1,-1 0-1,17-2 0,8-1 4,-30 5-27,0 0 0,-1 0 1,1 0-1,0 0 0,0 1 0,-1-1 0,1 1 0,0 0 0,-1 0 0,5 3 0,1-1 17,-8-3-20,1 1 0,-1-1 0,0 1 0,1 0 0,-1 0 0,0 0 0,0 0 0,0 0 0,1 0-1,-1 0 1,0 0 0,0 0 0,-1 1 0,1-1 0,0 0 0,0 1 0,0-1 0,-1 0 0,1 1 0,-1-1 0,1 1-1,-1-1 1,0 1 0,0-1 0,1 1 0,-1-1 0,0 1 0,0 0 0,-1-1 0,1 1 0,0-1 0,0 1 0,-1-1-1,0 2 1,-1 6 11,0 0 0,-1-1 0,0 0 0,-4 9 0,-2 0 9,-21 29 0,19-32-6,1 1 1,-11 23 0,8-20-25,12-17 9,0 1 0,-1 0 0,1-1-1,0 1 1,0 0 0,0-1 0,0 1-1,1 0 1,-1 0 0,0 0 0,1-1 0,-1 1-1,1 0 1,0 0 0,0 0 0,-1 0-1,1 0 1,1 0 0,-1 0 0,0 0 0,0 0-1,1 0 1,-1 0 0,1 0 0,-1 0-1,1-1 1,0 1 0,0 0 0,0 0 0,0-1-1,0 1 1,0 0 0,0-1 0,1 1-1,-1-1 1,3 2 0,33 20-1,-18-11 0,35 26 0,-49-34 1,0 1-1,-1-1 0,1 2 1,-1-1-1,0 0 1,0 1-1,0-1 0,-1 1 1,0 0-1,5 12 1,-6-12 3,0 1-1,-1-1 1,0 1 0,0-1 0,0 1 0,0 0 0,-1-1 0,0 1 0,-1 0 0,0-1 0,0 1 0,-2 9 0,0-9 8,-1 1 0,1-1 1,-1 0-1,0 0 1,0 0-1,-1-1 0,0 0 1,-1 0-1,1 0 1,-8 6-1,1-2 12,0-1 0,0 0 0,-1-1 0,0 0 0,-1-1 0,1-1 1,-24 8-1,32-13-59,0 0-1,0-1 1,0 0 0,1 0 0,-9 0 0,3-1-104,4 1-262,0-1-1,1 0 0,-1 0 1,1 0-1,0-1 0,-1 0 1,1 0-1,-6-3 0,9 4-1100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9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0 4256,'0'0'-155,"-6"4"74,-21 9 179,26-13-75,0 1 1,0 0-1,0-1 0,0 1 0,0 0 0,0 0 0,1-1 0,-1 1 0,0 0 0,0 0 0,0 0 0,1 0 0,-1 0 0,1 0 0,-1 0 0,1 0 0,-1 1 1,1-1-1,0 0 0,-1 0 0,1 0 0,0 2 0,-1 0 171,-6 33 499,1-1 0,1 1 0,2 0 0,3 64 0,4-40-313,-2-25-167,1-1-1,10 44 1,-9-44-143,-4-29-67,0 0 1,1 0-1,-1 0 1,1 0-1,0 0 1,1-1-1,1 6 1,-1 0-22,-2-10 3,0 0 1,0 0 0,0 0-1,0 0 1,0 0 0,-1 0-1,1 0 1,0 0 0,0 0-1,0 0 1,0 0 0,0 0 0,0 0-1,0 0 1,0 0 0,0 0-1,0 0 1,0 0 0,0 0-1,0 0 1,0 0 0,0 0 0,0 0-1,0 1 1,0-1 0,0 0-1,0 0 1,-1 0 0,1 0-1,0 0 1,0 0 0,0 0-1,0 0 1,0 0 0,-3-32-67,-11-132-254,14 139 305,1 1-1,2-1 0,0 1 0,11-40 1,-12 54 22,2 0 0,0 0 0,0 1 0,0-1 0,1 1 0,1 0 1,0 1-1,0-1 0,0 1 0,1 0 0,0 0 0,1 1 0,12-10 0,-8 9 2,0 0 1,0 0-1,1 1 0,0 1 0,0 0 0,0 1 0,1 0 0,0 1 0,17-3 0,-17 5 5,1 1 1,-1 0-1,0 1 1,1 0-1,-1 1 0,22 4 1,-30-3 0,0-1-1,-1 1 1,1 0 0,-1 1-1,0-1 1,0 1 0,0 0 0,7 5-1,-9-5 3,0-1 0,-1 1 0,1-1 0,-1 1 0,0 0 0,0 0 0,0 0 0,0 0 0,-1 1-1,1-1 1,-1 0 0,0 1 0,0-1 0,1 7 0,-1-6 1,-1-1-1,0 0 1,-1 1-1,1-1 1,0 0-1,-1 1 1,0-1-1,0 0 1,0 0-1,0 1 0,0-1 1,-1 0-1,0 0 1,1 0-1,-1-1 1,0 1-1,0 0 1,-1-1-1,1 1 1,0-1-1,-5 4 1,-6 4-1,-1-1-1,1 1 1,-18 7 0,19-11-14,0 0-24,-1 0 0,-1-2 0,1 1 0,-16 2 0,-2 1-77,-13-4-29,41-3 122,-15 2-16,14-2 161,11 2-16,49 24 271,-14-8-95,0 2 1,-1 2-1,40 31 1,-34-18-127,40 34-852,-82-66 443,0-1 0,0 0-1,0 0 1,0 0 0,0-1 0,1 0 0,-1 0 0,9 2 0,-6-2-371,0-2-1324,17-3-351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50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44 231 5380,'0'-1'-19,"0"0"-1,0 0 0,0 0 0,0-1 1,0 1-1,0 0 0,0 0 0,1 0 1,-1 0-1,0 0 0,1 0 0,-1 0 1,1 0-1,0-1 0,-1 2 37,0 0 0,0 0 1,1 0-1,-1 0 0,0 0 0,0 0 0,1 0 0,-1 0 1,0 0-1,0 0 0,1 0 0,-1 0 0,0 0 0,0 0 0,0 0 1,1 0-1,-1 0 0,0 0 0,0 0 0,1 0 0,-1 0 1,0 0-1,0 1 0,0-1 0,1 0 0,-1 0 0,0 0 0,0 0 1,0 1-1,0-1 0,1 0 0,-1 0 0,0 0 0,0 1 0,0-1 1,0 0-1,2 3 61,-1-1 0,1 1 0,-1-1 1,0 1-1,0-1 0,0 1 0,-1 0 1,1-1-1,0 1 0,-1 5 0,-2 39 693,-3-1 0,-21 89 0,-2 14-129,23-56-522,5-92-130,0-1 0,0 0 0,0 1 0,0-1 0,0 0 0,0 1 0,0-1 0,0 0-1,0 0 1,1 1 0,-1-1 0,0 0 0,0 1 0,0-1 0,0 0 0,0 1 0,1-1 0,-1 0 0,0 0 0,0 1-1,1-1 1,-1 0 0,0 0 0,0 0 0,1 1 0,-1-1 0,0 0 0,1 0 0,-1 0 0,0 0 0,0 0 0,1 0-1,-1 1 1,0-1 0,1 0 0,-1 0 0,0 0 0,1 0 0,-1 0 0,0 0 0,1 0 0,-1 0 0,0-1-1,1 1 1,-1 0 0,0 0 0,1 0 0,-1 0 0,0 0 0,1 0 0,-1-1 0,0 1 0,0 0 0,1 0 0,-1-1-1,11-11-116,-1-1 0,-1 0-1,0 0 1,-1-1 0,12-29-1,27-88-403,-19 49 315,39-120 214,-53 163 300,25-50-1,-36 82-240,1 0 0,0 0-1,0 0 1,1 0 0,7-7-1,-10 11-11,1 0 0,0 1 0,0 0 0,0 0-1,0 0 1,0 0 0,0 0 0,1 0 0,-1 1 0,1-1-1,-1 1 1,7-1 0,-8 2-28,0 0 0,0 0 1,0 0-1,-1 0 0,1 0 0,0 0 0,0 1 0,0-1 0,-1 1 0,1-1 0,0 1 1,0 0-1,-1-1 0,1 1 0,-1 0 0,1 0 0,-1 0 0,4 3 0,-1-1 62,4 4 8,0 0 1,0 0 0,-1 1 0,0 0 0,-1 0 0,0 1 0,0 0 0,6 13 0,33 84 395,-31-72-361,32 103 283,5 10-890,-47-138 64,12 26-666,-2-17-3500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50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30 104 6153,'-27'-8'-424,"27"6"629,0 2-187,-1 0-1,1 0 0,0 0 1,0-1-1,0 1 0,-1 0 1,1 0-1,0-1 0,0 1 1,0 0-1,0 0 0,0-1 1,0 1-1,-1 0 1,1-1-1,0 1 0,0 0 1,0 0-1,0-1 0,0 1 1,0 0-1,0-1 0,0 1 1,0 0-1,0-1 0,0 1 1,0 0-1,1 0 1,-1-1-1,0 1 0,0 0 1,0-1-1,0 1 0,0 0 1,1 0-1,-1-1 0,0 1 1,0 0-1,0 0 0,1 0 1,-1-1-1,0 1 1,0 0-1,1 0 0,-1 0 1,0 0-1,1-1 0,30-6 341,201-41 1592,-72 26-4800,-139 20 851,-3-1-371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2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478 5 5473,'-10'-1'165,"0"-1"0,0 1 0,-1 1 1,1 0-1,0 0 0,0 1 1,0 0-1,0 1 0,-20 6 1,-1 3 391,-51 26 0,33-14-325,8-2 48,-45 30 0,42-24-104,43-26-170,-1 0-1,1 0 1,0 0-1,0 0 1,-1 0-1,1 0 1,0 0-1,0 1 1,0-1-1,0 0 1,0 1-1,0-1 1,0 1-1,1-1 1,-1 1-1,0 1 1,0-1 12,3 0-2,1 1-18,0-1 1,0 0 0,0 1 0,1-1 0,-1-1 0,1 1 0,0 0 0,-1-1 0,1 0 0,0 0 0,0 0 0,0 0 0,0-1 0,7 1 0,7 1-18,18 2-19,-11-4 12,-11 2 11,0 0 0,-1 0 1,1 1-1,-1 1 0,0 0 0,0 1 1,0 0-1,-1 1 0,18 11 0,-27-15 14,-1 1 0,1-1 0,-1 1 0,0-1 0,1 1 0,-1 0 0,0 0 0,-1 0 0,1 0 0,0 0 0,-1 0 0,0 0 0,0 1 0,0-1 0,0 1 0,0-1 0,-1 0 0,0 1 0,1-1 0,-2 8 0,1-5 12,-1 0 1,0 1-1,0-1 0,0 0 1,-1 0-1,0 0 0,-1 0 0,1 0 1,-1 0-1,-5 8 0,-3 0-15,0-1 1,-1 0-1,-1-1 0,0 0 1,-1-1-1,0 0 0,0-1 0,-1-1 1,0 0-1,-1-1 0,-22 8 1,30-14-167,0-1 0,0 0 0,0 0 0,0-1 0,0 0 0,-8-1 0,13 1 18,1-1-1,0 1 1,-1-1 0,1 0-1,0 1 1,0-1-1,-1 0 1,1-1 0,0 1-1,0 0 1,0-1-1,1 1 1,-1-1 0,0 1-1,0-1 1,1 0 0,-1 0-1,1 0 1,0 0-1,-1 0 1,1 0 0,0 0-1,0 0 1,0 0-1,1-1 1,-2-2 0,-2-15-1836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2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5004,'2'-2'-49,"5"-17"-94,-4 5 182,7-17 887,-10 29-632,5-11 1006,-1 8 2038,15 201-1170,-11-142-1952,6 53 154,1 4-102,-5-48-159,22 159-604,-28-180 9,5 44-2309,-8-82 2520,0 0-491,0 1 0,0 0-1,0 0 1,1 0-1,-1 0 1,4 5-1,-1-5-1801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4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5965,'0'0'5728,"11"1"-5512,59 6 337,79 5-44,-47-5-876,-100-7 329,1 0 0,0 1 1,0-1-1,0 0 0,-1 1 1,1 0-1,0 0 0,-1-1 1,1 2-1,-1-1 0,1 0 1,-1 0-1,1 1 0,2 2 0,-4-3 30,-1-1 0,1 1 0,-1 0 0,0-1 0,1 1 0,-1 0 0,0-1 0,0 1 0,0 0 0,1 0 0,-1-1 0,0 1 0,0 0 0,0 0 0,0 0 0,0-1 0,0 1 0,-1 0 0,1 0 0,0-1 0,0 1 0,0 0 0,-1-1 0,1 1 0,0 0 0,-1 0 0,1-1 0,-1 1 0,0 0 0,-15 19-96,-110 82-230,65-51 37,60-51 295,1 0-1,-1 1 1,1-1 0,-1 1-1,1-1 1,-1 1-1,1-1 1,-1 1 0,1-1-1,0 1 1,-1 0 0,1-1-1,0 1 1,-1-1 0,1 1-1,0 0 1,0-1-1,0 1 1,0 0 0,0-1-1,-1 1 1,1 0 0,0-1-1,1 1 1,-1 0 0,0-1-1,0 1 1,0-1-1,0 1 1,0 0 0,1-1-1,-1 1 1,0 0 0,0-1-1,1 1 1,-1-1 0,1 1-1,-1-1 1,0 1-1,1-1 1,-1 1 0,1-1-1,0 1 1,27 16-36,-21-14 30,46 18-22,-44-18 30,0 0 0,0 0 0,0 0 1,-1 2-1,0-1 0,1 1 1,9 7-1,-6-1 14,-10-10-6,0 0-1,0 0 0,0 1 0,-1-1 1,1 1-1,-1-1 0,1 1 0,-1 0 0,0 0 1,1 0-1,-1-1 0,0 1 0,0 0 1,0 0-1,-1 1 0,2 2 0,-1 0 17,-1 0 0,1 0 0,-1 1 0,0-1 0,-1 0-1,1 0 1,-1-1 0,0 1 0,0 0 0,-1 0 0,1 0-1,-1 0 1,0-1 0,-1 1 0,1-1 0,-1 0-1,1 0 1,-1 0 0,-1 0 0,-4 5 0,-9 8 67,0-1 0,-1-1 0,-24 15 0,15-10-15,11-9-296,0-1-1,-29 14 1,44-23 110,1-1 1,-1 0 0,0 1 0,0-1-1,1 0 1,-1 0 0,0 1 0,0-1-1,0 0 1,1 0 0,-1 0 0,0 0-1,0 0 1,0 0 0,1 0-1,-1-1 1,0 1 0,0 0 0,0 0-1,1-1 1,-1 1 0,0 0 0,0-1-1,1 1 1,-1 0 0,0-1 0,1 1-1,-1-1 1,1 0 0,-1 1-1,0-1 1,1 1 0,-1-1 0,1 0-1,0 1 1,-1-1 0,1 0 0,-1 0-1,1 0 1,-1-1 207,1 2-153,0 0 0,0 0 1,0 0-1,0 0 0,0 0 1,0 0-1,0-1 0,-1 1 1,1 0-1,0 0 0,0 0 1,0 0-1,0 0 0,0 0 1,0-1-1,0 1 0,0 0 1,0 0-1,0 0 1,0 0-1,0 0 0,0-1 1,0 1-1,0 0 0,0 0 1,0 0-1,0 0 0,1 0 1,-1-1-1,0 1 0,0 0 1,0 0-1,0 0 0,0 0 1,0 0-1,0 0 0,0 0 1,0-1-1,1 1 0,-1 0 1,0 0-1,11-13-2822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4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36 6157,'0'0'-326,"0"0"341,0 0 0,0 0 0,0 0-1,-1 0 1,1 0 0,0 0 0,0 0 0,0 0-1,0 0 1,0 0 0,-1 0 0,1-1 0,0 1-1,0 0 1,0 0 0,0 0 0,0 0 0,0 0-1,-1 0 1,1 0 0,0-1 0,0 1 0,0 0-1,0 0 1,0 0 0,0 0 0,0-1 0,0 1-1,0 0 1,0 0 0,0 0 0,0 0 0,0-1-1,0 1 1,0 0 0,0 0 0,0 0 0,0 0-1,0-1 1,0 1 0,0 0 0,0 0 0,0 0-1,0 0 1,0-1 0,-15 6 363,1-1-1,-1 2 1,1 0 0,0 1 0,0 1-1,-20 13 1,18-5 132,-25 29 0,32-34-380,1 1 1,0 0-1,1 0 0,-9 21 0,14-28-113,0 1 0,0-1 0,1 0 0,0 1 0,0-1 0,0 1 0,0-1 0,1 1 0,0-1 0,0 1 0,0-1 0,1 1 0,0-1 0,2 10 0,-1-12-49,-1 0 0,1 0 0,0 1 0,0-1 0,0 0 0,1 0 0,-1-1 0,1 1-1,-1 0 1,1-1 0,0 0 0,0 1 0,0-1 0,0-1 0,0 1 0,1 0 0,-1-1 0,1 1 0,-1-1 0,1 0 0,-1 0 0,1 0 0,0-1 0,-1 0 0,1 1 0,5-1 0,3 0-151,-1-1 1,1 0-1,0-1 1,0 0-1,-1-1 0,1 0 1,13-6-1,-17 6 105,-1-1-1,1 0 1,-1-1-1,0 1 1,0-1-1,-1-1 1,1 1-1,-1-1 1,0-1-1,-1 1 1,0-1-1,0 0 1,6-9-1,1-8-126,-1 0 1,17-49-1,-21 54 143,3-13-25,-7 11 24,-1 16-103,-1 0 0,0 0 1,-1 0-1,1 0 0,-1 0 0,0-1 0,-1 1 0,1 0 0,-2-7 0,1 0-1894,1 10 804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5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1 3996,'0'0'1579,"-8"2"-1262,-25 6 19,30-7-206,0 0 1,-1 0 0,1 0-1,0 1 1,0-1-1,0 1 1,0 0-1,0 0 1,0 0-1,-5 5 1,1 0 89,0-1-76,-1 0 0,2 1 0,-1 0-1,1 1 1,0-1 0,0 1 0,1 0 0,0 1 0,1-1-1,-5 12 1,2 0 37,1-1 1,0 0-1,-4 36 0,10-51-187,-1 1 1,1-1-1,0 0 0,0 0 1,1 1-1,0-1 0,-1 0 1,1 0-1,0 0 0,1 0 1,-1 0-1,1 0 0,0 0 1,0 0-1,0-1 0,0 1 1,1-1-1,0 1 1,-1-1-1,1 0 0,5 4 1,-3-3-68,0 0 1,1 0 0,-1-1-1,1 0 1,-1 0 0,1-1 0,0 1-1,0-1 1,0-1 0,0 1 0,1-1-1,-1 0 1,12 0 0,-10 0 2,0-2 0,0 1 0,0-1 0,-1 0 0,1 0 0,0-1 1,-1 0-1,1-1 0,-1 0 0,0 0 0,1 0 0,-2-1 0,1 0 0,0 0 0,-1-1 1,0 0-1,0 0 0,0 0 0,-1-1 0,1 0 0,-1 0 0,-1 0 0,1-1 0,-1 0 0,0 0 1,-1 0-1,1 0 0,-2 0 0,5-15 0,-5 16 43,-1-1 1,0 1 0,0-1-1,0 0 1,-1 1-1,0-1 1,0 0-1,-1 1 1,1-1-1,-1 0 1,-1 1-1,0-1 1,-3-9-1,1 1-1173,0 0 0,-1-18 0,5 31 69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5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0 3920,'-4'1'4624,"4"-2"-4535,-11 20 1002,-9 31-575,11-21-96,2-11-217,1 0 0,1 0 0,1 1-1,0 0 1,-1 30 0,4-21-49,0-23-125,0-1 0,1 1 0,0 0 0,0 0 0,0 0 0,1 0 0,-1 0 0,1-1 0,0 1 0,1 0 0,-1-1 0,1 1 0,0 0 0,0-1 0,5 8 0,-5-9-23,1 1 1,0-1-1,1 1 0,-1-1 0,0 0 0,1 0 0,0-1 1,0 1-1,-1-1 0,2 0 0,-1 0 0,0 0 1,0 0-1,0-1 0,1 1 0,-1-1 0,1-1 1,-1 1-1,1 0 0,5-1 0,35-1-264,50-6-1,149-29-2802,-149 21-2201,-76 14 3333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12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5985,'0'0'5316,"8"-2"-5267,24-3 5,-23 4-6,-6 1-18,159 8 199,-80-12-180,-37 1-16,65 5 0,-1-5-9,35 6 17,-89-4-29,375-5 57,86-14-1,-454 16-55,464-15 65,-71 11-25,-402 8-59,569-5-11,-414 9 26,62 8 11,-1 0-17,-66 0 23,-151-8-25,240 24-11,-137-8 3,35 12-87,-22-2-13,-88-18 82,-14-2-60,2 4-28,55 18-50,-116-31 147,-6-1 14,16 8-6,-9-3 9,37 14-3,-27-11 7,-14-5-5,0-1 1,1 0-1,0 0 1,-1-1-1,1 1 1,0-1-1,-1 0 1,9 0-1,-11 1 2,7 3-2,-5-3-2,5 1 2,-7-3 4,0 2 4,4 3 0,-5-4-10,1 0-12,7 1 16,-7-1-2,9 5-88,-1 9 99,26 32-13,-34-44 2,8 8 13,-8-9-5,8 8 11,5 2 5,-14-11-17,2 1-10,7 4 0,33 23 12,-36-23 66,0 1-594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46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21 4956,'-2'-2'-98,"-29"-15"1219,29 16-440,0 3-554,0 0 1,0 0-1,0 0 0,0 0 1,1 0-1,-1 1 0,1-1 1,-1 1-1,1-1 0,0 1 1,-2 5-1,-10 35 1078,12-40-1106,-49 144 1843,38-104-1648,0-2-469,-12 75 0,19-84-590,-1 15-1060,4-16-2263,2-19 1244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51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6 5669,'-2'-1'106,"1"1"0,0-1 0,-1 0 0,1 1 0,0-1 0,-1 1 1,1 0-1,-1-1 0,1 1 0,0 0 0,-1 0 0,-2 0 1,3 1-49,0-1-1,0 1 1,1-1 0,-1 1 0,0 0 0,0-1 0,1 1 0,-1 0 0,0 0 0,1 0 0,-1-1 0,1 1 0,-1 0 0,0 1 0,-1 1-203,0 3 273,-1-1 0,1 1 1,0 0-1,0 0 1,1 0-1,-1 0 0,1 0 1,0 8-1,-2 11 259,-15 130 1093,5-29-1179,12-84-879,2-25-158,-1-16 380,1-8-1449,35-131 352,-28 114 1296,1 0 0,2 1 1,0 1-1,14-22 0,-12 24 238,1 1 0,0 1 0,33-33 1,-35 41 269,1 0 1,18-12-1,-28 21-246,0 0 0,0 0-1,0 0 1,1 1 0,-1-1 0,0 1-1,0 0 1,1 0 0,5 0 0,-4 0 31,-2 0-47,1 1 1,0-1-1,0 1 1,0 0-1,0 0 1,-1 0-1,1 0 0,0 1 1,-1 0-1,1-1 1,-1 1-1,0 0 1,1 1-1,-1-1 1,0 1-1,0-1 1,-1 1-1,1 0 1,-1 0-1,1 0 0,-1 0 1,3 5-1,2 5 161,0 1 0,-1 0 0,-1 0-1,4 16 1,-7-24-189,7 24 267,-2 0-1,5 42 1,-9-57-543,1 1 1,0 0-1,1-1 0,1 0 0,0 0 0,14 24 1,-18-37-75,0 0 0,0 0 1,0 0-1,0-1 0,0 1 1,0 0-1,0-1 0,1 1 1,-1-1-1,1 0 0,-1 0 1,1 0-1,-1 0 0,1 0 1,-1 0-1,1-1 0,0 0 1,0 1-1,-1-1 0,1 0 1,4 0-1,-2 0-2298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51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1 247 5973,'0'0'1105,"8"1"-877,51-2 366,-41 1-502,1-2 0,0 0 1,0-1-1,-1-1 0,0 0 0,20-8 0,-2-3-248,-22 10-14,-1 0 0,1-1 0,-1-1-1,13-8 1,-23 13 127,0-1 1,0 1-1,0-1 0,-1 1 1,1-1-1,-1 0 0,1 0 0,-1 0 1,0 0-1,0 0 0,0-1 1,-1 1-1,1-1 0,-1 1 0,0-1 1,0 1-1,0-1 0,0 0 1,-1 1-1,1-8 0,-1 8 30,-1 0 0,1 0 0,-1-1 0,1 1 0,-1 0 0,0 0 0,0 0 0,0 0 0,0 0 0,-1 0 0,1 0 0,-1 0 0,0 1 0,0-1 0,0 0 0,0 1 0,-3-3 0,-14-20 280,17 24-211,0-1 1,0 1-1,0 0 0,0 0 1,0 0-1,0 0 0,0 0 1,-1 0-1,1 1 1,0-1-1,-5 0 0,4 1 31,0-1 171,-1 2 12,0-1-182,0 1 0,0 0 0,0 1-1,1-1 1,-1 1 0,0-1-1,1 1 1,-1 0 0,1 1 0,0-1-1,0 0 1,0 1 0,0 0-1,0 0 1,-3 4 0,-7 10 297,8-11-249,0-1 1,1 1-1,0 0 0,0 0 0,1 1 0,-4 8 0,1 3 196,0 1 1,-7 36-1,12-48-280,0-1 1,1 1-1,-1-1 0,1 1 0,1-1 0,-1 1 0,1-1 1,1 1-1,-1-1 0,1 0 0,0 1 0,5 9 0,-4-9-129,1-1 0,0 0-1,0 0 1,1 0-1,0 0 1,0-1-1,0 0 1,1 0-1,-1 0 1,1-1-1,0 0 1,1 0-1,-1 0 1,1-1-1,-1 0 1,1 0-1,0 0 1,0-1-1,12 2 1,-2-2-698,-1 0 0,1-1 1,-1 0-1,1-2 0,-1 0 0,1-1 0,17-4 0,5-1-2003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52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454 34 6125,'-1'-15'-28,"-2"4"335,3 11-238,0 0-1,0-1 1,0 1 0,-1 0-1,1-1 1,0 1 0,0 0-1,0-1 1,0 1 0,0 0-1,-1-1 1,1 1-1,0 0 1,0-1 0,0 1-1,-1 0 1,1 0 0,0-1-1,-1 1 1,1 0 0,0 0-1,0-1 1,-1 1 0,1 0-1,0 0 1,-1 0 0,1 0-1,0 0 1,-1 0 0,1 0-1,-1-1 1,1 1 0,0 0-1,-1 0 1,1 0 0,0 0-1,-1 0 1,1 1 0,0-1-1,-1 0 1,1 0 0,-1 0-1,1 0 1,0 0 0,-1 0-1,1 1 1,-1-1 0,-136 125 3420,64-50-2625,18-16-460,-6 11-369,41-45-1063,-36 34 0,46-50 424,8-6 210,-1-1 1,1 1-1,-1-1 0,0 0 0,0 0 0,-4 3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52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0 458 6913,'9'-111'506,"-9"103"-214,1 0 0,0 1 0,1-1 0,-1 1 0,1-1 0,1 1 0,4-10 0,-6 15 121,17-1 453,-14 2-444,1 3-30,2 1-241,0 1 0,0 0 0,-1 0 0,1 0 0,-1 1 0,0 0 0,6 7 0,41 47 677,-36-38-773,26 24-1,-7-11-355,-18-16-383,1-1 1,0-1 0,40 25-1,-53-38 486,9 7-257,1-1 1,0-1-1,1 0 1,0-1-1,0-1 1,0-1-1,21 4 1,-28-8 435,1-1 0,-1 0-1,1 0 1,-1-1 0,0 0 0,1-1-1,-1 0 1,0-1 0,0 0 0,0-1-1,0 0 1,-1 0 0,1-1 0,-1 0-1,16-13 1,-12 7 128,0-1-1,-1 0 0,0 0 0,-1-2 1,-1 1-1,0-1 0,-1-1 1,0 0-1,6-16 0,9-24 283,-2 0 0,25-108 0,-33 71 465,-12 83-724,-1-1 0,0 1 0,0-15 1,-1 22-107,0 1-16,0 1 0,0 0-1,0-1 1,0 1 0,0-1 0,0 1 0,0 0-1,0-1 1,0 1 0,0-1 0,0 1 0,0 0-1,-1-1 1,1 1 0,0-1 0,0 1-1,0 0 1,0-1 0,-1 1 0,1 0 0,0-1-1,0 1 1,-1 0 0,1-1 0,0 1 0,-1-1-1,-7 5 332,-5 11-145,11-11-166,0 0 1,0 1 0,0-1 0,1 1 0,0 0 0,0-1-1,0 1 1,0 0 0,0 7 0,4 44 160,-2-43-145,40 271 353,-34-244-455,-2-8-134,-2-8-379,1 0-1,1-1 1,1 1 0,1-1-1,16 35 1,-22-56 142,3 5 255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53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68 5577,'-9'-7'61,"0"1"1,-1 0 0,1 1 0,-1 0 0,-19-7 0,6 2 651,14 6-215,-9-1 724,15 5-298,9 3-609,2 2-159,0-1 1,1 0 0,-1-1 0,1 0 0,0 0 0,0-1 0,0 0-1,1-1 1,-1 0 0,12 0 0,261-18 918,-187 6-4188,-91 11 2772,-1 0 0,0 0 0,1-1 0,-1 0 1,0 1-1,1-1 0,-1 0 0,3-2 0,6-1-1676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08:53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8 5685,'-45'-3'86,"41"2"450,0 1-367,53-3 2375,44 3-2415,-89 0-114,0 0 0,0 1 0,0 0 0,0 0-1,-1 0 1,1 0 0,0 0 0,-1 1 0,1 0 0,-1 0 0,0 0 0,1 0 0,-1 0 0,3 3 0,-5-3 0,1-1 0,-1 1 0,0 0 0,0 0 0,0 0 0,0-1 0,0 1 0,0 0 0,0 0 0,-1 0 0,1 0 0,-1 0 0,1 1 0,-1-1 0,0 0 0,0 0 0,0 0 0,0 0 0,0 0 0,-1 0 0,1 0 0,-1 0 0,1 0 0,-1 0 0,0 0 0,0 3 0,-10 15 231,0 0-1,-2 0 1,0-1 0,-21 24 0,11-14 83,1-3-27,13-16-141,1 0 0,0 1-1,0-1 1,1 2 0,0-1 0,1 1 0,0 0 0,1 0 0,-6 21 0,10-31-133,1-1 1,0 1 0,0 0-1,0 0 1,0 0 0,0 0 0,1 0-1,-1 0 1,0-1 0,1 1 0,-1 0-1,1 0 1,0 0 0,0-1 0,0 1-1,0 0 1,0-1 0,0 1-1,0-1 1,0 1 0,0-1 0,1 0-1,-1 0 1,1 1 0,-1-1 0,1 0-1,-1 0 1,1 0 0,0 0-1,-1-1 1,1 1 0,2 1 0,6 1 47,-1-1 1,1 1 0,-1-1-1,19 1 1,-3-2-537,1-1-1,-1-1 1,48-8-1,73-26-7355,-110 24 4752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0:55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8 6181,'-16'-5'-3013,"15"5"3291,1-1 0,-1 1-1,0 0 1,0-1-1,1 1 1,-1 0 0,0 0-1,0-1 1,1 1-1,-1 0 1,0 0 0,0 0-1,1 0 1,-1 0-1,0 0 1,0 0 0,-1 1-1,-4 7 3015,3 3-4499,-17 53 1823,13-47-504,1 1 0,1 1 0,-5 27 0,-9 65 144,9-54-165,7-41-53,0-1 1,-2 32-1,3-16-9,1-25-27,0 0 0,0 0 0,1 0-1,0 0 1,0 0 0,1 0 0,0 0-1,2 9 1,-3-14-2,0 0 0,0 0 1,1 0-1,-1 0 0,0 0 0,1-1 0,-1 1 0,0 0 1,1 0-1,-1 0 0,1 0 0,0-1 0,-1 1 1,1 0-1,-1 0 0,1-1 0,0 1 0,0 0 0,-1-1 1,1 1-1,0-1 0,0 1 0,1 0 0,1 0 1,-2 0-1,-1-1 1,1 1-1,0 0 0,0 0 0,0-1 0,0 1 0,0 0 0,0-1 0,0 1 0,0-1 0,0 1 0,0-1 0,0 0 0,0 0 0,1 1 0,-1-1 0,0 0 0,0 0 0,2 0 0,1 0 1,20 4-33,1-2 1,-1 0-1,0-1 1,0-2-1,1 0 1,45-10-1,94-17-1113,-135 21 495,-26 6 379,11-2-230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0:55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14 4856,'0'-14'438,"1"28"2514,-1 66-1992,-2 74-38,3-82-729,1-24-236,-1-24-235,-3 40-1,1-54-92,1 1 1,0 0 0,0 0-1,2-1 1,-1 1-1,4 13 1,-4-21-199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0:56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68 235 4508,'-48'-144'90,"31"80"1397,16 63-1446,1 1 1,0-1-1,-1 0 1,1 0 0,0 1-1,0-1 1,0 0-1,0 0 1,-1 1 0,1-1-1,0 0 1,0 0-1,1 0 1,-1 1-1,0-1 1,0 0 0,0 0-1,0 1 1,1-1-1,-1 0 1,0 0 0,1 1-1,-1-1 1,1 0-1,-1 1 1,1-1 0,-1 0-1,1 1 1,-1-1-1,1 1 1,-1-1 0,1 1-1,0-1 1,-1 1-1,1 0 1,0-1 0,-1 1-1,1 0 1,0-1-1,0 1 1,-1 0 0,1 0-1,0 0 1,0 0-1,0-1 1,-1 1 0,1 0-1,1 1 1,1-1 130,2 1-14,60 15 254,117 34 114,-169-45-518,-1 0 1,1 0-1,-1 1 1,0 1-1,0 0 1,-1 0-1,14 13 1,-22-17 5,0 0 0,0 0 0,0 0 0,-1 1 0,1-1 1,-1 1-1,0-1 0,0 1 0,0 0 0,0 0 0,-1 0 0,1 0 1,-1 0-1,0 1 0,-1-1 0,1 0 0,-1 0 0,1 1 1,-1-1-1,-1 0 0,1 1 0,0-1 0,-1 0 0,0 0 1,0 0-1,-3 7 0,-3 4 71,-1 0 0,0-1 0,-1 0 0,-1-1 0,0 0 0,-1 0 0,0-1 0,-17 14 0,-23 26 174,-33 32-82,80-81-495,1 1-1,0-1 1,0 1 0,0 0 0,1 0 0,-1 0 0,1 0 0,-2 6 0,10-12-838,19-7-1141,-8 0-573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52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93 875 3812,'0'0'-190,"-3"-2"-66,-12-6 262,11 6 578,3 0-374,-2-2 97,1 0 1,0 0-1,0 0 1,0-1-1,1 1 1,0 0-1,-2-9 1,-1-4 409,-6-11 116,1-45 461,6 39-1113,2 0 0,1 0 0,2 0 0,9-46 1,-5 28-105,-4 26-44,2-1 0,11-42 0,-2 28-105,22-45 0,13-21-163,-12 55 138,-36 51 84,2-1-7,-1 0 13,0 0 0,1 0-1,-1 1 1,1-1 0,-1 1 0,1-1 0,0 1-1,0-1 1,-1 1 0,1 0 0,0 0 0,0 0-1,3-1 1,-2 1-2,2 1 0,57 0-35,-14 0 13,-17 4 22,21 5-3,49 8 4,15 1 14,57 2 8,211 7-97,-17-3 48,-101-2 29,-175-17 25,143 20-9,107 27-199,-50-13 37,-242-34 152,12 3-44,-22-4 22,-23-1 20,-2 1-5,16 4-36,-27-8 94,2 35 194,-6-25-226,0 0 0,-1 0 0,-1 0 0,1 0 0,-1 0 0,-1 0-1,0-1 1,-6 12 0,-2 3-1,-11 31 0,9-18-6,-12 46 18,23-77-27,1 1 0,1-1 0,0 1 1,-1 6-1,-3 16 8,-13 60 27,15-68-10,0 0-1,-2 0 1,0 0-1,-14 32 1,1-7 20,14-33-34,-1 0 0,-8 15-1,-17 39 11,10-26 51,9-15-17,10-25-24,-12 10 153,12-9-166,-1 0 0,1-1 0,0 1 0,-1-1 0,0 1-1,1-1 1,-1 1 0,0-1 0,1 0 0,-4 1 0,-25 2 199,27-4-85,-3-1-86,-106-24 485,56 12-338,-31-7 13,-25-8-2,69 19-132,-19-5 13,-163-33 66,-66 11-75,75 10-57,100 13 41,-34-6 73,-57-5 68,34 1 46,18 3 20,70 12-106,26 5-36,32 1-13,-39-6 0,49 5-70,0 1 0,0 1 1,-17 0-1,-11-3 26,42 4-55,-1 0-5,-45 0 14,-5-4 8,50 4-37,1 1 7,-31 2 1,31-3 3,-1 1 2,-5 0-8,-6 2 1,1-2 1,-25 1-1,-14 9-532,51-10 374,9 8-5330,-1-6 2057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0:56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40 6285,'0'0'-284,"1"-7"-151,-2 4 616,-1 7 873,-22 54-194,8-22-76,-13 44 1,3 6-275,-44 215 421,39-167-1318,31-131 283,3-8-325,13-19 298,-1-2 0,-2 1 1,0-2-1,12-38 0,-13 33 86,17-43-66,60-138 197,-64 161 55,-16 31-7,1 0 1,17-25 0,-12 22 12,-13 19-105,1-1 0,0 1 0,1 0 0,-1 0 0,1 0 0,0 1 0,0-1 0,0 1 0,1 0 0,0 0 0,0 1 0,0-1 1,0 1-1,8-4 0,2 2 71,-12 3 9,2 4 3,-2-1-91,1 1 0,-1-1 0,0 1 0,1 0 0,-1 0 0,0 0 0,0 1 0,0-1 0,-1 1 0,1-1 0,-1 1 0,1 0 0,-1 0 0,0 0 0,0 1 0,0-1 0,0 0 0,-1 1 0,3 5 0,4 20 117,-1 0 0,-1 0-1,-2 1 1,-1 0 0,-1 0-1,-2 36 1,0-53-126,9 297 224,-8-299-457,0 0-1,1 0 1,0-1-1,1 1 1,0 0-1,1-1 1,0 1-1,9 16 1,-12-26 111,0-1 0,0 1 0,-1 0 0,1 0 0,0-1 1,0 1-1,0-1 0,0 1 0,0-1 0,0 1 0,0-1 0,-1 1 0,1-1 0,1 0 0,-1 0 1,0 0-1,0 1 0,0-1 0,0 0 0,0 0 0,0 0 0,0 0 0,0-1 0,0 1 0,0 0 1,0 0-1,2-1 0,-2 0 150,2 1-637,-2-4-2,-1-2 146,1-1 0,-1 1-1,-1 0 1,1-1-1,-1 1 1,0 0 0,-3-10-1,0 0-1193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0:57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105 108 4376,'-40'-19'-601,"33"16"748,-1 0 1,1 0-1,0-1 0,1 0 0,-1 0 1,-7-7-1,12 10 401,0 0-253,-3-2-374,5 3 122,1 0-1,-1 0 1,0 0-1,0 0 1,0 0-1,0 0 1,0 0-1,0 0 1,0 0-1,1-1 1,-1 1-1,0 0 1,0 0-1,0 0 1,0 0-1,0 0 1,0 0-1,0 0 1,0 0-1,0 0 1,0 0-1,1 0 1,-1 0-1,0 0 1,0-1-1,0 1 1,0 0-1,0 0 1,0 0-1,0 0 1,0 0-1,0 0 1,0 0-1,0 0 1,0-1-1,0 1 1,0 0-1,0 0 1,0 0-1,0 0 1,0 0-1,0 0 1,0 0-1,0-1 1,0 1-1,0 0 1,0 0-1,0 0 1,0 0-1,0 0 1,0 0-1,0 0 1,-1 0-1,1 0 1,0-1-1,0 1 1,0 0-1,0 0 1,0 0-1,0 0 1,0 0-1,0 0 1,0 0-1,0 0 1,-1 0-1,1 0 1,0 0-1,0 0 1,0 0-1,105-12 366,-57 7-3121,83-20 0,-113 20 1042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0:57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49 172 4852,'0'0'218,"5"-6"-122,-5 6-44,0 0 0,0 0-1,0 0 1,0 0 0,0 0 0,0 0-1,0 0 1,0 0 0,1-1-1,-1 1 1,0 0 0,0 0 0,0 0-1,0 0 1,0 0 0,0 0-1,1 0 1,-1 0 0,0 0-1,0 0 1,0 0 0,0 0 0,0 0-1,1 0 1,-1 0 0,0 0-1,0 0 1,0 0 0,0 0 0,0 0-1,1 0 1,-1 0 0,0 0-1,0 0 1,0 0 0,0 0 0,0 1-1,1-1 1,-1 0 0,0 0-1,0 0 1,0 0 0,0 0-1,0 0 1,0 0 0,0 0 0,0 1-1,0-1 1,0 0 0,1 0-1,-1 0 1,0 0 0,0 0 0,0 1-1,0-1 1,0 0 0,0 0-1,2 14 286,0 0-1,-2 0 0,1 0 0,-1 0 1,-1-1-1,-4 23 0,1 0 3,-29 266 733,30-281-1256,0-1 0,-11 32-1,13-43 60,1-9 107,0 0 1,0 0-1,0 1 0,0-1 1,0 0-1,0 0 0,0 0 0,0 0 1,0 0-1,0 0 0,0 0 1,0 0-1,0 0 0,0 0 1,0 1-1,1-1 0,-1 0 1,0 0-1,0 0 0,0 0 1,0 0-1,0 0 0,0 0 1,0 0-1,0 0 0,0 0 1,0 0-1,1 0 0,-1 0 1,0 0-1,0 0 0,0 0 1,0 0-1,0 0 0,0 0 1,0 0-1,0 0 0,1 0 1,-1 0-1,0 0 0,0 0 1,0 0-1,0 0 0,0 0 1,0 0-1,0 0 0,0 0 1,0 0-1,1 0 0,-1 0 1,0 0-1,0-1 0,0 1 1,0 0-1,0 0 0,0 0 1,0 0-1,0 0 0,0 0 1,0 0-1,0 0 0,8-8-102,-1-1 0,0 1 0,-1-1 0,0 0 0,-1 0 0,9-20 0,58-172-827,-5 4 823,-19 60 546,-45 126-348,1 1 0,0 0 0,1 0 0,1 0 0,-1 1 1,1-1-1,1 1 0,0 1 0,14-15 0,-19 22 64,2 1 6,-1 0-114,0 0 1,0 0 0,0 1 0,0-1 0,0 1 0,0 0-1,0 0 1,0 0 0,-1 0 0,1 1 0,0-1 0,-1 1-1,1 0 1,4 3 0,-2 0 26,-1 0 0,1 0-1,-1 0 1,-1 1 0,1-1 0,4 10-1,2 9 151,-1-1 0,11 45 0,-19-64-185,83 364 939,-78-341-932,19 90-161,-24-108-33,1 0 0,0 0 0,0-1 0,7 16 0,-8-18-426,2 3 555,-2-43-8706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0:58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44 5004,'-16'-5'-397,"7"-1"392,7 5 1672,8-1-1359,14-2 440,41-3-1,-34 5-431,146-6 1291,-87 4-1354,-80 3-268,1 1 0,-1-1 1,0 1-1,1 1 1,-1-1-1,1 1 1,6 2-1,-11-3-42,2 0-19,25-7-907,-27 6 679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00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540 32 5412,'0'0'-80,"0"-3"109,0-10 947,-3 11-622,-19-11 963,20 12-694,-4 3-323,-54 13 842,-86 36-1,-60 37-372,200-85-746,-7 3-17,3-2-54,1 0 0,-1 1 0,1 0 0,0 0 0,-8 8 0,17-13 43,-1 0 0,1 1 1,0-1-1,0 0 1,-1 1-1,1-1 0,0 0 1,0 0-1,0 1 0,0-1 1,0 0-1,-1 1 0,1-1 1,0 0-1,0 1 1,0-1-1,0 0 0,0 1 1,0-1-1,0 0 0,0 1 1,0-1-1,0 0 0,0 1 1,0-1-1,1 0 1,-1 1-1,0-1 0,0 0 1,0 1-1,0-1 0,0 0 1,1 1-1,-1-1 0,0 0 1,0 0-1,1 1 0,-1-1 1,0 0-1,0 0 1,1 0-1,-1 1 0,0-1 1,1 0-1,12 7-67,-13-6 74,10 2-51,0 1 0,0-2 1,1 1-1,17 1 0,18 4-55,11 7 8,75 23-67,-129-37 168,0 1-1,0-1 1,0 1 0,0 0-1,-1 0 1,1 0-1,-1 0 1,1 0-1,-1 1 1,0-1-1,0 1 1,0-1-1,0 1 1,-1 0 0,1 0-1,-1 0 1,1 0-1,-1 0 1,0 0-1,0 0 1,0 0-1,-1 0 1,1 0-1,-1 1 1,0-1 0,0 0-1,0 0 1,0 1-1,0-1 1,-1 0-1,1 0 1,-1 1-1,0-1 1,0 0-1,0 0 1,-1 0 0,1 0-1,-1 0 1,1-1-1,-1 1 1,0 0-1,0-1 1,-4 4-1,-9 9-1,-2 0-1,0-1 1,0-1-1,-1-1 1,0-1 0,-1 0-1,-1-1 1,0-2-1,-39 13 1,5-13-751,52-8 705,0 1 1,1-1 0,-1 0 0,1 0 0,-1 0-1,1 0 1,-1 0 0,1-1 0,-1 1 0,1 0 0,-1-1-1,1 1 1,-1-1 0,1 1 0,-3-2 0,-1 0-101,2 1 47,1 0 0,0 0 0,0 0 0,-1 0 0,1 0 0,0 0 0,0-1 0,0 1 0,0-1 0,0 1 0,0-1 0,1 0 0,-1 1 1,0-1-1,1 0 0,-1 0 0,1-1 0,-2-3 0,1 2-335,0-1 0,1 0 0,0 0 0,0 0 0,0 0 0,0 0-1,1-10 1,0-11-1939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00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0 129 5452,'6'-16'-63,"0"0"-1,1 0 1,14-24-1,1 1 1744,-22 39-1644,1 0-1,-1-1 1,0 1-1,1 0 1,-1 0 0,1 0-1,-1-1 1,0 1-1,1 0 1,-1 0 0,1 0-1,-1 0 1,1 0 0,-1 0-1,0 0 1,1 0-1,-1 0 1,1 0 0,-1 0-1,1 0 1,-1 1-1,0-1 1,1 0 0,-1 0-1,1 0 1,-1 0-1,0 1 1,1-1 0,-1 0-1,0 0 1,1 1 0,-1-1-1,0 0 1,1 1-1,-1-1 1,0 0 0,0 1-1,0-1 1,1 1-1,12 13 661,-12-13-747,3 6 329,0 1 0,-1 0-1,1 0 1,-1 0-1,-1 0 1,3 14 0,2 6 201,0 5-101,-1 1-1,-2-1 0,-1 1 0,-2 59 0,0 9 66,1 158 246,-3-139-1000,-3-74-218,3-36 111,0 0 0,0 1-1,1-1 1,1 0 0,1 14 0,-2-25 317,0 1-1,0 0 1,1 0-1,-1-1 1,0 1-1,0 0 1,1 0 0,-1-1-1,1 1 1,-1 0-1,0 0 1,1-1-1,-1 1 1,1-1-1,0 1 1,-1 0 0,1-1-1,-1 1 1,1-1-1,1 1 1,9 1-4391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32 6017,'-7'-12'-236,"1"0"910,7 11-661,-1 0 0,1 1 1,-1-1-1,1 1 0,-1 0 0,1-1 0,-1 1 0,1-1 0,-1 1 0,1 0 1,0-1-1,-1 1 0,1 0 0,-1 0 0,1 0 0,0-1 0,-1 1 0,1 0 1,0 0-1,-1 0 0,2 0 0,2-1 30,1 1-11,167 8 160,-148-6-183,3 4-6,-22-4-5,-3-2 2,-1 0 1,0 1-1,1-1 0,-1 1 0,0-1 0,1 1 1,-1 0-1,0-1 0,0 1 0,0 0 0,1 0 1,-1 0-1,0 0 0,0 0 0,0 0 0,-1 0 1,1 0-1,0 0 0,0 1 0,-1-1 0,1 0 0,0 1 1,-1-1-1,1 0 0,-1 1 0,0-1 0,1 0 1,-1 1-1,0-1 0,0 1 0,0-1 0,0 1 1,0 1-1,-2 2 3,1-1 0,0 0 0,-1 0 1,0-1-1,0 1 0,0 0 0,0-1 1,-1 1-1,0-1 0,-4 5 0,-7 6 33,-31 23-1,28-24-10,1 0 0,-19 21 0,24-24-20,9-9-3,0 1 0,0 0 0,0 0 0,0 0 0,0 0 0,1 0-1,-1 1 1,1-1 0,-1 0 0,-1 5 0,3-6-1,-1 0 0,1 0-1,-1 0 1,1 1-1,-1-1 1,1 0-1,0 0 1,0 1 0,-1-1-1,1 0 1,0 0-1,0 1 1,0-1 0,0 0-1,1 0 1,-1 1-1,0-1 1,1 0 0,-1 0-1,0 0 1,1 1-1,-1-1 1,1 0 0,0 0-1,-1 0 1,1 0-1,0 0 1,0 0 0,0 0-1,-1 0 1,1 0-1,0-1 1,0 1-1,0 0 1,1-1 0,-1 1-1,1 0 1,0 0-1,19 14 3,-6-7 5,0 2 1,-1 0-1,-1 1 0,0 0 0,0 1 0,17 21 1,-28-30 6,0-1 1,-1 0 0,0 1-1,0-1 1,1 1 0,-1-1 0,-1 1-1,1 0 1,0 0 0,-1-1-1,1 1 1,-1 0 0,0 0-1,0-1 1,0 1 0,0 0-1,-1 0 1,1-1 0,-1 1 0,1 0-1,-1 0 1,0-1 0,0 1-1,0-1 1,-1 1 0,1-1-1,-3 4 1,0 0 40,0 0 0,0-1-1,-1 1 1,0-1 0,-1 0 0,1 0 0,-12 8-1,3-4 51,-1 0 0,-20 9-1,14-8-50,9-4-165,0-1 1,0 0-1,-1 0 0,-18 3 0,26-7-243,2-3-90,-12-6-109,14 7 455,1 1-1,-1-1 0,1 0 0,0 1 1,-1-1-1,1 0 0,-1 0 1,1 1-1,0-1 0,0 0 0,0 0 1,-1 1-1,1-1 0,0 0 1,0 0-1,0 0 0,0 1 0,0-1 1,0 0-1,0 0 0,1 0 0,-1 1 1,0-1-1,0 0 0,1-1 1,-1 2-88,4-13-1913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01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4 5332,'0'0'-145,"7"-3"-76,-7 3 241,1 0 0,-1 0 0,0 0 1,0-1-1,0 1 0,0 0 0,0 0 0,1 0 0,-1 0 1,0 0-1,0 0 0,0 0 0,0 0 0,0 0 0,1 0 1,-1 0-1,0 0 0,0 0 0,0 0 0,0 0 0,1 0 1,-1 0-1,0 0 0,0 0 0,0 0 0,0 0 1,0 0-1,1 1 0,-1-1 0,0 0 0,0 0 0,0 0 1,0 0-1,0 0 0,0 0 0,0 0 0,1 1 0,-1-1 1,0 0-1,0 0 0,0 0 0,0 0 0,0 0 0,0 0 1,0 1-1,0-1 0,0 0 0,0 0 0,0 0 1,0 0-1,0 1 0,0-1 0,0 0 0,0 0 0,0 0 1,0 0-1,0 1 0,-4 11 295,-1 1 0,0-1 1,0 0-1,-2 0 0,1 0 1,-16 19-1,-16 30 413,23-31-503,4-9-161,0 1 1,1 0 0,2 1 0,-11 43 0,18-65-86,1 1 0,0-1 0,0 1 1,-1-1-1,1 0 0,0 1 0,1-1 0,-1 1 0,0-1 0,0 1 0,0-1 0,1 0 0,-1 1 0,1-1 1,-1 1-1,1-1 0,0 0 0,-1 0 0,1 1 0,0-1 0,0 0 0,0 0 0,0 0 0,0 0 0,0 0 0,0 0 1,0 0-1,1 0 0,-1-1 0,0 1 0,0 0 0,1-1 0,-1 1 0,0-1 0,1 1 0,-1-1 0,1 0 1,-1 1-1,0-1 0,1 0 0,2 0 0,3 0-102,0 0 0,-1 0 0,1 0 1,0-1-1,0 0 0,10-3 0,-8 0 35,-1 1-1,1-1 1,-1-1 0,-1 1-1,1-1 1,0-1 0,-1 1-1,7-8 1,3-5-91,24-31 0,-27 28 284,0-2-1,-2 0 0,0 0 1,-1-1-1,6-26 1,-13 41 0,-3 6-77,-1 0 0,1 0 0,-1 0 0,0-1 0,0 1 0,0 0 0,0 0-1,-1 0 1,1-1 0,-1 1 0,0 0 0,0 0 0,0 0 0,-2-4 0,1 3-12,2 3-6,0 0 1,-1 0-1,1 1 0,-1-1 0,1 0 1,-1 0-1,0 1 0,1-1 0,-1 1 1,0-1-1,1 0 0,-1 1 0,0-1 1,-1 0-1,1 1-204,1 0 0,0 0 0,-1 0-1,1-1 1,-1 1 0,1 0 0,-1-1 0,1 1 0,0 0 0,-1-1 0,1 1-1,0 0 1,-1-1 0,1 1 0,0-1 0,-1 1 0,1 0 0,0-1 0,0 1-1,0-1 1,-1 1 0,1-1 0,0 0 0,0-9-1341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02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12 4328,'0'0'52,"-3"2"112,1-1-24,-1 1 1,1 0-1,0 0 1,-1 0-1,1 0 1,0 0-1,0 1 1,1-1-1,-1 1 1,0-1-1,1 1 1,-1-1-1,-1 6 1,-51 118 2272,-13 35-1658,65-157-768,1 0 1,0 0-1,0 1 1,1-1-1,-1 0 0,1 0 1,0 0-1,0 1 1,0-1-1,0 0 0,1 0 1,1 6-1,-1-8-23,0 0 1,0 0-1,0 0 0,0 0 0,0-1 0,0 1 0,0 0 0,1-1 1,-1 1-1,1-1 0,-1 1 0,1-1 0,0 0 0,0 0 0,-1 0 0,1 0 1,0 0-1,0 0 0,0 0 0,0-1 0,0 1 0,0 0 0,0-1 1,0 0-1,4 1 0,-1-1-52,1 1 0,-1-1 1,0 0-1,1 0 0,-1-1 0,1 0 1,-1 0-1,0 0 0,8-3 1,6-1-157,-2-2 72,-1 0 0,0-1 1,-1-1-1,0 0 0,0-1 0,26-23 0,-31 25 150,-4 3 73,0-1 0,0 0 0,0 0 0,-1 0 0,0-1 0,-1 0 0,1 0 0,-1 0 0,-1 0 0,1-1 0,3-11 0,-3 5 205,-1-1 1,0 0 0,-1 0-1,0 0 1,-1-19 0,-10-20 469,8 50-649,0 3-86,0 0 1,0 0 0,0 0 0,0 0 0,0 0 0,0 0 0,0 0 0,0-1 0,1 1-1,-1 0 1,1-1 0,-1 1 0,1 0 0,-1-1 0,1 1 0,0-1 0,0 1 0,0-1 0,0-1-1,0-1-68,0 2-138,-4-12-1343,5 12 1309,0 0-1,0 1 0,0-1 1,0 1-1,0-1 1,0 1-1,0 0 0,0-1 1,0 1-1,1 0 0,-1 0 1,1 0-1,-1 0 1,3-1-1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02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 4540,'0'0'127,"4"0"48,14 0 41,-14 0 1719,-5 4-1638,-1 0-162,0 1 1,0-1-1,0 0 1,-1 1-1,1-1 1,-1-1-1,-5 6 0,2-1 44,0 0-1,0 0 0,0 0 1,1 1-1,-4 9 0,2-4 4,-4 6 36,1 0 0,2 0 0,-9 28 0,14-40-214,1 0 1,0 0-1,1 0 1,0 0-1,0 0 1,1 1-1,0-1 1,1 0-1,-1 0 0,2 1 1,-1-1-1,3 9 1,-2-15-26,-1 0 0,0 1 0,1-1 0,-1 0-1,1 0 1,-1 0 0,1 0 0,0 0 0,0-1 0,0 1 0,0-1 0,0 1 0,0-1 0,1 0-1,2 2 1,37 12-562,-35-13 478,2-2-88,1-1 111,0 0-1,0-1 1,0-1-1,0 1 0,0-2 1,-1 1-1,1-1 1,-1-1-1,16-9 1,-19 9 108,-1 0 0,0 0-1,1 0 1,-2-1 0,1 0 0,-1 0 0,0 0 0,0-1 0,0 1-1,-1-1 1,0 0 0,-1 0 0,1 0 0,-1 0 0,-1 0 0,1-1-1,-1-7 1,0 9-6,-1 1-1,0-1 0,0 1 1,-1 0-1,0-1 0,0 1 1,0 0-1,-1-1 0,1 1 1,-1 0-1,0 0 1,-1 0-1,1 0 0,-1 1 1,0-1-1,0 1 0,-1-1 1,1 1-1,-1 0 0,0 1 1,0-1-1,0 0 1,-9-4-1,5 4-568,1 1-1,0 0 1,-1 0 0,0 1 0,1 0-1,-1 0 1,0 1 0,-16-1 0,20 2-2093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41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1 340,'0'0'6385,"-5"3"-6230,-17 13 3911,13 18-3855,6-26-203,0 6 9,0 1 0,1-1 0,1 1 0,0 23 0,6 1-9,-5-30-4,1-1 1,0 0-1,0 0 1,4 11-1,8 41 13,-13-56-17,8 28 13,-2-14-11,26 63 2,-29-71-6,-1-5 2,0 1 1,0-1-1,1 0 0,0 1 1,0-1-1,0-1 1,4 6-1,13 25-61,4-6-19,-22-28 62,17 16-71,13 12-84,-30-27 163,19 5 7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39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78 4540,'-1'-15'-590,"1"11"547,0 1 0,0 0 1,0 0-1,0-1 0,0 1 1,1 0-1,0 0 0,1-6 1,-1 7 99,-1 1-23,0 0 1,-1 0-1,1 1 1,0-1-1,0 0 1,0 0-1,0 0 0,0 0 1,0 0-1,0 0 1,1 1-1,-1-1 0,0 0 1,0 0-1,1 0 1,-1 1-1,0-1 1,1-1-1,4-6 2074,-5 8-2065,1 0 1,-1 0 0,0 0 0,0 0 0,0 0 0,0 0 0,0 0 0,0 0 0,0 0 0,0 0 0,0 0 0,0 0 0,0 0 0,0 0 0,0 0-1,0 0 1,0 0 0,0 0 0,1 0 264,-1 0-264,-2 141 1436,3 149-241,9 293-537,-15-375-2356,5-206 1476,0 1 0,0-1 1,0 1-1,1-1 1,-1 1-1,1 0 1,-1-1-1,1 0 0,0 1 1,0-1-1,2 5 1,-2-6-787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42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44 223 5296,'0'0'-436,"-1"-6"-83,1 5 507,0 1-1,0 0 1,0 0-1,0 0 0,0 0 1,0-1-1,0 1 1,0 0-1,0 0 0,0 0 1,0 0-1,0-1 1,0 1-1,1 0 0,-1 0 1,0 0-1,0 0 1,0 0-1,0 0 0,0-1 1,0 1-1,0 0 1,1 0-1,-1 0 0,0 0 1,0 0-1,0 0 1,0 0-1,0 0 0,1 0 1,-1 0-1,0 0 1,0 0-1,0-1 1,0 1-1,1 0 0,-1 0 1,0 0-1,0 0 1,0 1-1,0-1 0,1 0 1,-1 0-1,0 0 1,0 0-1,0 0 0,0 0 1,1 0-1,-1 0 1,0 0-1,0 0 0,0 0 1,0 0-1,0 1 1,0-1-1,1 0 0,-1 0 1,0 0-1,0 0 1,0 0-1,0 1 0,48 31 307,-32-22-81,1-1 1,0 0-1,0-2 1,25 8 0,-27-9-104,12 2 19,0 0 0,1-2-1,-1-1 1,35 1 0,114-3 110,-113-3-161,245-18 194,-165 6-200,612-34-260,-379 17-63,228-9-197,1149-38-856,-1278 49 1162,-179 20 107,78-3-19,-285 7 50,25-1-7,-93 3 15,127-3 32,-122 3-120,1-1-1,26-6 1,13-1-108,69-14 117,-61 7 110,-32 12 20,-36 4-45,0 0-1,0 0 1,0 0-1,-1 1 1,1 0 0,9 2-1,-6-1-1,-6-1 3,1-1 3,11 0 4,-12 0-3,2 0-7,62 0 37,-65 0-43,0 0 0,0 0 0,0-1 0,0 1 1,1 1-1,-1-1 0,0 0 0,0 0 0,3 2 1,-3-2 0,0 1 1,-1-1-1,1 1 0,0-1 1,0 0-1,-1 0 1,1 0-1,0 0 1,0 0-1,2-1 1,8-2 35,-9 3 12,1 0-9,120-8 586,-123 8-614,-1 0-1,1 0 0,-1 0 1,1 0-1,0 1 0,-1-1 1,1 0-1,-1 1 0,1-1 1,-1 0-1,1 1 0,-1-1 1,1 0-1,-1 1 1,1-1-1,-1 1 0,1-1 1,-1 1-1,0-1 0,1 1 1,-1-1-1,0 1 0,1 0 1,-1-1-1,0 1 0,0-1 1,0 1-1,0 0 0,1-1 1,-1 1-1,0 0 0,0-1 1,0 1-1,0-1 0,0 1 1,-1 1-1,-3 26 449,-2-6-206,1 0 0,1 1 0,1-1-1,0 33 1,12 107 666,-6-128-766,-2-7-35,-2 0 0,-6 42 1,1-6-9,-7 37 49,7-52-76,-11 47 1,1-3 12,2 26 107,1 160 1,18-150-126,-1-34-24,0-47-31,-4-15 85,0-30-68,5 22-187,-5-26 137,-1 0 0,1 1 0,0-1 0,-1 0 0,1 0 0,-1 1 0,1-1 0,-1 1 0,0-1 0,0 1 0,-2-4 0,1 1-6,0-1-28,-4-9-216,0 6 202,4 6 5,-1 1-28,-10-3 47,0 1 0,0 0-1,-1 1 1,1 0 0,-1 1 0,-18 1 0,-78 7 84,43-1 16,-341 13 196,37-4-173,205-11-73,-187 0-6,17 0-2,-608 12 13,276-3-28,-105 11 149,163-13 321,501-9-412,-165-7 72,136 4-86,80 1-36,-7 4-5,-43 4-1,-3 0 112,71-4-27,38-4-47,-3 0 4,-36 0 86,38 0-90,-2 0-4,-6 0-21,-4 1 37,0-1 0,-24-4-1,36 3-21,-2 2-3,-53-2 133,55 1-139,-2 0-4,-93-8 82,91 8-84,-19-6-3,25 6-8,-30-2 8,13-1-12,5 2 5,-1 0 0,1 0-1,0 2 1,-17 1 0,-83 9 154,110-11-114,-1 0-6,-81 4 115,47-1-143,25-2-2,8-1-3,-30-2 0,19 4 0,9-2 4,-61-11-97,65 10 78,0 1-3,-30-10-50,30 8 34,-8-1-33,6 1-2317,4 1 2002,-4-3 115,0 3-2784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44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8 6233,'0'0'-488,"-4"-6"-636,4 6 1178,0 0 0,0 0 0,0 0-1,0 0 1,-1 0 0,1 0 0,0 0 0,0 0 0,0-1-1,0 1 1,0 0 0,0 0 0,0 0 0,-1 0 0,1 0 0,0 0-1,0 0 1,0 0 0,0 0 0,0 0 0,-1 0 0,1 0-1,0 0 1,0 0 0,0 0 0,0 0 0,-1 0 0,1 0 0,0 0-1,0 0 1,0 0 0,0 0 0,0 0 0,0 0 0,-1 0-1,1 0 1,0 1 0,0-1 0,0 0 0,0 0 0,0 0 0,0 0-1,0 0 1,-1 0 0,1 0 0,0 1 0,0-1 0,0 0-1,0 0 1,0 0 0,0 0 0,0 0 0,0 0 0,0 1 0,0-1-1,0 0 1,0 0 0,-7 29 186,2-1 0,-3 58 0,3-31-59,3 35 38,0-9-84,0-9 21,12 136 1,-9-201-151,20 147 76,1 45 31,-21-180-99,-1 0 1,-2 32-1,-1 3 23,-4 6-34,4-42-4,2-2-2,1-10 2,-1 0 0,0 0 0,0 0 0,0 0 0,-1 0 0,-2 6 0,2-8 1,1 1 0,0-1 0,1 1 0,-1-1 0,1 8 0,0-9 0,0 0 0,0 0 0,0 0 0,0 0 0,-1 0 1,1 0-1,-1-1 0,-1 5 0,-1 0-1,1 15 0,2 0-15,0-20 9,-5 24-14,4-16 28,-1-1-1,1 1 1,-7 17-1,7-26 7,1 16 11,2-24-2985,-2 3 2656,1 0-1,-1 0 0,0 0 0,0-1 1,-1 1-1,1 0 0,-2-4 0,-2-8-2034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45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5252,'0'0'-450,"-4"0"-590,-10 0 785,10 0 36,0 1-265,-10 1 374,10-1 10,0 0-90,-10 1 180,10-1 151,1-1-56,1 0-8,1 0 1,-1 0 0,1 0 0,-1 0 0,1 1 0,-1-1 0,1 1-1,-1-1 1,1 1 0,-1-1 0,1 1 0,0 0 0,-2 1 0,1-1 328,19 1-242,-1 1 0,27 7 0,-7-1 7,6-4-49,0-1 0,1-2 0,58-5 0,78-14-120,-104 10-36,-43 6-14,-19 0 5,0 0 0,-1 0 1,24-6-1,-17 3-61,0 2 0,0 0 0,28 1 0,-46 1 99,3 0-22,0 0-18,29 3-14,-31-2 33,3-1-46,13 0 42,-14 0-2,-1 1 0,9 1 14,-9-1 6,0-1-12,8 0 22,-8 0-13,14 4-62,-2-4 65,-11 0-2,6 3 22,-7-2-2397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48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56 2220,'8'7'1124,"-8"-6"-995,0-1 0,0 0 0,1 0 0,-1 0 0,0 1 0,0-1-1,1 0 1,-1 0 0,0 1 0,0-1 0,0 0 0,1 1-1,-1-1 1,0 0 0,0 0 0,0 1 0,0-1 0,0 0-1,0 1 1,0-1 0,0 1 0,0-1 0,0 0 0,0 1-1,0-1 1,0 0 0,0 1 0,0-1 0,0 0 0,0 1-1,0-1 1,0 1 0,-5 2-72,2 0 1,-1 0-1,0 1 0,1-1 1,-1 1-1,1 0 0,0 0 0,1 0 1,-4 7-1,-1 2 18,2 1 0,-5 15 0,8-24-83,1 0 0,0 1-1,0-1 1,1 0 0,-1 1 0,2 8 0,-1 0-38,1-11-15,0 1 0,0-1 1,0 1-1,1-1 0,-1 0 1,1 0-1,-1 0 0,1 0 1,0 0-1,5 5 0,-6-6-22,5-4-249,-1 0 297,-2 2 6,0-1-1,0 0 1,0 0 0,0 0-1,0-1 1,0 1 0,-1-1-1,1 1 1,0-1 0,-1 0-1,1 0 1,-1 0 0,0-1 0,5-4-1,-1-3-58,0-1 0,0 0 1,-1 0-1,-1-1 0,1 0 0,-2 1 0,3-16 0,-2 1 211,-1-1-1,-1-37 1,-2 63-72,0 1-50,0 0 0,0 0 0,-1 0 0,1 0 0,0 0 0,0-1 0,0 1 0,-1 0 0,1 0 0,0 0 0,0 0 0,0 0 0,0-1 0,-1 1 0,1 0 0,0 0 0,0 0 0,0-1 0,0 1 0,0 0 0,0 0 0,0-1 0,-1 1 0,1 0 0,0 0 0,0 0 0,0-1 0,0 1 0,0 0 0,0 0 0,0-1 0,0 1 1,0-1 0,0 1 0,0-1 0,0 1 0,0-1 0,0 1 0,0-1 0,-1 1 0,1-1 1,0 1-1,0-1 0,0 1 0,-1 0 0,1-1 0,0 1 0,-1-1 0,1 1 0,0 0 0,-1-1 0,1 1 0,-1 0 0,1-1 0,0 1 0,-1 0 1,0 0-1,-32-4 46,29 4-74,0 2-482,-11 3 336,12-4-22,-6 7-3068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48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2880,'3'1'-196,"1"0"23,-3-1 206,0 0 1,0 0-1,0 0 1,0 0-1,0 0 1,0 0-1,0 1 0,0-1 1,0 0-1,0 1 1,0-1-1,0 1 1,0-1-1,0 1 1,0-1-1,-1 1 1,1-1-1,0 1 1,0 0-1,-1 0 1,1-1-1,0 1 1,-1 0-1,1 0 1,-1 0-1,1 0 1,-1 0-1,1 1 1,-1 0 382,-5 16 107,-33 70 1212,34-49-1430,3-36-293,0-1-1,1 0 0,0 1 1,0-1-1,-1 0 0,1 1 0,1-1 1,-1 0-1,0 1 0,1-1 1,-1 0-1,1 1 0,-1-1 1,2 3-1,16 30-8,-13-26-44,-3-7 19,0 0 1,-1 0-1,1 0 0,0 0 0,0 0 0,0 0 0,0-1 1,0 1-1,1-1 0,-1 1 0,0-1 0,1 0 1,-1 0-1,1 0 0,0 0 0,-1 0 0,1-1 0,0 1 1,-1-1-1,1 0 0,0 0 0,-1 0 0,1 0 0,0 0 1,3-1-1,1 0-19,-1 0 0,1 0 0,0-1 0,-1 0-1,1-1 1,-1 1 0,0-1 0,0 0 0,8-5 0,-10 5 34,1-1 1,0 1-1,-1-1 0,0 0 0,0 0 0,0 0 0,0-1 1,-1 1-1,0-1 0,0 0 0,0 0 0,0 0 0,-1 0 1,0-1-1,0 1 0,1-8 0,-2 9 23,-1 0 0,0 0-1,0 0 1,0 0 0,0 0-1,-1 0 1,1 0 0,-1 0-1,0 0 1,0 0 0,-1 1-1,1-1 1,-1 0 0,0 1 0,0-1-1,-3-3 1,1 0 14,-1-3 44,3 5-56,-1 1-1,1 0 1,-1 0 0,0 0-1,-5-7 1,6 10-57,-9-9-286,4 4-2944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49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24 2760,'0'0'-188,"4"15"527,-5-11-161,-1 0 0,0 0 0,0 1 1,0-2-1,-1 1 0,1 0 0,-1 0 0,-4 4 0,6-7-142,0 0-1,0 1 0,0-1 1,0 1-1,0-1 0,0 1 1,0 0-1,1-1 0,-2 4 0,-4 12 310,1-9-270,2-2-6,-1 0 0,1 1 1,0-1-1,0 1 0,-2 10 1,0 4 118,-11 28 0,15-45-174,1 1 0,-1-1 0,1 0 0,0 1 0,0-1 0,0 0-1,0 1 1,1-1 0,0 0 0,0 1 0,1 3 0,9 4-12,-4-7-29,-4-4 2,0 0 1,0 0-1,0 0 0,0-1 1,1 1-1,-1-1 1,0 0-1,0 0 1,6 0-1,-5-1-16,0 1-70,-2 0 93,0 0 1,0 0-1,0 0 0,0-1 0,0 1 1,0-1-1,0 0 0,0 0 0,0 1 1,2-3-1,3 0-22,2 0-21,0-1 1,-1 0-1,0 0 0,0-1 1,0 0-1,0-1 1,-1 1-1,0-1 0,0-1 1,-1 1-1,0-1 1,7-10-1,-9 12 52,0-1-1,0 0 1,-1 0 0,0-1 0,0 1-1,0-1 1,-1 1 0,0-1 0,0 0-1,-1 0 1,0 0 0,0 0 0,-1 0-1,1 0 1,-2 0 0,0-9-1,0 10 14,-1 1 0,1 0-1,-1-1 1,0 1-1,-5-8 1,-3-9-7,7 18 4,0 1 0,0-1 1,0 1-1,0 0 0,-1 0 0,1 0 0,-8-5 1,9 7-2,-21-13-2868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50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48 2340,'0'0'2085,"-3"4"-1924,-7 6-84,4-5 78,1-1 1,0 2-1,0-1 0,0 1 0,1 0 1,-7 11-1,10-16-150,-3 8 78,0-1 0,1 1 0,0 0 1,0 0-1,1 1 0,0-1 0,0 0 1,1 13-1,1-16-53,0 1-1,0-1 1,1 0 0,0 0 0,0 1-1,2 6 1,-2-10-33,1 0 1,-1 0-1,1-1 1,0 1-1,-1 0 0,1-1 1,1 1-1,-1-1 0,0 1 1,0-1-1,1 0 0,-1 0 1,1 0-1,0-1 1,3 3-1,1-1-49,1 0 1,0 0-1,-1-1 0,1 0 1,0-1-1,0 1 0,0-1 1,0-1-1,0 0 1,0 0-1,0 0 0,0-1 1,0 0-1,9-3 0,-7 1-27,0 1 0,0-2-1,-1 1 1,0-1 0,1-1 0,-1 0-1,-1 0 1,1-1 0,-1 0-1,0 0 1,10-10 0,-13 9 61,1 0 0,-1-1 0,0 0 0,-1 0 0,1 0 0,-2-1 0,1 1 0,-1-1 0,-1 0 0,4-18 0,-5 23 36,-1-1-1,0 0 1,0 0-1,0 0 0,0 0 1,-1 1-1,0-1 0,0 0 1,0 0-1,-3-5 1,3 7 1,-1 0 0,1 0 0,-1 1 0,0-1 1,0 0-1,0 1 0,0 0 0,0-1 0,-1 1 0,1 0 1,-1 0-1,1 0 0,-1 0 0,0 1 0,0-1 1,-5-1-1,-18-6 115,0 0 0,-32-5 1,17 14-605,38 0 239,-10-4-2879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51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52 3272,'0'0'801,"-4"2"-675,-14 6 18,14-6 23,2 0-23,-17 23 275,12-18-339,0 1 0,1 0 0,0 0 0,1 1 0,0-1 0,0 1 0,1 0 0,-6 18 0,9-22-76,1-1 0,0 1 1,0 0-1,0-1 0,0 1 1,1-1-1,0 1 0,0 0 1,0-1-1,0 1 0,1-1 1,0 0-1,-1 0 0,2 1 1,3 5-1,-5-9-20,0 1 0,1-1 0,-1 0 0,1 1 0,-1-1 0,1 0 0,-1 0 0,1 0 0,0 0 0,0 0 0,-1 0 0,1-1 0,0 1 0,0 0-1,0-1 1,0 0 0,0 1 0,0-1 0,0 0 0,0 0 0,0 0 0,3-1 0,35-5-372,-32 2 291,0 1 0,0-1 0,0 0-1,-1 0 1,0-1 0,1 0 0,-2 0-1,1-1 1,10-11 0,-10 7 45,0 0-1,0 0 1,-1-1-1,-1 0 1,6-15-1,-10 22 63,1-1-1,-1 1 1,0-1-1,0 0 1,-1 1-1,1-1 1,-1 0-1,0 0 0,-1 0 1,1 1-1,-1-1 1,0 0-1,0 1 1,0-1-1,-4-8 1,3 9-12,-1 1 0,0-1 0,0 1 1,0-1-1,0 1 0,0 0 1,-1 0-1,0 0 0,1 1 0,-1-1 1,0 1-1,0 0 0,0 0 0,-8-2 1,10 3-82,-1 1-348,-27-7-1311,28 7 1134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52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2220,'0'0'302,"-1"2"-208,-9 15 383,4-7-169,0 0 1,1 1-1,0-1 0,1 1 1,-4 13-1,-9 39 217,10-43-446,2-1-1,0 1 1,2 0 0,-3 33-1,4-26-196,1-22 7,1 0-1,-1 1 1,1-1 0,0 0-1,1 1 1,1 8 0,-3-2-248,1-12 290,-1 1 0,1-1 0,0 0 0,0 1 0,0-1 0,-1 1 0,1-1 0,0 1 0,0-1 0,0 1 0,0-1 0,0 1 0,0-1 0,0 1 1,0-1-1,0 0 0,0 1 0,0-1 0,0 1 0,0-1 0,1 1 0,-1-1 0,0 1 0,0-1 0,0 1 0,1-1 0,-1 0 0,0 1 0,0-1 0,1 0 0,0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41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328 22 4640,'0'-3'-284,"-3"-7"-249,3 10 605,0-1 0,0 1 1,0 0-1,0-1 0,0 1 0,0-1 0,0 1 1,-1 0-1,1-1 0,0 1 0,0 0 0,0-1 0,-1 1 1,1 0-1,0-1 0,0 1 0,-1 0 0,1 0 0,0-1 1,0 1-1,-1 0 0,1 0 0,0 0 0,-1-1 0,1 1 1,-1 0-1,1 0 0,0 0 0,-1 0 0,1 0 1,0 0-1,-1-1 0,1 1 0,-1 0 0,1 0 0,0 0 1,-1 0-1,0 1 0,-19 9 185,15-7-13,0 6 307,1-1 0,1 1 0,-3 11 0,-3 48 175,10-38-578,0-19-115,-1 0 0,0 0 0,-1-1 0,0 1 0,-3 11 0,0 23 51,3-37-83,1-8-2,0 1 1,0-1 0,0 1-1,0-1 1,0 1-1,0-1 1,0 1 0,0-1-1,0 1 1,0-1 0,-1 1-1,1-1 1,0 1-1,0-1 1,-1 0 0,1 1-1,0-1 1,0 1 0,-1-1-1,1 0 1,-1 1-1,1-1 1,0 0 0,-1 1-1,1-1 1,-1 0 0,-29 10-2,16-8 7,0-1 1,-1 0-1,1-1 0,0-1 0,-1 0 0,1-1 0,-15-4 1,0 1 25,-4-6 8,20 6-37,10 4-22,-4-2 159,7 3-197,0-1-1,0 1 1,0 0 0,0 0 0,0 0-1,-1 0 1,1 0 0,0 0-1,0 0 1,0 0 0,0 0-1,0 0 1,-1 0 0,1-1 0,0 1-1,0 0 1,0 0 0,0 0-1,0 0 1,0 0 0,0 0 0,0-1-1,0 1 1,0 0 0,-1 0-1,1 0 1,0 0 0,0 0 0,0-1-1,0 1 1,0 0 0,0 0-1,0 0 1,0 0 0,0-1-1,0 1 1,0 0 0,0 0 0,1 0-1,-1 0 1,0-1 0,0 1-1,0 0 1,0 0 0,0 0 0,0 0-1,0 0 1,0-1 0,41-12-4081,-37 12 2269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52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2888,'0'0'-158,"6"3"-12,18 7 235,-18-7 26,4 6 515,-9-8-532,0 1-1,0-1 1,0 0 0,0 1 0,0-1 0,0 1 0,0-1 0,-1 1 0,1-1 0,-1 1-1,1 0 1,-1-1 0,1 1 0,-1 0 0,0-1 0,0 1 0,0 2 0,-5 32 895,2-10-491,2-20-395,1 0-1,-1-1 0,-1 1 0,1-1 1,-1 1-1,0-1 0,-3 6 1,-7 25 204,5 3-143,3-21-30,1-1 1,-1 32 0,3-29-248,1-5-249,0-1 0,4 27 1,6-12-2979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53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1 3544,'0'0'-213,"-2"4"-124,-47 59 1335,43-56-798,1 0 1,1 1-1,-6 11 0,-6 9 227,10-17-300,1 2 0,0-1 0,0 0 0,2 1 0,-1 0-1,-2 21 1,5-28-98,-3 15 81,-1 32-1,5-51-117,0 0 1,0-1-1,1 1 0,-1 0 1,0-1-1,1 1 0,0 0 0,-1-1 1,1 1-1,0-1 0,0 1 1,0-1-1,0 0 0,0 1 1,0-1-1,0 0 0,1 0 1,-1 1-1,0-1 0,1 0 1,-1 0-1,1-1 0,-1 1 1,1 0-1,-1 0 0,1-1 1,-1 1-1,4 0 0,-2-1-56,3 0 0,1-1 19,0-1 1,0 1-1,-1-1 1,1 0-1,9-5 1,-8 2-10,0 0 0,0 0 0,-1-1 0,1-1 0,-1 1 0,-1-1 0,1 0 0,-1 0 0,-1-1 0,10-15 0,-12 17 59,-1 1 0,1 0 0,-1-1 0,0 1 0,-1-1 0,1 0 0,-1 0 1,0 1-1,-1-1 0,1 0 0,-1 0 0,0 0 0,-1 0 0,1 0 0,-1 0 0,-1 1 0,1-1 0,-4-8 0,3 9 19,-1 1 0,1 0-1,-1 0 1,-1 0-1,1 0 1,0 1 0,-1-1-1,0 1 1,0 0-1,0 0 1,0 0-1,0 0 1,-1 1 0,-8-4-1,-3 0-47,0 0-1,0 1 1,-18-3 0,-32-1-655,28 6-1406,9-1 1208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0:42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1 428,'0'0'-20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0:43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33 752,'0'0'280,"0"-3"-15,0-2-1000,0-4 2302,1 8-1193,-1 0 1,0 0 0,1 0 0,-1 0-1,1 0 1,-1 1 0,1-1 0,-1 0-1,1 0 1,0 1 0,-1-1 0,1 0-1,0 1 1,0-1 0,-1 1 0,1-1 0,0 1-1,0-1 1,0 1 0,0 0 0,-1-1-1,1 1 1,0 0 0,0 0 0,0 0-1,1-1 1,-1 1-226,1 0 1,-1 0-1,0 0 0,1 0 1,-1 0-1,0 0 0,0 1 1,1-1-1,-1 0 0,0 1 1,0-1-1,0 1 0,1-1 1,-1 1-1,0-1 0,0 1 1,0 0-1,0 0 0,0-1 1,0 1-1,0 0 0,0 0 1,0 0-1,-1 0 0,1 0 1,0 0-1,0 0 0,-1 0 1,1 3-1,1-2-46,-1 1-1,0 0 1,0-1 0,0 1 0,-1 0-1,1 0 1,-1 5 0,4 12 310,8 39 154,-8-20-438,-1 1 0,-1-1 0,-3 1 1,-1 0-1,-12 62 0,13-85-168,0 0 0,2 22 0,-1-10-72,0-27 71,1-1 31,-1 0 1,0 1 0,0-1 0,0 0-1,0 1 1,0-1 0,0 0 0,-1 1-1,1-1 1,0 0 0,-1 1 0,1-1-1,-2 2 1,1 1-96,1-3 97,0 0 1,0 0 0,0 0 0,0 0-1,0 0 1,0 0 0,0 0-1,0 0 1,1 0 0,-1 0-1,0 0 1,1 0 0,-1 0 0,1 0-1,-1 0 1,1 0 0,-1 0-1,1-1 1,0 1 0,-1 0 0,1 0-1,0-1 1,0 1 0,0 0-1,-1-1 1,1 1 0,0-1-1,0 1 1,0-1 0,0 1 0,0-1-1,0 0 1,1 1 0,1 0 4,2-2 9,-2 1-6,21-4-5,37-9 0,-9 3-11,119-13-178,-143 21 24,41 4 0,-6 1-27,-11 1 42,-50-4 126,20 0-181,-21 0 207,-1 0 0,0 0 0,1 1 0,-1-1 0,0 0 0,1 0 0,-1 0 0,1 0 0,-1 0 1,0 1-1,1-1 0,-1 0 0,1 0 0,-1 0 0,1 0 0,-1 0 0,0-1 0,1 1 0,-1 0 0,1 0 0,-1 0 0,0 0 0,1 0 0,-1 0 0,0-1 1,1 1-1,0 0-3,-1-1 1,0 1 0,1 0 0,-1 0 0,1 0-1,-1 0 1,0-1 0,1 1 0,-1 0 0,1 0 0,-1 0-1,0 0 1,1 0 0,-1 0 0,1 0 0,-1 0-1,0 0 1,1 0 0,-1 0 0,1 0 0,-1 1 0,0-1-1,1 0 1,-1 0 0,0 0 0,1 1 0,24-12-3713,-23 10 3111,-5-2-1931,-8-9 820,1 6-2484,-1 3 1533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0:44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457 16 5901,'2'-2'-66,"-1"1"0,0 0 1,1 0-1,-1 0 0,1 0 1,0 0-1,-1 0 0,1 1 1,0-1-1,-1 0 0,1 1 1,0 0-1,0-1 0,2 1 739,4-3-466,-5 2 143,-6 4 1762,-33 17-962,-72 30 0,-15 7-477,-27 21-249,101-45-451,47-32 12,-15 15-119,16-16 131,1 0 0,0 0 0,0 0 1,-1 0-1,1 0 0,0 0 0,0 0 1,-1 1-1,1-1 0,0 0 0,0 0 1,-1 0-1,1 0 0,0 0 0,0 0 0,0 1 1,-1-1-1,1 0 0,0 0 0,0 0 1,0 1-1,-1-1 0,1 0 0,0 0 1,0 1-1,0-1 0,0 0 0,0 0 0,0 1 1,0-1-1,0 0 0,0 0 0,-1 1 1,1-1-1,0 0 0,0 0 0,0 1 1,0-1-1,1 0 0,-1 0 0,0 1 0,0-1 1,0 0-1,0 0 0,0 1 0,0-1 1,1 1-1,-1 0 1,0-1 0,0 1-1,1 0 1,-1-1 0,1 1 0,-1 0-1,1-1 1,-1 1 0,1-1-1,-1 1 1,1-1 0,-1 1-1,1-1 1,0 1 0,-1-1 0,1 0-1,0 1 1,-1-1 0,1 0-1,1 1 1,142 23-81,-18-1 19,-110-19 58,-13-4 7,0 1 0,1 0 0,-1 0 1,0 0-1,0 0 0,0 0 0,0 1 1,0 0-1,0-1 0,0 1 0,0 0 1,0 0-1,2 4 0,4 2 1,23 31 11,-30-36-7,-1 0 0,1 0 0,0 1 0,-1-1-1,0 0 1,0 1 0,0-1 0,0 1 0,-1-1 0,1 1-1,-1-1 1,0 1 0,0-1 0,0 1 0,0 0-1,-1-1 1,0 1 0,1-1 0,-1 0 0,0 1 0,-2 3-1,1-5 6,0 1-1,0-1 1,-1 0-1,1 0 1,0 0-1,-1 0 1,1 0-1,-1 0 1,0 0-1,1-1 1,-1 0-1,0 1 1,0-1-1,0 0 0,0 0 1,-4 0-1,-8 4 24,-2 1-6,0 0 0,0-2 1,0 0-1,-1-1 0,0-1 0,-33 0 1,42-2-56,8 1-27,0-1 0,0 0-1,0 0 1,0 1 0,0-1 0,0 0 0,0 0 0,0 0-1,0-1 1,0 1 0,0 0 0,0 0 0,0 0 0,0-1 0,0 1-1,0 0 1,0-1 0,0 1 0,0-1 0,0 1 0,0-1 0,1 0-1,-1 1 1,0-1 0,0 0 0,1 0 0,-1 1 0,0-1-1,1 0 1,-1 0 0,1 0 0,-1 0 0,1 0 0,-1-1 0,4-2-518,29-24-4297,-23 24 2308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0:48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13 200 5781,'0'0'-85,"0"-3"307,0-10 5728,0 20-5846,-9 133 420,8-112-464,2 20 15,-3-6-2,1-34-58,0 1-1,1-1 0,1 13 0,0 19 21,-2-30-37,1 1 0,3 19-1,-2-21-22,0 0 0,-1 1 0,-1 13 0,0-1-111,1-20 92,0 6 17,0-6-46,1-6-378,10-64 259,21-69 0,-19 66 124,14-60 32,0 24 20,-21 81 4,-5 20 3,1 0 1,0 0 0,0 0 0,0 0-1,1 1 1,0-1 0,0 1 0,0-1-1,1 1 1,0 0 0,0 0 0,0 1-1,1-1 1,-1 1 0,1 0-1,0 0 1,0 1 0,1-1 0,9-4-1,-8 5-3,1 1 0,-1-1 0,14-1 0,5-2-25,-21 5 22,0 0 1,1 0-1,-1 1 0,1-1 1,7 2-1,17-2-42,-27 0 48,0 1 0,0 0-1,1 0 1,-1 0 0,0 0-1,1 0 1,-1 1 0,4 0-1,8 1-32,-7-2 3,-1 1 0,0-1 0,1 1 0,-1 1-1,0-1 1,0 1 0,0 1 0,13 5 0,-17-6 24,1 0 0,0 0 1,-1 1-1,1-1 0,-1 1 0,0 0 1,0 0-1,0 0 0,0 0 1,0 0-1,-1 1 0,0-1 0,0 1 1,1 0-1,0 4 0,-2-4 8,0 0 1,0 0-1,0 0 0,0 1 0,-1-1 0,0 0 0,0 1 1,0-1-1,0 0 0,-1 0 0,-1 8 0,0-4 7,-1 0-1,1-1 0,-1 1 1,-1-1-1,1 1 0,-1-1 1,0-1-1,-1 1 0,0 0 1,0-1-1,0 0 1,-1 0-1,0-1 0,0 1 1,0-1-1,-13 7 0,-3 1-48,-1-2 0,-1-1 0,-42 13 1,36-13-74,13-5 30,0-1 0,-1 0 0,0-1 0,1-1 0,-25 0 0,24-5 13,15 2 38,-1 1-15,-11 0 31,12 0 2,-4-1-30,1 0 56,8 2 516,11 5-399,1 1 1,-1 0 0,-1 1-1,1 0 1,-1 1-1,15 14 1,17 17 243,10 13-61,-33-34-168,-1 1 1,22 28-1,20 27 106,-50-63-200,-10-11-46,0 1 0,0-1 1,0 1-1,0 0 0,-1 0 0,1 0 0,0 0 1,-1 1-1,1-1 0,-1 0 0,0 1 1,2 4-1,-3-7 0,0 0 1,0 0-1,0 1 1,0-1 0,0 0-1,0 0 1,0 1-1,1-1 1,-1 0-1,0 0 1,0 1-1,0-1 1,0 0 0,0 0-1,1 0 1,-1 1-1,0-1 1,0 0-1,0 0 1,1 0 0,-1 0-1,0 0 1,0 1-1,1-1 1,-1 0-1,0 0 1,0 0-1,1 0 1,-1 0 0,0 0-1,1 0 1,7 5-251,-8-5 165,0 1-1,0-1 0,0 0 1,0 0-1,0 0 1,0 0-1,0 0 1,1 1-1,-1-1 1,0 0-1,0 0 1,0 0-1,0 0 1,0 0-1,0 0 1,1 0-1,-1 1 1,0-1-1,0 0 1,0 0-1,0 0 1,1 0-1,-1 0 1,0 0-1,0 0 1,0 0-1,0 0 1,1 0-1,-1 0 1,0 0-1,0 0 1,0 0-1,1 0 1,-1 0-1,0 0 1,0 0-1,0 0 0,0 0 1,1 0-1,-1-1 1,0 1-1,0 0 1,0 0-1,0 0 1,0 0-1,1 0 1,-1 0-1,0 0 1,0-1-1,0 1 1,0 0-1,0 0 1,0 0-1,0 0 1,0 0-1,1-1 1,5-10-531,-5 9-239,1-2-1999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0:49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6 6201,'0'0'-252,"-1"-2"-10,0 2 334,1 0 1,0-1-1,0 1 1,0 0-1,0 0 1,0 0-1,-1-1 1,1 1 0,0 0-1,0 0 1,0 0-1,-1-1 1,1 1-1,0 0 1,0 0-1,0 0 1,-1 0 0,1 0-1,0 0 1,0-1-1,-1 1 1,1 0-1,0 0 1,-1 0 0,1 0-1,0 0 1,0 0-1,-1 0 1,1 0-1,0 0 1,0 0-1,-1 0 1,1 0 0,-1 1-1,-5 9 1045,-4 30-728,5-17 357,-18 89 563,6-21-814,-40 87 130,31-102-446,-1 12-91,6-19-483,20-67 301,1-5-527,1 1 594,-1-1 0,1 0-1,0 1 1,0-1 0,0 0-1,0 1 1,0-1 0,1 1-1,1-3 1,6-12-113,168-380-1033,-123 281 1205,-48 105-15,0-1 0,1 1-1,0 0 1,1 1 0,0 0-1,19-19 1,4 9 94,-30 19-67,9 1 49,-8 0-65,0-1 0,1 1 1,-1 0-1,0 0 0,1 0 0,-1 1 0,0-1 1,0 0-1,1 1 0,-1 0 0,0-1 0,0 1 0,0 0 1,0 0-1,0 0 0,0 0 0,3 3 0,-3-1 10,1 1 0,-1 0 0,0 0 0,0 0 0,-1 0 0,1 1 0,-1-1 0,0 0 0,0 1 0,0-1 0,-1 0 0,0 1 0,0 5 0,2 3 50,0 27 194,-3 71 0,-1-69-144,6 63 0,1-1-5,-5-24-1004,-3-70 570,10-37-9646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0:50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 5120,'0'0'-245,"-5"2"142,1-1 154,-14 4 2121,25-3-1876,-5-1-289,6 1 225,0 0 0,0 0-1,1-1 1,15 1 0,53-6 1039,-30 4-743,0-2-1,62-11 0,-101 12-462,26-1-40,-21 0-117,-1 2-10,-10 0-42,2 0-44,11 0-42,-11 0-56,-1 0-1077,12 0 676,-11 0-419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04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 5853,'-34'19'-1027,"33"-18"983,-10 6 67,10-6 7,0 0 0,0-1 0,1 1-1,-1 0 1,0-1 0,0 1 0,0-1-1,1 1 1,-1-1 0,0 1-1,0-1 1,0 1 0,0-1 0,0 0-1,-2 1 1,2 1 395,0 0-1,0 0 0,0 0 1,0 0-1,0 0 0,1 0 1,-1 1-1,1-1 1,-1 0-1,1 0 0,0 5 1,1 55 682,1-27-698,-5 60 0,1-64-346,2 47 0,2-29-324,-5-33 68,3-15 182,0 0 0,0 0 0,-1 0-1,1 0 1,0 0 0,0 0 0,0 0 0,0 0 0,0 1 0,0-1-1,0 0 1,1 0 0,-1 0 0,0 0 0,0 0 0,1 0 0,0 1-1,0-1-49,-1 2 4,1-2 50,-1 0-1,1 0 0,-1 1 1,1-1-1,-1 0 0,1 0 1,0 0-1,0 0 0,-1 0 1,1 0-1,0 0 0,0 0 1,0 0-1,0 0 0,0-1 1,0 1-1,0 0 0,1-1 1,-1 1-1,0 0 0,0-1 1,0 0-1,1 1 0,-1-1 1,0 0-1,1 0 0,1 1 1,13 1-38,1-1 0,29-1 1,-25 0 29,-10-1 11,-1 1-1,1-2 1,13-3 0,-6 1-3,71-9-13,-55 9-26,57-14 1,-90 17 40,0 1 0,0 0 0,0-1 0,0 1 0,0 0 0,0 0 0,0 0 0,0-1 0,1 1 0,-1 0 0,0 1 0,0-1 0,0 0 0,2 0 0,17 1-106,30-11-325,-47 9 364,1 0 1,-1 0 0,1 1-1,-1 0 1,1-1 0,0 1-1,-1 0 1,1 1 0,3 0-1,-4-1 80,48 8-1325,-49-8 1069,2 1-343,0 0 469,19 5-3914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05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451 25 4640,'-2'-14'-69,"2"14"109,-1-1-1,0 0 1,0 0 0,0 0-1,0 0 1,0 1 0,0-1-1,0 0 1,0 1 0,0-1-1,0 1 1,0-1 0,0 1-1,0 0 1,0-1 0,0 1-1,-1 0 1,1 0 0,-2 0-1,-30 4 878,24-3-659,-9 3 206,1 0 1,-1 1 0,1 1 0,-18 9 0,12-7-129,19-7-291,1 0 1,-1 1-1,1-1 0,-1 1 1,1-1-1,-1 1 1,1 0-1,-4 4 1,-2 1 76,-1-1 1,1 1-1,-22 9 1,18-10-25,1 1-1,-16 11 1,-16 11 71,30-21-153,0 2-1,-13 10 1,26-19-18,0 0 0,0 0 1,0 1-1,0-1 0,0 0 0,1 1 0,-1-1 1,0 1-1,1-1 0,-1 1 0,1-1 0,-1 1 1,1-1-1,0 1 0,-1-1 0,1 3 0,0-2-10,3 0-4,4 2-17,0 0 1,1 0-1,-1-1 1,1 0 0,0-1-1,14 3 1,57 6-118,-8-1 61,-64-9 83,5 1-12,0 1-1,0 0 1,17 8-1,-27-11 19,0 1-1,0 0 0,0 0 0,0 0 0,0 0 0,0 1 0,0-1 0,-1 0 0,1 1 0,0 0 0,-1-1 0,1 1 0,-1 0 0,0-1 0,1 1 0,-1 0 0,0 0 0,0 0 0,0 0 0,-1 0 0,1 1 0,0-1 0,-1 0 1,1 0-1,-1 3 0,0-1 11,-1 0 0,0 0 0,1-1 0,-2 1 0,1-1 0,0 1 0,-1-1 0,1 1 0,-1-1 0,0 0 0,0 0 0,0 0 0,-4 4 0,-1 1 63,-1 0 1,-16 13-1,-10 4 261,-59 31-1,39-25-110,45-26-341,0 0-1,0-1 0,-19 5 1,26-8-209,1-5-1207,-2-12 785,3 16 712,0 0 0,0-1 0,0 1 0,0 0 0,0 0 0,0-1 0,0 1 0,0 0 0,0 0 0,0-1 0,0 1 0,0 0 0,0 0 0,0-1 1,0 1-1,0 0 0,0 0 0,0-1 0,0 1 0,0 0 0,0 0 0,1 0 0,-1-1 0,0 1 0,0 0 0,0 0 0,0 0 0,1-1 0,-1 1 0,0 0 0,14-15-2250,0 1-568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43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80 4640,'-22'10'3027,"-25"16"-2520,30-14-333,0 0 1,1 1-1,1 1 1,-23 26-1,33-34-124,0 1 0,0 1 0,-7 14 0,4-6 26,7-14-69,1 0 0,-1 0 1,1-1-1,-1 1 0,1 0 0,0 0 0,0 0 0,0 1 0,0-1 0,0 0 0,0 0 1,1 0-1,-1 0 0,0-1 0,1 1 0,0 0 0,-1 0 0,1 0 0,0 0 0,0 0 1,0-1-1,2 3 0,-2-2-10,1 0 1,-1 0-1,1 0 1,-1 0-1,1-1 1,-1 1-1,1 0 1,0-1-1,0 0 1,0 1-1,0-1 1,0 0 0,0 0-1,0 0 1,1 0-1,-1 0 1,0-1-1,0 1 1,3 0-1,5-2-52,0 1 1,0-1-1,0-1 0,0 0 0,0 0 0,0-1 0,-1 0 1,1-1-1,-1 0 0,0 0 0,0-1 0,-1 0 1,10-8-1,-9 6 28,-1-1 1,-1 0 0,1-1-1,-1 1 1,-1-2 0,0 1-1,0-1 1,-1 1-1,0-2 1,0 1 0,2-12-1,7-10 48,-13 28-26,0-1-1,0 1 1,0 0 0,-1 0 0,1 0-1,-1 0 1,0-1 0,0 1 0,-1 0-1,1 0 1,-1 0 0,0-1 0,0 1-1,-1 0 1,1 0 0,-1 1 0,0-1-1,0 0 1,0 0 0,-4-5 0,-8-16-378,7 11-582,4 8-2676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05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6309,'3'-8'-173,"-1"1"1,1 0-1,6-14 1,-8 20 250,1-1 158,-2 2-201,0-1-1,0 1 0,1 0 0,-1 0 0,0 0 0,0 0 0,0-1 0,0 1 0,0 0 0,0 0 0,0 0 0,1-1 0,-1 1 0,0 0 0,0 0 0,0 0 0,0 0 1,0 0-1,1 0 0,-1 0 0,0-1 0,0 1 0,0 0 0,1 0 0,-1 0 0,0 0 0,0 0 0,0 0 0,1 0 0,-1 0 0,0 0 0,0 0 0,0 0 0,1 0 1,-1 0-1,0 0 0,0 0 0,0 0 0,1 0 0,-1 0 0,0 1 0,0-1 0,0 0 0,1 0 0,-1 0 0,0 0 0,0 0 0,0 0 0,0 0 0,1 1 0,-1-1 1,0 0-1,0 0 0,0 1 0,4 8 171,0 0 0,0 0 0,-1 1 0,3 12-1,3 35 462,13 91 295,-20-130-831,9 32 1,2 10-5,-11-44-273,0 0 0,0-1 0,2 1 0,0-1 0,12 29 0,-16-42 31,5-60-371,-4 31 488,1 0-1,2 0 0,0 0 1,2 0-1,1 1 1,1 0-1,1 0 0,1 1 1,19-33-1,-24 50 8,1 0 0,0 0-1,0 1 1,0 0 0,1 0 0,0 1-1,1 0 1,-1 0 0,12-6-1,-5 3 2,0 2 0,1-1 0,0 2 0,26-8 0,-35 13-9,3-2 1,-1 1 0,1 0 0,17-1 0,-6 3-1,-16 0 0,0-1 0,0 1 0,0 0 0,1 1-1,-1-1 1,0 1 0,4 1 0,6 2 0,-7-3 13,0 1 0,1 1 0,-1 0 0,0 0 0,0 0 0,9 7 0,-13-9-8,-1 1 1,0 0 0,0 0-1,0 0 1,0 0-1,0 0 1,-1 1 0,1-1-1,-1 0 1,1 1 0,-1-1-1,0 1 1,0 0 0,0-1-1,0 1 1,0 0 0,-1 0-1,1-1 1,-1 1 0,0 5-1,1-5 14,-2 1 1,1 0-1,0-1 0,-1 1 0,1 0 0,-1-1 1,0 1-1,0-1 0,-1 1 0,1-1 0,-1 0 1,-2 5-1,-1-2 18,0 0 1,0-1-1,-1 0 0,1 0 1,-8 5-1,-1-1 9,-1 0 0,0-1 1,0 0-1,-1-1 0,0-1 0,-30 8 0,40-12-37,-94 14 91,94-14-97,3-1-3,1-1 1,-1 1-1,1-1 0,-1 0 1,1 1-1,-1-1 0,1 0 1,-1 0-1,1-1 1,-4 0-1,-17-2 235,32 2-176,24 2-22,-21 1 39,-1 0 0,1 0 0,-1 1 0,1 1 1,15 6-1,-16-5-30,6 3 62,0 1 0,29 20 1,-20-11-12,-6-3-78,-1 0 0,-1 2 0,30 34 0,-29-30-165,-6-7-662,0 1 1,18 30-1,-22-40 117,-4-1-3302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0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17 6177,'1'-3'-334,"2"-10"341,-3 19 237,-8 87 1033,-1-36-573,-31 96 1,26-102-510,-7 21 46,-11 45-292,24-80-177,8-35 175,5-6-247,2-4 274,0 1 0,-1-1 0,0 0 0,0-1 0,0 1 0,5-15 0,27-67-70,-25 56 61,19-37 0,-7 26 22,92-153 323,-113 193-279,0 0-1,0 0 1,1 1-1,0-1 0,0 1 1,0 0-1,0 1 1,1-1-1,-1 1 0,1 0 1,0 1-1,0-1 0,7-1 1,-9 3 159,1 3-81,-1-1-73,0 0 1,-1 1 0,1 0-1,0 0 1,-1 0 0,0 0-1,1 0 1,-1 1 0,0 0 0,0-1-1,-1 1 1,1 0 0,0 0-1,-1 1 1,2 2 0,5 18 173,13 41 171,13 128-9,-31-159-511,-2-11-812,10 41 0,-9-59 428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07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12 5088,'-36'-4'-512,"32"4"2296,16 1-1513,5 0-230,52 3 725,71-5 0,-103-1-964,-22 1-1159,0 0 0,23-4 0,-23 1-722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07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7 5216,'0'0'-125,"-3"-2"74,3 2 84,0 0 1,0 0 0,0-1-1,0 1 1,0 0-1,0 0 1,0 0 0,-1-1-1,1 1 1,0 0 0,0 0-1,0 0 1,0-1-1,0 1 1,-1 0 0,1 0-1,0 0 1,0 0 0,0 0-1,-1-1 1,1 1-1,0 0 1,0 0 0,-1 0-1,1 0 1,0 0-1,0 0 1,-1 0 0,1 0-1,0 0 1,0 0 0,-1 0-1,1 0 1,0 0-1,0 0 1,0 0 0,-1 0-1,1 0 1,0 0-1,0 0 1,-1 0 0,1 1-1,0-1 1,0 0 0,0 0-1,-1 0 1,1 0-1,0 0 1,0 1 0,0-1-1,-1 0 1,1 0-1,0 0 1,0 0 0,0 1-1,0-1 1,0 0 0,0 0-1,0 1 1,-1-1-1,2 19 1833,-1-16-2314,3 65 2136,6 71-289,-5-39-917,1 11-227,-3-90-256,5 69-357,-6-87 334,-1 0-1,1 0 1,0 0-1,0 0 1,0 0-1,0 0 1,0 0 0,1 0-1,-1 0 1,1-1-1,0 1 1,0-1-1,0 1 1,0-1 0,0 0-1,6 4 1,-7-5 18,0-1 1,0 1 0,-1-1 0,1 0-1,1 1 1,-1-1 0,0 0 0,0 0-1,0 0 1,0 0 0,0 0-1,0 0 1,0 0 0,0 0 0,0 0-1,0-1 1,1 1 0,-1 0 0,9-1-40,0-1 1,1 0 0,-1 0-1,0-1 1,11-4 0,13-4-50,45-12-49,-32 9 61,50-9 0,-18 8-130,-38 7 52,0 1 0,65-3 0,-9 3-412,-93 7 451,-1 0-18,31 3-764,-32-3 532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08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371 16 5444,'9'-9'-343,"-9"9"367,0 0 1,-1 0 0,1 0-1,0 0 1,0 0 0,0 0 0,0 0-1,-1 0 1,1 0 0,0 0 0,0 0-1,0 0 1,0 0 0,0 0-1,-1 0 1,1 0 0,0 0 0,0 0-1,0 0 1,0 0 0,0-1-1,-1 1 1,1 0 0,0 0 0,0 0-1,0 0 1,0 0 0,0 0 0,0-1-1,0 1 1,0 0 0,0 0-1,-1 0 1,1 0 0,0 0 0,0-1-1,0 1 1,0 0 0,0 0 0,0 0-1,0 0 1,0-1 0,0 1-1,0 0 1,0 0 0,0 0 0,0 0-1,0-1 1,1 1 0,-1 0 0,0 0-1,0 0 1,0 0 0,0 0-1,0-1 1,0 1 0,0 0 0,-34 9 625,-1 2 0,-51 23 0,59-22-388,0 1 0,1 2-1,1 0 1,-46 37 0,66-48-293,0 1 0,0 0 0,1 0 0,0 0 0,-1 0 0,2 1 0,-1 0 0,-5 11 0,8-15-74,9 6-84,-8-7 176,1 0-1,0 0 1,-1 0 0,1 0 0,0 0-1,-1-1 1,1 1 0,0 0 0,0-1-1,0 1 1,0 0 0,0-1 0,0 1-1,-1-1 1,3 1 0,22 5-277,0-1 0,31 2 1,19 3-25,-53-5 232,0 0-1,0 2 1,26 11 0,-47-17 93,0 0 0,1 0 0,-1 0 0,0 0 0,0 0 0,0 0 0,0 0 0,0 1 0,0-1 0,0 0 0,-1 1 0,1-1 0,0 0 0,-1 1 0,1-1 1,-1 1-1,1-1 0,-1 1 0,0-1 0,1 1 0,-1 0 0,0-1 0,0 1 0,0-1 0,-1 1 0,1-1 0,0 1 0,0-1 0,-1 1 0,1-1 0,-1 1 0,1-1 0,-1 1 0,0-1 0,0 0 1,0 1-1,1-1 0,-1 0 0,-2 2 0,-5 5 101,0-1 1,-1-1-1,0 0 1,0 0 0,0 0-1,-20 7 1,-59 15 311,47-17-297,35-10-167,0 0 1,0-1 0,1 1 0,-1-1 0,-8-1 0,2 0-108,11 1 118,0 0-1,1 0 0,-1 0 1,1 0-1,-1 1 1,0-1-1,1 0 0,-1-1 1,0 1-1,1 0 1,-1 0-1,1 0 0,-1 0 1,0 0-1,1-1 1,-1 1-1,1 0 1,-1 0-1,1-1 0,-1 1 1,1 0-1,-1-1 1,1 1-1,-1-1 0,1 1 1,-1-1-1,1 1 1,0-1-1,-1 1 0,1-1 1,0 1-1,-1-1 1,1 1-1,0-1 0,0 1 1,0-1-1,-1 0 1,1 1-1,0-1 1,0 1-1,0-1 0,0 0 1,0 1-1,0-1 1,0 0-1,0 1 0,0-1 1,1 1-1,-1-1 1,0 0-1,1 0 0,0-3-466,0 1 0,1 0 0,0-1-1,0 1 1,0 0 0,5-6 0,1-2-1532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09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24 5264,'0'0'-134,"-8"-3"-60,8 3 225,0 0 1,0 0-1,1 0 0,-1 0 1,0 0-1,0 0 1,0 0-1,0 1 1,0-1-1,0 0 0,0 0 1,0 0-1,0 0 1,0 0-1,0 0 1,0 0-1,0 0 0,0 1 1,0-1-1,0 0 1,0 0-1,0 0 1,0 0-1,0 0 0,0 0 1,0 0-1,0 0 1,-1 1-1,1-1 1,0 0-1,0 0 0,0 0 1,0 0-1,0 0 1,0 0-1,0 0 1,0 0-1,0 0 0,0 0 1,0 0-1,-1 0 1,1 0-1,0 1 1,6 4 141,-1 1 0,0 0 0,-1 1 0,1-1 0,-1 1 0,-1 0 0,1 0 0,-1 0 0,0 0 0,-1 1 0,3 14 0,1 22 431,10 133 688,-15-144-1116,7 34 1,-4-34-201,1 34 1,-1-22-174,-4-43 116,1-10-609,5-89 397,8-71 35,-10 144 237,1 0 0,1 0 1,1 1-1,1-1 0,12-22 0,-16 37 14,1 0 0,1-1 0,-1 2 0,2-1 0,-1 1 0,1 0 0,0 0 0,1 1 0,0-1 0,0 2-1,1-1 1,-1 1 0,1 1 0,1 0 0,-1 0 0,12-4 0,-7 3 6,-7 4-3,0-1 1,0 1-1,0 0 1,0 1-1,16-2 1,-6 1-8,1 1 0,17 1-1,-27 0 9,18 8-4,-16-4 6,-8-4 8,0 1-1,-1 0 1,1 0-1,0-1 1,0 1-1,-1 1 1,1-1-1,0 0 1,-1 0-1,1 1 1,-1-1-1,0 0 1,1 1-1,-1 0 1,0-1-1,0 1 1,0 0-1,0-1 1,0 1-1,0 0 1,-1 0-1,1 0 1,-1 0-1,1 0 1,-1 0 0,1 0-1,-1 0 1,0 0-1,0 0 1,0 0-1,0 0 1,-1 0-1,1 0 1,-1 0-1,1 0 1,-1-1-1,1 1 1,-1 0-1,0 0 1,0 0-1,0 0 1,0-1-1,0 1 1,0-1-1,-1 1 1,1-1-1,-3 3 1,-8 8 78,8-8-55,-1 0 0,1 0 0,0 0 0,-1 0 1,0-1-1,-10 5 0,-58 23 193,-86 23 1,150-52-215,-1 1 27,1 0 0,-1 0 0,-12 7 1,20-8 233,5 0-178,3 3-27,1-1 0,0 0 0,0 0 0,0-1 0,0 0 0,0 0 0,12 2 1,29 13 232,94 50 321,-39-13-814,-93-49-395,20 8-217,-11-10-4931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10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217 120 6057,'0'-1'33,"0"0"1,0 1 0,0-1 0,0 0 0,0 1 0,-1-1 0,1 1 0,0-1-1,0 0 1,0 1 0,0-1 0,-1 1 0,1-1 0,0 0 0,-1 1 0,1-1-1,0 1 1,-1-1 0,1 1 0,-1-1 0,1 1 0,-1 0 0,1-1 0,-1 1 0,1 0-1,-1-1 1,1 1 0,-1 0 0,1-1 0,-1 1 0,0 0 0,1 0 0,-1 0-1,1 0 1,-1-1 0,0 1 0,1 0 0,-1 0 0,0 0 0,1 0 0,-1 0-1,0 1 1,-2 3 266,-8 12 302,2 2 0,-13 27-1,3 6 190,-15 70-1,4-11-369,-40 114-929,69-221 360,3-9-632,48-137-26,39-102 273,1 47 890,-81 178-179,1 0 0,0 1 0,16-20 0,-25 39-158,-1-1-1,1 0 1,0 1-1,0-1 1,0 1-1,0-1 0,0 1 1,0 0-1,0-1 1,0 1-1,0 0 1,0-1-1,0 1 1,0 0-1,0 0 1,0 0-1,0 0 1,0 0-1,2 1 0,13 2 119,-16-3-143,3 0 30,0 1 1,0 0-1,0 0 1,0 1-1,0-1 1,0 0-1,0 1 1,0 0 0,-1 0-1,1 0 1,-1 0-1,1 0 1,-1 0-1,0 1 1,1-1-1,1 5 1,3 3 52,-2-1 0,0 1-1,5 13 1,1 9 16,-2 0 1,-1 0-1,-2 0 0,-1 1 1,0 33-1,3 11-37,-6-53-285,-3 34 1,1-26-802,7-14-506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10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6089,'-3'1'-254,"-18"6"426,21-7-160,0 0 0,0 0 1,0 0-1,0 0 0,0 0 0,0 1 1,0-1-1,0 0 0,0 0 0,0 0 1,0 0-1,0 0 0,0 1 0,0-1 1,0 0-1,0 0 0,0 0 0,0 0 1,0 0-1,0 1 0,0-1 0,0 0 1,0 0-1,0 0 0,0 0 0,0 0 1,1 1-1,-1-1 0,0 0 0,0 0 1,0 0-1,0 0 0,0 0 0,0 0 1,0 0-1,1 0 0,-1 0 0,0 1 1,0-1-1,0 0 0,0 0 0,0 0 1,1 0-1,-1 0 0,0 0 0,0 0 1,0 0-1,0 0 0,0 0 0,1 0 1,-1 0-1,0 0 0,0 0 0,0 0 1,0 0-1,0 0 0,1-1 0,53 5 1142,49-4 23,-32 0-6054,-68 0 2562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11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5368,'0'0'-6,"1"14"2448,4 14-1479,-1-1-1,-2 1 1,0-1-1,-4 37 1,2-18-575,-1-20-243,0-17-111,0 1 1,2-1 0,-1 0 0,2 12-1,7 20-233,-8-39 167,-1-1 28,1-1 0,-1 1 0,1 0-1,-1-1 1,1 1 0,-1-1 0,1 0 0,-1 1 0,1-1 0,-1 1 0,1-1 0,-1 0 0,1 0 0,0 1-1,-1-1 1,1 0 0,0 0 0,-1 0 0,1 1 0,0-1 0,-1 0 0,1 0 0,0 0 0,0 0-1,12 0-50,-10 0 0,2 0-9,20-4-89,27-7 1,-3 3 0,-20 4 68,107-19-270,-15 2-276,-19 6-1321,-100 14 1625,36-2-1796,-36 2 1524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12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395 19 4776,'3'-4'21,"2"-4"-337,-5 8 359,0 0 0,1 0 1,-1 0-1,0 0 0,0-1 1,0 1-1,0 0 1,0 0-1,0 0 0,0 0 1,0 0-1,0 0 0,0 0 1,0 0-1,0 0 0,0 0 1,0-1-1,0 1 1,0 0-1,0 0 0,0 0 1,0 0-1,0 0 0,0 0 1,0 0-1,0 0 1,0-1-1,0 1 0,0 0 1,0 0-1,0 0 0,0 0 1,0 0-1,0 0 0,0 0 1,0 0-1,0 0 1,0-1-1,0 1 0,0 0 1,-1 0-1,1 0 0,0 0 1,0 0-1,0 0 1,0 0-1,0 0 0,0 0 1,0 0-1,0 0 0,0 0 1,-1 0-1,1 0 0,0 0 1,0 0-1,0 0 1,0 0-1,-8-1 89,5 0-24,0 1 0,0 0 0,0 0 0,0 0 0,0 0 1,0 1-1,0-1 0,-5 2 0,-48 12 766,0 2 1,-98 44 0,102-31-745,47-26-144,0 0 0,1 0 0,-1 1-1,1-1 1,0 1 0,0 0 0,1 0-1,-4 5 1,6-8 8,1-1 0,0 1 0,0 0-1,-1-1 1,1 1 0,0-1 0,0 1 0,0-1 0,-1 1-1,1 0 1,0-1 0,0 1 0,0-1 0,0 1 0,0 0 0,0-1-1,1 1 1,-1-1 0,0 1 0,0 0 0,0-1 0,0 1-1,1-1 1,-1 1 0,0-1 0,1 1 0,-1-1 0,0 1 0,1-1-1,0 2 1,1-1-12,-1 0 0,1 1-1,0-1 1,0 0-1,0 0 1,0 0 0,0 0-1,4 1 1,44 6-282,-49-8 291,277 24-1042,-263-22 1013,1 1 0,17 7 0,-18-1 58,-7-2 8,-7-7-22,-1 0 1,1 1-1,-1-1 0,1 1 1,-1-1-1,0 0 1,1 1-1,-1-1 0,0 1 1,1-1-1,-1 1 1,0 0-1,0-1 0,0 1 1,1-1-1,-1 1 1,0-1-1,0 1 0,0 0 1,0-1-1,0 1 1,0-1-1,0 1 0,0 0 1,0-1-1,0 1 1,0-1-1,-1 1 0,1-1 1,0 1-1,0 0 1,-1-1-1,1 1 0,0-1 1,0 1-1,-1-1 0,1 1 1,-1 0-1,-11 15 133,12-16-143,-4 4 56,0 0 1,-1 0-1,0 0 1,1-1-1,-1 0 0,0 0 1,-7 3-1,-8 5 80,-32 15 150,13-8-223,16-10-316,21-7 232,1-1 0,-1 0 0,0 1 0,1-1 1,-1 1-1,1 0 0,0 0 0,-1-1 1,1 1-1,0 0 0,-1 0 0,-1 2 1,-23 9-1569,24-11 979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43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 4224,'0'0'2677,"-4"4"-2371,-10 12-6,10-12-8,3-1-11,-12 52 1375,8-36-1396,-64 206 737,60-195-1303,8-23 22,-1 0-1,0 0 1,-6 12 0,7-10-278,0 1-151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13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0 5220,'0'0'-81,"-4"1"57,0-1 104,0 1 0,1 0 0,-1 0 0,0 1 1,1-1-1,0 1 0,-6 2 0,7-2 37,0 0 0,-1 0 1,1 0-1,0 1 0,0-1 0,0 1 0,0-1 1,1 1-1,-1-1 0,0 1 0,1 0 1,0 0-1,0 0 0,0 0 0,0 0 0,0 0 1,1 0-1,-1 0 0,1 5 0,-1 10 393,1 0 0,3 24-1,0-1 14,-2 2-129,-1 30 85,1-22-276,2-14-145,1 107-1105,-4-141 790,0-12-1762,0-21 1741,-1-14-71,7-54 1,-5 86 336,1-1-1,1 1 1,0 0-1,1 0 1,0 0 0,0 0-1,1 1 1,1 0-1,10-16 1,2 2 14,-13 16 5,0 1 0,1 0 1,0 0-1,1 1 0,0-1 1,0 1-1,0 1 0,1-1 0,0 2 1,10-7-1,-17 12-6,24-13 52,0 1 0,35-10 1,-52 20-31,1 0 1,0 0 0,0 0 0,0 1-1,0 1 1,0 0 0,0 0-1,0 1 1,0 0 0,0 0 0,11 4-1,-14-4 9,-1 1 0,0 0 1,1 1-1,-1-1 0,7 5 0,-11-6-21,1 0 1,-1 0 0,0 0 0,1 1 0,-1-1-1,0 0 1,0 1 0,0-1 0,0 0 0,0 1-1,0-1 1,0 1 0,-1-1 0,1 1 0,0 0-1,-1-1 1,1 1 0,-1 0 0,0-1 0,1 3-1,-2 0 20,1 0 0,0-1 0,-1 1 0,0-1 0,0 1 0,0-1 0,0 1 0,0-1-1,-1 0 1,0 0 0,1 1 0,-1-1 0,-1 0 0,1 0 0,0-1 0,-1 1 0,1 0-1,-1-1 1,-4 4 0,-5 2 59,0 0-1,-1-1 0,-20 8 1,7-2-7,2-2 34,0-2 1,-33 10-1,55-19-63,-2 2 53,-4 2-172,8-4 79,0 1 1,0-1 0,0 0-1,0 0 1,1 0 0,-1 0-1,0 0 1,0 0 0,0 0-1,0 0 1,0 0 0,0 0-1,0 0 1,0 0 0,0 0-1,0 0 1,0 0 0,0 0-1,0 0 1,0 0 0,0 0-1,0 0 1,0 0 0,0 0-1,1 0 1,-1 1 0,0-1-1,0 0 1,0 0 0,0 0-1,0 0 1,0 0 0,0 0-1,0 0 1,0 0 0,0 0-1,0 0 1,0 0 0,0 0-1,0 1 1,0-1 0,0 0-1,0 0 1,-1 0 0,1 0-1,0 0 1,0 0 0,0 0-1,0 0 1,0 0 0,0 0-1,0 0 1,0 0 0,0 0-1,0 0 1,0 0 0,0 0-1,0 0 1,0 1 0,0-1-1,0 0 1,0 0 0,-1 0-1,1 0 1,117 26 1138,-73-14-824,0 1 0,-1 3-1,54 27 1,-56-24-504,-35-16-219,1 0-1,-1 0 1,0 0-1,-1 1 1,9 7-1,-12-10-193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14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84 6201,'-4'-14'-759,"-1"10"4608,4 44-3056,-3 0-1,-1-1 1,-1 1 0,-17 49 0,7-27-374,-8 24-110,21-78-503,0 0 0,1 0 0,0 0 0,-1 15 0,6-27 49,64-127-540,-26 47 444,-14 31 142,0-2 399,64-95-1,-89 147-244,1-1 0,0 1 0,-1-1 0,1 1 0,1 0 0,-1 0 0,0 1 0,1-1 0,-1 1 0,1-1 0,4-1 0,-5 3-8,0 1-1,0-1 0,0 1 1,0-1-1,0 1 1,0 0-1,0 0 1,-1 0-1,1 1 1,0-1-1,0 1 1,0-1-1,0 1 1,0 0-1,0 0 0,4 3 1,-2-2 11,0 1-1,-1-1 1,1 2 0,-1-1 0,1 0-1,-1 1 1,0 0 0,0 0 0,4 6-1,1 2 159,15 28-1,-6-8 1,-1 1-45,-2 1 1,-1 0-1,14 52 0,-13-13-47,-11-49-200,8 29 0,-4-25-250,-7-21 107,0-1 0,1 0-1,0 0 1,0 0-1,0-1 1,6 11-1,-8-16 116,1 1 0,-1-1 0,0 1 0,1 0 0,-1-1 0,0 1 0,1-1 0,-1 1-1,1-1 1,-1 1 0,1-1 0,0 1 0,-1-1 0,1 1 0,-1-1 0,1 0 0,0 1 0,-1-1 0,1 0-1,0 0 1,-1 1 0,1-1 0,0 0 0,-1 0 0,1 0 0,0 0 0,0 0 0,-1 0 0,1 0 0,0 0-1,-1 0 1,2-1 0,0 0-48,-1 1-1,0-1 0,0 0 0,1 0 0,-1 0 1,0 0-1,0 0 0,0-1 0,0 1 0,0 0 1,0 0-1,0-2 0,0 2-25,-1 0-1,0 0 0,1 0 1,-1 0-1,0 0 1,0 0-1,0 0 1,1 0-1,-1 0 1,0 0-1,0 0 0,-1 0 1,1 1-1,0-1 1,0-1-1,-1-2-606,1-10-2207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14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12 6301,'-69'-11'233,"64"11"3640,15 0-3455,10 2-401,14 2 727,0-1 0,66-3 0,-29-2-121,-30 2-513,-18 2-153,-16-1-193,0-1 0,0 1 0,0-1-1,0-1 1,9-1 0,-13 1-245,11 8-1201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21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38 508,'0'0'384,"-9"-26"1014,2 15-71,7 11-1253,0 0-1,0 0 1,-1 0 0,1 0-1,0 0 1,0 0-1,0 0 1,-1 0-1,1 0 1,0 0-1,0 0 1,0 0-1,-1 0 1,1 0-1,0 0 1,0 0-1,0 0 1,-1 0-1,1 0 1,0 0-1,0 0 1,0 0-1,-1 1 1,1-1-1,0 0 1,0 0-1,0 0 1,0 0-1,0 0 1,-1 1-1,1-1 1,0 0-1,0 0 1,-13 29 1442,-1 16-928,2 2 1,-7 55-1,-7 30-171,-62 387 414,47-264-3198,35-231 1380,1-14-2127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23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318 130 5364,'0'0'-383,"0"0"295,-1 0 0,0-1 0,0 1-1,1 0 1,-1-1 0,0 1 0,0 0 0,0 0-1,1 0 1,-1 0 0,0 0 0,0 0 0,0 0 0,0 0-1,1 0 1,-1 0 0,0 0 0,-1 1 0,-9 7 64,11-8 60,-1 0 0,1 0 0,0 0 0,-1 1-1,1-1 1,-1 0 0,1 0 0,0 0 0,-1 1 0,1-1 0,0 0 0,0 1-1,-1-1 1,1 0 0,0 1 0,0-1 0,-1 0 0,1 1 0,0-1 0,0 1-1,0-1 1,0 0 0,-1 1 0,1-1 0,0 1 0,0-1 0,0 0 0,0 1-1,0-1 1,0 1 0,0-1 0,0 0 0,0 1 0,0-1 0,1 1 0,-1-1-1,0 0 1,0 1 0,0-1 0,0 1 0,1-1 0,-1 0 0,0 1 0,1-1-1,16 9 259,0-2-1,1 0 1,0-1-1,1-1 1,19 3-1,104 10 512,-53-9-457,101 4 78,-96-9-291,397 7 287,2-20-255,-272 4-115,597 0 41,-594 5-95,79 7 20,-294-7-17,382 2 19,-206-3-25,252-28 18,-317 18-17,127-18 14,-58 6-1,179-9-11,-148 8 24,-41 0 6,-14 2 47,-10 3-19,-40 5-33,-51 6-31,-52 6 58,1 2 0,0 0 0,-1 0 0,1 1 0,16 4 0,9-2 261,1 2-23,-13-2-24,-3 1-91,-22-3-101,32 6 359,-30-6-269,0 0-78,-2-1-50,1 1 1,-1-1 0,0 1 0,1-1-1,-1 1 1,0 0 0,1-1-1,-1 1 1,0 0 0,0 0-1,0 0 1,0 0 0,0 0 0,0 1-1,0-1 1,0 0 0,1 3-1,-1-3 106,0 2 11,3 24 167,-1 1 1,-1-1-1,-3 28 0,5 51 112,-1 23-121,-2-19-149,4 37-60,-6 18-30,-2-64-12,-2 31-13,1 43 24,0-97-73,2-13-48,1-47 58,-2-14-2,5 13 9,-2-16-12,0 0-1,1 0 0,-1 0 1,0 0-1,0 0 1,0 1-1,0-1 1,0 0-1,0 0 1,0 0-1,-1 0 1,1 0-1,0 0 1,-1 0-1,1 0 1,-1 0-1,1 0 1,-1 0-1,1 0 1,-1 0-1,0 0 1,1 0-1,-1 0 1,-1 1-1,0-1-26,-4-3-176,-17-4 139,-44-6 1,-31 12 0,-253 20-2,177-12 63,-207 4 204,-308 11 19,216-18-355,332-5 108,-376-4-70,23 0 14,-254-4 109,330 11 140,278-5-60,-149 4 152,142 4-63,-28 2 24,-409 11 309,451-23-378,7-4 34,67 8-63,55 0-102,0 0-18,-10 0 9,6 0 8,-7 0 2,-7 0 32,19 0-35,-1 0-3,-132 4 3,80-4 21,53 0-36,-1 0-8,-44 0 34,7-4 206,44-1-231,0 0 0,0 0 0,0 0 0,2-9 1,7-14-36,-2-1 0,10-43 1,-9 28-82,19-93-689,-19 83-127,-9 37 64,0 0-1,0 0 1,-2 1-1,-3-34 1,-9-28-5706,7 55 4284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25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28 5344,'0'0'-313,"-3"-1"-105,-32-17 287,33 17 221,-29-7 452,30 9-537,-1-1 0,1 0 0,0 1 0,-1-1 0,1 0 0,0 0 0,-1 0 0,1 0-1,0 0 1,-1 0 0,1 0 0,-2-1 0,0 0 10,-2 1 768,-1 4-588,5-4-124,0 0 0,1 0 0,-1 0 0,1 0 0,-1 0 0,1 0 0,-1 0 0,1 1 0,-1-1 0,1 0 0,-1 0 0,1 0-1,-1 1 1,1-1 0,-1 0 0,1 1 0,-1-1 0,1 0 0,0 1 0,-1-1 0,1 1 0,-1 0 0,-3 15 595,0 1 1,1-1 0,-1 18-1,1-7-248,-37 209 1239,-8 80-958,30-110-463,2-93-405,6-46-332,-3-33 8,3-9-1308,7-9-2133,-2-19 1770,-21-14-397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26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10 108 5541,'3'1'-464,"3"2"168,1 1 0,-1 0 0,1 0 1,7 6-1,-13-8 286,17 14 440,-18-16-355,1 0 0,0 1 0,-1-1 0,1 1-1,0-1 1,-1 1 0,1 0 0,-1-1 0,1 1-1,-1-1 1,1 1 0,-1 0 0,0 0 0,1-1-1,-1 2 1,-1 17 529,-1-1-1,-1 0 1,-1 1-1,-9 23 1,-3 18 2,-12 59-9,28-115-610,-11 31-402,10-34 282,5-6-373,11-20 209,-1-1-1,-2 0 0,18-51 1,29-78-15,-47 129 370,1 0-1,1 1 1,30-40-1,-20 41 64,-23 22-86,1 0 0,0 1 0,0-1 1,0 1-1,0 0 0,0-1 0,0 1 1,0 0-1,0 0 0,1 0 0,3 0 1,20 1 198,-24 0-221,-1 0-1,1 0 0,-1 1 1,1-1-1,-1 0 0,1 1 0,-1 0 1,1-1-1,-1 1 0,1 0 0,-1 0 1,0 0-1,1 0 0,-1 0 1,0 0-1,0 0 0,0 0 0,1 2 1,3 1 52,2 3 5,-1 0 1,1 1-1,-1 0 0,-1 0 1,0 0-1,0 0 1,0 1-1,6 17 0,-3 1 84,11 48 0,17 92-98,-34-158-395,0 0-1,0 0 1,1 0 0,0 0-1,1-1 1,5 9 0,-8-15-315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26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52 4496,'-3'-1'-254,"0"-1"422,-1 0 1,0 0 0,0 0-1,1-1 1,-1 1-1,1-1 1,-4-4 0,14 7 131,41-3 249,-46 2-516,0 1 0,0 0 0,0 0 0,0-1 0,0 1 0,0 0 0,0 0 0,0 1 1,0-1-1,0 0 0,2 2 0,6 0 41,33-2 39,0-1-1,51-9 1,-3 1-1491,-34 2-1036,-30 6 813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27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29 4664,'-16'5'833,"14"-3"-728,0-1 0,0 1 0,0 0 0,1 0-1,-1 0 1,1 0 0,-1 0 0,1 0 0,-1 1 0,1-1 0,0 0-1,0 1 1,0-1 0,0 1 0,1-1 0,-1 1 0,1 0 0,0-1-1,-1 1 1,1-1 0,0 1 0,1 3 0,-6 29 529,2-23-478,1 0-1,0 0 1,1 1 0,0-1 0,2 19 0,-1-13-140,-2 30 1,-7 35-1062,6-66-200,4-23-30,6-23 679,0-9 358,-2-1-1,-1 1 1,-2-44 0,-2 74 319,0-1-1,1 1 1,0-1-1,0 1 1,1-1-1,5-13 1,-6 19-60,0 0 1,1-1 0,0 1-1,-1 1 1,1-1-1,0 0 1,1 0-1,-1 1 1,0-1-1,1 1 1,-1 0-1,1-1 1,0 1-1,0 1 1,0-1-1,0 0 1,0 1 0,0-1-1,0 1 1,5-1-1,26-8 51,-22 6-43,1 0 0,0 1 1,0 0-1,0 1 0,22 0 1,28 6-9,-60-4-16,-1 1 1,1 0-1,0 0 1,0 0-1,-1 0 1,1 0-1,0 0 0,-1 1 1,1-1-1,-1 1 1,0 0-1,0 0 1,3 3-1,-3-4 1,-2-1-4,0 1-1,1-1 1,-1 1 0,0 0 0,1-1-1,-1 1 1,0-1 0,0 1-1,1 0 1,-1-1 0,0 1 0,0 0-1,0-1 1,0 1 0,0 0 0,0-1-1,0 1 1,0 0 0,0-1 0,0 1-1,0 0 1,-1-1 0,1 1-1,0 0 1,0-1 0,-1 1 0,1-1-1,0 1 1,-1 0 0,1-1 0,-1 1-1,-17 19 18,7-9-14,-1-1 1,0 0-1,-1-1 1,-24 13-1,24-16-20,0 1 1,0 1-1,1 0 0,-20 16 0,30-21 5,-1 2 4,8 3 10,0-4 0,0-1-3,-1 0 1,1 0-1,0 0 0,0-1 0,0 1 0,0-1 1,0 0-1,6 1 0,9 3 2,-3 1-61,1 1 1,20 13 0,-32-18 39,0 1 0,0 0-1,-1 1 1,1-1-1,-1 1 1,0 1-1,0-1 1,-1 1 0,6 7-1,-8-8 8,0-1 0,-1 1 0,1 0 0,-1 0 0,0 0 0,0 0 0,-1 0-1,1 0 1,-1 0 0,-1 10 0,0-5 31,-1 1-1,0-1 1,0 0 0,-5 12-1,4-16-4,0 1 0,0-1 0,-1-1 0,0 1 0,0 0 0,0-1 0,-1 0 0,0 0 0,0 0 0,0-1 0,0 0 0,-1 0 0,1 0 1,-1 0-1,0-1 0,-1 0 0,1 0 0,-10 2 0,6-2-263,1 0 0,-1-1 0,0 0 0,-1-1 1,1 0-1,0 0 0,0-1 0,0 0 0,-1-1 1,1-1-1,-16-3 0,4-2-625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29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96 3324,'6'-9'-649,"3"2"2776,-9 10-627,-16 20-929,14-21-550,-8 12 143,0 0 0,-10 21 0,9-14-78,8-17-77,1-1-1,0 1 1,0-1 0,0 1 0,1-1 0,-1 1-1,1 0 1,0 0 0,0 0 0,0 0 0,1 0-1,-1 0 1,1 0 0,0 0 0,0 0 0,2 8-1,-1-11-6,0 1 0,0-1 0,0 1-1,0-1 1,1 0 0,-1 1-1,1-1 1,-1 0 0,1 0 0,-1 0-1,1 0 1,-1 0 0,1 0-1,0-1 1,0 1 0,-1-1 0,3 1-1,2 2-3,-5-3 0,0 0 0,0 1-1,0-1 1,0 0 0,0 0 0,0 1 0,0-1 0,0 0-1,0 0 1,0 0 0,0 0 0,0 0 0,0-1 0,2 1-1,0-1-3,1 1-15,5-1-16,1 0 0,-1-1-1,1-1 1,-1 1 0,0-2 0,0 1 0,-1-1-1,1 0 1,13-10 0,-3 4-57,-16 8 81,-1 0-1,1 0 1,-1 0 0,1 0 0,-1 0 0,1 0-1,-1-1 1,0 1 0,0-1 0,-1 0-1,1 1 1,0-1 0,1-5 0,1-1-30,-1-1 0,-1 0 0,2-10 0,-3 15 26,-1-1 0,0 1 0,0-1 0,0 1 0,-1-1 0,0 1 0,0-1-1,0 1 1,-1 0 0,1 0 0,-2 0 0,1 0 0,0 0 0,-1 0 0,0 0 0,0 1 0,0-1-1,-1 1 1,1 0 0,-1 0 0,0 0 0,0 1 0,0-1 0,-1 1 0,-6-4 0,6 4-765,0-1 0,0 0 0,1 0 0,-6-6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44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2 5044,'1'-1'138,"0"4"35,-3 13 294,0-9-167,1 0 1,-1 0 0,-1-1 0,-4 11 0,-22 61 1439,15-46-1261,-16 34 132,16-27-447,12-32-178,1-1 0,-2 1 0,1-1 0,-1 0 0,-4 7 0,3-5-224,0 0 1,0 0 0,0 1-1,2-1 1,-1 1-1,-2 11 1,5-19-150,-3 9-328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29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2928,'0'3'-171,"0"10"-30,1 0 587,1-11-295,-1 0 1,1 0-1,-1 0 0,0 0 0,0 0 1,0 1-1,0-1 0,0 0 0,0 0 0,-1 1 1,1-1-1,-1 1 0,0-1 0,1 0 0,-1 1 1,0-1-1,-1 1 0,1-1 0,0 0 1,-1 1-1,1-1 0,-1 1 0,-1 3 0,1-3-24,0 0-1,1 0 1,-1 0 0,1 0-1,-1 0 1,1 0-1,0 0 1,1 0-1,-1 0 1,1 4-1,-1-5-45,0-1-1,1 0 1,-1 1-1,0-1 0,0 1 1,0-1-1,0 0 1,-1 1-1,1-1 1,0 0-1,-1 1 1,1-1-1,-1 0 0,1 1 1,-2 0-1,-1 10 104,-4 41 148,0 84-1,11-87-1445,0-37-1761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30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3368,'0'0'486,"2"5"-188,1 0-191,-2-4-64,0 1 0,0 0 0,0-1-1,0 1 1,0 0 0,-1 0 0,1 0 0,-1 0 0,1-1-1,-1 1 1,0 4 0,-1 5 459,1-10-485,-1-1 1,1 1-1,0 0 1,0-1 0,0 1-1,0-1 1,0 1-1,0 0 1,0-1 0,0 1-1,0-1 1,0 1-1,0 0 1,0-1 0,0 1-1,1-1 1,-1 1-1,0-1 1,1 2 0,-1 3 246,-5 34 217,2 0 0,2 0 0,5 66 0,1-53-292,4 24-504,-5-27-1387,-3-47 1213,8 2-3153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30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64 4164,'0'0'19,"2"3"144,7 10 19,-7-9 218,-4 0-206,0 0 1,1 0 0,-1 0-1,1 0 1,-2 8 0,-4 12 404,3-14-387,1 1-1,0-1 1,-2 17-1,3-18-88,-1 11-17,0-1-1,1 1 1,0 0 0,2 0-1,1 0 1,2 20-1,-1-27-101,-1-10-9,-1 0 0,0-1 0,1 1 0,-1 0 0,1 0 0,0 0 0,0 0 0,0-1 0,0 1 0,1 0 0,-1-1 0,1 1 0,0-1 0,-1 0 0,4 3 0,-4-3-61,14 1-78,-14-2 117,1-1 1,-1 1-1,1-1 1,0 1 0,-1-1-1,1 0 1,0 0-1,-1 0 1,1 0 0,0 0-1,-1 0 1,1 0-1,-1 0 1,1-1 0,0 1-1,-1 0 1,1-1-1,-1 0 1,3 0 0,7-4-100,-1 0 0,0 0 1,1-1-1,-2-1 0,1 1 1,-1-2-1,0 1 0,0-1 1,10-13-1,-13 12 56,1 0 15,-1 0-1,-1 0 1,0 0-1,5-13 1,-4 6 38,-1 7 54,-1-1-1,-1 0 0,0 0 0,0 0 0,-1 0 0,0 0 0,-1-1 1,0 1-1,-1-20 0,-1 24-26,0 0 0,0 0 0,0 0 0,-1-1 1,0 1-1,0 1 0,-1-1 0,1 0 0,-1 0 0,-1 1 0,1 0 0,-1 0 1,0 0-1,0 0 0,0 0 0,-1 1 0,1 0 0,-1 0 0,0 0 0,-7-4 1,11 8-98,-1-1 0,0 0 1,1-1-1,-1 1 0,1 0 1,-1 0-1,1-1 1,0 1-1,-1-1 0,1 1 1,-1-2-1,-6-7-2664,1 3 1855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31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4 3376,'0'-1'45,"0"1"0,-1 0 0,1-1 0,0 1 0,-1 0 0,1 0 0,0-1 0,-1 1 0,1 0 0,-1 0 0,1 0 0,0-1 0,-1 1 0,1 0 0,-1 0-1,1 0 1,-1 0 0,1 0 0,-1 0 0,1 0 0,0 0 0,-1 0 0,1 0 0,-1 0 0,1 0 0,-1 0 0,1 1 0,0-1 0,-1 0 0,1 0 0,-1 0 0,1 1 0,0-1 0,-1 0 0,1 0-1,0 1 1,-1-1 0,1 0 0,0 1 0,-1-1 0,1 0 0,0 1 0,0-1 0,-1 1 0,1-1 0,0 0 0,0 1 0,0-1 0,0 1 0,-1-1 0,1 0 0,0 1 0,0-1 0,0 1 0,0-1-1,0 1 1,0 0 0,-4 37 905,-5 61 91,1 1-558,12-29-205,-4-69 227,-2-1-495,-7 4 2,7-3 394,0 11-208,-13 0-587,14-12 174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32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28 4952,'0'0'-306,"-1"5"-278,-2 16 660,2-15 71,-2-1 1,1-1-1,0 1 1,-1 0-1,0 0 0,-7 7 1,3-2 86,-8 16 354,6-11-239,1 1 0,-13 31 0,-6 22 121,19-47-365,6-17-81,-1 1 1,1 0 0,0-1-1,1 1 1,-1 0 0,1 1 0,0-1-1,1 0 1,-1 0 0,1 0-1,1 0 1,0 7 0,-1-11-25,1 3 7,1 0 0,-1 0-1,1 0 1,0 0 0,4 8-1,-5-12-14,0 1 0,0-1 0,0 1 0,0-1 0,0 0 0,1 1 0,-1-1 0,0 0 0,1 0 0,-1 0 0,1 0 0,-1 0 0,1-1 0,-1 1 0,1 0 0,0-1 0,-1 1 0,1-1 0,0 1 0,-1-1 0,1 0 0,0 0 0,0 0 0,-1 0 0,1 0 0,3 0 0,5-2-39,1 0-1,0-1 1,0 0-1,-1 0 1,0-1-1,0-1 0,0 0 1,0 0-1,-1-1 1,1 0-1,-1 0 1,-1-1-1,0 0 0,0-1 1,0 0-1,-1 0 1,0-1-1,0 0 1,-1 0-1,0 0 0,-1-1 1,8-18-1,-10 18 33,0 0 0,0-1 0,-1 1-1,0-1 1,-1 1 0,0-1 0,0 1 0,-2-1-1,-1-19 1,0 16 12,2 8-2,-1 0-1,1 0 0,-1 0 0,0 0 0,-1 0 1,0 0-1,1 0 0,-2 0 0,1 0 1,-1 1-1,0 0 0,0-1 0,0 1 0,-1 0 1,-6-6-1,3 5-157,-1 0 1,-1 1-1,1 0 1,-1 0-1,-14-5 1,11 4-499,9 5 302,-10-3-1614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33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3068,'0'0'-89,"9"10"313,-8 16 746,0-14-399,-1 0 0,0-1-1,-3 18 1,-26 157 1834,19-46-2691,8-109-182,0 1-4534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33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5 3876,'0'0'-220,"7"-3"-206,-7 3 455,0 0 0,0 0 1,0-1-1,0 1 0,1 0 0,-1 0 1,0 0-1,0 0 0,0 0 0,0 0 1,1 0-1,-1 0 0,0 0 0,0 0 1,0 0-1,0 0 0,1 0 1,-1 0-1,0 0 0,0 0 0,0 0 1,1 0-1,-1 0 0,0 0 0,0 0 1,0 0-1,0 0 0,0 1 0,1-1 1,-1 0-1,0 0 0,0 0 1,0 0-1,0 0 0,0 0 0,0 1 1,1-1-1,-1 0 0,0 0 0,0 0 1,0 0-1,0 1 0,0-1 0,0 0 1,0 0-1,0 0 0,0 0 0,0 1 1,-1 10 315,-1 0-1,-1 0 1,0 0 0,0-1 0,-1 1-1,0-1 1,-1 0 0,-11 18 0,7-11 33,0 0 1,-7 22 0,9-18-153,2-7-48,0 0 0,-5 28 0,10-37-162,-1-1-1,1 1 1,0-1-1,0 1 0,0-1 1,1 1-1,-1-1 1,1 1-1,0-1 0,1 1 1,-1-1-1,1 0 0,0 0 1,4 7-1,-4-8-33,0-1-1,0 1 0,0-1 1,1 0-1,-1 0 1,1 0-1,0 0 0,0 0 1,-1-1-1,1 1 0,0-1 1,0 0-1,1 0 1,-1 0-1,0 0 0,0 0 1,0-1-1,1 1 0,-1-1 1,0 0-1,0 0 1,1 0-1,-1-1 0,0 1 1,0-1-1,6-1 1,5-2-91,0-1 0,0-1 0,0 0 0,0-1 0,-1 0 0,0-1 1,-1-1-1,1 0 0,-2 0 0,14-14 0,-19 16 107,0 1-1,0-1 1,-1 0-1,0 0 1,0 0 0,0-1-1,-1 0 1,-1 0-1,1 0 1,-1 0 0,0 0-1,-1-1 1,0 1-1,0-1 1,-1 0 0,0 1-1,-1-1 1,0 0-1,-1-12 1,0 18-5,1-1-1,-1 1 1,0 0 0,0 0-1,0 0 1,-1 0 0,1 0-1,-1 0 1,0 0-1,0 1 1,1-1 0,-2 1-1,1-1 1,0 1 0,0 0-1,-1 0 1,0 0 0,1 0-1,-1 0 1,0 0-1,0 1 1,0-1 0,-4 0-1,-5-2-789,-1 1-1,1 0 0,-1 1 0,-19-2 0,30 4 562,-17 0-1652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37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0 4676,'0'0'3796,"5"2"-3557,12 3-11,-12-4 162,-7 3-210,-6 12 0,1 0 1,1 1-1,1 0 0,-4 19 1,-12 78 241,12-6-188,6-50-167,-7 137-687,8-175 346,1-17 141,1-1 0,-1 1 1,1-1-1,0 0 0,-1 1 0,1-1 0,0 1 1,1-1-1,-1 1 0,0-1 0,1 1 0,-1-1 1,2 4-1,-1-5-428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38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1 104 4692,'13'-8'-766,"-10"7"210,27-2-69,-27 3 550,1 1 33,33 5 380,-34-5-223,0-1 6,8 0 10,-8 0 4,0 1 2,37 9 1102,-38-9-757,2-1-368,0 0 1,1 1-1,-1 0 1,1 0-1,-1 0 1,0 0-1,0 1 1,0-1-1,0 1 1,0 0-1,0 1 1,0-1-1,0 1 1,-1-1 0,0 1-1,6 5 1,5 7 192,0 1 1,14 21 0,-20-27-225,120 185 584,-112-170-628,-14-20-29,2 0 0,-1 1 0,0-1 0,1-1 1,0 1-1,0 0 0,8 5 0,1-5 7,-5-5-18,0 0 0,-1 0 0,1-1 0,0 0 0,-1-1 0,1 1 0,-1-2 0,0 1 0,1-1 0,-1 0 0,0 0 0,-1-1 0,1 0 0,0 0 0,-1 0 0,0-1 0,9-9 0,0-1-10,-1-1 1,0-1-1,0 0 0,-2-1 1,13-23-1,-17 27 2,1 2 0,19-22 0,2-1 68,14-18 109,-29 37-171,-1-1 0,23-37 0,-20 25-306,-5 4-243,-6 17 14,-6 6 206,2 0-84,2-5-2995,4 0 1633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56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1251 4 3292,'0'0'1812,"-9"0"-1670,-26-3-8,30 3-86,0 0 0,1 0 0,-1 0 0,0 1 0,0 0 0,1 0 0,-1 0 0,-5 3 0,-2-1 39,-7 2-8,1 0-1,0 2 1,1 0-1,0 0 1,0 2-1,0 0 1,-17 14-1,-18 11 83,37-25-85,1 1 1,0 0-1,-19 18 0,14-11 42,-23 17 0,-2 2 14,-44 40 115,59-47-174,-8 7 84,-57 70 1,-26 72 193,64-93-148,18-29-17,3 2-1,2 1 1,3 2-1,2 1 0,-25 87 1,-3 144 528,37-173-526,2 15-41,3-11-39,9-85-36,1 62 0,17 103 108,-8-143-129,-1-31-17,16 57-1,-5-22-4,-5-25 1,15 39-1,-15-50-11,-4-15-10,0-1 0,8 14 0,-1-2 0,8 12 12,1-1 0,35 43-1,-33-48-6,3 1-1,2-2 0,0 0 0,67 49 0,-34-32-24,103 58 0,-5-22-48,-104-56 38,5 1-22,100 28 1,-88-32-3,91 24-29,-65-24 76,2 3-7,-99-26 10,19 5 93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44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8 5044,'0'0'-288,"3"-5"-371,-2 3 860,-5 5 1044,-6 5-1122,2-1 138,0-1 1,1 2 0,0-1 0,0 1 0,-8 11 0,5-4 20,0 0 1,-19 19-1,20-20-208,-1 0 0,2 0 0,0 0 0,0 1 1,2 0-1,-6 18 0,8-18-30,0 1 1,2-1-1,0 1 0,0 27 1,2-39-40,0-1-1,1 1 1,-1-1 0,0 0 0,1 1 0,0-1 0,2 6-1,-2-8-5,-1 0 0,1 0 0,-1 0 0,1 0 0,0 0 0,0 0 0,0 0 0,0 0 0,-1 0 0,1 0 0,0 0 0,0 0 0,1-1 0,-1 1 0,0 0 0,0-1 0,0 1 0,2-1-1,3 5-29,-6-4 29,0-1 0,0 0-1,0 0 1,0 1 0,1-1-1,-1 0 1,0 0 0,0 1-1,0-1 1,1 0 0,-1 0-1,0 0 1,0 0 0,1 1-1,-1-1 1,0 0 0,0 0-1,1 0 1,-1 0 0,0 0-1,1 0 1,-1 0 0,0 0-1,1 0 1,-1 0 0,0 0-1,0 0 1,1 0 0,-1 0-1,0 0 1,1 0-1,-1 0 1,0 0 0,0 0-1,1-1 1,11 0-53,0-1-1,-1 0 1,1-1-1,-1 0 1,0-1-1,0 0 0,0-1 1,0 0-1,-1-1 1,19-14-1,-17 10-11,0-1-1,-1 0 1,-1-1-1,15-22 1,-21 27 72,0-1 0,-1 1 0,1 0 0,-2-1 0,1 0 0,-1 1 0,0-1 0,-1 0 0,0 0 0,1-16 0,-2 17 10,0 0 0,-1 0 0,1 1 0,-1-1 0,-1 0 0,1 0 1,-1 1-1,0-1 0,-1 0 0,0 1 0,0 0 0,-5-9 0,-2-4-2388,-11-28 0,20 45 944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58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3759 0 6253,'25'3'-512,"-19"-2"77,-3-1-750,12 0 1076,-11 0 38,-1 1 27,-2-1 68,-1 0 0,0 0 0,1 0 0,-1 0 0,0 0 0,0 0 0,1 0-1,-1 0 1,0 0 0,1 0 0,-1 0 0,0 0 0,0 1 0,1-1 0,-1 0 0,0 0 0,0 0 0,1 0 0,-1 0 0,0 1 0,0-1-1,1 0 1,-1 0 0,0 0 0,0 1 0,0-1 0,1 0 0,-1 0 0,0 1 0,0-1 0,0 0 0,0 0 0,0 1 0,0-1 0,1 1-1,-7 9 154,4-7-16,-2-1-7,-43 20 227,-2-3 1,-1-1 0,-79 17-1,-12 4 165,-56 12 150,19-7-258,-167 51 54,-274 37-276,174-68-194,146-46-33,178-13-6,-149 7-19,29 0 23,55-4 102,93-4-42,60-5-35,-4 3-6,-9 2 2,-63 3-32,40-3 57,67-4-34,-2 0 7,-33 4 8,33-4-25,0 0-35,-33 0-185,34 0 147,-3-3-1572,6 3 1577,-1 0 0,1 0 0,-1 0-1,1 0 1,-1 0 0,1 0-1,-1-1 1,1 1 0,-1 0 0,1 0-1,-1-1 1,1 1 0,0 0-1,-1-1 1,1 1 0,-1 0 0,1-1-1,0 1 1,-1 0 0,1-1-1,0 1 1,0-1 0,-1 0-1,7-7-1614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1:58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394 7 4576,'6'-4'-673,"-5"2"964,-7 3 1606,-2 2-1897,-11 2 545,1 2 0,-29 14-1,-3 0 230,14-2-233,-65 25 0,37-13-266,24-8-319,30-9-22,10-14 66,-1 1-1,1-1 1,0 1 0,0-1-1,0 1 1,0-1 0,0 1-1,0-1 1,0 1-1,0-1 1,0 1 0,0-1-1,0 1 1,0-1 0,0 1-1,0-1 1,0 1 0,0-1-1,0 1 1,1-1 0,-1 1-1,0-1 1,0 0-1,1 1 1,-1-1 0,0 1-1,1-1 1,-1 0 0,0 1-1,1-1 1,-1 0 0,1 1-1,-1-1 1,1 0-1,-1 0 1,0 1 0,1-1-1,-1 0 1,1 0 0,-1 0-1,1 0 1,-1 1 0,1-1-1,-1 0 1,2 0 0,193 47 167,-180-43-178,0 0 0,0 2 0,16 7 0,19 7-162,-6 0-310,-44-20 475,0 0-1,1 0 1,-1 0 0,0 0-1,1 0 1,-1 0 0,0 0-1,1 1 1,-1-1 0,0 0 0,1 0-1,-1 0 1,0 1 0,1-1-1,-1 0 1,0 0 0,0 1-1,1-1 1,-1 0 0,0 1 0,0-1-1,0 0 1,0 0 0,1 1-1,-1-1 1,0 1 0,0-1-1,0 0 1,0 1 0,0-1-1,0 1 0,0-1 0,0 0 0,0 0 0,0 1-1,0-1 1,1 0 0,-1 0 0,0 0 0,0 1 0,0-1 0,0 0 0,0 0 0,0 0 0,1 1 0,-1-1 0,0 0 0,0 0 0,0 0 0,0 0 0,1 1 0,-1-1 0,0 0 0,0 0 0,0 0-1,1 0 1,-1 0 0,0 0 0,0 0 0,1 0 0,-1 0 0,0 0 0,0 0 0,0 0 0,1 0 0,-1 0 0,0 0 0,1 0 0,0 0-68,0 0 0,0 1 0,1-1 0,-1 0 0,0 0 0,0 1 0,1-1 0,-1 1 1,0-1-1,0 1 0,0-1 0,0 1 0,2 1 0,-1-1-436,5 3-2887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2:55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85 144 412,'0'0'93,"-3"-1"21,-35-13 1074,35 13-745,2 1-224,-1-1 0,1 1-1,0-1 1,0 1 0,-1-1-1,1 1 1,0 0 0,0 0-1,-1-1 1,1 1 0,0 0-1,-1 0 1,-1 1 0,-13-2 780,12 1 831,16 0-1734,210 4 426,-50-11-362,-83 2-102,127-15 32,-58 9-63,85-1-46,165 0-82,-109 2 59,-166 3 45,269-13-3,-306 16-9,113-3 12,379-5 7,-351 12-4,-74 1 13,86 6-13,203 5 25,-401-12-27,205-8-13,1 0 24,-157 7-1,114 3 0,-113 2-6,340 23 26,-281-14 41,45 6 106,-7-3 146,-183-16-297,207 7 348,-79 1-270,-82-8 6,-48-1-52,1 1 0,-1 0-1,1 1 1,18 3 0,-7-1 71,1-1 85,179 21 976,-152-19-1024,-51-4-127,3 0-15,12 0-5,-12 0-3,-1 1-5,27 6-281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2:57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301 96 6013,'0'0'-228,"-7"-14"645,4 12-559,1-1 466,-1 0 0,0 0 0,0 1 0,0-1 0,-1 1 0,1 0 0,0 0 0,-1 0 1,0 1-1,1-1 0,-5-1 0,7 3-305,1 0 0,-1 0 0,0 0 0,1 0 0,-1 0 0,1-1-1,-1 1 1,1 0 0,-1-1 0,1 1 0,-1 0 0,1-1 0,-1 1 0,1 0 0,-1-1 0,1 1 0,0-1 0,-1 0 0,0 0 7,0 0 0,0 0 0,1 0 1,-1 1-1,0-1 0,0 0 0,0 1 0,0-1 1,0 0-1,0 1 0,0-1 0,0 1 0,-2-1 1,-115-30 827,115 31-808,-1 0-5,-29-4 68,30 4-87,0 2-4,-1 0-10,1 0-1,-1 1 1,1-1-1,0 1 1,0 0-1,0 0 1,0 0-1,1 0 0,-1 0 1,1 1-1,0-1 1,0 1-1,0 0 1,0-1-1,1 1 1,-2 5-1,-1 7 9,0 0 0,2 1 0,0-1 0,1 0-1,0 1 1,1-1 0,1 1 0,1-1 0,1 0 0,6 26 0,6-10-71,-4-12-3,-6-11-52,1 1-1,0-1 1,0 0-1,1 0 1,12 11-1,-17-18 45,2 2-96,0 0-1,0-1 1,0 0 0,0 1 0,0-2 0,1 1 0,-1 0-1,1-1 1,0 0 0,0 0 0,0 0 0,7 1 0,-5-2-769,1 0-1,-1 0 1,1-1 0,12 0 0,3-4-1675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2:58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47 5781,'-2'-2'-272,"-9"-8"374,11 10-64,0 0 0,0 0 0,-1 0 0,1 0-1,0 0 1,0 0 0,-1 0 0,1 0-1,0 0 1,0 0 0,-1 0 0,1 0 0,0 0-1,0 0 1,-1 0 0,1 0 0,0 0-1,0 0 1,-1 0 0,1 1 0,0-1 0,0 0-1,0 0 1,0 0 0,-1 0 0,1 1 0,0-1-1,0 0 1,0 0 0,0 0 0,-1 1-1,-7 31 943,-11 67 82,-6 41-726,17-96-569,5-32-173,1 0 0,0 0 0,0 18 0,2-19-17,0-8-16,4-8-818,3-6 1080,0-1 0,0 0 0,-2 0 0,1-1 0,-2 1 0,1-1 0,3-24 0,22-178 2161,-29 187-1365,-1 23-491,0 0 0,0 1 1,1-1-1,-1 0 0,1 0 0,1-4 1,-2 3 238,2-7-390,-2 12 60,0 1-1,0 0 1,0-1 0,0 1-1,1 0 1,-1 0 0,0 0-1,0-1 1,0 1 0,0 0-1,1 0 1,-1-1-1,0 1 1,0 0 0,0 0-1,1 0 1,-1 0 0,0 0-1,0-1 1,1 1 0,-1 0-1,0 0 1,1 0 0,-1 0-1,0 0 1,0 0-1,1 0 1,-1 0 0,0 0-1,0 0 1,1 0 0,-1 0-1,0 0 1,1 0 0,-1 0-1,0 0 1,0 0 0,1 0-1,-1 0 1,0 1 0,1-1-1,5 3 29,1 0-1,-1 0 1,0 1 0,1 0-1,-2 0 1,1 0-1,0 1 1,4 5 0,7 9 122,55 57-231,-69-73-166,0 0 1,0-1-1,1 1 1,-1-1 0,1 0-1,-1 0 1,1 0-1,0 0 1,0-1-1,0 0 1,0 1-1,0-1 1,0-1-1,0 1 1,1-1-1,-1 1 1,0-1-1,0-1 1,0 1-1,1 0 1,-1-1-1,0 0 1,0 0-1,0 0 1,0-1 0,5-2-1,9-4-2193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2:58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286 16 5657,'1'0'-36,"0"-1"1,0 1 0,0-1 0,-1 1 0,1-1 0,0 1 0,0-1 0,-1 0 0,1 1 0,0-1 0,-1 0 0,1 1 0,-1-1 0,1 0 0,-1 0 0,1 0 0,-1 0 0,1-1 0,0 0 222,-4 7-27,-64 117 1803,47-81-1512,-2-1-1,-1-1 0,-32 40 0,36-56-375,1-1-379,-28 27 0,45-47 72,-3-2-3,-11 0-12,12 0-5,1-17-156,1 11 326,2-1-11,0 0 0,1 0-1,0 0 1,0 0 0,1 0 0,0 0-1,0 0 1,8-11 0,-5 7 0,9-12 35,2 0 1,0 1 0,1 0 0,1 2 0,1 0 0,36-27 0,-41 35 179,43-32 304,-53 41-288,0 1 0,0-1 0,0 1-1,0-1 1,0 2 0,0-1-1,1 0 1,-1 1 0,1 0-1,7 0 1,-11 1-98,-1 0 0,1 1-1,0-1 1,0 0 0,0 1 0,-1 0-1,1-1 1,0 1 0,-1 0 0,1 0-1,2 1 1,0 1 44,-1 0-13,1-1 0,-1 1 0,0 0-1,0 0 1,-1 0 0,1 0 0,-1 1 0,1-1-1,-1 1 1,0-1 0,0 1 0,-1 0-1,1 0 1,-1 0 0,1 5 0,4 5 119,5 19 208,-1 1-1,8 53 1,-5-22-99,-2 14-20,-10-60-567,1-1 0,1 0 0,1 1 0,0-1 0,12 28 0,-16-45 118,1 0-1,-1 1 1,1-1 0,-1 0 0,1 0-1,0 0 1,-1 0 0,1 0 0,0 0 0,0 0-1,0 0 1,0 0 0,0-1 0,0 1-1,0 0 1,0 0 0,0-1 0,0 1-1,0-1 1,0 1 0,1-1 0,-1 1-1,0-1 1,0 0 0,0 0 0,1 1-1,-1-1 1,0 0 0,3 0 0,0 0-2638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2:59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0 179 6337,'5'-10'-471,"-5"10"492,0 0 0,0 0-1,1-1 1,-1 1 0,0 0 0,0 0 0,0 0 0,0-1-1,0 1 1,0 0 0,0 0 0,0 0 0,0-1-1,0 1 1,1 0 0,-1 0 0,0 0 0,0 0 0,0-1-1,0 1 1,0 0 0,1 0 0,-1 0 0,0 0 0,0 0-1,0 0 1,1 0 0,-1 0 0,0 0 0,0-1 0,0 1-1,1 0 1,-1 0 0,0 0 0,0 0 0,0 0 0,1 0-1,-1 0 1,0 0 0,0 0 0,0 1 0,1-1 0,-1 0-1,0 0 1,0 0 0,0 0 0,0 0 0,1 0 0,8 13 424,-8-10-380,1 1 1,-1-1-1,0 1 1,0-1-1,0 1 1,0 0-1,-1-1 1,0 1-1,0 5 1,-16 139 674,2 177 1,17-273-1972,-1-44-209,1-29 916,0-169-828,-5 102 1237,16-97 565,-5 97 103,-7 70-372,0 0 0,2 0 0,0 0 0,1 1 0,13-33 0,-16 46-147,1 1 0,-1 0 0,0-1 0,1 1 0,0 0 0,0 1 0,0-1 0,0 0 0,0 1 0,0 0 0,1 0 0,-1 0 0,6-2 0,-7 3 32,4 2 0,-1 1-53,1-1 1,-1 1-1,0 0 1,0 0-1,0 0 1,-1 1 0,1 0-1,0 0 1,-1 0-1,0 0 1,0 1-1,0-1 1,0 1-1,5 7 1,-2 0 9,13 24 48,-13-17-42,-4-10-1,0-1 0,0 0 0,-1 1-1,1 0 1,-2 0 0,1-1 0,-1 1 0,-1 0 0,1 0 0,-2 14-1,-1-15 28,-1 0 0,1 1 0,-2-1 0,1 0 0,-1-1 0,0 1 0,0-1 0,0 1 0,-1-1 0,0 0 0,-1-1 0,-10 10 0,-17 4 93,32-18-156,0-1 0,0 1 0,0-1 0,0 1 0,0-1 0,-1 1 0,1-1 0,0 0 0,0 1 0,0-1 0,-1 0 0,1 0 0,0 0 0,0 0 0,0 0 0,-3 0 0,2-1-26,-2 2-194,-11-11-553,12 4 254,3 1 184,0 1 1,0-1-1,1 0 0,0 0 1,-1 1-1,1-1 1,1 0-1,-1 1 0,3-5 1,8-11-1668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2:59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1 5116,'0'0'479,"-4"5"-216,0 2-84,0 1 0,0 0 0,0 0 0,-4 15 0,-28 151 1782,-2 2-1237,12-72-468,-14 46-552,32-123-326,7-25 455,3-8-327,46-105 185,3 2 0,69-103-1,-97 173 664,2 1 0,38-43-1,-61 78-309,1 1 0,-1 0-1,1 0 1,0 0 0,0 0 0,0 0 0,0 0-1,4-1 1,-6 2 97,4 2-4,-3-1-116,0 0 0,0 1 0,0-1-1,0 0 1,0 1 0,0 0 0,0-1 0,0 1-1,0 0 1,0 0 0,0 0 0,0 0 0,-1 0-1,1 1 1,0-1 0,-1 0 0,1 1 0,-1-1-1,0 1 1,1 0 0,-1-1 0,0 1-1,0 0 1,0 0 0,1 3 0,9 37 440,10 73 0,-9-38-253,1 34-139,-4-28-767,0-19-2660,0-56-1390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00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25 5793,'-3'-1'-240,"-36"-17"169,37 17 192,-4-4 3054,28 12-2848,1-1 0,26 3-1,11-2-530,-42-6-172,-15 0 2,1-1 0,0 0 0,-1 1 0,1-2-1,0 1 1,-1 0 0,1-1 0,0 1 0,-1-1 0,1 0 0,-1 0 0,6-3-1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05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34 205 5541,'0'0'-363,"3"-1"-121,-2 1 574,-1 0 1,1 0-1,0-1 1,0 1-1,-1 0 1,1 0-1,0 0 1,-1 0-1,1 0 0,0 0 1,0 0-1,-1 0 1,1 0-1,0 1 1,-1-1-1,1 0 1,0 0-1,-1 1 1,1-1-1,0 0 1,-1 1-1,1-1 1,0 0-1,-1 1 1,1-1-1,-1 1 0,1-1 1,-1 1-1,1-1 1,-1 1-1,0 0 1,1-1-1,-1 1 1,0 0-1,1 0 1,1 2 50,-2 31 407,4 63 35,9 101-263,-4-124-828,-10-71-1440,-1-7 782,-7-18 422,-9-37 289,1-6 228,3 0 0,-8-95 0,20 141 322,1-1 0,1 0 0,3-25 1,-3 39-69,1 1 1,0-1 0,0 1 0,0-1-1,1 1 1,0-1 0,0 1 0,1 0-1,-1 0 1,1 0 0,0 0 0,0 1-1,1-1 1,-1 1 0,9-8 0,-3 5-3,0 1 0,0 0 0,0 1 0,1 0 0,0 0 0,0 1 0,0 1 0,0-1-1,1 2 1,-1-1 0,1 2 0,-1-1 0,1 1 0,0 1 0,0 0 0,-1 1 0,1 0 0,0 0 0,17 5 0,-25-5-22,-1 0 1,1 0-1,-1 0 0,1 0 0,-1 0 1,0 1-1,1-1 0,-1 1 0,0 0 1,0-1-1,0 1 0,0 0 0,0 0 1,-1 0-1,1 1 0,-1-1 0,2 3 1,-1-1 3,0 0 1,-1 1 0,0-1-1,0 1 1,0-1 0,0 0 0,-1 1-1,1 0 1,-1 6 0,-1-1 6,-1 0 0,1 0 0,-1 0 1,-1-1-1,0 1 0,0-1 0,-1 0 0,-10 17 1,-3 6-12,13-23-1,0 0 1,-1-1-1,0 1 0,-1-1 1,-7 8-1,12-15-5,0 0 1,0 0-1,0 0 1,0 0-1,1 0 1,-1 0-1,0 0 1,1 1 0,-1-1-1,0 0 1,1 0-1,0 1 1,-1-1-1,1 0 1,0 1-1,-1-1 1,1 0-1,0 1 1,0-1-1,0 0 1,0 1-1,1-1 1,-1 0-1,0 1 1,0-1-1,1 0 1,-1 0-1,1 1 1,-1-1-1,1 0 1,0 0-1,-1 0 1,1 1 0,0-1-1,0 0 1,0 0-1,0 0 1,0 0-1,0-1 1,0 1-1,0 0 1,1 1-1,42 19-55,-31-15 74,1 1 1,20 13-1,-26-14-17,0 0 1,0 0 0,0 1-1,-1 0 1,0 0 0,0 1-1,-1 0 1,0 0 0,0 1-1,-1-1 1,0 1 0,6 17-1,-10-22 16,0 1-1,0-1 0,0 1 1,0 0-1,-1 0 0,1-1 1,-1 1-1,-1 0 0,1 0 1,-1 0-1,1-1 0,-1 1 1,-1 0-1,1-1 0,-3 7 1,0-4 25,0-1 0,0 0 1,0 0-1,0 0 0,-1 0 1,0-1-1,0 0 0,-1 0 0,-7 6 1,-1-2-19,1-1 0,-1 0 0,-1-1 0,1-1-1,-1 0 1,-1-1 0,1 0 0,-23 3 0,33-7-201,2-2-60,-2 1 63,4 0 88,0 0 0,0 0 0,0 0 0,0 0-1,0 0 1,0-1 0,0 1 0,0 0 0,0 0-1,0-1 1,0 1 0,0-1 0,0 1 0,0-1 0,0 1-1,0-1 1,0 1 0,0-1 0,1 0 0,-1 1-1,0-1 1,0 0 0,1 0 0,-1 0 0,0 0-1,1 1 1,-1-1 0,1 0 0,0 0 0,-1 0-1,1 0 1,-1 0 0,1-2 0,0 1-819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1:58.5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 3888,'0'0'348,"10"-4"0,-4 6 3887,-4-1-3966,0 1-1,0-1 0,-1 1 0,1-1 0,0 1 0,-1 0 0,1 0 0,-1-1 0,2 5 0,-2-4 12,2 2-65,0 0 1,1 0 0,-1 0 0,8 5 0,14-1 268,-14-6-407,-9-2-4,2 0-6,22 0 97,33-7 1,-20 3-85,-32 4-72,-1 0-1,1 0 0,-1-1 1,0-1-1,1 1 0,5-3 1,-10 4-14,20-4-30,-18 4 8,-1 0-13,22 0 135,-7-1-2029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47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4056,'0'0'-275,"3"4"-201,9 12 545,-11-12 18,1 0 0,-1 0 0,0 0 1,0 0-1,-1 0 0,1 0 1,-1 0-1,0 1 0,0 3 0,0-6-63,0 16 417,1-6-193,-1 0 1,0 0 0,0 0 0,-2 0 0,1 0-1,-1 0 1,-1-1 0,0 1 0,-8 18 0,9-27-211,1 1 0,-1 0 1,1-1-1,0 1 0,0 0 0,0 4 1,-4 15 91,-13 36-390,6-13-1675,11-44 1190,5 6-2056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06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3544,'8'-34'154,"-8"32"32,2-11 1159,-2 13-1306,0 0 0,0 0 1,0 0-1,0 0 0,0 0 0,1 0 0,-1-1 1,0 1-1,0 0 0,0 0 0,0 0 0,0 0 0,0 0 1,1 0-1,-1 0 0,0 0 0,0 0 0,0 0 0,0 0 1,0 0-1,0 0 0,1 0 0,-1 0 0,0 0 0,0 1 1,0-1-1,0 0 0,0 0 0,0 0 0,0 0 0,1 0 1,-1 0-1,0 0 0,0 0 0,0 0 0,0 0 0,0 0 1,0 1-1,0-1 0,0 0 0,0 0 0,0 0 0,0 0 1,1 0-1,-1 0 0,0 1 0,0-1 0,0 0 0,0 0 1,0 0-1,0 0 0,0 0 0,0 0 0,0 1 0,0-1 1,2 16 748,-2 29-604,0-32 286,5 181 969,-5-165-1892,2 0 0,10 49 0,-11-74 182,0-1 0,0 0 0,0 0 0,1 0 0,-1 0 0,1 0 0,4 5 0,-4-6-163,0-8-1008,7-15 1169,-9 20 244,0-1-1,1 0 0,-1 1 0,0-1 1,0 1-1,1-1 0,-1 0 0,-1 1 0,1-1 1,0 0-1,0 1 0,0-1 0,-1 1 1,1-1-1,-2-1 0,1-3-66,-6-24 394,-20-53 0,22 53 1556,5 29-1815,0 0 0,1 0 0,-1 0 0,1 1-1,0-1 1,-1 0 0,1 0 0,0 1 0,-1-1 0,1 0 0,0 1 0,0-1 0,0 1 0,-1-1 0,1 1-1,0 0 1,0-1 0,0 1 0,0 0 0,2-1 0,22-5 535,-20 5-544,78-14 834,-58 11-701,25-1-67,131-23-3115,-180 28 2930,1 0-99,1-1 1,-1 1-1,0-1 0,0 1 0,0-1 1,0 0-1,0 0 0,0 1 0,0-2 1,0 1-1,-1 0 0,1 0 0,2-3 1,7-6-1271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06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38 4152,'-3'-16'-230,"-2"-5"3418,26 173 226,-10-54-2097,31 126-1,-12-106-1400,-16-53-884,-9-49 459,-5-15 323,0 1 0,0-1 0,1 1 0,-1-1 0,0 0 0,1 1 0,-1-1 0,1 1 0,0-1 0,-1 0 0,1 1 0,0-1 0,0 0-1,0 0 1,0 0 0,0 0 0,0 0 0,0 0 0,0 0 0,0 0 0,1 0 0,-1 0 0,0 0 0,1-1 0,-1 1 0,2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07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5921,'0'0'545,"3"0"-246,8 0 11,-8 0 1721,-3 3-1687,1 6 28,0 1 1,1-1-1,0 1 0,3 10 0,-2-11-290,0 0-1,-1 0 1,-1 1 0,1 9-1,-1-17-98,-1-1-1,0 1 1,0-1 0,1 1 0,-1-1-1,1 0 1,-1 1 0,1-1-1,0 0 1,0 1 0,0 0-1,6 14-827,-7-14 728,0-1 0,1 0 1,0 1-1,-1-1 0,1 0 1,0 1-1,-1-1 0,1 0 1,0 0-1,0 1 0,0-1 1,0 0-1,2 1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07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68 6201,'-27'-68'5589,"33"72"-5344,18 11 175,29 13 0,-29-9-712,-3-3-1759,-7-10-3421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00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65 112 5601,'-55'-23'-781,"53"22"841,-5-3-175,7 4 166,0 0 1,0 0-1,0 0 0,0 0 0,0 0 0,0 0 0,0 0 1,1 0-1,-1 0 0,0 0 0,0 0 0,0 0 1,0 0-1,0 0 0,0 0 0,0 0 0,1 0 1,-1 0-1,0 0 0,0 0 0,0 0 0,0 0 0,0 0 1,0 0-1,0 0 0,0 0 0,0 0 0,1 0 1,-1 0-1,0-1 0,0 1 0,0 0 0,0 0 0,0 0 1,0 0-1,0 0 0,0 0 0,0 0 0,0 0 1,0 0-1,0-1 0,0 1 0,0 0 0,0 0 1,0 0-1,0 0 0,0 0 0,0 0 0,0 0 0,0-1 1,0 1-1,0 0 0,0 0 0,0 0 0,0 0 1,0 0-1,0 0 0,0 0 0,0 0 0,0-1 0,0 1 1,0 0-1,0 0 0,0 0 0,0 0 0,164-12 2216,184-20-1227,-278 22-1356,-37 4-616,58-2-1,-84 8 124,0-1-1,0 0 1,1-1 0,-1 0-1,7-2 1,-11 2-1748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01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48 5813,'-37'15'-552,"28"-10"522,9-4 50,0-1 0,0 0-1,0 0 1,0 0 0,0 0-1,0 0 1,0 0 0,0 0 0,0 1-1,0-1 1,0 0 0,0 0 0,0 0-1,0 0 1,0 0 0,0 0 0,0 1-1,1-1 1,-1 0 0,0 0-1,0 0 1,0 0 0,0 0 0,0 0-1,0 0 1,0 0 0,0 1 0,0-1-1,0 0 1,1 0 0,-1 0-1,0 0 1,0 0 0,0 0 0,0 0-1,0 0 1,0 0 0,0 0 0,1 0-1,-1 0 1,0 0 0,0 0-1,0 0 1,0 0 0,0 0 0,0 0-1,1 0 1,-1 0 0,0 0 0,0 0-1,0 0 1,0 0 0,0 0-1,0 0 1,0 0 0,1 0 0,-1 0-1,0 0 1,0 0 0,0-1 0,73-5 300,-25 2-736,0-2 1,0-2-1,49-15 0,-62 7-1645,-21 9 886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01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55 3984,'-2'-2'-74,"-18"-38"1703,20 38-825,-3-6-359,2 6 10,1 9 2300,1 3-2666,16 138 1247,8 72-414,-16-107-766,-4 8-351,-2-18-673,2-17-1078,-4-51-2632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02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1 145 6413,'1'-26'-591,"10"-47"0,-9 66 731,6-32 3546,-2 141-2247,32 172-1,-20-187-1771,-15-74-372,-1 0 1,2 0-1,-1 0 1,2-1-1,8 18 0,-10-28-1714,8 5-679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02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231 199 6337,'0'-3'-466,"-8"-48"-545,7 50 1014,1 0 0,0 0 0,0 0 0,0 0 0,-1 0-1,1 0 1,-1 0 0,1 0 0,-1 0 0,1 0-1,-1 0 1,0 0 0,1 0 0,-1 0 0,0 1-1,0-2 1,-2-1 20,-29-52 1349,31 53-1310,1 1 0,-1-1 1,0 1-1,0 0 0,0-1 1,0 1-1,0 0 0,0 0 1,0 0-1,-1 0 1,-1-2-1,-12-13 846,15 15-857,-1-1 1,0 1-1,0-1 1,0 1-1,0 0 0,0-1 1,0 1-1,-1 0 1,1 0-1,0 0 1,-2-1-1,1 1 218,1-2-24,0 2-185,0-1 0,0 1-1,0-1 1,0 0 0,-1 1-1,1 0 1,0-1 0,-1 1-1,-2-2 1,3 2 526,-5 3-455,2 0-92,1-1 1,-1 1-1,0 0 1,1 0-1,-1 0 1,1 1-1,-1-1 1,1 1-1,0 0 1,0 0-1,1 0 1,-1 0-1,0 1 1,-2 4-1,-9 16 144,8-15-136,0-1-1,1 1 1,0 0 0,1 1-1,0-1 1,0 1 0,1 0-1,1-1 1,-3 18 0,4-13-2,1-11-38,0 0 1,-1-1-1,1 1 1,0 0-1,1 0 1,-1 0-1,0-1 1,1 1 0,-1 0-1,1 0 1,0-1-1,0 1 1,0-1-1,0 1 1,1-1 0,-1 1-1,1-1 1,-1 1-1,1-1 1,0 0-1,0 0 1,3 3-1,-2-3-15,0 1 0,0-1-1,1 0 1,-1 0 0,1 0-1,-1 0 1,1-1-1,0 1 1,-1-1 0,1 0-1,0 0 1,0 0 0,0-1-1,0 1 1,0-1 0,0 0-1,0 0 1,0-1-1,0 1 1,0-1 0,5-1-1,3-2-36,-1 0 0,1 0 0,-1-2-1,0 1 1,16-12 0,-17 9 21,0 0-1,0 0 1,-1-1 0,13-17-1,15-14 175,5-9 641,-19 24-112,-21 24 6,-2 6-560,-10 81 493,5-43-419,3 0 1,3 63-1,1-23-91,7 27-14,-4-37-38,-1-3-85,5-46-95,-9-23 71,1 2-68,1 0 1,-1 0-1,1 0 1,-1 1-1,0-1 1,0 0-1,0 5 0,3 7-1247,-1-10 1608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17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248 108 3196,'-7'-2'468,"-17"-4"4227,23 7-4655,0-1 0,0 0-1,0 1 1,0-1 0,0 1 0,0-1 0,0 1 0,0 0 0,0 0-1,0-1 1,1 1 0,-2 1 0,1-1 34,0 0-52,0-1 0,1 1 0,-1 0 0,1-1 0,-1 1 0,1 0 0,-1 0 0,1-1 0,-1 1 0,1 0 0,0 0 0,-1 0 0,1 0 0,0-1 0,0 1 0,0 0 0,-1 0 0,1 0 0,0 0 0,0 1 0,0 1 51,-29 85 782,-43 94-1,59-153-753,-49 122-130,58-142-53,1 0 0,0 0 0,0 0 1,-2 17-1,5-24-10,3-7-397,26-45 165,27-67 1,11-48 23,30-54 609,-91 208-238,0 1 1,13-16-1,6-10 211,-24 36-270,0-1 0,-1 1 1,1-1-1,0 1 0,-1-1 0,1 1 1,0-1-1,-1 1 0,1 0 0,0 0 1,0-1-1,-1 1 0,1 0 0,0 0 1,0 0-1,0 0 0,-1 0 0,1 0 1,0 0-1,0 0 0,0 0 0,0 0 1,-1 0-1,1 0 0,0 1 0,0-1 1,-1 0-1,2 1 0,17 8 129,-19-9-147,4 3 37,0 1-1,-1-1 1,0 0 0,0 1 0,0 0-1,0 0 1,0 0 0,-1 0-1,0 0 1,0 1 0,3 8 0,-3-8-5,12 32 64,-3-1-1,-1 1 0,-2 1 1,5 49-1,1 55-692,-12-122 274,-2-16 198,0 0-1,0 0 0,1-1 0,-1 1 1,1 0-1,0-1 0,2 6 1,6 27-2323,-8-34 1777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47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62 4012,'0'0'-4,"0"0"-1,0 0 0,0 0 0,0 0 0,0 0 1,0 0-1,0 0 0,0 0 0,0 0 0,0 0 0,0-1 1,0 1-1,0 0 0,0 0 0,0 0 0,0 0 1,0 0-1,0 0 0,0 0 0,0 0 0,0 0 1,0 0-1,0-1 0,0 1 0,0 0 0,0 0 1,0 0-1,-1 0 0,1 0 0,0 0 0,0 0 0,0 0 1,0 0-1,0 0 0,0 0 0,0 0 0,0 0 1,0 0-1,0 0 0,0 0 0,-1 0 0,1 0 1,0 0-1,0 0 0,0 0 0,0 0 0,0 0 0,0 0 1,0 0-1,0 0 0,0 0 0,0 0 0,-1 0 1,1 0-1,0 0 0,0 0 0,0 0 0,0 0 1,-8 7-16,-14 19 481,8-9-13,-16 30 429,21-34-788,1 0 0,0 0 0,1 1 0,0 0 0,1 0 1,1 0-1,0 1 0,1 0 0,1 0 0,0 0 0,-1 20 1,5-32-81,0-1 0,-1 1-1,1-1 1,0 1 0,1-1 0,-1 0 0,0 0 0,4 5 0,-1-1 17,-2-4-22,-1-1-1,0 0 0,1 0 0,-1 0 1,1 0-1,0 0 0,-1 0 0,1 0 0,0 0 1,0 0-1,0-1 0,-1 1 0,1-1 1,4 1-1,4 2-14,-8-3-14,3 0 12,0-1 4,0-1 1,0 1-1,0-1 0,0 0 0,0-1 0,0 1 0,-1-1 0,1 0 1,-1 0-1,0 0 0,0-1 0,0 1 0,6-8 0,-2 1-1,-1 0 0,1-1-1,-2 0 1,1 0 0,-2-1-1,0 0 1,0 0 0,-1 0 0,0 0-1,2-18 1,-5 22 7,0 1 0,0 0 1,-1 0-1,0 0 0,0-1 0,-1 1 1,0 0-1,-1 0 0,1 0 1,-1 0-1,0 0 0,-1 0 0,0 1 1,0-1-1,0 1 0,-1 0 0,0 0 1,-7-8-1,-33-49-563,42 61 341,-2-5-588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17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95 4680,'0'0'-264,"-3"-1"71,-19-10 1502,22 10-1224,1 1 0,-1 0 0,0-1 0,0 1 0,0 0 0,1-1 0,-1 1 0,0 0 1,0 0-1,1-1 0,-1 1 0,0 0 0,1 0 0,-1-1 0,0 1 0,1 0 0,-1 0 0,0 0 0,1 0 0,-1 0 0,0-1 0,1 1 1,-1 0-1,0 0 0,1 0 0,-1 0 0,1 0 0,-1 0 0,1 0 0,26-9-216,-20 7 200,0-1 1,1 1-1,14-1 1,15-5-231,106-30-2044,-133 35 1827,-9 2-61,2 0-233,9-5-636,-9 5 96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18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1 691 3860,'4'10'-220,"-4"-8"42,6 8-109,-4-10 309,-1 1 0,0 0 0,1 0 0,-1-1 0,0 1 0,1-1 0,-1 1 0,1-1 0,-1 1 0,1-1 0,0 0 0,-1 0 0,2 0 0,0 0 143,2-2-84,5-4 15,0 0 0,0 0-1,0-1 1,-1-1 0,13-13 0,-5 3-43,-1-1 1,0-1-1,-2-1 1,0 0 0,-2-1-1,0 0 1,-1-1-1,9-29 1,-4 1 59,-1-1 0,12-91 1,-21 105 9,-4 26-33,0 0 1,1-18-1,1-51 470,-4 80-542,0-1 1,0 1-1,0 0 1,0 0-1,0-1 1,0 1-1,-1 0 1,1 0-1,-1-1 1,1 1-1,0 0 1,-1 0-1,0 0 1,1 0-1,-2-2 1,1 2 6,1 1 1,-1 0 0,1-1 0,-1 1 0,0-1-1,1 1 1,-1 0 0,0 0 0,1-1 0,-1 1-1,0 0 1,1 0 0,-1 0 0,0 0 0,1-1-1,-1 1 1,0 0 0,0 0 0,0 1 0,-2-1 30,0 1 1,1 0 0,-1 0-1,1 0 1,0 0 0,-1 0 0,1 0-1,0 0 1,0 1 0,-3 2-1,-3 4 68,2 0-1,-1 1 0,1 0 1,0 1-1,1-1 0,0 1 0,1 0 1,0 0-1,-5 18 0,-1 0 73,6-13-98,1 0 0,0 0 0,1 0 0,1 1 0,0 23 0,2-26-45,0-1-1,1 1 1,1-1 0,-1 0 0,2 0 0,0 0 0,10 22 0,3-1 54,29 41 1,-40-64-340,1 0 1,0-1 0,1 0 0,0 0 0,0-1 0,1 0 0,10 8 0,-16-16 44,-1 1 1,1 0-1,0-1 1,-1 1 0,1-1-1,0 0 1,-1 0-1,1 0 1,0-1-1,4 0 1,-6 1 130,2 0-863,0-1-742,11-6-117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19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31 152 4556,'0'0'-336,"-1"-6"4741,-7 36-4012,2 0 1,1 1-1,-1 35 0,2 85-651,3-145 207,1-1-65,0 0 0,0 0 0,0 0 0,1 0 0,0 0 0,1 5 0,-1-8-32,0-9-686,6-49 662,-2 0-1,-4-84 1,-2 74 487,6-44 231,-1 76-406,-3 33-134,-1-1-1,1 1 0,-1-1 1,1 1-1,-1-1 0,1 1 0,0 0 1,0-1-1,0 1 0,0 0 1,0-1-1,0 1 0,0 0 1,1 0-1,-1 0 0,0 0 1,1 0-1,-1 0 0,2 0 0,1-1-3,-3 1-1,0 0 0,0 1 0,0-1-1,0 1 1,0-1 0,0 1 0,0 0 0,0-1-1,1 1 1,-1 0 0,0 0 0,0 0 0,0 0 0,2 0-1,6 0 3,17 1 6,-12 3-19,-9-4 4,1 1 1,-1 1-1,1-1 0,-1 1 1,0 0-1,0 0 1,0 0-1,0 1 0,-1-1 1,1 1-1,0 1 1,-1-1-1,0 0 0,0 1 1,0 0-1,0 0 1,-1 0-1,0 1 1,1-1-1,-2 1 0,1 0 1,3 8-1,-5-11 15,0 1 0,-1-1 0,1 1 1,-1 0-1,0-1 0,0 1 0,0-1 0,0 1 0,0 0 0,0-1 0,-1 1 0,1-1 1,-1 1-1,0-1 0,0 1 0,-1 3 0,-1-2 17,0 0 0,1 0 0,-1 0 0,-1 0 0,1-1 0,0 1 0,-1-1 0,-5 4-1,-1 0 34,-2 0-1,1-1 0,-1 0 1,0 0-1,-20 5 0,30-10-70,-12-1-157,6 0-2278,10-5 1516,7-13-892,-7 13-249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20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5168,'13'-44'3181,"-11"49"-2799,2 11 28,0 0 0,-1 1-1,2 24 1,-4 25 261,-1 55-32,-4-38-550,-1 21-440,4-94 264,-2 8-255,1 0-1,2 0 1,1 36 0,-1-54 322,1 1 0,-1-1 0,0 0 0,0 0 0,0 1 0,0-1 0,0 0 0,0 0 0,0 1-1,0-1 1,1 0 0,-1 0 0,0 0 0,0 1 0,0-1 0,0 0 0,1 0 0,-1 0 0,0 0 0,0 1 0,0-1-1,1 0 1,-1 0 0,0 0 0,0 0 0,1 0 0,-1 0 0,0 0 0,0 0 0,1 0 0,-1 0 0,0 0 0,0 0-1,1 0 1,-1 0 0,0 0 0,1 0 0,-1 0 0,0 0 0,0 0 0,1 0 0,-1 0 0,0 0 0,0 0 0,0 0 0,1-1-1,-1 1 1,0 0 0,0 0 0,1 0 0,-1 0 0,0-1 0,0 1 0,0 0 0,0 0 0,0 0 0,1-1 0,-1 1-1,0 0 1,0 0 0,0-1 0,0 1 0,0 0 0,11-13 41,-8 7-77,-1 0-1,1 0 1,-1 0-1,3-8 1,2-6-56,8-19-19,-7 16 275,2 1 0,0 1-1,24-39 1,-32 57-88,1-1 0,0 1 0,0 1 0,0-1 0,0 0 0,0 1 0,1-1 0,-1 1 0,1 0 0,-1 0 0,1 0 0,0 1 0,0-1 0,0 1 0,0 0 0,0 0 0,0 1 0,0-1 0,0 1 0,0 0 0,8 0 0,-9 0-21,1 1-1,-1 0 0,0-1 0,0 1 1,0 0-1,0 0 0,0 1 1,0-1-1,0 1 0,0-1 1,0 1-1,0 0 0,-1 0 1,5 5-1,27 33 308,-26-26-357,-1 0 1,0 0-1,-1 1 1,-1 0-1,0 0 1,-1 0-1,2 21 1,4-15-1124,-9-19 892,0-1 0,0 0 0,0 1-1,0-1 1,-1 0 0,1 1 0,0-1 0,-1 1 0,1-1 0,-1 1 0,1 2 0,2-4-1908,16 0-466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20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275 61 5757,'0'0'-327,"0"-1"329,0 1-1,0 0 0,1 0 0,-1-1 0,0 1 0,0 0 0,0 0 0,1-1 0,-1 1 0,0 0 0,0 0 1,0-1-1,0 1 0,1 0 0,-1-1 0,0 1 0,0 0 0,0-1 0,0 1 0,0 0 0,0-1 0,0 1 0,0 0 1,0-1-1,0 1 0,0 0 0,0-1 0,0 1 0,-1 0 0,1-1 0,0 1 0,0 0 0,0 0 0,0-1 0,0 1 1,-1 0-1,1-1 0,0 1 0,0 0 0,0 0 0,-1-1 0,1 1 0,-10-1 190,1 0-1,0 1 0,-1 0 1,1 0-1,0 1 1,-1 1-1,1-1 1,0 2-1,0-1 1,0 1-1,0 0 0,1 1 1,-1 0-1,1 0 1,-15 11-1,5-3 38,14-10-184,1 0 0,-1 0 0,1 0 0,0 1 0,-7 6-1,-10 13 168,12-14-130,0 0-1,1 1 0,0 0 0,-8 13 1,14-20-78,0-1 0,0 1 0,1 0 0,-1-1 0,1 1 0,-1 0 0,1 0 0,0-1 0,-1 1 0,1 0 0,0 0 0,0-1 1,1 4-1,-1-4-8,0-1 1,0 1 0,1 0 0,-1 0 0,0 0-1,1-1 1,-1 1 0,1 0 0,-1-1 0,1 1-1,-1 0 1,1-1 0,-1 1 0,1-1 0,0 1 0,-1-1-1,1 1 1,0-1 0,-1 1 0,1-1 0,0 0-1,0 1 1,-1-1 0,1 0 0,0 0 0,0 0-1,0 1 1,0-1 0,-1 0 0,1 0 0,0 0-1,1-1 1,8 1-81,-1-1 0,1-1-1,-1 0 1,0 0 0,0-1-1,1 0 1,-2-1 0,1 0 0,0 0-1,-1 0 1,14-11 0,-9 6 0,-1-1 0,0-1 0,-1 0 1,0 0-1,-1-1 0,16-23 0,-22 28 89,22-39 295,-10 21 80,-5 9-86,-10 15 792,-5 57-468,2-40-428,1 1 0,0-1 0,4 31 0,0-7 0,-3-30-169,1 0 0,0 0 1,1 0-1,4 14 0,3 24-802,-9-46 590,19-19-6117,-16 14 3810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21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3 5557,'-3'-1'-355,"-2"0"347,0 1 0,0 0 0,0 0 0,0 0 0,0 0 0,0 1 0,0 0 0,-6 1 0,8 0 252,3-2-232,0 0 0,0 0 0,-1 0 0,1-1-1,0 1 1,0 0 0,0 0 0,0 0 0,0 0-1,0 0 1,0 0 0,-1 0 0,1 0 0,0 0-1,0 1 1,0-1 0,0 0 0,0 0 0,0 0-1,0 0 1,-1 0 0,1 0 0,0 0 0,0 0-1,0 0 1,0 0 0,0 0 0,0 0 0,0 0-1,0 0 1,0 1 0,-1-1 0,1 0 0,0 0-1,0 0 1,0 0 0,0 0 0,0 0 0,0 0-1,0 1 1,0-1 0,0 0 0,0 0 0,0 0-1,0 0 1,0 0 0,0 1 0,5 5 609,8 6 46,-13-12-793,2 1 163,1 1 0,-1-1 0,1 0 0,-1 0 0,1 0 1,-1-1-1,1 1 0,0-1 0,-1 1 0,1-1 0,4 0 0,1 1 60,11 1 71,76 11 187,-81-10-393,-1 0 0,0 1 0,1 1-1,21 10 1,-33-14 31,0 1-1,0-1 1,1 1-1,-1-1 1,0 1 0,-1 0-1,1 0 1,0 0-1,0 0 1,-1 0-1,0 1 1,1-1-1,-1 0 1,0 1-1,0-1 1,0 0-1,0 1 1,0 0-1,-1-1 1,1 1-1,-1-1 1,0 1-1,0 0 1,0-1 0,0 1-1,0 0 1,0-1-1,-1 1 1,1-1-1,-1 1 1,0-1-1,0 1 1,0-1-1,0 1 1,0-1-1,0 0 1,-4 5-1,-29 45 70,17-30 100,1 1 0,2 1 0,-16 33 0,22-41-27,6-13-78,0-1-1,0 2 1,1-1 0,-1 0-1,1 0 1,0 0-1,0 1 1,0-1 0,0 1-1,0-1 1,1 1-1,0-1 1,0 1-1,0-1 1,0 1 0,1 4-1,-1-6-38,1-1 1,0 0-1,-1 1 0,1-1 1,0 0-1,0 0 0,0 0 0,0 0 1,0 0-1,0 0 0,0 0 1,0 0-1,0 0 0,0-1 0,0 1 1,1 0-1,-1-1 0,0 1 0,3 0 1,30 7 186,-19-5-126,5 2-118,1 0 0,-1-2 0,26 2 0,27-3-5394,-58-2 2728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25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31 5725,'0'0'-526,"-3"0"-615,2 0 1270,0-1 0,0 1 0,0 0-1,1 0 1,-1 0 0,0 0 0,0 0 0,0 0-1,0 0 1,0 1 0,1-1 0,-1 0-1,0 0 1,0 1 0,0-1 0,1 1-1,-1-1 1,0 0 0,0 1 0,1-1-1,-1 1 1,0 0 0,1-1 0,-1 1 0,1-1-1,-1 1 1,1 0 0,-1 0 0,1-1-1,-1 1 1,1 0 0,0 0 0,-1 0-1,1-1 1,0 1 0,-1 1 0,-7 14-566,-1 1 555,0 0 0,1 1 0,2 0 0,-10 36 0,7-22-55,-40 180 195,-3 8-400,42-172-67,-2 2-292,11-41 298,1-9 194,0 0 1,0 0-1,0-1 0,0 1 0,0 0 0,0 0 0,0 0 0,0 0 0,0 0 1,0 0-1,0 0 0,0 0 0,0 0 0,0 0 0,0-1 0,0 1 0,0 0 1,0 0-1,0 0 0,0 0 0,0 0 0,0 0 0,0 0 0,0 0 1,0 0-1,0 0 0,1 0 0,-1-1 0,0 1 0,0 0 0,0 0 0,0 0 1,0 0-1,0 0 0,0 0 0,0 0 0,0 0 0,0 0 0,0 0 0,0 0 1,1 0-1,-1 0 0,0 0 0,0 0 0,0 0 0,0 0 0,0 0 0,0 0 1,0 0-1,0 0 0,0 0 0,1 0 0,-1 0 0,0 0 0,0 0 0,0 0 1,0 0-1,0 0 0,0 0 0,0 0 0,0 0 0,0 1 0,14-42-192,10-59 0,-17 65 144,7-38 41,30-93-1,-24 99 161,-12 38 19,2 0 0,14-32 1,-17 46 12,-1-1-1,7-28 1,0-3 159,-7 36-254,-2-2-39,-4 12-10,0 0-27,0 1 0,0 0 0,0-1 0,0 1 0,0 0 0,1-1 0,-1 1-1,0 0 1,0-1 0,0 1 0,0 0 0,1 0 0,-1-1 0,0 1 0,0 0 0,1 0 0,-1-1 0,0 1 0,0 0 0,1 0-1,-1 0 1,0 0 0,1-1 0,-1 1 0,0 0 0,1 0 0,-1 0 0,0 0 0,1 0 0,-1 0 0,0 0 0,1 0-1,-1 0 1,0 0 0,1 0 0,-1 0 0,0 0 0,1 0 0,-1 0 0,0 0 0,1 1 0,-1-1 0,0 0 0,0 0-1,1 0 1,-1 0 0,0 1 0,1-1 0,-1 0 0,0 0 0,0 1 0,1-1 0,5 6 15,-1 0-1,0 0 1,0 0 0,0 0 0,-1 1-1,0 0 1,0 0 0,0 0-1,2 10 1,34 90 176,-28-67-154,-2-6-58,-1 0-1,4 41 1,-10-60-162,0 0-1,0 0 1,2 0 0,-1 0 0,14 25-1,-16-36-7,1 0 0,0 0 0,0 0-1,1-1 1,-1 1 0,1-1 0,0 0-1,-1 0 1,1 0 0,1-1 0,-1 1-1,0-1 1,1 0 0,-1 0-1,1-1 1,-1 1 0,1-1 0,7 1-1,-6-2-1316,12-4-18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25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76 103 4308,'-47'-11'-725,"18"3"3847,35 6-2810,33-9 516,64-9-1,20-3-610,-97 18-598,-18 4-349,0-1-1,0 0 1,-1 0 0,1 0 0,8-5-1,-10 0-1539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26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5577,'0'0'-106,"0"0"200,1-1 1,0 1-1,0-1 1,-1 1 0,1 0-1,0 0 1,0-1 0,0 1-1,-1 0 1,1 0 0,0 0-1,0 0 1,0 0-1,0 0 1,-1 0 0,1 0-1,0 0 1,1 1 0,13 7 193,-14-7-248,0 1 1,0-1 0,0 0 0,0 1 0,0-1-1,0 1 1,-1 0 0,1-1 0,-1 1-1,1-1 1,-1 1 0,1 0 0,-1 0 0,0-1-1,0 1 1,0 0 0,0-1 0,0 1 0,0 0-1,-1 2 1,0 2 116,10 77 671,-7 29-535,1 1-3556,-3-111 2677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26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60 210 4424,'-15'-62'1007,"-22"-61"0,36 121-727,-4-10 282,5 12-511,0-1 1,0 1 0,0 0-1,-1 0 1,1 0-1,0-1 1,0 1-1,0 0 1,0 0-1,0-1 1,0 1 0,0 0-1,-1 0 1,1-1-1,0 1 1,0 0-1,0-1 1,0 1-1,0 0 1,0 0 0,0-1-1,0 1 1,0 0-1,1 0 1,-1-1-1,0 1 1,0 0 0,0-1-1,0 1 1,0 0-1,0 0 1,0 0-1,1-1 1,-1 1-1,0 0 1,0 0 0,0-1-1,1 1 1,-1 0-1,0 0 1,0 0-1,1 0 1,-1 0-1,0-1 1,1 1 0,66 13 635,83 17-6,-127-24-717,-1 0-1,0 1 1,0 1 0,37 20 0,-53-24 14,-1 0 1,1 0-1,-1 0 0,0 0 1,0 1-1,0 0 0,-1 0 0,1 0 1,4 8-1,-7-9 13,-1 0 1,1 0-1,0 0 1,-1 0-1,0 0 1,0 0-1,0 0 0,0 0 1,-1 1-1,0-1 1,0 0-1,0 1 1,0-1-1,-1 0 0,1 0 1,-2 5-1,-1 0 3,0 0 0,0-1-1,-1 1 1,0-1 0,-1 0-1,0 0 1,0-1 0,-11 13-1,-6 4 34,-29 23-1,5-5 62,8-5 59,-66 49 0,84-72-459,19-13 91,9-4-2537,50-21-593,-40 16 995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48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0 3328,'0'0'1752,"3"1"-1478,-2-1-322,-1 0 75,1 0 0,-1 0 0,0 0-1,1 0 1,-1 0 0,1 0 0,-1 0-1,0 0 1,1 0 0,-1 0 0,0 0-1,1 1 1,-1-1 0,1 0-1,-1 0 1,0 0 0,1 0 0,-1 1-1,0-1 1,1 0 0,-1 0 0,0 1-1,0-1 1,1 0 0,-1 1 0,0-1-1,0 0 1,1 1 0,-1-1 0,0 0-1,0 1 1,0-1 0,0 0-1,0 1 1,0-1 0,1 1 0,-1-1-1,0 0 1,0 1 0,0-1 0,0 1-1,0-1 1,0 0 0,0 1 0,-1-1-1,1 1 1,0-1 0,0 0 0,0 1-1,-1 1 306,-10 11 316,-11 15 242,1 0-1,-22 42 1,-34 102 200,65-144-988,-32 102 12,27-69-1386,17-58 850,4 6-380,22-30-6444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27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44 5481,'1'-13'-328,"7"-17"4869,-9 37-4223,-28 387 1170,27-380-1940,1 0 0,1 0 1,0 0-1,1 0 0,0 0 0,1 0 0,4 14 0,4-19-3221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27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56 185 5280,'-20'-69'-1764,"1"9"2082,9 20 3453,4 25-558,97 40-2953,-62-18-200,-5-1-15,1 1-1,29 12 1,-21-8-27,5 3-20,14 12-45,35 20-117,-78-40 125,0 1 1,0 0 0,0 0 0,-1 1 0,0 0 0,12 17 0,-13-16 4,0 1 1,-1 1-1,0 0 0,0 0 0,-1 0 0,-1 0 0,0 1 0,0-1 0,-2 1 0,1 0 0,-1 0 0,-1 0 1,0 21-1,-1-21 29,-1 0 0,-1 0 0,0-1 1,-1 1-1,0-1 0,0 1 0,-2-1 1,1 0-1,-1-1 0,-1 1 0,0-1 1,-9 13-1,-6 3 42,-1 0-1,-2-1 1,-26 22-1,32-31-51,0-2 0,-1 0 0,-1-1-1,0-1 1,-1 0 0,-38 14 0,58-26-6,0 1 0,-1-1 0,1 0 1,-1 1-1,1-1 0,-1 0 0,1 0 1,-1 0-1,1 0 0,-1 0 0,-2-1 1,0 0-43,0 1-177,-1-1-52,0 0 189,-17-7-947,21 8 857,0-1 0,0 1 0,1-1 1,-1 1-1,0-1 0,0 1 0,1-1 0,-1 1 0,1-1 1,-1 0-1,1 1 0,-1-1 0,1 0 0,-1 1 0,1-1 1,-1 0-1,1 0 0,0 0 0,-1 1 0,1-1 0,0 0 1,0 0-1,-1-1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28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169 148 4712,'0'0'-278,"7"-3"-531,-7 3 841,0 0 0,0 0 0,0 0 1,0 0-1,0 0 0,0 0 1,0 1-1,0-1 0,0 0 0,0 0 1,0 0-1,0 0 0,0 0 0,0 0 1,0 0-1,0 0 0,0 1 1,0-1-1,0 0 0,0 0 0,0 0 1,0 0-1,0 0 0,0 0 1,0 0-1,0 0 0,0 1 0,0-1 1,0 0-1,0 0 0,0 0 0,0 0 1,1 0-1,-1 0 0,0 0 1,0 0-1,0 0 0,0 0 0,0 0 1,0 0-1,0 0 0,0 0 1,0 1-1,1-1 0,-1 0 0,0 0 1,0 0-1,0 0 0,0 0 0,-10 13 362,1 1-1,0 1 0,-13 30 0,-69 232 1229,85-257-1569,-7 28-26,-4 20-421,21-75 359,3-2 21,-1-1-1,-1 0 1,0-1-1,0 1 1,3-13-1,62-211-1,-37 133 334,-8 28 108,14-15 484,-37 83-838,0 0-1,0 1 1,0-1-1,1 0 1,-1 1 0,1 0-1,0-1 1,0 1 0,0 0-1,1 1 1,0-1 0,0 1-1,0-1 1,0 1 0,0 0-1,6-3 1,-7 5 57,2 2-13,-2-1-104,0 0 19,1 0-1,-1 1 1,0-1-1,1 1 1,-1 0-1,0 0 1,0 0 0,0 0-1,0 1 1,0-1-1,0 1 1,0 0-1,0 0 1,3 2-1,1 4 47,-1-1 0,0 1 0,0 0 0,-1 0 0,0 0 0,0 1 0,-1 0 0,4 10 0,4 18 115,-4-12-79,-1-1 1,0 1 0,3 38-1,-7-26-40,21 181 160,-2-55-1740,-20-154 1213,-2-5 95,0-1 0,1 0 1,-1 1-1,1-1 0,0 0 0,0 0 0,0 0 1,0 0-1,1 0 0,-1 0 0,1 0 1,0 0-1,0-1 0,0 1 0,4 3 0,-4-4-907,1-2-1219,12 0-619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29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84 6441,'-11'-10'-311,"3"3"455,0 0 0,-12-15 1,19 20 54,-7-5 162,8 7-315,0 0 1,-1 0 0,1 0 0,0-1-1,0 1 1,0 0 0,-1 0-1,1 0 1,0 0 0,0 0-1,0-1 1,0 1 0,0 0-1,0 0 1,-1 0 0,1 0 0,0-1-1,0 1 1,0 0 0,0 0-1,0 0 1,0-1 0,0 1-1,0 0 1,0 0 0,0 0-1,0-1 1,0 1 0,0 0 0,0 0-1,0 0 1,0-1 0,0 1-1,0 0 1,0 0 0,0 0-1,0-1 1,0 1 0,0 0-1,0 0 1,1 0 0,-1-1 0,0 1-1,0 0 1,0 0 0,0 0-1,0 0 1,1 0 0,-1-1-1,0 1 1,0 0 0,0 0-1,0 0 1,1 0 0,-1 0 0,0 0-1,6-1 3,84-6 1406,-2 3-1930,-70 4-1597,34-4 1,-37 1-90,-11 2-492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30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57 103 5873,'-3'1'-229,"-51"10"3000,66-12-2480,189-25 1125,50-14-933,0 3-2253,-204 32 810,17-1-3116,-60 6 2133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30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44 136 4852,'-41'11'-362,"38"-10"1254,12-1-665,38-3 365,52-11 0,81-27 180,-16 3-1395,-145 34-124,-1 0 0,0-2 0,0 0 0,27-14 0,-30 9-604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30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89 4376,'-7'-6'166,"1"-1"0,1 0-1,-1-1 1,1 1-1,-5-12 1,9 17 138,2-1 13,2-10 9,-3 10 2,0-1 136,0 4-435,0 0 0,0-1 1,0 1-1,0 0 0,0-1 1,0 1-1,0 0 0,0-1 1,0 1-1,0 0 0,0-1 1,0 1-1,0 0 0,0-1 0,0 1 1,0 0-1,0-1 0,0 1 1,0 0-1,1-1 0,-1 1 1,0 0-1,0 0 0,0-1 1,1 1-1,-1 0 0,0 0 0,1-1 1,-1 1 18,1 0 1,-1 0-1,1 0 1,0 0-1,-1 0 1,1 0-1,0 0 1,-1 0-1,1 0 1,0 0 0,-1 0-1,1 0 1,-1 0-1,1 1 1,0-1-1,-1 0 1,1 0-1,-1 1 1,1-1-1,-1 1 1,1-1-1,-1 0 1,1 1-1,-1-1 1,1 2-1,11 19 541,1 33-112,-11-46-314,2 23 65,-1 0 0,0 34 0,-1 5-164,2 7-429,4 43-1119,-5-104-203,0 0 1,10 28-1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31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10 155 5617,'-2'-8'-82,"0"-3"71,0 0 1,0 0-1,1 0 0,1 0 0,1-16 1,0 0 443,-2 24-330,1 1 1,0-1 0,0 0 0,0 1 0,1-1 0,-1 0 0,1 1 0,-1-1 0,1 1 0,0-1 0,0 1 0,2-5 1518,1 11-1229,0 1-249,0 0 1,1 1 0,-2 0 0,1 0 0,-1 0 0,0 0 0,0 1 0,0-1-1,-1 1 1,0-1 0,-1 1 0,2 8 0,77 370 2162,-36-143-2816,-32-135-2246,-7-79-2483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32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384 5 6589,'3'-1'-237,"9"-2"81,-9 3 147,0 0 108,12 0 38,-11 0 2120,-10 4-1931,-24 16 251,-1-1-1,-46 20 1,76-38-573,-163 85 845,59-29-674,104-57-178,1 0 0,-1 0 0,1 0 0,-1 0 0,1 1 0,-1-1 0,1 0-1,0 0 1,-1 1 0,1-1 0,-1 0 0,1 1 0,0-1 0,-1 0 0,1 1-1,0-1 1,-1 1 0,1-1 0,0 1 0,0-1 0,-1 0 0,1 1 0,0-1-1,0 1 1,0-1 0,0 1 0,0-1 0,-1 1 0,1-1 0,0 1 0,0 0-1,0-1 1,1 1 0,-1-1 0,0 1 0,0-1 0,0 1 0,0-1 0,0 1-1,0-1 1,1 0 0,-1 1 0,0-1 0,1 1 0,-1-1 0,0 1-1,0-1 1,1 0 0,-1 1 0,1-1 0,0 2-8,1 0-1,0-1 1,-1 1 0,1-1-1,0 0 1,0 0 0,0 1-1,-1-1 1,4 1 0,73 11-149,0 0 32,-70-11 105,0 0 1,-1 1-1,1 0 0,-1 0 1,0 0-1,0 1 0,9 7 0,-12-7 12,0 0 1,0 1-1,-1-1 0,1 1 0,-1 0 0,-1 0 0,1 1 0,0-1 0,-1 0 0,0 1 0,-1 0 0,1-1 0,-1 1 0,0 0 0,0 0 1,-1-1-1,0 1 0,0 0 0,0 0 0,-1 0 0,0 0 0,0-1 0,0 1 0,-1 0 0,-4 10 0,3-11-8,0 0-1,-1-1 1,1 1-1,-1-1 0,0 0 1,0 0-1,-1 0 1,1 0-1,-1-1 1,0 0-1,-6 4 0,-4 0-420,0-1-1,-25 8 0,36-14 277,1 0 0,-1 1 0,0-1 0,1-1 0,-1 1 0,0 0-1,1-1 1,-1 0 0,0 0 0,1 0 0,-1 0 0,1 0 0,0-1 0,-1 0 0,1 0 0,0 0 0,0 0 0,0 0 0,-4-4 0,-11-21-2256,10 15 796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32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63 4480,'-1'-3'-26,"1"-1"0,-1 1-1,1-1 1,-1 1-1,1-1 1,1-6 0,-2-12 360,0 19-152,-1-3 3175,13 28-2632,-2 1 0,-1 1-1,9 41 1,1 3 157,-15-54-726,0-1 0,-1 1 0,0 20 0,2 17 142,8 99 305,-6-53-474,2 86-2843,-8-181 2478,0 0 0,0 0 0,1 0 0,-1 0 0,0 0 1,1-1-1,-1 1 0,1 0 0,-1 0 0,1 0 0,0 0 0,0 0 0,0-1 0,0 1 0,0 0 0,0-1 0,1 1 0,-1-1 0,0 0 0,1 1 0,-1-1 0,1 0 0,-1 0 0,5 2 0,-1 1-2899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5:48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7 5737,'0'0'-286,"1"-5"-210,-2 3 804,-2 6 1625,-29 38-956,-34 62 0,35-36-595,23-50-322,2 0 0,0 0-1,0 0 1,-3 29 0,8-41-72,1 0 0,-1 0 0,1 0 0,1 0 0,-1 0 0,1 0 0,0 0 0,2 7 0,-2-10-14,0-1 0,0 1 0,0-1-1,0 1 1,1-1 0,-1 1 0,1-1 0,-1 0-1,1 0 1,0 0 0,0 0 0,0 0-1,0 0 1,1 0 0,-1-1 0,0 1-1,1-1 1,-1 0 0,1 1 0,-1-1-1,4 1 1,-2-1-15,-1 0 2,1 0 0,-1 1 0,1-2 0,-1 1 1,1 0-1,-1-1 0,1 0 0,0 0 0,-1 0 0,1 0 0,0 0 1,-1-1-1,6-1 0,6-3-79,0-1 1,0 0 0,22-14-1,-26 11 94,-1 1-1,-1-1 1,1 0-1,-1-1 1,-1 0-1,0-1 0,-1 1 1,0-2-1,0 1 1,-1-1-1,-1 0 1,0 0-1,5-16 0,-5 12 41,-2 8 7,0 1-1,-1-1 0,0 0 0,0 0 0,-1 0 0,0-1 1,0 1-1,-1 0 0,0 0 0,0-1 0,-3-14 0,1 18-106,0-1 0,0 1 0,0 0 0,0-1 0,-1 1 1,0 0-1,0 0 0,0 1 0,-1-1 0,1 1 0,-1-1 0,0 1 0,0 0 0,-1 1 0,1-1 0,-1 1 0,0 0 0,0 0 0,0 0 0,0 1 0,0 0 0,-1 0 0,1 0 0,-1 0 0,1 1 0,-8-1 0,-20-4-2651,30 5 1564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33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52 6613,'-17'-30'-1086,"16"29"1239,-1-1-15,-3-6 21,3 6 7,2 2-139,0 0-1,1 0 1,-1 0 0,0 0 0,0 0 0,0 0 0,1 0 0,-1-1 0,0 1 0,0 0 0,0 0 0,0 0 0,1 0 0,-1 0 0,0 0 0,0 0 0,0 0-1,0 0 1,0-1 0,1 1 0,-1 0 0,0 0 0,0 0 0,0 0 0,0 0 0,0-1 0,0 1 0,0 0 0,0 0 0,0 0 0,1 0 0,-1-1 0,0 1-1,0 0 1,0 0 0,0 0 0,0-1 0,0 1 0,0 0 0,0 0 0,0 0 0,0 0 0,0-1 0,-1 1 0,1 0 0,0 0 0,0 0 0,0 0 0,0-1-1,0 1 1,0 0 0,0 0 0,0 0 0,0 0 0,-1-1 0,1 1 0,0 0 0,0 0 0,0 0 0,0 0 0,-1 0 0,41 3 220,-1 1 1,48 13-1,-28-6-137,-55-10-123,0 0 0,0-1-1,0 1 1,0 1-1,0-1 1,0 0 0,0 1-1,-1 0 1,1 0-1,0 0 1,-1 0 0,0 1-1,1-1 1,-1 1-1,0 0 1,-1 0 0,1 0-1,0 0 1,3 6-1,-5-6 5,-1-1 0,1 1-1,-1-1 1,1 1 0,-1-1-1,0 1 1,0 0 0,0-1-1,-1 1 1,1-1-1,0 1 1,-1-1 0,0 1-1,1-1 1,-3 5 0,-21 33-56,11-19 34,-31 34-78,33-41 65,8-11 35,1 0 1,0 0-1,0 0 1,0 0-1,0 0 1,0 0-1,1 0 0,-3 7 1,4-9 6,0 1 1,0-1-1,0 0 1,1 1-1,-1-1 1,0 1 0,1-1-1,-1 0 1,1 1-1,-1-1 1,1 0-1,-1 0 1,1 1-1,0-1 1,0 0-1,0 0 1,0 0-1,0 0 1,0 0 0,0 0-1,0 0 1,0 0-1,0-1 1,0 1-1,0 0 1,1 0-1,-1-1 1,2 1-1,43 21 0,-32-16-2,0 0-1,-1 1 1,0 0 0,0 1 0,15 13 0,-25-19 12,0 1 1,0 0-1,-1 0 0,1 0 0,-1 0 1,1 1-1,-1-1 0,0 0 1,-1 1-1,1 0 0,-1-1 0,1 1 1,-1 0-1,0 0 0,0 0 0,-1 0 1,1 0-1,-1 0 0,0 0 1,0 0-1,0 0 0,-1 0 0,1 0 1,-1 0-1,0 0 0,0-1 0,-1 1 1,1 0-1,-3 4 0,1-1 43,-2 1-1,1-1 0,-1 0 1,0 0-1,-1-1 1,1 1-1,-2-1 0,1-1 1,0 1-1,-1-1 1,0 0-1,-14 8 0,-68 38 317,79-46-356,-7 4-85,-1 0 0,0-1 0,-1-1-1,-20 6 1,36-13-251,1-2-1305,-7-9 590,9 11 999,0 0 0,-1 0-1,1 0 1,0 0 0,0 0 0,0-1 0,0 1 0,0 0 0,0 0 0,0 0 0,0 0 0,-1 0 0,1 0 0,0-1 0,0 1 0,0 0 0,0 0 0,0 0 0,0 0 0,0 0 0,0-1 0,0 1 0,0 0 0,0 0 0,0 0 0,0 0 0,0-1 0,0 1 0,0 0 0,0 0 0,0 0 0,0 0 0,0 0 0,1-1 0,-1 1 0,0 0 0,0 0 0,0 0 0,0 0 0,0 0 0,0 0 0,0 0 0,0-1 0,1 1 0,10-16-2024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34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47 5184,'0'0'-209,"0"-3"39,-1 1 137,1 1 29,0 1-1,0-1 1,0 0 0,-1 1 0,1-1-1,0 0 1,0 0 0,0 1 0,0-1-1,1 0 1,-1 0 0,0 1 0,0-1-1,0 0 1,0 1 0,1-1 0,-1 0-1,0 1 1,1-1 0,-1 0 0,1 1-1,-1-1 1,0 1 0,2-2 0,-2 1 42,2-1 29,4-6 28,-5 6 127,-1 2-182,1-1 1,-1 1-1,0 0 1,0-1 0,0 1-1,0 0 1,0-1-1,0 1 1,0 0-1,0-1 1,0 1-1,0 0 1,0-1-1,0 1 1,0 0-1,0 0 1,-1-1 0,1 1-1,0 0 1,0-1-1,0 1 1,0 0-1,0-1 1,-1 1-1,1 0 1,0 0-1,0-1 1,-1 1 0,1 0-1,0 0 1,0 0-1,-1-1 1,1 1-1,0 0 1,-1 0-1,1 0 1,0 0-1,0 0 1,-1-1 0,1 1-1,0 0 1,-1 0-1,1 0 1,0 0-1,-1 0 1,1 0-1,0 0 1,-1 0-1,1 0 1,0 0 0,-1 0-1,1 1 1,0-1-1,-1 0 1,1 0-1,0 0 1,-1 0-1,1 0 1,0 1-1,0-1 1,-1 0-1,1 0 1,-13 6 138,0 0 1,1 1-1,0 1 0,1-1 1,-13 12-1,11-7-32,0 0 1,0 1-1,1 1 0,1 0 0,1 1 0,0 0 1,0 0-1,2 1 0,-10 24 0,14-29-117,0 0 0,1 0 0,1 0 0,0 0 0,0 0 0,1 1 0,0 14 0,1-23-55,1 0-1,-1 0 1,0 0-1,1-1 1,-1 1-1,1 0 1,0 0-1,0 0 1,0-1-1,0 1 1,0-1-1,1 1 1,-1-1-1,1 1 1,-1-1-1,1 0 1,0 1-1,0-1 1,0 0-1,1-1 1,-1 1-1,0 0 1,1 0-1,-1-1 0,1 0 1,-1 1-1,1-1 1,0 0-1,-1 0 1,1-1-1,0 1 1,0 0-1,3-1 1,6 4-139,-10-4 108,1 1 0,-1 0-1,1-1 1,-1 1 0,0-1 0,1 0 0,-1 1-1,1-1 1,-1 0 0,3-1 0,13-2-172,0 0-1,0-1 1,-1-1 0,1-1-1,-1 0 1,21-12 0,-30 14 184,0 0-1,0-1 1,0 0-1,0-1 1,-1 0 0,0 0-1,0-1 1,-1 0 0,1 0-1,-1 0 1,-1-1-1,0 1 1,0-2 0,6-12-1,-10 17 83,0 0 0,0-1 1,0 1-1,-1 0 0,1-1 0,-1 1 0,0-1 0,-1 1 0,1-1 0,-1 1 0,0 0 1,0-1-1,0 1 0,0 0 0,-1 0 0,0-1 0,0 1 0,0 1 0,0-1 0,0 0 1,-1 0-1,0 1 0,0 0 0,0-1 0,-6-4 0,1 1-72,1 1 0,-1 0 0,0 1 0,-1 0 1,1 0-1,-1 0 0,0 1 0,0 1 0,-1 0 0,1 0 0,-13-2 0,-14-2-1618,33 7-85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40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460 13 6165,'-11'-5'-563,"9"4"885,0 0 1,1 0-1,-1 0 0,0 0 1,0 0-1,0 1 0,0-1 1,0 1-1,0 0 0,0-1 0,0 1 1,0 0-1,0 0 0,0 0 1,0 0-1,0 1 0,-4 0 1,-84 24 244,-155 64 1,226-80-558,8-3-77,-1-1 0,-21 7 0,35-10 32,-2-1 34,0-1-1,0 0 1,0 1-1,0-1 1,0 1-1,0-1 1,0 1 0,0-1-1,0 0 1,0 1-1,1-1 1,-1 1-1,0-1 1,0 0 0,0 1-1,1-1 1,-1 0-1,0 1 1,1-1-1,-1 0 1,0 1 0,1-1-1,-1 0 1,0 0-1,1 1 1,-1-1-1,0 0 1,1 0 0,-1 0-1,1 1 1,-1-1-1,1 0 1,0 0-1,34 5-19,1-2-1,0-1 1,41-4-1,-12 1 2,30-2 19,-57 0-21,1 3 0,-1 0 1,1 3-1,40 8 0,-75-11 17,1 2 0,-1-1-1,0 0 1,0 1 0,1 0-1,-1 0 1,-1 0 0,1 1-1,0-1 1,0 1 0,-1 0-1,0 0 1,1 0 0,-1 0-1,4 7 1,-6-9 6,-1 1 0,1-1 0,-1 0-1,0 1 1,1-1 0,-1 1 0,0-1 0,0 1-1,0-1 1,0 1 0,-1-1 0,1 0 0,0 1-1,0-1 1,-1 1 0,1-1 0,-1 0 0,1 1-1,-1-1 1,0 0 0,0 0 0,1 1 0,-3 0-1,-21 25 37,12-18-79,-1 0 0,0-1 0,0 0 0,-1-1 0,0-1-1,0 0 1,0-1 0,-1-1 0,0 0 0,0-1 0,0 0 0,-26 0 0,29-3-238,1-1 0,0 0 1,-1-1-1,-18-5 1,24 5 39,-1-1 1,1 1 0,0-1 0,0 0 0,0 0-1,0-1 1,1 1 0,-1-1 0,-5-6-1,-2-3-455,-14-16-2311,19 16 882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41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83 5348,'-3'-9'220,"1"-1"0,0 1 0,0-17 0,2 24 171,-11-24 5951,16 39-6026,0 0 1,-1 1 0,2 16-1,11 26 391,14 123 367,-13-65-745,9 78-743,-25-169 191,1 9-1318,0-1 0,10 34 0,-9-47-779,-3-12-1560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41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12 6369,'-18'-4'-670,"-4"2"1448,13 0 2792,82-1-3228,80 14-274,-144-11-190,0 1-1,-1 0 1,15 2 0,-20-2 90,-1-1-1,1 1 1,-1 0 0,0 0 0,1 0-1,-1 0 1,0 0 0,0 1 0,0-1-1,0 0 1,0 1 0,0 0 0,0-1-1,0 1 1,-1 0 0,3 4 0,-3-5 16,-1 1 0,0-1 1,0 0-1,0 1 0,0-1 1,0 0-1,0 1 0,-1-1 1,1 0-1,0 1 0,-1-1 1,1 0-1,-1 0 0,1 1 1,-1-1-1,0 0 0,1 0 1,-1 0-1,-1 2 0,-16 19-90,1-6 7,-1-1 1,-37 26-1,-13 9-310,67-49 364,1 2-5,0-3 46,-1 1 1,1-1 0,0 1-1,0-1 1,0 1 0,0 0-1,0-1 1,0 1-1,0-1 1,0 1 0,0-1-1,1 1 1,-1-1-1,0 1 1,0-1 0,0 1-1,1-1 1,-1 1 0,0-1-1,1 1 1,8 5 19,0-1 0,0 0 1,1 0-1,-1-1 0,1 0 1,21 4-1,-15-3 71,0 0 0,21 10 0,-33-12-58,1-1 1,-1 1-1,0 0 1,0 0-1,0 0 0,0 1 1,-1-1-1,1 1 1,-1 0-1,0 0 0,0 0 1,4 8-1,-6-9-4,0 0-1,0 0 1,0 0 0,0 0 0,-1 0-1,1 0 1,-1 0 0,0 0-1,0 1 1,0-1 0,0 0 0,-1 0-1,1 0 1,-1 0 0,0 0-1,1 0 1,-1 0 0,-1 0-1,1 0 1,0 0 0,-4 5 0,-4 5 67,-1-1 0,0 0 0,-1 0 0,0-1 0,-24 18 0,-69 40-66,43-38-2375,60-30 1699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42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14 5529,'8'-9'-443,"-5"4"1052,-7 7 2141,-16 13-2305,1 2 1,1 0 0,-21 25 0,19-17 122,-34 53 1,49-69-530,0 0 1,0 1-1,1-1 1,0 1-1,1 0 0,0 0 1,1 0-1,0 1 1,-1 19-1,3-29-56,0 1-1,0-1 0,0 1 1,0-1-1,1 0 1,-1 1-1,0-1 1,1 1-1,-1-1 1,1 0-1,-1 0 1,1 1-1,0-1 1,-1 0-1,1 0 1,0 0-1,0 1 1,0-1-1,0 0 0,0 0 1,2 1-1,0 0-63,0-1 0,-1 0 0,1 0 0,0 0 0,0 0 0,-1 0 0,1-1 0,0 1 0,0-1 0,3 0 0,3 0-181,1 0 0,-1-1 0,1 0 0,16-5 0,-15 2 40,-1 1 0,1-1 0,-1-1 0,0 0 0,0-1 0,0 0 0,9-7 0,-14 8 135,0 0 0,0 1 1,0-2-1,-1 1 0,0 0 1,0-1-1,0 0 1,-1 0-1,1 0 0,-1 0 1,-1-1-1,3-8 0,-3 10 85,-1 0-1,1-1 1,-1 1-1,0 0 0,-1-1 1,0 1-1,1-1 1,-2 0-1,1 1 1,-1-1-1,0 1 1,0 0-1,0-1 0,-1 1 1,1 0-1,-1 0 1,-4-7-1,0 2 26,0 0 0,0 0 0,-1 0 0,0 1 0,-13-12 0,18 19-143,2 2-153,0-1 229,-1 1 0,1-1 0,0 1 1,-1 0-1,1-1 0,0 1 0,0-1 0,0 1 0,-1-1 1,1 1-1,0-1 0,0 1 0,0-1 0,0 1 0,0-1 1,0 1-1,0-1 0,0 1 0,0-1 0,0 1 0,0-1 0,0 1 1,1-1-1,-1 1 0,0-1 0,0 1 0,1-1 0,0-1-163,0 1 117,-1 0 1,1 0-1,0 0 0,-1 1 1,1-1-1,0 0 0,-1 0 1,1 1-1,0-1 0,0 1 0,0-1 1,0 0-1,0 1 0,0 0 1,-1-1-1,1 1 0,0-1 1,1 1-1,13-3-883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43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3 3592,'8'-3'-249,"-8"3"293,0 0 0,0 0-1,0 0 1,0 1 0,0-1 0,0 0-1,0 0 1,0 0 0,0 0 0,0 0-1,0 0 1,0 0 0,0 0-1,0 0 1,0 1 0,0-1 0,0 0-1,0 0 1,0 0 0,0 0 0,0 0-1,0 0 1,0 0 0,0 0 0,0 0-1,0 0 1,0 0 0,0 1-1,1-1 1,-1 0 0,0 0 0,0 0-1,0 0 1,0 0 0,0 0 0,0 0-1,0 0 1,0 0 0,0 0-1,0 0 1,1 0 0,-1 0 0,0 0-1,0 0 1,-15 17 941,1 0 1,-16 25-1,17-19-330,4-8-227,0 0 0,2 1-1,-12 30 1,14-28-233,-18 75 609,21-81-762,1-1 0,0 1 0,0 0 0,1 0 0,1-1 0,1 13 0,-1-21-75,-1 0 0,1-1 0,-1 1 0,1 0 0,0-1 0,0 1-1,0-1 1,0 1 0,1-1 0,-1 0 0,1 0 0,0 1 0,-1-1-1,1 0 1,0 0 0,0-1 0,0 1 0,0 0 0,0-1 0,1 1-1,-1-1 1,1 1 0,-1-1 0,1 0 0,-1 0 0,1 0-1,-1-1 1,1 1 0,0-1 0,-1 1 0,1-1 0,4 0 0,3 0-125,0-1 0,0-1 0,-1 1 0,1-2 0,0 1 0,-1-1 0,17-8 1,-16 7 138,0-2 1,-1 0 0,1 0 0,-1 0 0,0-1 0,-1-1 0,1 1 0,-2-2 0,1 1 0,-1-1 0,0 0 0,-1 0 0,0-1 0,0 1 0,-1-2 0,-1 1 0,0 0 0,0-1 0,-1 0 0,0 0-1,-1 0 1,0 0 0,0 0 0,-2 0 0,1-1 0,-3-20 0,1 27 55,0 0-1,0 1 1,0-1 0,-1 0-1,0 1 1,0 0-1,0-1 1,0 1 0,-1 0-1,1 0 1,-1 0-1,0 0 1,-1 1 0,1-1-1,-1 1 1,-6-5-1,5 4-222,-1 1-1,0 0 0,0 0 0,0 1 0,0 0 0,0 0 0,0 0 0,-1 0 0,1 1 0,0 1 0,-14-1 0,2 4-1439,14-2-233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43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29 5272,'-15'-7'-111,"12"6"100,0 0 107,-8-2 106,8 3 85,-14-5 2077,13 3-379,6 0-798,20-2-443,42 1-401,-33 2-272,0 2 0,0 2 0,0 0 0,-1 2 0,53 16 1,-80-20-104,-1 0 0,1 1 1,0-1-1,-1 1 0,1-1 1,-1 1-1,0 0 1,1 0-1,1 3 0,3 2-66,-6-6 89,-1 0-1,1 0 1,-1-1 0,1 1 0,-1 0 0,0 0 0,1 0-1,-1 0 1,0 0 0,0 0 0,0-1 0,0 1 0,0 0-1,0 0 1,0 0 0,0 0 0,0 0 0,0 0-1,0 0 1,-1 0 0,1 0 0,-1 1 0,-8 17-87,-1-7 51,-1 0 0,0-1 0,-1-1 0,0 0 0,0 0 0,-18 9 0,8-5-24,-28 25 0,14-10 11,36-29 58,-1 1 0,1-1-1,0 0 1,-1 1 0,1-1 0,0 1 0,0-1 0,0 1 0,-1-1 0,1 1 0,0-1-1,0 1 1,0-1 0,0 1 0,0-1 0,0 1 0,0-1 0,0 1 0,0-1 0,0 0 0,0 1-1,0-1 1,1 1 0,-1-1 0,0 1 0,0-1 0,0 1 0,1-1 0,-1 1 0,0-1 0,0 0-1,1 1 1,-1-1 0,0 0 0,1 1 0,-1-1 0,1 0 0,-1 1 0,1-1 0,17 12 10,39 8-4,-17-8 23,-1 3-1,-1 1 1,58 33-1,-92-46 8,1 0-1,-1 0 1,0 1-1,0-1 1,0 1-1,0 0 0,0 0 1,-1 1-1,0-1 1,0 1-1,5 9 1,-7-11-4,0-1 0,-1 1 0,1 0 1,0-1-1,-1 1 0,0 0 1,0 0-1,0 0 0,0 0 0,0-1 1,0 1-1,-1 0 0,0 0 1,1-1-1,-1 1 0,0 0 1,0-1-1,0 1 0,-1-1 0,1 1 1,-1-1-1,1 0 0,-1 1 1,0-1-1,-2 3 0,-13 10 240,-1 0 0,0-1 0,-1 0-1,-31 16 1,31-19-323,11-6-450,-1-1 1,1 0-1,-1 0 0,-18 5 0,18-7-1222,0-1 0,0 1 0,-14-1-1,-3-1-1274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36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384 31 5056,'11'-9'172,"-2"4"94,-7 3 76,1 1 47,6-4 27,-7 3 1282,2-2-1310,-5 2 98,-6 2 2472,-158 55-1855,-49 31-1095,196-75-384,18-11 370,0 0-1,0 0 1,-1 0-1,1 0 1,0 1-1,0-1 1,0 0-1,0 0 1,0 0-1,0 1 1,-1-1-1,1 0 1,0 0-1,0 0 1,0 1-1,0-1 1,0 0-1,0 0 1,0 0-1,0 1 1,0-1-1,0 0 1,0 0-1,0 1 1,0-1-1,0 0 1,0 0-1,0 0 1,0 1-1,0-1 1,0 0-1,0 0 1,1 1-1,-1-1 1,0 0-1,0 0 1,0 0-1,0 0 1,1 1-1,2 1-9,0-1 0,1 1-1,0-1 1,-1 0-1,1 0 1,0 0 0,-1-1-1,1 1 1,4-1-1,15 3-1,22 1-108,62 16 0,-83-15 42,-10-1-9,1 0 0,17 7 0,-28-9 75,0-1 1,0 1 0,-1 0 0,1 1-1,-1-1 1,0 1 0,0-1 0,0 1-1,0 0 1,0 0 0,0 1 0,-1-1-1,3 4 1,-4-4 10,0 0 0,0-1 0,0 1-1,-1 0 1,1 0 0,-1 0 0,0 0 0,1 0-1,-1 0 1,-1 0 0,1 0 0,0 0 0,-1 0-1,0 0 1,1 0 0,-1 0 0,0 0 0,-1 0 0,1 0-1,0-1 1,-1 1 0,0-1 0,1 1 0,-1-1-1,-3 3 1,-5 7 20,0-1-1,-1 0 0,-17 13 1,-21 12 78,-95 51 1,129-78-89,-65 26-1041,76-34 554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37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8 151 6077,'0'0'-365,"-3"-1"-137,3 1 514,0 0-1,-1 0 0,1 0 0,0-1 1,0 1-1,-1 0 0,1 0 1,0 0-1,0 0 0,-1-1 0,1 1 1,0 0-1,0 0 0,0 0 0,-1-1 1,1 1-1,0 0 0,0 0 0,0-1 1,0 1-1,0 0 0,-1 0 0,1-1 1,0 1-1,0 0 0,0-1 0,0 1 1,0 0-1,0-1 0,0 1 0,0 0 1,0 0-1,0-1 0,0 1 0,0 0 1,0-1-1,0 1 0,0 0 0,1 0 1,-1-1-1,0 1 0,0 0 0,0-1 1,0 1-1,0 0 0,1 0 0,-1 0 1,0-1-1,0 1 0,0 0 0,1 0 1,-1 0-1,0-1 0,0 1 1,1 0-1,-1 0 0,0 0 0,1 0 1,-1 0-1,0 0 0,0-1 0,1 1 1,-1 0-1,0 0 0,1 0 0,-1 0 1,0 0-1,1 0 0,35-9 338,-19 5-96,177-39 607,-121 26-765,126-26-1304,-122 26-2088,-55 14 2115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17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20 456,'0'0'169,"-7"-16"458,1 12 3555,0 5-4089,0 0-1,0 0 0,0 0 1,-10 5-1,11-4-79,1-2-8,-1 0 0,1 0 0,-1 1 1,1-1-1,-1 1 0,1 0 1,0 0-1,-1 1 0,-3 1 0,-11 3 1,-28 9 6,29-8-32,-16 11-163,32-17 151,-7 9-180,10-9 205,-1 0 1,1 0-1,-1 0 1,1 1-1,-1-1 0,1 0 1,-1 0-1,1 0 1,0 0-1,0 0 1,-1 0-1,1 0 0,0 0 1,0 0-1,0-1 1,0 1-1,0 0 1,0 0-1,0-1 0,1 1 1,1 0-1,34 14-43,-15-6 7,27 12 5,-1 1 13,-28-11 18,-15-9 5,-1 0 0,0 0 0,1 1 0,-1-1 0,-1 1 0,1 0 0,0 0 0,-1 0 0,1 1 0,-1-1 0,0 1 0,3 4 0,24 34-12,-29-41 21,0 1-1,-1-1 0,1 0 0,-1 1 0,1-1 0,-1 0 0,1 1 0,-1-1 0,0 1 0,1-1 0,-1 1 0,0-1 0,0 1 0,0-1 0,0 0 0,0 1 0,-1-1 0,1 1 0,0-1 0,-1 1 0,1-1 0,-1 0 0,1 1 0,-1-1 0,0 0 0,0 1 0,1-1 0,-3 2 0,-2 1 24,1 0-1,-1 0 0,0 0 0,0-1 0,-9 5 1,-9 7 34,22-15-60,0 1 1,0 0 0,0 0 0,0-1-1,-1 1 1,1 0 0,0-1 0,0 1 0,-1-1-1,1 1 1,0-1 0,-1 0 0,-1 0 0,-4 2 5,-27 10 45,-65 13-1,70-19-202,20-1 81,9-5 14,0 0 0,0 1-1,-1-1 1,1 0-1,0 0 1,0 0 0,-1 1-1,1-1 1,0 0 0,-1 0-1,1 0 1,0 1 0,-1-1-1,1 0 1,0 0 0,-1 0-1,1 0 1,-1 0 0,1 0-1,0 0 1,-1 0 0,1 0-1,0 0 1,-1 0 0,1 0-1,-1 0 1,1 0-1,0 0 1,-1-1 0,1 1-1,0 0 1,-1 0 0,1 0-1,0 0 1,-1-1 0,1 1-1,-18-11-970,14 9 308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37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 4044,'-47'11'169,"45"-10"251,-1 0-171,1 0-317,-1 0 232,0 0 1,1 0-1,-1 0 1,1 0-1,0 1 1,-1-1 0,1 1-1,0-1 1,0 1-1,0 0 1,0 0 0,0 0-1,0 0 1,0 0-1,1 0 1,-1 0-1,-1 4 1,-1 14 375,-3 8 78,1-1 0,-3 54 0,-4 80-3479,13-160 2695,0 0-1,0 1 1,0-1 0,1 0-1,-1 0 1,0 0-1,0 0 1,1 0 0,-1 0-1,1 0 1,-1 0-1,1 0 1,-1 0-1,1 0 1,1 1 0,-1-1-241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38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117 125 5473,'-2'-6'-508,"0"5"871,1 6 1896,-1 26-1754,2-14-8,-1 1 1,-4 22 0,-4-3 60,-22 75 377,-2-6-527,13-39-894,9-24-2743,56-216 2054,44-151 2415,-83 299-824,5-14 161,-11 37-507,1 0 1,0-1-1,0 1 0,1 0 0,-1 0 1,0 0-1,1 0 0,-1 0 0,1 0 0,0 1 1,-1-1-1,1 0 0,2-1 0,-2 2-25,0 1 0,-1-1-1,1 1 1,0-1 0,-1 1 0,1 0-1,0-1 1,0 1 0,0 0 0,-1 0-1,1 0 1,0 1 0,0-1 0,-1 0-1,1 1 1,0-1 0,-1 1-1,1-1 1,0 1 0,-1 0 0,1-1-1,-1 1 1,1 0 0,-1 0 0,1 1-1,-1-1 1,0 0 0,1 0 0,1 3-1,1 0 45,-1 0 1,1 0-1,-1 1 0,0 0 0,0 0 0,0-1 1,-1 1-1,4 11 0,6 16 310,3 8 7,10 56 217,3 10-280,20 77-3467,-36-155 1062,-7-17-1761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38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95 152 6185,'-17'-5'-61,"1"0"1,-24-11-1,25 6 474,15 10-374,0 0 0,-1 0-1,1 0 1,0 0 0,-1 0 0,1 0-1,0-1 1,-1 1 0,1 0 0,0 0 0,-1 0-1,1-1 1,0 1 0,0 0 0,-1 0-1,1-1 1,0 1 0,0 0 0,0-1-1,-1 1 1,1 0 0,0-1 0,0 1 0,0 0-1,0-1 1,0 1 0,0 0 0,0-1-1,0 1 1,0 0 0,0-1 0,0 1 0,0-1-1,0 1 1,0 0 0,0-1 0,0 1-1,7-4 92,1 0 0,0 0 0,-1 1 0,1 0 0,0 1 0,1 0 0,8-2 0,238-51-1037,-178 38-2797,-52 10 1242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39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85 5853,'0'0'-128,"-3"-4"102,0 0 94,-9-8 2588,9 17-2240,-3 10-61,1 0 0,1 0 0,0 1 0,1-1 0,-2 23 0,3-17-109,-36 239 856,37-256-1163,-5 18-602,2 1 0,-3 45 0,11-75 518,25-54-272,35-109 1,-34 86 416,-3 1 279,-16 47 224,22-52 0,-29 72-339,-4 14-137,0 1-1,1-1 1,-1 1 0,0-1-1,0 0 1,1 1 0,-1-1 0,1 1-1,-1-1 1,1 1 0,0-1-1,0 1 1,0 0 0,-1-1-1,1 1 1,0 0 0,1-1 0,-1 1-1,0 0 1,0 0 0,0 0-1,1 0 1,-1 0 0,0 1 0,1-1-1,-1 0 1,4-1 0,-2 2 22,0 0 0,1 0 0,-1 0 0,0 1 1,0-1-1,0 1 0,1 0 0,-1 0 0,0 0 1,0 0-1,0 0 0,0 1 0,-1-1 0,1 1 0,0 0 1,5 4-1,1 3 119,1 1 0,-1 0 0,0 1 1,-1 0-1,0 0 0,-1 1 0,9 21 1,-2 1 130,13 53 1,-16-46-158,17 38 1,46 107-339,-67-170-668,0 1 0,1-1 0,13 20 0,-20-35 608,-1-1 0,1 1 0,0-1 0,-1 1-1,1-1 1,0 1 0,-1-1 0,1 1 0,0-1 0,-1 0-1,1 0 1,0 1 0,0-1 0,0 0 0,-1 0 0,1 0-1,0 0 1,0 0 0,-1 0 0,3 0 0,-2 0-473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39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45 112 6265,'-45'-12'2202,"49"9"-1751,2-1-223,1-1 0,0 1 0,0 1-1,0 0 1,0 0 0,0 0 0,1 0 0,13-1-1,60-14 954,102-17-208,-155 29-1382,-25 5 176,1 0-59,10-1-76,-10 1-77,-1 1-690,9 0 447,-9 0-83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48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30 6493,'0'-22'-99,"0"20"1504,3-4 3773,-9 23-5075,1 0-1,1 0 1,1 1-1,1-1 1,-1 22 0,6 95 110,1-33-448,5 25-1748,-2-101 783,-1-5-4473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49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80 6105,'-21'-42'-1002,"20"40"1034,1 1 39,-1 0-45,1 0-1,-1 0 0,1 0 0,0 0 0,-1 0 0,1 0 0,0 0 0,0 0 0,0 0 0,0 0 0,0 0 0,0 0 0,0 0 0,0-1 1,2 0 10,0 0 0,-1 1 0,1-1 0,0 1 0,0 0 0,0 0 0,0 0 0,1 0 0,-1 0 1,0 0-1,0 0 0,1 1 0,-1-1 0,0 1 0,4-1 0,44 0 190,-36 1-162,27 0 81,63 9 1,-88-6-163,1 0-1,-1 1 1,0 1 0,0 0 0,-1 1 0,26 14 0,-39-19 14,0 0 0,0 0 0,0 1 0,0-1 0,0 0 0,0 1 0,-1-1 0,1 1 1,-1-1-1,1 1 0,-1 0 0,1 0 0,-1 0 0,0 0 0,0 0 0,0 0 0,0 0 0,0 0 1,0 0-1,-1 0 0,1 0 0,-1 1 0,0-1 0,1 0 0,-1 0 0,0 1 0,0-1 0,0 0 1,-1 0-1,1 1 0,0-1 0,-1 0 0,0 0 0,1 0 0,-1 0 0,0 0 0,0 1 0,0-1 1,0-1-1,-1 1 0,1 0 0,-2 2 0,-15 19-11,-1-2-1,-1 0 1,-23 19 0,41-38 14,0 1 0,0-1 1,0 0-1,0 1 1,1-1-1,-1 1 0,-1 3 1,0 0 2,2-5-3,3 2 4,-2-1-4,1-1-1,0 0 1,-1 0-1,1 1 1,0-1-1,-1 0 1,1 0-1,0 0 1,0 0-1,0 0 1,0 0-1,2 1 1,23 8 27,102 37 22,-118-41-46,0-1-1,1 2 1,-2-1-1,17 15 0,-5-4 10,-13-11-11,0 1 0,-1-1 0,0 1 0,6 8 1,-11-12-2,1 0 1,-1 0-1,0 0 0,0 1 1,-1-1-1,1 0 1,-1 1-1,0-1 1,0 1-1,0 0 1,0-1-1,0 1 1,-1 4-1,0-7 2,1 3 19,-1 1 0,0 0 1,0-1-1,0 1 0,0 0 0,-1-1 1,0 1-1,0 0 0,-1-1 1,1 1-1,-1-1 0,0 0 0,0 1 1,0-1-1,0 0 0,-5 5 1,-11 10 80,0-1 0,-1-1 1,-1-1-1,-37 23 0,52-36-91,-9 7-14,-2 0 0,1-2 0,-1 0 1,-1-1-1,-30 9 0,44-15-140,-2-1-55,-13 0 51,17 0-21,-1 0 1,1 0-1,0 0 0,-1 0 1,1 0-1,-1 0 0,1 1 1,-1-1-1,1 0 0,-1 1 1,1-1-1,-3 2 0,2-4-1289,-9-8 14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50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58 170 4496,'-3'-1'6,"-29"-22"3083,29 27-2743,1-1-249,-1 0 1,1 0 0,0 0-1,1 1 1,-1-1-1,1 1 1,-1-1-1,1 1 1,0 0 0,0-1-1,1 1 1,-1 0-1,1 0 1,0 0 0,0 4-1,12 197 1483,-10-180-1464,-1-9-67,23 170-184,-22-177 48,-2-8 78,0 0 0,0 0 0,0-1 0,0 1 0,0 0 0,0 0 0,0 0 0,1-1 0,-1 1 0,0 0 0,1 0 0,-1-1 0,0 1 0,1 0 0,-1 0 0,1-1 0,-1 1 0,1-1 0,0 1 0,-1 0 0,1-1 1,-1 1-1,1-1 0,0 1 0,0-1 0,1 1-31,-1-6-43,0-18 34,0-1 0,-3-26 1,2-39-29,4 10 38,-2 29 39,13-79 0,-13 120 6,0-1-1,1 0 1,0 1 0,1 0-1,0 0 1,1 0 0,-1 0-1,2 0 1,-1 1 0,13-15-1,-8 14-2,-1 1-1,2-1 1,-1 2-1,1-1 1,0 1-1,0 1 0,24-10 1,-13 8-4,1 1 0,-1 1 1,1 0-1,1 2 0,-1 1 0,0 0 0,1 2 1,0 1-1,32 4 0,-48-3 3,0 1 1,0-1-1,0 2 1,0-1-1,-1 1 1,1 0-1,-1 1 1,0 0-1,12 8 1,-14-9 0,-1 0-1,0 1 1,0 0 0,0-1-1,0 2 1,-1-1 0,1 0-1,-1 1 1,0-1 0,0 1 0,-1 0-1,1 0 1,-1 0 0,0 0-1,1 6 1,-3-7 6,0-1-1,0 1 1,0-1 0,0 1-1,-1-1 1,1 0 0,-1 1 0,0-1-1,0 0 1,-1 1 0,1-1-1,0 0 1,-1 0 0,0 0-1,-2 3 1,-1 1 3,0-1 0,-1 1-1,1-1 1,-2 0 0,-6 6-1,-15 9 18,-52 29 0,64-42-51,0 0-1,0-1 0,-1-1 0,1-1 0,-21 5 1,34-10-16,2 0 4,0 0 36,1 0 0,-1 0 0,0 0 0,1 0 0,-1 0 0,0 0 0,1 0 1,-1-1-1,0 1 0,1 0 0,-1-1 0,0 1 0,1 0 0,-1-1 0,1 1 0,-1 0 0,1-1 0,-1 1 0,1-1 0,-1 1 0,1-1 0,-1 1 0,1-1 0,0 0 0,-1 1 0,1-1 0,-1 0 0,25-10 84,-23 10-79,-1 1 1,1 0-1,0-1 1,0 1-1,-1-1 1,1 1-1,0 0 1,0-1-1,0 1 1,0 0-1,-1 0 1,1 0-1,0 0 1,0 0-1,0 0 1,0 0-1,0 0 1,-1 0-1,1 0 1,1 1-1,1-1 23,0 0 73,2 1-6,16 3 106,31 10 0,-40-10-145,0 1 0,0 1 0,-1 0 1,0 0-1,0 1 0,15 12 0,-7-3-43,1 2-1,-2 0 1,29 37-1,-32-38-218,-10-12-37,-1 0 1,0 0-1,0 0 1,0 1 0,4 9-1,-7-14 16,0 1 0,0-1 0,1 0 0,-1 1 0,0-1 0,0 0 0,1 0 0,-1 0 0,1 0 0,-1 0 0,1 0 0,-1 0 0,1-1 0,-1 1 0,1-1 0,0 1 0,-1-1 0,1 1 0,0-1 0,-1 0 0,1 0 0,0 0 0,0 0 0,2 0 0,10 0-2652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50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39 6361,'0'-2'-234,"0"-9"64,0 8 62,1-4-25,-2 4 392,-1 7 1234,-8 28-935,2 0 0,1 0 1,1 1-1,-1 51 0,-1 19-71,-1 53-339,8-116-1440,18-80 997,15-52-1,-8 19 101,40-87-1,-37 90 413,-20 48 125,21-41 1,-28 62-326,1 1 1,-1-1 0,1 0-1,0 1 1,-1-1 0,1 1-1,0-1 1,0 1 0,-1-1-1,1 1 1,0-1 0,0 1-1,0 0 1,-1 0 0,1-1-1,0 1 1,0 0 0,0 0-1,0 0 1,0 0 0,-1 0-1,1 0 1,0 0 0,0 0-1,0 0 1,0 0 0,0 1-1,-1-1 1,1 0 0,0 0-1,1 1 1,2 1 17,-1-1 1,0 1-1,1 0 0,-1 0 1,0 0-1,4 4 0,-2-1 17,0 0 1,-1 1-1,1 0 0,-1 0 0,-1 0 0,6 14 0,13 40 161,62 242 216,-39-150-2157,-28-122-621,-16-28 1341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51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76 116 5513,'-9'-2'-245,"3"0"272,-1 0-1,1 0 1,-1-1 0,1 0 0,-9-5-1,13 6 225,-10-4 405,6 2 166,7 1 1237,71-18-367,-25 9-1098,0 2 0,65-5 0,-103 14-618,123-11-3795,-97 8-151,-17 1 949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18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0 3136,'0'0'-205,"-5"3"231,3-1 14,1-1-20,0 0-1,0 0 1,0 0-1,-1 0 1,1 0 0,0 0-1,-1-1 1,1 1-1,-1 0 1,1-1-1,0 1 1,-4 0 0,-4 23 722,8-23-646,0 1-1,1-1 0,-1 0 1,0 1-1,1-1 0,-1 1 1,1-1-1,-1 1 0,1 0 1,0-1-1,0 1 1,-1-1-1,1 1 0,0 0 1,0-1-1,1 1 0,-1-1 1,0 1-1,1 2 0,0 0 5,-1-1 1,1 1-1,-1-1 0,0 1 0,0-1 0,-1 1 0,0 4 1,-2 4 126,1 0 1,1 0 0,-1 18-1,-2 22 209,-13 82 152,8 24-301,8-139-255,0 1 1,4 28-1,-1 5-92,3 8-996,-5-58 822,7 3-174,-2-8-3673,9-18 2755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52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62 6353,'-3'-16'217,"2"8"3931,-1 15-3774,-15 121 1190,5-36-957,-6 46-251,11-76-748,1 120 0,6-153 130,0-27 181,0 4-84,0-3 33,1-6-673,8-74 479,34-230-220,-39 290 547,0 0 0,1 1 0,1-1 0,1 1 0,0 0 0,1 1 0,1-1-1,0 2 1,1-1 0,1 1 0,0 1 0,1 0 0,0 1 0,23-18 0,-23 21 18,1 1 0,0 1 0,0 0 0,1 1 0,16-5 0,-22 8 41,1 1-1,-1 0 1,1 1-1,-1 0 1,1 0-1,-1 1 1,1 0-1,15 2 1,-19-1 0,0 0 0,1 1 0,-1-1 0,0 2 1,0-1-1,0 0 0,0 1 0,0 0 0,-1 0 1,1 0-1,-1 1 0,0 0 0,7 6 0,-6-4 10,0 0 0,0 0 0,-1 0 0,0 0 0,0 1 0,0-1 0,-1 1 0,0 0-1,-1 0 1,3 9 0,8 28 260,-8-28-158,0 0 1,4 28-1,11 84 362,-14-37-261,-4-47-243,14 78 0,-12-95-513,-4-19 274,4-1-272,11-27-7756,-8 6 4996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53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0 261 6829,'0'0'-310,"2"-2"26,3-5 463,-3 5 304,16 2 431,-14 0-618,1 0-185,11 0 93,0 0 0,0-1 0,0 0 0,-1-2 0,1 1 0,16-7 0,-13 2-248,-12 5-53,-1 1 1,0-2-1,0 1 1,0-1-1,0 0 1,0 0-1,-1 0 1,1-1 0,-1 0-1,0 0 1,0 0-1,-1-1 1,1 0-1,5-7 1,-6 6-13,0-1 0,-1 0 0,0-1 0,0 1 1,0-1-1,-1 1 0,0-1 0,0 0 0,-1 1 0,0-1 0,0-9 1,-1 13 109,-1 0 0,1 1 1,-1-1-1,1 1 1,-1-1-1,-1 1 0,1 0 1,0-1-1,-1 1 1,-3-6-1,4 6 32,0 2 7,0-1 0,0 1 1,0-1-1,0 1 0,0 0 1,0-1-1,0 1 0,0 0 1,0 0-1,0 0 1,-1-1-1,1 2 0,0-1 1,-1 0-1,1 0 0,-1 0 1,1 0-1,-1 1 0,1-1 1,-1 1-1,0-1 0,1 1 1,-3 0-1,1 0 35,0 0 0,1 1 0,-1-1 0,1 1 0,-1 0 0,0 0 0,1 0 0,-1 0 0,1 0 0,0 1 0,-1-1 0,1 1 0,-2 1-1,-4 3 149,1 1 0,1 0 0,-1 0 0,1 1 0,0-1-1,1 1 1,-5 9 0,-4 10 198,1 1 1,2 0-1,0 1 0,2 0 1,-7 40-1,15-65-427,1-1 0,0 1 0,0 0 0,0-1 1,0 1-1,0-1 0,1 1 0,0-1 0,0 1 0,0-1 0,0 1 0,0-1 0,1 0 0,-1 1 0,1-1 0,0 0 0,0 0 0,0 0 0,0-1 1,1 1-1,3 3 0,-2-3-143,1 0 1,-1 0 0,0 0 0,1-1 0,-1 1-1,1-1 1,0 0 0,0-1 0,0 1 0,0-1-1,0 0 1,0 0 0,0-1 0,6 1 0,4-1-867,1-1 1,-1 0-1,0-1 1,0-1-1,25-7 0,-9-1-1913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53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487 43 6301,'0'-2'36,"1"1"0,0-1 1,0 0-1,-1 0 0,1 0 0,-1 0 1,0 0-1,1 0 0,-1 0 1,0 0-1,0 0 0,-1-2 1,1-3 245,0 5 134,0 2-355,0 0 0,0-1 0,-1 1 0,1 0 0,0-1 0,0 1 0,0-1 0,-1 1 0,1 0 0,0-1 0,-1 1 0,1 0 0,0 0 0,-1-1 0,1 1 0,0 0 0,-1 0 0,1-1 0,0 1 0,-1 0 0,1 0 0,-1 0 0,1 0 0,0 0 0,-1 0 0,1 0 0,-1-1 0,1 1 0,0 0 0,-1 0 0,1 0 0,-1 1 0,1-1 0,-1 0 0,1 0 0,0 0 0,-1 0 0,1 0 0,0 0 0,-1 1 0,0-1 0,-12 7 469,0 1 0,0 0 0,-21 18-1,-24 26 657,3 2-1,-80 103 1,102-110-1330,-27 33-1193,17-33-2714,25-66-4270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54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1 207 5849,'2'-33'-462,"-1"21"478,-1-1 1,-2-20-1,2 27 167,-1 1-1,1-1 0,0 1 0,0-1 0,1 1 1,0 0-1,1-7 0,-2-6 832,-1 10-564,1 2-168,0 4-146,0 0 0,0 0 1,0-1-1,0 1 0,1 0 0,-1 0 0,1 0 1,-1-1-1,1 1 0,0 0 0,1-2 0,-2 2 778,5 0-217,-5 2-658,1 0 1,-1 0-1,0-1 0,1 1 1,-1 0-1,1 0 0,-1 0 0,0 0 1,1-1-1,-1 1 0,0 0 0,1 0 1,-1 0-1,1 0 0,-1 0 1,1 0-1,-1 0 0,0 0 0,1 0 1,-1 0-1,1 0 0,-1 1 0,0-1 1,1 0-1,-1 0 0,0 0 1,1 0-1,-1 1 0,0-1 0,1 0 1,-1 0-1,1 1 0,17 13 492,0 0 0,0 1 0,-2 1 0,0 0 0,25 35-1,26 26 308,21 23-469,-34-37-1627,-38-42-282,9 9-1727,-6-17-2025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55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8 725 5284,'0'0'-199,"-6"5"-191,5-3 814,7-2 2182,27-5-2364,-29 4-190,0-1 1,1 1-1,-1-1 0,0 0 1,0 0-1,0 0 1,0 0-1,-1-1 1,1 0-1,-1 0 1,1 0-1,-1 0 0,0 0 1,0-1-1,0 1 1,2-5-1,10-10 107,-8 10-118,-1 1-1,0-1 1,-1-1-1,0 1 0,0-1 1,-1 0-1,4-10 1,19-71 99,-16 51-97,1-13 122,-2 1 0,-2-1-1,-3-1 1,-1-74 0,1 26 342,-11 87-411,6 14-88,0 0 0,0-1 0,0 1 0,0 0 0,0 0 0,-1-1 0,1 1 0,0 0 0,0 0 0,0-1 0,0 1 0,0 0 0,0 0 0,-1 0 0,1-1 0,0 1 0,0 0 0,0 0 0,-1 0 0,1 0 0,0-1 0,0 1 0,0 0 0,-1 0 0,1 0 0,0 0 0,0 0 0,-1 0 0,1 0 0,0 0 0,0 0 0,-1-1 0,1 1 0,0 0 0,0 0 0,-1 1 0,1-1 0,0 0 0,0 0 0,-1 0 0,1 0 0,0 0 0,0 0 0,-1 0 0,1 0 0,0 0 0,0 0 0,-1 1 0,1-1 0,0 0 0,0 0 0,-1 1 0,-3 7 55,0 0-1,0 0 0,1 1 1,0-1-1,0 1 1,1 0-1,1 0 1,-1 0-1,0 17 1,11 135 402,-4-97-376,-2-40-120,7 31-1,-1-11-121,-2-9-464,17 51-1,-2-12-1089,-21-67 1482,15 46-1837,-6-34-1277,-6-6 1425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55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48 132 4916,'-39'-34'311,"30"21"1070,9 13-1338,0 0 1,0-1 0,0 1-1,0 0 1,0 0 0,0 0-1,0-1 1,0 1 0,0 0 0,1 0-1,-1-1 1,0 1 0,0 0-1,0 0 1,0 0 0,0 0-1,0-1 1,1 1 0,-1 0-1,0 0 1,0 0 0,0 0-1,1 0 1,-1-1 0,0 1 0,0 0-1,0 0 1,1 0 0,-1 0-1,0 0 1,0 0 0,0 0-1,1 0 1,25 0 1599,-19 0-2021,48-1 906,0-3 0,96-19 0,-108 14-428,120-29-990,-120 35-2039,-40 2 568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3:56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8 6417,'-15'-3'-246,"12"2"104,0 1 284,-29-4 5388,42 6-5329,13 1-1,0 2-1,-1 1 1,37 13-1,21 17-129,-68-30-175,-10-6 98,-1 1-1,0-1 1,0 1-1,0-1 0,1 1 1,-1-1-1,0 1 1,0 0-1,0-1 0,0 1 1,0 0-1,0 0 1,0 0-1,0 0 0,-1 0 1,1 0-1,0 0 1,-1 0-1,1 0 0,0 0 1,-1 1-1,1-1 1,-1 0-1,0 0 0,1 1 1,-1-1-1,0 0 1,0 0-1,0 1 0,0-1 1,0 0-1,0 3 0,0-1-1,-1 0-1,0 1 0,0-1 0,0 0 1,0 0-1,0 0 0,0 0 0,-1 0 1,1 0-1,-1-1 0,0 1 0,0 0 1,0-1-1,0 1 0,-4 2 0,-9 9-37,-24 16-1,4-3 3,-34 33-47,67-58 89,-1 0-1,1 0-1,-1 0 1,1 0 0,0 1-1,0-1 1,0 1 0,0-1-1,1 1 1,-2 3 0,2-4 4,1-1 1,-1 1-1,1-1 1,-1 0-1,1 1 0,0-1 1,0 1-1,0-1 1,0 1-1,0-1 1,0 1-1,0-1 1,1 1-1,-1-1 1,0 1-1,1-1 1,-1 1-1,1-1 0,0 0 1,-1 1-1,1-1 1,0 0-1,2 3 1,0-1 1,0 0 1,0-1 0,1 1 0,-1 0-1,8 3 1,-3-1 0,26 17 7,15 13-25,-45-32 30,0 1-1,-1-1 1,1 1-1,-1 0 1,0 1 0,0-1-1,0 1 1,-1-1 0,4 8-1,-6-9 2,1 0 1,0 0-1,-1 0 0,0 0 0,1-1 1,-1 1-1,-1 0 0,1 0 1,0 0-1,-1 0 0,1 0 0,-1-1 1,0 1-1,0 0 0,0 0 0,0-1 1,0 1-1,-1-1 0,1 1 0,-1-1 1,1 1-1,-3 1 0,-2 3 31,0-1-1,-1 1 0,1-1 1,-1-1-1,-11 8 0,-6 3-362,-1-1 0,0-2 0,-1 0 0,0-2 0,-52 16 0,32-26-5472,30-1 2525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04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256 7 6701,'-12'11'-259,"1"2"1,0-1 0,1 1-1,1 1 1,0 0 0,0 0 0,-11 28-1,4-1 16,-18 76 0,-19 100-43,40-165 232,-18 60-64,14-35-97,17-77 203,0 0 0,0 0 0,0 0 0,0-1 0,1 1 0,-1 0 0,0 0 0,0 0 0,0 0 0,0 0 0,1 0 0,-1 0 0,0 0 0,0 0 0,0 0 0,1 0 0,-1 0 0,0 0 0,0 0 0,0 0 0,0 0 0,1 0 0,-1 0 0,0 0 0,0 0 0,0 0 0,1 0 0,-1 0 0,0 0 0,0 0 0,0 0 0,0 0 0,1 1 0,-1-1 0,0 0 0,0 0 0,0 0 0,0 0 0,0 0 0,0 1 0,1-1 0,-1 0 0,0 0 0,0 0 0,0 0 0,0 1 0,0-1 0,0 0 0,0 0 0,0 0 1,0 0-1,0 1 0,0-1 0,0 0 0,0 0 0,0 0 0,0 1 0,0-1 0,14-24-182,-2 0 1,-1-1 0,0 0 0,12-51-1,58-269-28,-56 258 661,-11 44-92,-10 32-195,0 1 0,1 0 0,0 0 0,1 0 0,0 0 0,0 1 0,1 0 1,0 0-1,12-10 0,-18 19-127,-1-1 0,1 1 0,0-1 0,0 1 0,0 0 0,0-1 0,-1 1 1,1 0-1,0 0 0,0 0 0,0 0 0,0 0 0,0 0 0,0 0 0,0 0 0,-1 0 0,1 0 1,0 0-1,0 1 0,0-1 0,0 0 0,0 1 0,-1-1 0,1 0 0,0 1 0,0-1 1,-1 1-1,1-1 0,1 2 0,18 18 378,-8 2-169,-1 0 0,0 0 0,-2 1 0,12 41 0,15 102 222,-25-107-290,37 171-923,-45-209 373,-2-15 5,-1 0 0,1 0-1,1 0 1,-1 0 0,1-1 0,5 10-1,-2-3-802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05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27 164 3816,'-27'-12'-544,"31"9"606,136-76 701,-137 77-764,115-54-2246,-100 45 1582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05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1 713 2328,'1'14'-164,"0"-12"191,1 0 0,-1-1 0,0 1 0,1 0 0,-1-1 0,1 0 0,-1 1 0,1-1 0,0 0 0,0 0 0,-1 0 0,1 0-1,0 0 1,0 0 0,0 0 0,0-1 0,0 1 0,0-1 0,0 1 0,0-1 0,0 0 0,0 0 0,1 0 0,-1 0 0,0 0 0,0 0 0,0-1 0,2 0 0,4-2-3,0-1 1,-1 0-1,0-1 1,0 1 0,0-1-1,-1 0 1,0-1-1,1 0 1,-2 0 0,1 0-1,-1-1 1,0 1 0,0-1-1,-1-1 1,0 1-1,0 0 1,4-14 0,3-12-49,-1-1 0,10-64 0,-19 94 25,10-122-58,-9 97 45,0-8 64,-1 0 0,-2 0 0,-2 0-1,-13-64 1,15 97-27,0 1 0,-1-1 0,1 0 0,-1 1 0,0-1 0,0 1 0,0 0 0,0 0-1,-1 0 1,1 0 0,-1 0 0,0 0 0,0 0 0,0 1 0,0 0 0,-4-3 0,6 5-10,0-1 0,1 1 0,-1 0 1,0-1-1,0 1 0,0 0 0,0 0 1,0 0-1,0 0 0,0 0 0,0 0 1,0 0-1,0 0 0,1 0 0,-1 0 1,0 0-1,0 0 0,0 1 0,0-1 1,0 0-1,0 1 0,1-1 0,-1 1 1,0-1-1,0 1 0,0-1 0,1 1 1,-1-1-1,0 1 0,1 0 0,-1 0 1,1-1-1,-1 1 0,0 1 0,-1 0 37,0 1 1,1 0-1,-1-1 0,1 1 0,0 0 0,0 0 1,0 0-1,-2 6 0,-2 36 494,2 1-1,4 84 0,4-59-175,17 78-1,-16-122-292,1 0-1,1 0 0,1-1 0,2-1 0,26 48 0,-34-67-116,2 2-21,0 0 0,0-1 0,13 14 0,-16-19-38,1 1 0,-1-1 0,1-1 0,-1 1 0,1 0 0,0 0 0,0-1 0,0 0 0,0 1 0,0-1 0,0 0 0,0-1 0,0 1 0,0-1 0,0 1 0,5-1 1,37-4-2675,-33-4 1601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19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 3928,'-41'0'-983,"38"0"1219,1 2-104,-24 8 4106,23-10-2052,13 0-2111,104-11 283,-89 12-307,-8-2-29,-16 1-22,-1 0 1,1-1-1,0 1 0,0 0 1,-1 0-1,1-1 1,0 1-1,0 0 0,-1 0 1,1 0-1,0 0 0,0 0 1,-1 0-1,1 1 0,0-1 1,0 0-1,-1 0 1,1 0-1,1 1 0,15 2-23,-2-1-65,-1 0 0,21 5-1,-31-6 52,-1-1 6,-1 1 0,1 0 0,-1-1 1,1 1-1,-1 0 0,1 0 0,-1 1 0,0-1 1,1 1-1,-1-1 0,0 1 0,0-1 0,0 1 0,0 0 1,2 3-1,-3-3 23,0-1-1,-1 1 1,1-1 0,-1 1-1,0-1 1,1 1 0,-1-1 0,0 1-1,0-1 1,0 1 0,0-1-1,0 1 1,0-1 0,0 1 0,0-1-1,-1 1 1,1-1 0,-1 1-1,1-1 1,-1 1 0,1-1 0,-1 0-1,0 1 1,0-1 0,0 0-1,0 1 1,0-1 0,-1 2 0,-16 14-58,0 0 0,0-1 0,-2-1 1,-23 14-1,38-26 52,-51 35-227,55-37 226,-1 0-2,-4 5 0,5-5 9,7 0-70,67 2 44,-54-2 21,0 0-1,0 1 1,24 7-1,-38-9 9,0 1 0,-1 0 0,1 0 0,-1 1 0,0-1 0,1 1 0,-1 0 0,0 1 0,0-1 0,0 0 0,0 1 0,0 0 0,4 5 0,-1-2 3,6 14-12,-12-18 20,-1-1-1,1 0 1,-1 1 0,0-1 0,0 0 0,1 1 0,-1-1 0,0 0 0,0 1-1,-1-1 1,1 0 0,0 1 0,0-1 0,-1 0 0,1 1 0,0-1-1,-1 0 1,0 1 0,1-1 0,-1 0 0,0 0 0,0 2 0,-3 4 64,3-3-42,-1-1-1,0 1 1,-1-1 0,1 0-1,0 0 1,-1 0-1,0-1 1,-4 4 0,-15 20 118,21-25-142,1-1-1,-1 1 1,0 0-1,0 0 1,0-1-1,1 1 1,-1 0-1,0-1 1,0 1-1,0-1 1,0 1-1,0-1 1,0 0-1,0 1 1,-2-1-1,-8 5 20,-32 20 107,42-24-127,0 0 1,0 0-1,-1 0 0,1-1 1,0 1-1,0-1 0,-1 1 0,1-1 1,-1 1-1,1-1 0,0 0 1,-1 1-1,-1-1 0,-14 3 23,-3 2-2,-1-1 0,0-1 0,0-2 1,-24 1-1,38-3-85,-1 0-1,0 0 1,1-1 0,-1 0 0,1 0 0,-1 0-1,1-1 1,0-1 0,0 1 0,-9-7-1,14 9-47,1 1-1,0-1 1,0 0-1,0 0 1,0 0 0,0 0-1,0 0 1,0 0-1,0 0 1,0 0-1,0-1 1,1 1-1,-1 0 1,0 0-1,1-1 1,-1 1-1,1 0 1,-1-1-1,1 1 1,0-1-1,0 1 1,-1-1-1,1 1 1,0 0-1,0-1 1,1 1-1,-1-1 1,0 1-1,0-1 1,1 1-1,-1 0 1,1-1-1,-1 1 1,1 0-1,0-2 1,1-2-1333,2-5 54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06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46 3868,'0'0'-132,"-1"-3"167,-1-2 941,-1 5-377,-1 17-160,1 30 33,7 80 376,1 70-348,-5-77-972,-3-105-86,-3-21-444,-5-21 212,11 26 944,-6-17-338,-5-33 0,-1-3 43,-26-108 378,23 91 194,12 56-260,0 1 0,0-23-1,2 31-129,1 1-1,1 0 0,-1 0 0,1 0 0,0 0 0,0-1 0,1 1 0,-1 0 1,1 1-1,3-7 0,-4 8-9,1-1-1,0 1 1,0 0 0,1-1-1,-1 1 1,1 0 0,-1 0-1,1 0 1,4-2 0,-4 3-12,-1 1-1,1 0 1,0 0 0,0 0 0,0 1 0,0-1 0,-1 1 0,1-1 0,0 1 0,0 0 0,0 0 0,0 0 0,0 0 0,5 2 0,-3-1-8,-1-1 1,0 1-1,-1 0 1,1 0-1,0 1 1,0-1 0,0 1-1,-1 0 1,1 0-1,-1 0 1,1 1 0,-1-1-1,0 1 1,0-1-1,0 1 1,0 0-1,-1 0 1,1 1 0,-1-1-1,0 0 1,4 7-1,-4-3 6,1 0 0,-1 0-1,-1 1 1,1-1 0,-1 0 0,0 0-1,-1 1 1,0-1 0,0 0-1,-1 1 1,1-1 0,-2 0-1,1 1 1,-1-1 0,0 0 0,0 0-1,-1 0 1,0-1 0,-5 9-1,-46 76-150,53-89-76,-3 4-13,22-40-4583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06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4264,'0'-2'-100,"0"-4"108,0 0 186,0 1 0,0-1 0,0 1 0,1 0 0,2-9 0,-2 12 510,1 6-333,13 35 332,-2 0 0,-2 0-1,13 81 1,3 16-111,-17-93-382,4 60 1,2 14-139,-12-90-318,-1 0 0,-1 36 0,-2-61 102,1-7-286,50-173-363,-6 36 1043,-42 134-155,-3 5-13,1 0 0,0 0-1,0 0 1,1 0 0,-1 0 0,1 0 0,-1 0-1,1 0 1,0 1 0,0-1 0,0 1-1,5-5 1,-1 10 66,-2 0-112,0 0 0,-1-1-1,1 1 1,0 0 0,-1 1 0,0-1-1,1 1 1,-2-1 0,1 1 0,0 0-1,-1 0 1,1 0 0,-1 0-1,0 1 1,-1-1 0,3 8 0,0 3 65,1-1-23,-1 1 1,-1 0 0,0-1 0,0 24-1,-1-13-458,0 1 0,8 27 0,-7-35-527,-3-17 720,0 0 1,0 0 0,1 1 0,-1-1-1,0 0 1,0 0 0,1 0-1,-1 0 1,1 0 0,-1 0-1,1 0 1,-1 0 0,1 0-1,0 0 1,-1 0 0,1 0-1,0 0 1,0-1 0,0 1-1,0 0 1,-1 0 0,1-1-1,0 1 1,0-1 0,2 1-1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07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24 5132,'0'0'-260,"1"0"252,-1-1 0,0 1-1,1-1 1,-1 1-1,0-1 1,1 1-1,-1-1 1,0 1-1,0-1 1,0 0-1,0 1 1,0-1-1,1 1 1,-1-1-1,0 0 1,0 1 0,-1-1-1,1 1 1,0-1-1,0 0 1,0 1-1,0-2 1,-2 1 81,0 0 0,0 0 1,0 0-1,-1 0 0,1 0 1,0 0-1,0 1 0,0-1 1,-1 1-1,1-1 0,0 1 1,-1 0-1,1 0 0,0 0 1,-1 0-1,1 0 0,0 1 1,0-1-1,-1 1 0,1-1 1,0 1-1,0 0 0,0 0 1,-4 2-1,1-1-7,-8 4 220,2 0 0,-1 1 0,1 0 0,0 1 0,0 0 0,1 1 0,0 0 0,-15 19 0,24-27-275,-7 9 238,-1 1 0,-7 15 0,5-10-52,10-13-167,-1 0 0,1 1 0,0-1 0,-1 1 1,2-1-1,-1 1 0,0-1 0,1 1 0,0-1 0,-1 1 0,2 4 0,-1-7-31,0-1 1,0 1-1,0 0 0,1-1 1,-1 1-1,0-1 0,1 1 1,-1-1-1,0 1 1,1-1-1,-1 1 0,1-1 1,-1 1-1,1-1 0,-1 1 1,1-1-1,-1 0 0,1 1 1,-1-1-1,1 0 1,-1 0-1,1 1 0,0-1 1,-1 0-1,1 0 0,-1 0 1,2 0-1,20 3-144,-15-3 93,1-1 0,-1-1-1,0 1 1,0-1-1,0 0 1,0-1 0,0 1-1,0-1 1,-1-1-1,0 1 1,1-1 0,6-6-1,-6 5 12,-1-1-1,1 0 0,-1 0 0,0 0 1,0-1-1,-1 0 0,0 0 0,0 0 1,-1-1-1,6-13 0,17-37 351,-18 26 148,-9 30 280,-2 8-584,-2 5-46,1 0 1,0 0-1,1 0 1,0 0-1,0 15 1,2-6 27,-1-10-90,1 1 1,0 0-1,1-1 0,0 1 0,1-1 1,4 15-1,2 18-702,-6-33 81,-3-10 530,1 1-1,0 0 0,0-1 1,0 1-1,0-1 1,0 1-1,0-1 1,0 1-1,0-1 0,0 1 1,1-1-1,-1 1 1,0-1-1,0 1 1,0 0-1,1-1 0,-1 0 1,0 1-1,0-1 1,1 1-1,-1-1 0,1 1 1,-1-1-1,0 0 1,1 1-1,-1-1 1,1 0-1,-1 1 0,1-1 1,-1 0-1,1 1 1,-1-1-1,1 0 1,-1 0-1,1 0 0,0 1 1,1-1-254,0 0 0,0 0 0,0-1 0,0 1-1,0 0 1,0-1 0,0 1 0,0-1 0,0 1 0,0-1 0,0 0 0,0 0 0,0 0 0,0 0 0,2-3 0,8-5-2004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08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81 5529,'-2'-3'-13,"1"-1"1,-1 1 0,1-1 0,-1 1 0,1-1 0,0 1 0,0-1 0,0 0-1,1 0 1,-1-6 0,1 8 182,2-11 570,1 10-593,1 1-1,0 0 1,0 0-1,0 0 1,0 0-1,0 1 1,0-1-1,1 1 1,-1 0-1,0 0 1,1 1 0,-1-1-1,8 1 1,1 0 23,0 1 0,-1 0 0,25 6 0,-21-3-103,-1 1-1,0 1 0,-1 0 1,1 0-1,-1 1 0,20 14 0,-26-14-63,0-1 1,0 1-1,0 1 0,-1-1 0,0 1 0,0 0 0,-1 1 0,0 0 0,-1 0 0,8 17 1,-11-21-3,-1-1 0,1 0 0,-1 1 0,-1-1 0,1 0 1,0 1-1,-1-1 0,0 1 0,0-1 0,-1 1 0,0 7 1,-3 2 21,0-1 0,-8 19 1,4-12 38,2-6 26,-2 0 1,0 0-1,0-1 0,-12 14 0,-3 5 167,16-22-148,5-9-83,1 1 1,0-1-1,0 0 0,0 1 0,0-1 1,0 1-1,0-1 0,0 1 0,0-1 1,1 1-1,-1 0 0,1-1 0,-1 1 1,1 0-1,0 0 0,-1-1 0,1 1 1,0 0-1,0 0 0,0-1 0,0 1 1,1 0-1,0 2 0,-1-3-7,1-1-1,0 1 1,-1 0 0,1 0-1,0 0 1,0 0-1,0-1 1,0 1 0,0 0-1,0-1 1,0 1 0,0-1-1,0 1 1,0-1-1,0 1 1,1-1 0,-1 0-1,0 1 1,0-1 0,2 0-1,26 1 130,-26-1-135,266-21 261,-207 14-767,8 4-1772,-54 5 1175,-10 8-5043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11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73 5773,'0'0'-178,"4"27"2706,-7-13-2092,1 1 0,0 20 0,0-3-64,-35 219 905,22-157-1059,7-40-512,-2 74-1,10-126 144,3-7-765,4-8 776,-2-1 0,1 1 1,-1-1-1,-1-1 0,3-18 1,7-82-427,-2 19 259,1-22-6,-10 80 385,1 0 0,2 1-1,21-73 1,-26 105-24,1 0 1,0 0 0,0 0-1,1 0 1,-1 1-1,1-1 1,0 1 0,0-1-1,1 1 1,-1 0 0,1 0-1,5-4 1,-8 8-41,-1-1 0,1 1 0,0 0-1,-1-1 1,1 1 0,0 0 0,-1 0 0,1 0 0,0 0 0,0-1 0,-1 1 0,1 0 0,0 0 0,0 0-1,-1 1 1,1-1 0,0 0 0,0 0 0,0 0 0,1 1 17,1-1 59,0 3-3,10 14 9,0 1 1,-1 0-1,-1 0 1,-1 1-1,11 29 1,32 109 138,-33-74-285,-12-43-1158,18 48 0,-18-62-2425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11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61 128 4524,'-26'-12'-435,"23"11"537,0-1-1,0 0 1,0 1-1,0 0 1,0-1-1,-1 1 1,-6-1 303,10 2-378,0 0-1,0 0 1,-1-1 0,1 1 0,0 0 0,0 0 0,0 0 0,0 0-1,0-1 1,-1 1 0,1 0 0,0 0 0,0 0 0,0-1 0,0 1 0,0 0-1,0 0 1,0-1 0,0 1 0,0 0 0,0 0 0,-1 0 0,1-1 0,0 1-1,0 0 1,1 0 0,-1-1 0,0 1 0,0 0 0,0 0 0,0-1-1,0 1 1,0 0 0,0 0 0,0 0 0,0-1 0,0 1 0,1 0 0,-1 0-1,0 0 1,0-1 0,0 1 0,0 0 0,1 0 0,-1 0 0,0 0 0,0 0-1,1-1 1,25-9 630,32-9 0,12 6-385,-26 5-1888,0-2 0,53-18 0,-83 23 213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11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13 4388,'-5'-12'2683,"7"17"-2250,21 69 1028,-11-41-984,-1 1-1,11 69 0,2 56-2852,-16-127 2,-7-29 577,7 7-194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12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93 148 4908,'-17'-25'-468,"11"15"449,-1 0-1,0 1 1,-12-12 0,6 0 482,8 10-154,-2 1 580,5 9-738,1 0 0,0-1 1,0 1-1,0-1 1,0 1-1,0-1 1,1 1-1,-1-1 0,0 1 1,1-1-1,-1 0 1,0-3-1,5 4 74,11-4-20,-12 3-19,3 4-23,20 4 3,0 2 0,0 1 0,47 23 0,-57-23-179,1 1 0,-2 0 1,1 1-1,-1 1 0,-1 0 0,24 26 1,-36-34 10,1-1 0,-1 0 1,0 0-1,0 1 1,0-1-1,0 1 1,-1 0-1,1 0 1,-1-1-1,0 1 0,0 0 1,0 0-1,-1 0 1,1 0-1,-1 0 1,0 7-1,-1-4 11,-1-1 0,1 1 1,-1-1-1,0 0 0,-1 0 0,1 0 0,-1 0 1,0 0-1,-6 7 0,-6 7 41,-1-2 0,-1 0 1,0-1-1,-28 21 0,-30 16 93,44-33-702,-30 27 0,60-47 92,-4 3-202,1 0-2818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12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5292,'-9'-10'515,"9"20"1900,-3 29-1325,3 45 0,3-43-794,-1-18-132,1 0-1,9 42 0,-4-34-161,-7-22-47,1-1 0,0 1 1,1-1-1,4 10 0,18 47-818,-15-35 102,-8-25 439,0 0 0,0 0 1,1-1-1,-1 1 0,1-1 1,4 7-1,-5-10-215,-2-6-2782,4-22 1941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13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156 380 3996,'-27'-77'291,"-43"-84"-1,39 102 1569,9 8 123,22 49-1737,-1 2-164,-3-15 361,4 15-422,0-1-1,0 1 1,0-1 0,0 1 0,0 0 0,-1-1 0,1 1 0,0-1 0,0 1 0,0-1 0,0 1 0,0-1 0,0 1 0,0-1 0,1 1 0,-1 0 0,0-1-1,0 1 1,0-1 0,0 1 0,0-1 0,1 1 0,-1 0 0,0-1 0,0 1 0,1 0 0,-1-1 0,0 1 0,1 0 0,-1-1 0,1 1 0,9-1 37,0 0 1,1 1 0,-1 1 0,0 0 0,0 0 0,1 1 0,-1 0 0,12 5 0,82 33 168,-90-34-208,0 1 0,-1 1 1,0 0-1,-1 0 0,0 1 0,0 1 1,-1 0-1,0 1 0,14 17 0,-19-19-12,1 1 0,-1 0 0,-1 0 0,0 0 0,0 1 0,-1-1 0,-1 1 0,1 0 0,-2 0 0,0 0 0,0 1-1,-1-1 1,0 13 0,-2-8 0,0 0 0,-1 0 0,-1 0 0,0-1 0,-1 1-1,-1-1 1,-1 0 0,0 0 0,-1 0 0,0-1 0,-1 0-1,-1 0 1,0-1 0,-1 0 0,0-1 0,-13 12 0,15-15-24,1-1-92,0-1 1,-1 1-1,0-1 1,0 0-1,0-1 1,-1 0-1,0 0 1,-19 9-1,26-15-340,-3 1-427,-4 0 841,23-27-6677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0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1 4024,'-4'0'-248,"-45"8"196,17 17 1442,18-11-953,2 1 1,0 0-1,-14 23 1,-2 2 33,22-32-369,-66 99 617,65-96-681,0 1 0,1 0 0,1 0 0,0 0-1,0 1 1,1 0 0,1 0 0,0 0 0,1 0 0,-1 21 0,3-32-33,0 1 0,0-1 1,1 1-1,-1 0 1,0-1-1,1 1 0,0-1 1,0 1-1,-1-1 0,2 0 1,-1 1-1,0-1 0,0 0 1,1 0-1,-1 0 0,1 0 1,-1 0-1,1 0 1,0 0-1,0 0 0,0-1 1,0 1-1,0-1 0,0 1 1,1-1-1,-1 0 0,0 0 1,1 0-1,-1 0 0,4 1 1,1-1-36,-1 1 0,1-1 1,0-1-1,-1 1 0,1-1 0,-1 0 1,1-1-1,0 1 0,-1-1 0,1 0 1,-1-1-1,1 0 0,-1 0 0,0 0 1,0-1-1,0 0 0,8-5 0,-9 4 25,-1 1-1,0-1 0,0 0 0,0 0 0,0-1 0,0 1 0,-1-1 0,0 0 1,0 0-1,0 0 0,-1 0 0,0 0 0,0-1 0,0 1 0,0-1 0,-1 1 1,0-1-1,0 0 0,-1 0 0,1-5 0,-6-17-14,5 27 19,0 0 0,-1 0 0,1 0-1,0 0 1,-1 0 0,1 0 0,-1 0 0,0 0 0,1 0-1,-1 0 1,0 0 0,1 0 0,-1 0 0,0 0-1,0 0 1,0 1 0,0-1 0,-1-1 0,-2-1-13,-2-1-21,0-1 1,0 1-1,0 0 0,-1 0 0,0 1 0,0 0 1,0 0-1,0 1 0,0 0 0,-14-3 1,18 5-15,0-1-119,-2 1-50,-12 0-53,12 0-53,2 1-517,-2-1 553,4 0 142,0 0-1,0 0 0,0 0 0,0 0 0,0 0 0,0 1 0,0-1 1,0 0-1,0 1 0,0-1 0,0 1 0,0-1 0,0 1 0,0-1 1,0 1-1,-1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13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50 155 5841,'0'0'-222,"5"-25"591,-5 25-324,0 0 0,0 0 0,0 0 0,0 0 0,0 0 0,0-1 0,0 1 0,0 0 0,0 0 0,0 0 0,0 0 0,0 0 0,1 0 0,-1 0 0,0 0 0,0 0 0,0 0 0,0 0 0,0 0 0,0 0 0,0 0 0,0 0 0,0 0 0,0 0 0,1 0 0,-1 0 0,0 0 0,0 0 0,0 0 0,0 0 0,0 0 0,0 0 0,0 0 0,0 0 0,0 0 0,0 0 0,0 1 0,0-1 0,1 0 0,-1 0 0,0 0 0,0 0 0,0 0 0,0 0 1,0 0-1,0 0 0,0 0 0,0 0 0,0 0 0,0 0 0,0 0 0,0 1 0,0-1 0,0 0 0,0 0 0,0 0 0,0 0 0,0 0 0,0 0 0,0 0 0,3 12 481,0 20-302,-22 107 1490,9-79-1315,-11 50 88,16-71-446,4-31-73,1-1 0,-1 0 1,-1 0-1,-1 8 0,1-5-4,4-9-1113,38-193-7,-2 2 1106,-21 125 377,7-34 571,-24 97-863,1 0-1,0 1 1,-1-1-1,1 0 0,0 1 1,0-1-1,0 0 1,0 1-1,0 0 1,0-1-1,0 1 0,1-1 1,-1 1-1,0 0 1,1 0-1,-1 0 1,1 0-1,-1 0 0,1 0 1,0 0-1,-1 1 1,1-1-1,0 0 0,-1 1 1,1 0-1,2-1 1,-1 1 123,1 2 6,2 1-65,0 1 1,0 0 0,0 0-1,-1 0 1,0 0 0,0 1-1,0 0 1,0 0 0,-1 1-1,6 8 1,7 9 273,-14-19-305,0-1-1,0 2 1,0-1-1,0 0 1,3 9 0,8 23 249,36 114 316,-3 10-362,-41-136-371,2 0 1,17 38-1,24 52-2407,-40-106 1793,-2-2-906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14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71 120 6449,'-41'-4'-732,"38"4"665,0-1 75,-19-9 596,20 9 442,8-1-613,51-16 1132,2 2 1,80-10-1,-5 1-1855,-80 19-1501,-6-1-3538,-37 3 2158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20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331 32 6369,'1'-1'-13,"0"-1"1,0 1 0,0 0 0,0 0-1,0-1 1,1 1 0,-1 0 0,0 0-1,0 0 1,1 0 0,-1 1 0,3-2-1,-3 1 146,0 1-1,1-1 1,-1 0 0,1 0-1,-1 0 1,0 0-1,0 0 1,1 0-1,-1-1 1,0 1 0,0 0-1,2-4 2467,-9 8-2367,-85 39 632,16-1-429,30-15-266,-83 54-240,126-78 33,-1 0 1,1 0-1,0 0 1,0 0-1,0 1 1,0-1-1,0 1 1,-2 5-1,3-7-78,2 2 8,0-2 91,0 1-1,0-1 0,1 1 0,-1-1 0,1 0 0,-1 1 0,1-1 0,-1 0 1,1 0-1,0 0 0,0 0 0,-1 0 0,1-1 0,0 1 0,0-1 1,0 1-1,0-1 0,0 1 0,0-1 0,0 0 0,0 0 0,2 0 1,59 2-237,-49-2 178,22 0-169,40 6 0,-64-4 177,0 0 0,0 1-1,0 0 1,-1 0-1,1 2 1,20 9 0,-31-13 65,1 0-1,0 0 1,0 0 0,0 1 0,-1-1 0,1 0 0,-1 1 0,1-1 0,-1 1 0,0 0 0,1-1 0,-1 1 0,0 0 0,0 0 0,0 0 0,0 0 0,-1 0 0,1 0 0,0 0 0,0 3 0,-1-2 6,0 0 0,-1 0 0,1 0 0,-1-1 0,1 1 0,-1 0 0,0 0 0,0-1 1,0 1-1,0 0 0,-1-1 0,1 0 0,-3 4 0,-6 6 17,0-1 0,0 0 0,-1-1 0,-18 14 0,26-22-23,-16 13-128,-2-2 1,1 0-1,-33 15 0,19-14-1885,31-13 959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20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23 128 5657,'0'0'-160,"-6"1"290,-11 4 282,23-3 783,32-3 164,-32 1-1696,34-3 769,76-16 0,-64 9-382,-10 3-464,-1-2 0,0-2 0,60-24 0,-22 3-3249,-61 24 1668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21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34 5112,'-24'-11'-180,"22"10"282,1 1-24,0-1 1,0 1 0,0 0-1,0 0 1,0-1 0,0 1 0,0-1-1,0 1 1,0-1 0,0 1-1,0-1 1,-1 0 0,-3-14 2750,8 23-1089,9 34-543,-4 45-204,-6 137 0,-4-111-1043,1-65-247,0-29-310,0 1-1,1-1 1,1 0 0,1 1 0,7 29-1,-8-47 123,-1 1 0,1-1 1,0 0-1,0 0 0,0 0 0,0 0 0,0 0 0,1 0 0,2 3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2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34 6649,'-1'-2'-225,"-2"-23"167,2 18 2524,-25 300 735,-23-40-2771,42-231-620,5-15 16,0 0 0,0 0 0,0 0 0,-1 14-1,3-19-29,5-7-306,-3 2 491,5-3-32,-2 0-1,1-1 1,-1 0-1,0 0 1,0 0-1,4-10 1,105-300-211,-109 298 346,39-123 1142,-44 140-729,3 7-352,2 5-43,0 2-1,-1-1 0,-1 0 1,0 1-1,-1-1 1,2 17-1,3 12 101,9 95 270,-15-120-428,1 68 96,0 8-277,-1-37-409,-1-40-175,0 1 1,4 22-1,-3-28-140,3 14-4451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22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49 203 5985,'-4'-1'30,"1"0"0,-1-1 1,1 1-1,0-1 0,0 0 1,0 0-1,0 0 0,0 0 1,0-1-1,0 1 0,1-1 1,-1 0-1,1 0 1,-4-5-1,5 6 265,3-2 22,2 0-189,0 0 0,0 0 1,0 1-1,0-1 0,1 1 1,-1 0-1,1 0 0,0 0 0,0 1 1,9-4-1,60-17 704,-71 22-809,74-19 206,36-10-1350,-3-8-3384,-87 30 2440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22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84 5204,'0'0'1304,"-1"6"-981,-4 13 180,1 1-1,-3 39 1,5-31-135,-5 35 0,-1 2-1,-5 128 80,7-114-1534,7-67-132,7-46 901,20-87-34,33-164 776,-31 175 386,-25 96-668,-4 9-80,1 0-1,0 1 1,0-1 0,0 1-1,1-1 1,-1 1-1,1 0 1,0 0-1,0 0 1,0 0-1,1 1 1,-1-1-1,6-3 1,-7 7-15,1-1-1,-1 1 1,1-1 0,-1 1 0,1 0 0,-1 0 0,1 1-1,-1-1 1,1 0 0,-1 1 0,1-1 0,-1 1 0,0 0-1,1 0 1,-1 0 0,0 0 0,1 0 0,-1 1-1,0-1 1,0 0 0,3 4 0,3 5 98,-1 0 0,0 1 1,-1-1-1,0 1 0,-1 0 1,6 16-1,18 73 440,4 25-190,50 124 1,-74-230-640,1 0 0,12 19 0,2 2-817,-23-38 884,1 1 0,0 0 1,-1-1-1,1 1 0,0-1 0,0 1 1,1-1-1,-1 0 0,0 0 0,1 0 0,4 4 1,11 1-3810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23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68 112 6093,'-56'-38'-200,"55"37"416,-2-1 246,-4-2-708,7 4 302,0-1 0,0 1 1,0 0-1,0 0 0,0 0 0,0 0 0,0 0 0,0 0 0,0 0 0,0 0 0,0 0 0,0-1 0,0 1 0,0 0 0,0 0 0,0 0 0,0 0 0,0 0 0,0 0 1,0 0-1,0-1 0,0 1 0,0 0 0,0 0 0,0 0 0,0 0 0,0 0 0,0 0 0,0 0 0,0 0 0,0 0 0,0-1 0,0 1 0,0 0 0,0 0 1,1 0-1,-1 0 0,0 0 0,0 0 0,0 0 0,0 0 0,0 0 0,0 0 0,0 0 0,0 0 0,0 0 0,1 0 0,-1 0 0,0 0 0,0 0 0,0 0 0,0 0 1,0 0-1,0 0 0,0 0 0,1 0 0,-1 0 0,0 0 0,66-11 961,-39 7-408,36-8 1,45-10-928,-25 10-4257,-72 11 2259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15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96 6545,'0'0'-318,"-6"3"-277,6-3 646,0 0 1,0 1-1,-1-1 1,1 0-1,0 0 1,0 0 0,0 0-1,0 0 1,0 0-1,0 0 1,0 0-1,0 0 1,0 1-1,-1-1 1,1 0-1,0 0 1,0 0-1,0 0 1,0 0 0,0 0-1,0 1 1,0-1-1,0 0 1,0 0-1,0 0 1,0 0-1,0 0 1,0 0-1,0 1 1,0-1-1,0 0 1,0 0 0,0 0-1,0 0 1,0 0-1,0 0 1,0 1-1,1-1 1,-1 0-1,0 0 1,0 0-1,0 0 1,0 0-1,0 0 1,0 0 0,0 0-1,0 1 1,0-1-1,1 0 1,-1 0-1,0 0 1,0 0-1,0 0 1,0 0-1,0 0 1,0 0-1,1 0 1,-1 0 0,0 0-1,0 0 1,0 0-1,0 0 1,0 0-1,0 0 1,1 0-1,-1 0 1,13 2 410,-1 0-1,1 0 1,0-1 0,25-2 0,61-11 347,-40 5-546,342-65-2155,-280 53-2542,-118 18 2458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2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25 3712,'-12'-6'-597,"-24"-11"953,35 16 58,-3 1-297,1 0-48,-1 1 0,0-1-1,1 1 1,-1 0-1,0 0 1,1 0 0,-1 1-1,1-1 1,0 1-1,-1 0 1,-4 3 0,-36 32 543,11-8-259,14-14-99,-23 27 1,27-24-119,-1 0 0,2 1 0,-21 36 1,34-53-129,0 0 0,1 0 0,-1 1 0,0-1 1,1 0-1,-1 0 0,1 0 0,0 0 0,0 0 1,0 1-1,0-1 0,0 0 0,0 0 1,1 0-1,-1 0 0,1 1 0,-1-1 0,1 0 1,0 0-1,0 0 0,0 0 0,0 0 0,0-1 1,0 1-1,0 0 0,1 0 0,-1-1 0,1 1 1,-1-1-1,4 3 0,1 1 7,-1 0-1,2-1 1,-1 0 0,0 0 0,1-1-1,0 0 1,12 5 0,-5-1-22,2-1 1,24-3-4,-19-4 26,4-7-10,-20-1-19,-2 3-1,-11-11-3,6 14 11,0-1 0,0 1 1,0 0-1,-1 0 0,1-1 0,-1 2 0,0-1 1,0 0-1,-6-4 0,1 1-4,-32-14-203,38 18 105,-12-4-187,-22-14-2094,33 19 1174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15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96 5701,'-93'31'3156,"103"-31"-2887,65-11-80,-1-2 1,88-29-1,-125 32-782,-19 5-186,-1-2 0,22-11 0,-12 5-1833,-9 5 316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15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67 5464,'-22'-18'-248,"15"12"455,0 1 0,0-1 0,-10-12 0,1 5 3097,22 22-3098,0 0 1,-1 1-1,0 0 1,6 18-1,68 294 1731,-64-259-1808,-8-34-327,-1 0-1,-1 1 1,1 38 0,8 11-2797,-14-77 2732,0 0 0,0-1 0,0 1 0,1 0 0,-1-1 0,0 1 0,1-1 0,0 1 0,-1-1 0,1 1 0,0-1 0,0 1 0,1 1 0,3 5-2857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16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27 102 6689,'-2'-10'-58,"-1"-1"1,-1 1 0,1 0-1,-6-11 1,8 18 135,0 0-1,0 0 1,0 0 0,1 0-1,0 0 1,-1 0 0,1-3-1,0 2-5,-1 2 458,5-3-115,-3 4-391,-1 1-1,0 0 1,0 0-1,0 0 1,0 0-1,0 0 1,0 0 0,0 0-1,1 0 1,-1-1-1,0 1 1,0 0-1,0 0 1,0 0-1,0 0 1,1 0-1,-1 0 1,0 0 0,0 0-1,0 0 1,0 0-1,0 0 1,1 0-1,-1 0 1,0 0-1,0 0 1,0 0-1,0 0 1,0 0 0,1 0-1,-1 0 1,0 0-1,0 1 1,0-1-1,0 0 1,0 0-1,1 0 1,-1 0-1,0 0 1,0 0 0,0 0-1,0 0 1,0 1-1,0-1 1,0 0-1,0 0 1,0 0-1,0 0 1,1 0-1,-1 1 1,0-1 0,0 0-1,0 0 1,0 0-1,0 0 1,0 0-1,0 1 1,0-1-1,0 0 1,11 55 963,-3 0-1,3 88 1,-7-79-663,24 190 193,5-87-3203,-31-160 2218,0 1 0,1-1 0,0 1 0,5 10 0,5-2-3070,-4-8 704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16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442 25 6225,'-2'-2'-307,"-1"0"263,-1 0 0,0 0 0,1 0 0,-1 0 1,0 0-1,0 1 0,0 0 0,-8-2 0,-3-1 138,13 4-75,0-1-1,0 1 1,1 0 0,-1 0-1,0-1 1,0 1 0,0 1-1,0-1 1,1 0 0,-1 0-1,0 1 1,0-1 0,-2 2-1,-3-1 43,-18 4 298,0 0 1,0 2-1,1 1 1,-1 0 0,2 2-1,-1 1 1,-41 26-1,58-32-286,1-1 0,-1 1 0,1 0 0,0 1 0,1-1-1,-1 1 1,1 0 0,0 1 0,-4 7 0,8-12-65,1 0 0,-1 0 0,1 0 0,0 0 0,0 1 0,0-1 0,0 0 0,0 0 0,0 0 1,1 0-1,-1 0 0,0 0 0,1 0 0,0 0 0,-1 0 0,1 0 0,2 3 0,-1-2-18,-1 0 0,1 0 0,0 0 0,0 0 0,0 0 0,0 0 0,0-1 0,1 0 0,-1 1 0,4 1 0,21 10-213,31 9 0,-38-16 116,0 1 1,0 1-1,-1 0 1,19 14-1,-35-22 108,0 2 0,-1-1-1,1 0 1,0 0 0,-1 1 0,1 0-1,-1-1 1,0 1 0,0 0 0,0 0-1,0 0 1,-1 1 0,1-1 0,-1 0 0,0 0-1,0 1 1,0-1 0,0 1 0,0-1-1,-1 1 1,0-1 0,1 1 0,-2 0-1,1 4 1,-1-2 36,-1-1 0,0 1 0,0 0 0,0-1 0,0 1 0,-1-1 0,0 0 0,0 0 0,-1 0-1,1 0 1,-1-1 0,0 1 0,-7 6 0,2-4 29,1 1 14,-1 0 1,0-1-1,-18 11 1,7-7-36,1 0 0,-1-2 0,-1 0 0,-33 9 0,50-18-113,1 1 0,0-2 1,-1 1-1,1 0 0,-1-1 0,1 1 1,0-1-1,-1 0 0,1 0 0,0 0 0,0-1 1,0 1-1,-6-4 0,8 4 33,-1-1-56,0 1-1,0 0 0,1-1 0,-1 1 0,1-1 0,-1 1 1,1-1-1,0 0 0,0 0 0,0 0 0,0 0 0,0 0 1,0 0-1,0 0 0,0 0 0,1 0 0,-1-3 0,-2-37-2864,3 41 2864,0-25-2116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17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5372,'14'-34'761,"-11"30"-866,-3 3 182,1 1 0,-1 0 0,0 0 0,0 0 0,0 0 0,0 0 0,0-1 0,1 1 0,-1 0 0,0 0 0,0 0 1,0 0-1,0 0 0,1 0 0,-1 0 0,0 0 0,0-1 0,0 1 0,1 0 0,-1 0 0,0 0 0,0 0 0,0 0 1,1 0-1,-1 0 0,0 0 0,0 0 0,0 0 0,1 0 0,-1 0 0,0 1 0,0-1 0,0 0 0,0 0 0,1 0 1,-1 0-1,0 0 0,0 0 0,0 0 0,0 0 0,1 1 0,-1-1 0,0 0 0,0 0 0,0 0 0,0 0 0,1 1 1,3 5 111,0 0 0,0 1 1,0-1-1,-1 1 0,0 0 1,0 0-1,-1 0 0,3 11 1,20 335 2852,-15-150-2615,3-119-541,-8-59-169,-2 0 0,2 31 1,-4-30-1352,2 0 0,1 0 0,11 42 0,-12-63-807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17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14 6573,'-4'-1'-349,"-35"-7"-377,18 3 2915,87 19-1854,-44-11-246,0 1 0,-1 1 0,1 1 0,38 17 0,-58-22-92,0 0 0,0 0 0,0 0 0,0 0-1,0 0 1,0 1 0,0-1 0,0 1 0,-1-1-1,1 1 1,-1 0 0,1-1 0,-1 1 0,0 0-1,1 0 1,-1 0 0,0 0 0,0 0-1,-1 0 1,1 1 0,0-1 0,-1 0 0,1 0-1,-1 1 1,0-1 0,0 0 0,0 0 0,0 1-1,0-1 1,0 0 0,0 1 0,-1-1 0,1 0-1,-1 0 1,0 0 0,0 1 0,-2 3-1,-3 5-1,-1 0 0,-1 0 0,0-1 0,0 0 0,-13 12 0,13-14-9,-70 69-9,77-76 23,1 0 0,-1-1 0,1 1 0,-1 0 0,1 0 0,0-1 0,-1 1 0,1 0 0,0 0 0,-1 0 1,1 0-1,0-1 0,0 1 0,0 0 0,-1 0 0,1 0 0,0 1 0,0 1 0,0-2 1,-1 0-1,1 0 0,0 0 1,-1 1-1,1-1 0,0 0 0,0 0 1,0 0-1,0 0 0,0 1 0,0-1 1,0 0-1,1 0 0,-1 0 1,0 0-1,1 1 0,-1-1 0,0 0 1,1 0-1,0 0 0,-1 0 1,1 0-1,0 0 0,-1 0 0,1 0 1,1 0-1,1 2 0,0 0 0,0-1 0,1 0 0,0 1 0,-1-2 0,6 3 0,13 6 3,-2-2 39,-1 1 0,28 17-1,-45-25-16,0 1 0,0 0 0,-1 0 0,1 0-1,0 0 1,-1 0 0,1 0 0,-1 0 0,0 1-1,2 4 1,1 1 61,-3-6-62,-1 0-1,0 0 1,1-1-1,-1 1 1,0 0 0,0 0-1,0 0 1,0-1-1,-1 1 1,1 0-1,0 0 1,-1-1 0,1 1-1,-1 0 1,1-1-1,-3 4 1,2-2 24,-1 1 1,0 0-1,0-1 0,0 0 1,-1 1-1,-3 3 1,-98 77 1045,57-54-1586,44-28 100,-1 0-86,0-1-654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18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16 6345,'-3'-3'231,"-1"1"0,0 1 0,0-1 1,1 0-1,-1 1 0,-1 0 1,1 0-1,0 0 0,0 0 0,0 1 1,0 0-1,-1 0 0,1 0 1,0 0-1,0 0 0,0 1 0,-1 0 1,1 0-1,-7 3 0,9-3-137,1 1 0,-1-1 0,1 1 0,0 0 0,-1-1 0,1 1 0,0 0 0,0 0 0,0 0 0,0 0 0,0 0 0,1 0 0,-2 4 1,2-6-86,-1 2 155,3 1-19,0 0-110,0-1 1,0 1-1,0-1 0,0 0 0,0 0 1,1 0-1,-1 0 0,1 0 0,-1 0 0,1 0 1,0-1-1,0 0 0,0 1 0,0-1 1,5 1-1,7 2 55,32 3 0,-19-4-40,67 6-69,-57-7-16,-1 0-17,-27-2 17,1 0 0,-1 0 0,1 1 0,-1 0 0,0 1 0,0 1 0,0-1 0,0 1 0,13 7 0,-21-9 34,0 0 1,0 0-1,-1 0 0,1 1 1,0-1-1,-1 1 0,1-1 0,-1 1 1,0 0-1,0 0 0,1-1 1,-1 1-1,0 0 0,-1 0 1,1 0-1,0 0 0,0 0 0,-1 0 1,1 0-1,-1 1 0,0-1 1,0 0-1,0 0 0,0 0 0,0 3 1,-1 4 36,-1-1 1,0 1 0,-1-1 0,-5 15 0,1-5 48,-28 64 371,4-13 65,21-42-338,1 0 0,1 0 0,1 1-1,2-1 1,1 1 0,-1 30 0,9 26-287,9 14-3721,-9-90 2003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24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423 20 6261,'0'-1'68,"0"1"-1,0-1 1,0 0 0,-1 0 0,1 0 0,0 1 0,0-1 0,0 0 0,-1 1 0,1-1 0,-1 0 0,1 0 0,0 1 0,-1-1 0,1 1 0,-1-1 0,1 0 0,-1 1 0,0-1 0,1 1 0,-1-1 0,1 1 0,-1 0 0,0-1-1,1 1 1,-1 0 0,0-1 0,0 1 0,1 0 0,-1 0 0,-1-1 0,-1 1-388,0-2 738,-6 4-200,-25 8 236,-34 13-1,20-3 141,-85 48 0,96-48-429,26-15-153,1 1 1,-1 0-1,-15 13 0,24-18-19,1 0 0,0-1 0,1 1 0,-1 0-1,0 0 1,0 0 0,0 0 0,0 0 0,1 0-1,-1 0 1,0 0 0,1 1 0,-1-1 0,1 0 0,0 0-1,-1 0 1,1 1 0,-1 0 0,2-1 0,-1 0 1,0-1-1,0 1 1,1 0-1,-1-1 1,0 1-1,1-1 1,-1 1-1,0-1 1,1 1-1,-1 0 1,1-1-1,-1 1 1,1-1-1,-1 0 1,1 1-1,-1-1 1,1 1-1,0-1 1,-1 0-1,1 0 1,0 1 0,0-1-1,5 2-44,1 0 1,-1-1-1,1 0 1,-1-1-1,11 1 0,318 10-899,-313-10 950,-12-1 19,0 1 0,0 0 0,-1 0 0,1 1 0,-1 0 0,17 7 0,-10-3 9,-9-3-5,-1 0 0,1 0 0,-1 0 0,0 1 0,5 4 0,-9-7-14,0 1-1,0-1 0,-1 1 0,1 0 0,-1 0 0,0 0 1,0 0-1,1 0 0,-1 0 0,-1 0 0,1 0 1,0 1-1,0-1 0,-1 0 0,1 0 0,-1 1 0,0-1 1,0 0-1,0 3 0,0-2 0,0 0 1,-1 0-1,1-1 1,-1 1-1,0 0 1,0-1-1,0 1 1,0-1-1,-1 1 1,1-1-1,-1 0 1,1 1-1,-1-1 1,0 0-1,0 0 1,-3 3-1,-1 0 8,0 0-1,-1 0 1,0 0-1,-9 4 1,0-1-206,0 0 0,0-1 0,0-1 1,-1-1-1,0 0 0,0-1 0,0-1 0,-1 0 0,1-2 1,-36 0-1,51-1 19,-1-1 0,0 1 0,1-1 1,-1 1-1,0-1 0,1 0 0,-1 0 0,1 0 1,-1 0-1,1-1 0,-1 1 0,1-1 1,0 1-1,0-1 0,0 0 0,0 0 0,0 0 1,0 0-1,0 0 0,1 0 0,-1 0 0,1-1 1,-1 1-1,1-1 0,-2-4 0,2-8-1643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24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63 4920,'-7'-15'-88,"-2"-1"714,1-6 913,5 13 3156,2 19-4468,0 0 0,1-1 1,0 1-1,1 0 1,0 0-1,5 17 0,26 82 1023,68 203 376,-69-231-1534,34 101-1494,-53-138 115,3 11-1865,-1-20-2344,-10-27 2438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26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88 6425,'-47'-30'2568,"45"28"-2145,2-1 110,0 3-480,0-1 0,0 1 1,0-1-1,0 1 0,0-1 0,-1 1 1,2-1-1,-1 1 0,0-1 0,0 1 1,0-1-1,0 1 0,0-1 0,0 1 1,0-1-1,1 1 0,-1-1 0,0 1 1,0-1-1,1 0 0,6-4 59,0 1 0,0 0 0,0 0 0,1 1 0,-1 0 0,1 0 1,0 1-1,0 0 0,0 0 0,11-1 0,11 0-100,43-1 0,-69 4-52,3 0-39,0 0 1,0 1-1,-1-1 1,1 1-1,-1 1 1,1-1-1,7 4 1,-9-4 29,-4-1 30,1 1 0,-1-1 0,1 1-1,-1-1 1,1 1 0,-1 0 0,1-1 0,-1 1 0,0 0 0,2 2-1,-2-3 8,-1 1-1,0 0 1,1 0-1,-1 0 1,0 0-1,0 0 1,0 0-1,0 0 0,1 0 1,-1 0-1,-1 0 1,1 0-1,0 0 1,0-1-1,0 1 1,0 0-1,-1 0 1,1 0-1,0 0 1,-1 0-1,1 0 0,-1-1 1,1 1-1,-1 0 1,1 0-1,-2 0 1,-16 23-154,-110 97-473,85-84 476,31-26 66,9-9 69,0 0-1,1 1 1,-1-1-1,1 1 1,-1-1-1,1 1 1,-3 4 0,5-6 22,0 0 0,0 0 0,0 0 0,0 0 0,0 0 0,0 0 0,0-1 0,0 1 0,1 0 0,-1 0 0,0 0 0,1 0 0,-1-1 0,0 1 0,1 0 0,-1 0 0,1-1 1,-1 1-1,1 0 0,-1-1 0,2 2 0,12 13-43,2-3 10,-1-1 1,21 12 0,9 6-21,-35-22 48,-3-2 22,0 0 1,-1 0-1,1 0 0,-1 0 1,0 1-1,0 0 0,-1 1 1,0-1-1,5 9 0,-9-13 4,1 1 0,-1 0 0,1 0-1,-1 0 1,0 0 0,0 1 0,0-1-1,-1 0 1,1 0 0,-1 0 0,0 1 0,1-1-1,-2 5 1,0-2 11,-1-1 0,1 0 1,-1 0-1,0 0 0,-1 0 0,1 0 0,-6 7 0,-1-1 8,-1 0 0,0 0 0,-1-1 0,0 0 0,-1-1 0,1 0-1,-2-1 1,-18 10 0,-6 4 11,-26 12-587,60-33 218,-3 1-27,1-1-821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9:56:22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 3568,'-1'-7'-477,"1"7"537,0 0-1,0 0 1,0 0-1,0 0 1,0 0-1,0 0 1,0 1-1,0-1 1,0 0-1,0 0 1,0 0-1,1 0 1,-1 0-1,0 0 1,0 0-1,0 0 0,0 0 1,0 0-1,0 0 1,0 1-1,0-1 1,1 0-1,-1 0 1,0 0-1,0 0 1,0 0-1,0 0 1,0 0-1,0 0 1,1 0-1,-1 0 1,0 0-1,0 0 0,0 0 1,0 0-1,0 0 1,0 0-1,1-1 1,-1 1-1,0 0 1,0 0-1,0 0 1,0 0-1,0 0 1,0 0-1,0 0 1,0 0-1,1 0 1,-1 0-1,0 0 1,0-1-1,0 1 0,0 0 1,0 0-1,0 0 1,0 0-1,0 0 1,0 0-1,0 0 1,0-1-1,0 1 1,0 0-1,0 0 1,0 0-1,0 0 1,6 5-34,-1 1 1,0 1-1,0-1 1,-1 1 0,0 0-1,7 14 1,-9-18-89,-1 2-149,1-1 0,0 0 1,0 1-1,1-1 0,-1 0 0,1-1 0,0 1 1,0 0-1,3 3 0,-4-6-472,1-1-618,12 0 108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2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53 5649,'0'-13'-89,"-3"-2"2148,-5 12-392,-12 13-154,15-7-1754,-3 3 443,0 0 1,0 0-1,1 0 0,0 1 0,0 1 0,1-1 1,0 1-1,-6 9 0,2-3 11,2-3-82,1 1 0,0 0-1,1 1 1,0-1 0,1 1 0,1 1-1,-4 15 1,7-21-148,1 0 0,0 0 0,0 0 0,1 0 0,0 0 0,0 0 0,1 0 0,0-1 0,1 1 0,-1-1 0,8 14 0,-8-18-33,0-1 0,0 1 0,0-1 0,0 0 0,0 0 0,0 0 0,1 0 0,-1 0 1,1 0-1,-1-1 0,1 1 0,0-1 0,0 0 0,0 1 0,-1-1 0,1-1 0,0 1 1,0 0-1,0-1 0,1 1 0,-1-1 0,0 0 0,4 0 0,2-1-100,1 0 0,-1 0-1,1-1 1,-1 0 0,1-1-1,10-4 1,-14 4 99,0 0 0,-1 0-1,1-1 1,-1 1 0,0-1 0,0 0-1,-1-1 1,1 1 0,-1-1 0,0 0-1,0 0 1,-1 0 0,1-1 0,-1 1 0,0-1-1,-1 0 1,1 0 0,-1 0 0,-1 0-1,1 0 1,1-10 0,0-3 41,-1-1-1,-1 1 1,-1 0 0,-1-1 0,-5-33-1,-2 25 57,6 24-72,1 0-1,-1 0 1,1 0 0,0-1-1,0 1 1,0-6 0,-2-1-299,1-3-1010,3 14 1175,-1-1 0,1 1 0,-1-1-1,1 1 1,-1 0 0,1-1 0,0 1 0,-1 0-1,1-1 1,0 1 0,-1 0 0,1 0 0,0 0-1,0-1 1,-1 1 0,1 0 0,0 0 0,-1 0-1,1 0 1,0 1 0,0-1 0,-1 0 0,1 0-1,0 0 1,1 1 0,20 2-2015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27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 5184,'0'0'-226,"4"0"157,5 1 562,-8 3 1425,-14 6 1874,3-3-4530,3-1 976,1 0 0,0 1-1,0 0 1,0 0 0,1 0 0,0 1 0,0-1 0,-5 13 0,3-3 113,1 0 0,-9 35 1,12-34-164,1 0 0,0 23 1,0 4-52,1-36-163,1-1 0,0 0-1,1 1 1,0-1 0,0 0-1,1 0 1,0 0 0,0 0-1,1 0 1,0 0 0,0 0-1,5 7 1,-5-11-44,-1 1 0,1-2 0,0 1 0,0 0 0,0 0 1,0-1-1,1 0 0,-1 1 0,1-1 0,0-1 0,0 1 0,0 0 0,0-1 0,1 0 0,-1 0 0,0 0 1,1-1-1,0 0 0,-1 1 0,1-2 0,0 1 0,6 0 0,-4-1-63,0 0 0,0-1 0,0 0 0,0 0-1,0-1 1,0 0 0,-1 0 0,13-6 0,-15 6 86,0 0 0,-1 0 0,1-1 0,-1 0 0,1 1 0,-1-1 0,0-1 0,0 1 0,0 0 0,0-1 0,-1 1 0,1-1 0,-1 0 0,0 0 0,2-5 0,5-16-58,-2 1 0,-1-1 0,0-1 0,1-29 0,-5 38 69,0 4 33,-1-1 0,-1-26 0,-1 36-3,1 0 0,-1 0 1,0 0-1,0 1 0,0-1 0,0 0 1,-1 1-1,1-1 0,-1 1 0,0-1 1,0 1-1,0 0 0,-1 0 0,1 0 1,-4-3-1,1 1-148,-1 0 0,1 1 0,-1 0 0,0 0 0,0 0 0,0 1 1,-1 0-1,1 0 0,-1 0 0,0 1 0,-8-1 0,-22-1-3819,33 4 1960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27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56 5004,'-22'-33'553,"22"31"-257,-8-8 461,8 10-704,0-1 0,0 1 0,-1 0 1,1 0-1,0 0 0,0 0 1,0-1-1,0 1 0,-1 0 0,1 0 1,0 0-1,0 0 0,0-1 0,0 1 1,0 0-1,0 0 0,0-1 1,0 1-1,0 0 0,0 0 0,0-1 1,0 1-1,0 0 0,0 0 1,0 0-1,0-1 0,0 1 0,0 0 1,0 0-1,0-1 0,0 1 1,0 0-1,0 0 0,0 0 0,0-1 1,0 1-1,0 0 0,1 0 1,-1 0-1,0-1 0,0 1 0,0 0 1,0 0-1,1 0 0,-1 0 1,0-1-1,0 1 0,0 0 0,1 0 1,-1 0-1,0 0 0,0 0 1,1 0-1,65 4 399,12 5-95,-41-5-338,-1 1 0,44 12-1,-57-11-128,-13-4 31,0 0 0,1 1 1,-1 1-1,14 7 0,-22-11 65,0 1-1,-1 0 1,1 1-1,0-1 1,-1 0-1,1 0 1,-1 1-1,1-1 1,-1 1 0,0-1-1,1 1 1,-1 0-1,0 0 1,0-1-1,0 1 1,0 0-1,-1 0 1,1 0-1,0 0 1,-1 0-1,1 0 1,-1 0-1,0 0 1,0 0-1,0 0 1,0 0-1,0 0 1,-1 4-1,0-1-5,0 0 1,-1 0-1,0 0 0,0 0 0,0 0 1,-1 0-1,0-1 0,0 1 0,-4 4 1,-37 37-57,18-21 22,-36 34-34,59-57 86,3-2 1,-1 1 1,0-1 0,1 1-1,-1 0 1,1-1-1,-1 1 1,1 0-1,0-1 1,-1 1 0,1 0-1,0 0 1,-1-1-1,1 1 1,0 0-1,0 0 1,-1 0 0,1 0-1,0-1 1,0 1-1,0 0 1,1 1-1,-2 0 2,1 1-1,0-1 1,0 0-1,0 0 1,0 0-1,1 0 1,-1 1-1,1-1 1,-1 0-1,1 0 1,0 0-1,0 0 1,0 0-1,0 0 1,0 0-1,0 0 1,0 0-1,1-1 1,-1 1-1,1-1 1,-1 1-1,1-1 1,0 1-1,3 1 1,6 5 2,1-1 0,0 0 0,12 5 1,-6-4 0,-3 0-4,-3-3 2,0 2-1,0 0 1,0 0 0,11 10-1,-13-7 14,-4-6 11,-1 0 1,-1 1-1,1-1 1,-1 1-1,5 6 1,-8-9-11,0 0 0,0 0 1,0 0-1,0 0 0,-1 0 1,1 1-1,-1-1 0,1 0 1,-1 0-1,0 1 0,1-1 1,-1 0-1,0 1 0,-1-1 1,1 0-1,0 0 0,-1 1 1,-1 3-1,0 0 31,-1 0 0,-1 0 0,1 0 1,-1-1-1,0 1 0,0-1 0,0 0 0,-1 0 0,0 0 1,0-1-1,-8 6 0,-11 7 115,-32 16-1,51-30-149,-18 8-837,0 0-1,0-1 1,-44 10-1,52-16-1496,-2-4-622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29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6185,'0'0'-380,"7"-6"190,-3 8 2924,-1 6-2494,0-1 1,0 1 0,-1 0-1,0 0 1,0 0 0,-1 0-1,1 13 1,4 26 389,12 69 118,14 62-2070,-31-169 896,1 0-1,0 0 0,5 13 1,3-1-3950,-6-15 1984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29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27 120 5497,'-11'-30'-537,"8"22"427,0 0 0,0 0 0,1 0 0,-3-16 0,5 23 58,1-3 6,2-9 21,-2 12 32,0 0 0,0 0 0,0-1 0,0 1 0,0 0 0,1 0 0,-1 1 0,0-1 0,0 0 0,1 0 0,-1 1 0,1-1 0,-1 0 0,1 1 0,-1 0 0,1-1-1,-1 1 1,1 0 0,2 0 0,5-1 21,0 0-1,0 1 0,1 0 0,-1 1 0,0 0 1,11 3-1,-3-1-2,9 0 4,0 2 0,35 10 0,-52-12-35,0 1 0,0-1 0,-1 2-1,1-1 1,-1 1 0,0 0 0,0 1 0,-1 0 0,11 9 0,-16-11 6,0-1-1,1 1 1,-1-1 0,-1 1 0,1 0-1,-1 0 1,1 0 0,-1 0 0,0 0 0,-1 0-1,1 0 1,-1 0 0,1 0 0,-1 0 0,-1 0-1,1 0 1,0 0 0,-1 1 0,0-1-1,0 0 1,0-1 0,-1 1 0,1 0 0,-1 0-1,0 0 1,0-1 0,-2 4 0,-16 29 47,14-25-23,0 0-1,0-1 0,-14 18 0,-9 10 34,28-37-49,-1 1-1,1 0 1,0 0-1,0 0 1,1-1 0,-1 1-1,0 0 1,1 0-1,-1 0 1,1 1 0,-1 1-1,1-3-1,0 0 1,0 0-1,1 0 0,-1 0 0,0 0 0,0 0 0,1 0 0,-1 0 0,1 0 0,-1 0 0,1 0 0,-1 0 0,1 0 0,0 0 0,-1 0 1,1-1-1,0 1 0,0 0 0,1 1 0,17 13 63,-18-15-64,74 40 137,-61-32-118,0 1-13,0 0 1,-1 1-1,17 15 0,-27-21 10,1-1 0,-1 1 0,0 0-1,-1-1 1,1 1 0,-1 1 0,0-1 0,0 0-1,0 1 1,0-1 0,-1 1 0,1-1-1,-1 1 1,-1 0 0,1-1 0,0 7 0,-2-7 18,1 0 0,-1-1 0,1 1 0,-1-1 0,-1 1 0,1-1 0,0 0 0,-1 1 0,1-1 0,-1 0 1,0 0-1,0 0 0,0 0 0,-1 0 0,1-1 0,-1 1 0,-2 2 0,-8 5 169,0 0 0,-21 13-1,18-14-51,15-8-151,-57 34 473,52-31-475,0-1 1,0 0 0,-1 0-1,1 0 1,-1-1 0,-13 3-1,18-5-199,7-4-3837,17-20 2417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30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1 211 4612,'0'-14'391,"17"132"4118,9-12-3543,-17-58-768,-4-11-140,0-12-431,-1 0 1,-2 0-1,0 27 1,-2-54 352,0 0 0,0 0 0,-1 1 0,1-1 1,-1 0-1,1 1 0,-1-1 0,0 0 1,1 1-1,-3-4 0,-1-3-21,-6-28-108,2-1 0,1 0 0,3 0 0,-1-44 0,2 44 82,1-3-8,3-59 1,0 88 65,0-7 2,1 1-1,9-36 1,-9 49 7,-1-1 0,1 1 0,0-1 0,0 1 0,0 0 0,0 0 0,1 0 0,0 0 0,0 0 0,0 1 0,0-1 0,1 1 0,-1 0 0,1 0 0,0 0 0,6-4 0,5-1 5,-10 5-4,0 0 1,0 0-1,0 1 0,0-1 1,0 1-1,0 0 0,1 1 0,-1 0 1,1-1-1,-1 2 0,7-1 0,-5 1 4,0 1-1,1 0 0,-1 1 0,0-1 1,0 2-1,0-1 0,0 1 0,0 0 0,-1 0 1,1 1-1,-1-1 0,0 2 0,0-1 1,5 6-1,-8-8 7,0 0-1,-1 1 1,1 0 0,-1-1 0,0 1 0,0 0-1,0 0 1,0 0 0,-1 0 0,1 0 0,-1 1 0,1-1-1,-1 0 1,0 1 0,-1-1 0,1 1 0,-1-1-1,1 1 1,-1-1 0,0 1 0,0-1 0,-1 1-1,1-1 1,-1 1 0,1-1 0,-1 1 0,0-1-1,-1 0 1,1 1 0,0-1 0,-1 0 0,-2 4-1,-2 2 26,-1-1-1,0 0 1,0 0-1,0-1 1,-1 0-1,0 0 1,-15 9-1,4-5 16,0 0 1,-35 12-1,-21 1 63,65-21-79,-2 1-62,12-4 32,0 0 1,-1 0 0,1 0 0,0 0 0,0 0 0,0 0-1,0 0 1,0 0 0,0 0 0,0 0 0,-1 0-1,1 0 1,0 0 0,0 0 0,0 0 0,0 0 0,0 0-1,0 0 1,0 0 0,0 1 0,-1-1 0,1 0 0,0 0-1,0 0 1,0 0 0,0 0 0,0 0 0,0 0 0,0 0-1,0 0 1,0 0 0,0 0 0,0 1 0,0-1-1,0 0 1,0 0 0,0 0 0,0 0 0,-1 0 0,1 0-1,0 0 1,0 0 0,0 1 0,0-1 0,0 0 0,0 0-1,0 0 1,0 0 0,1 0 0,-1 0 0,0 0-1,0 0 1,0 1 0,0-1 0,0 0 0,0 0 0,0 0-1,0 0 1,0 0 0,0 0 0,0 0 0,0 0 0,23 10 184,0-1 0,36 7 0,4 2 129,-32-7-269,0 0 0,0 2 0,-2 1 0,1 1 0,-2 2-1,0 1 1,32 27 0,-41-26-594,-15-14 90,1 0-1,0 0 1,0-1 0,0 0 0,0 0-1,8 5 1,-8-9-1796,9 0-568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31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92 6233,'3'-9'-224,"1"-5"-103,-1 11 2428,9 141 518,10 71-859,1-45-2595,-23-163 741,0-1 1,0 1-1,0 0 1,0-1-1,0 1 0,1 0 1,-1-1-1,0 1 1,0 0-1,0-1 1,1 1-1,-1 0 0,0-1 1,1 1-1,-1-1 1,1 1-1,-1-1 0,0 1 1,1-1-1,-1 1 1,2 0-1,-2-1 62,0-1 1,1 1-1,-1 0 1,1 0-1,-1-1 1,1 1-1,-1 0 1,1-1-1,-1 1 1,0 0-1,1-1 1,-1 1-1,0-1 1,1 1-1,-1-1 1,0 1-1,0 0 1,1-1-1,-1 1 1,0-1-1,0 0 0,14-42-45,-11 32-299,30-116-459,-18 66 746,28-76 0,12-6 974,-54 139-831,1 1 0,0-1 0,0 0 0,0 1 0,0 0 0,1-1-1,-1 1 1,1 0 0,0 0 0,0 0 0,0 1 0,0-1-1,0 1 1,1 0 0,-1 0 0,1 0 0,-1 0 0,1 0 0,0 1-1,0 0 1,6-2 0,-8 3-39,-1 0 0,0-1 0,1 1 0,-1 0 1,0 0-1,1 1 0,-1-1 0,0 0 0,1 0 0,-1 0 0,0 1 0,0-1 0,1 1 0,-1-1 0,0 1 0,0 0 0,1 0 0,2 1 34,5 2 39,-1 0 0,0 1 0,-1 0 0,1 0 0,-1 1 0,0-1 0,-1 2 1,1-1-1,-1 1 0,0 0 0,7 12 0,2 6 134,0 0-1,11 32 1,-15-27-283,-1 0 1,-2 1 0,-2 0-1,5 43 1,-9-55-303,0-8-147,-2 0 0,0 1-1,-1 11 1,1-19-150,-1 0 0,1 0-1,-1 0 1,0 0-1,0-1 1,-3 7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31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92 5280,'0'0'-124,"-3"-1"56,3 1 86,0 0 0,0 0 0,-1 0 0,1 1 0,0-1 0,0 0 0,-1 0 0,1 0 0,0 0 0,-1-1 0,1 1 0,0 0 0,0 0 0,-1 0 0,1 0 0,0 0 0,0 0 0,-1 0 0,1 0 0,0-1 0,0 1 0,-1 0 0,1 0 0,0 0 0,0 0 0,0-1 0,-1 1 0,1 0 0,0 0 0,0-1-1,0 1 1,0 0 0,0 0 0,-1-1 0,1 1 0,0 0 0,0 0 0,0-1 0,0 1 0,0 0 0,0 0 0,0-1 0,0 1 0,0-1 0,14-7 410,-6 5-243,1 0 0,-1 0 0,13-1 0,28-3 417,65-20 0,-24 11-1990,-44 7-1433,-27 5 617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33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6 5464,'0'0'700,"-1"3"-479,-1 2-33,1 0-1,-1 0 1,1 0 0,0 0-1,0 0 1,1 1-1,0-1 1,0 0-1,0 0 1,1 8-1,-1 27 608,-13 167 1027,11-179-1935,3 30 0,-1-23-498,3-27 357,-3-8 222,0 0 0,0 0 0,0 0-1,0 0 1,0 0 0,0 0 0,1 0-1,-1 0 1,0 0 0,0 0 0,0 0-1,0 0 1,0 0 0,0 0 0,1 0 0,-1 0-1,0 0 1,0 0 0,0 0 0,0 0-1,0 0 1,1 0 0,-1 0 0,0 0-1,0 0 1,0 0 0,0 0 0,0 0-1,0 0 1,0 0 0,1 0 0,-1 0-1,0 0 1,0-1 0,0 1 0,0 0-1,0 0 1,0 0 0,0 0 0,0 0-1,0 0 1,0 0 0,1-1 0,-1 1-1,0 0 1,0 0 0,0 0 0,0 0-1,0-1 1,16-35-419,-1-1 0,14-58 0,-22 71 382,7-20 153,34-79-1,-45 116 57,0 0 0,0 1-1,1 0 1,0-1-1,0 1 1,0 1 0,0-1-1,1 1 1,0 0-1,1 0 1,-1 0 0,12-8-1,-15 13-93,0-1 0,0 0 0,0 1 0,0 0-1,0-1 1,-1 1 0,1 0 0,0 0 0,0 0 0,0 0-1,0 0 1,0 0 0,0 1 0,0-1 0,0 1 0,0-1 0,-1 1-1,4 1 1,0 0 59,0 1 0,-1 0 0,1 0 0,-1 0 1,5 4-1,2 4 149,0 0 1,-1 1 0,-1 0-1,14 23 1,27 58 485,-41-74-634,2 6-38,8 27-1,4 11-2413,-23-63 2079,1 1 1,-1 0 0,1 0-1,-1-1 1,1 1 0,-1 0-1,1-1 1,-1 1-1,1 0 1,0-1 0,-1 1-1,1-1 1,0 1 0,0-1-1,-1 1 1,1-1 0,0 0-1,0 1 1,0-1 0,1 0-1,-2 1 284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20:14:33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5 259 6529,'0'0'-183,"-4"-7"-41,4 4 416,7 3 977,37 17-1061,-43-16-126,4-3-46,6-1-149,1-1 0,-1-1 0,0 0-1,0 0 1,-1-1 0,12-8-1,-17 10 114,0 0-1,0-1 1,0 0-1,0 1 1,-1-2-1,0 1 1,0-1-1,0 1 1,-1-1-1,0 0 1,0 0-1,-1-1 1,3-8-1,-3 9 103,0-1 0,-1 1 0,0-1 0,0 0-1,-1 1 1,0-1 0,0 0 0,-2-11 0,1 14 66,0 0 0,0-1 1,-1 1-1,0 0 0,0-1 1,0 1-1,0 0 0,0 0 0,-1 1 1,0-1-1,0 1 0,0-1 1,-4-3-1,-6 0 405,10 6-377,0 0 216,-2 1 12,1 0-218,0 0 1,0 1 0,0-1 0,0 1 0,0 0 0,1 0 0,-1 0-1,0 0 1,0 1 0,1-1 0,-1 1 0,1 0 0,0 0-1,-1 0 1,1 1 0,0-1 0,0 1 0,0 0 0,-4 5-1,2 0 68,1 0-1,-1 0 0,1 0 0,0 1 0,1-1 0,0 1 0,1 0 0,0 0 1,0 0-1,1 1 0,-1 12 0,2-10-98,0 0 1,1-1-1,0 1 1,1-1-1,0 1 0,1-1 1,0 0-1,8 19 1,-5-19-138,-4-4-80,1-1 1,0-1-1,0 1 0,7 8 1,-8-12 28,0 0 0,0 0 0,0 0 1,0 0-1,0-1 0,1 1 1,-1-1-1,0 0 0,1 0 0,-1 0 1,1 0-1,-1 0 0,1 0 1,-1-1-1,5 1 0,-1 0-229,5 1-728,0-1 0,0 0-1,11-2 1,0-2-1557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99372-4FD1-47DE-8BA1-5C8BA9FA5274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A824FC-B42F-46BC-9F85-A2EE4EBFE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582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824FC-B42F-46BC-9F85-A2EE4EBFE8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1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824FC-B42F-46BC-9F85-A2EE4EBFE8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59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824FC-B42F-46BC-9F85-A2EE4EBFE8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66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824FC-B42F-46BC-9F85-A2EE4EBFE8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824FC-B42F-46BC-9F85-A2EE4EBFE8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93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824FC-B42F-46BC-9F85-A2EE4EBFE8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49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824FC-B42F-46BC-9F85-A2EE4EBFE8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486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824FC-B42F-46BC-9F85-A2EE4EBFE8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48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42ED-4EFA-463B-97AD-AD383C7736B7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8A922-B9E1-4521-B193-09C0C942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50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42ED-4EFA-463B-97AD-AD383C7736B7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8A922-B9E1-4521-B193-09C0C942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52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42ED-4EFA-463B-97AD-AD383C7736B7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8A922-B9E1-4521-B193-09C0C942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04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42ED-4EFA-463B-97AD-AD383C7736B7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8A922-B9E1-4521-B193-09C0C942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7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42ED-4EFA-463B-97AD-AD383C7736B7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8A922-B9E1-4521-B193-09C0C942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5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42ED-4EFA-463B-97AD-AD383C7736B7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8A922-B9E1-4521-B193-09C0C942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7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42ED-4EFA-463B-97AD-AD383C7736B7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8A922-B9E1-4521-B193-09C0C942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1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42ED-4EFA-463B-97AD-AD383C7736B7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8A922-B9E1-4521-B193-09C0C942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97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42ED-4EFA-463B-97AD-AD383C7736B7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8A922-B9E1-4521-B193-09C0C942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54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42ED-4EFA-463B-97AD-AD383C7736B7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8A922-B9E1-4521-B193-09C0C942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84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42ED-4EFA-463B-97AD-AD383C7736B7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8A922-B9E1-4521-B193-09C0C942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45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D42ED-4EFA-463B-97AD-AD383C7736B7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8A922-B9E1-4521-B193-09C0C942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0.png"/><Relationship Id="rId671" Type="http://schemas.openxmlformats.org/officeDocument/2006/relationships/image" Target="../media/image486.png"/><Relationship Id="rId769" Type="http://schemas.openxmlformats.org/officeDocument/2006/relationships/image" Target="../media/image535.png"/><Relationship Id="rId21" Type="http://schemas.openxmlformats.org/officeDocument/2006/relationships/image" Target="../media/image162.png"/><Relationship Id="rId324" Type="http://schemas.openxmlformats.org/officeDocument/2006/relationships/customXml" Target="../ink/ink1191.xml"/><Relationship Id="rId531" Type="http://schemas.openxmlformats.org/officeDocument/2006/relationships/image" Target="../media/image416.png"/><Relationship Id="rId629" Type="http://schemas.openxmlformats.org/officeDocument/2006/relationships/image" Target="../media/image465.png"/><Relationship Id="rId170" Type="http://schemas.openxmlformats.org/officeDocument/2006/relationships/customXml" Target="../ink/ink1114.xml"/><Relationship Id="rId268" Type="http://schemas.openxmlformats.org/officeDocument/2006/relationships/customXml" Target="../ink/ink1163.xml"/><Relationship Id="rId475" Type="http://schemas.openxmlformats.org/officeDocument/2006/relationships/image" Target="../media/image388.png"/><Relationship Id="rId682" Type="http://schemas.openxmlformats.org/officeDocument/2006/relationships/customXml" Target="../ink/ink1370.xml"/><Relationship Id="rId32" Type="http://schemas.openxmlformats.org/officeDocument/2006/relationships/customXml" Target="../ink/ink1045.xml"/><Relationship Id="rId128" Type="http://schemas.openxmlformats.org/officeDocument/2006/relationships/customXml" Target="../ink/ink1093.xml"/><Relationship Id="rId335" Type="http://schemas.openxmlformats.org/officeDocument/2006/relationships/image" Target="../media/image319.png"/><Relationship Id="rId542" Type="http://schemas.openxmlformats.org/officeDocument/2006/relationships/customXml" Target="../ink/ink1300.xml"/><Relationship Id="rId181" Type="http://schemas.openxmlformats.org/officeDocument/2006/relationships/image" Target="../media/image242.png"/><Relationship Id="rId402" Type="http://schemas.openxmlformats.org/officeDocument/2006/relationships/customXml" Target="../ink/ink1230.xml"/><Relationship Id="rId279" Type="http://schemas.openxmlformats.org/officeDocument/2006/relationships/image" Target="../media/image291.png"/><Relationship Id="rId486" Type="http://schemas.openxmlformats.org/officeDocument/2006/relationships/customXml" Target="../ink/ink1272.xml"/><Relationship Id="rId693" Type="http://schemas.openxmlformats.org/officeDocument/2006/relationships/image" Target="../media/image497.png"/><Relationship Id="rId707" Type="http://schemas.openxmlformats.org/officeDocument/2006/relationships/image" Target="../media/image504.png"/><Relationship Id="rId43" Type="http://schemas.openxmlformats.org/officeDocument/2006/relationships/image" Target="../media/image173.png"/><Relationship Id="rId139" Type="http://schemas.openxmlformats.org/officeDocument/2006/relationships/image" Target="../media/image221.png"/><Relationship Id="rId346" Type="http://schemas.openxmlformats.org/officeDocument/2006/relationships/customXml" Target="../ink/ink1202.xml"/><Relationship Id="rId553" Type="http://schemas.openxmlformats.org/officeDocument/2006/relationships/image" Target="../media/image427.png"/><Relationship Id="rId760" Type="http://schemas.openxmlformats.org/officeDocument/2006/relationships/customXml" Target="../ink/ink1409.xml"/><Relationship Id="rId192" Type="http://schemas.openxmlformats.org/officeDocument/2006/relationships/customXml" Target="../ink/ink1125.xml"/><Relationship Id="rId206" Type="http://schemas.openxmlformats.org/officeDocument/2006/relationships/customXml" Target="../ink/ink1132.xml"/><Relationship Id="rId413" Type="http://schemas.openxmlformats.org/officeDocument/2006/relationships/image" Target="../media/image357.png"/><Relationship Id="rId497" Type="http://schemas.openxmlformats.org/officeDocument/2006/relationships/image" Target="../media/image399.png"/><Relationship Id="rId620" Type="http://schemas.openxmlformats.org/officeDocument/2006/relationships/customXml" Target="../ink/ink1339.xml"/><Relationship Id="rId718" Type="http://schemas.openxmlformats.org/officeDocument/2006/relationships/customXml" Target="../ink/ink1388.xml"/><Relationship Id="rId357" Type="http://schemas.openxmlformats.org/officeDocument/2006/relationships/image" Target="../media/image330.png"/><Relationship Id="rId54" Type="http://schemas.openxmlformats.org/officeDocument/2006/relationships/customXml" Target="../ink/ink1056.xml"/><Relationship Id="rId217" Type="http://schemas.openxmlformats.org/officeDocument/2006/relationships/image" Target="../media/image260.png"/><Relationship Id="rId564" Type="http://schemas.openxmlformats.org/officeDocument/2006/relationships/customXml" Target="../ink/ink1311.xml"/><Relationship Id="rId771" Type="http://schemas.openxmlformats.org/officeDocument/2006/relationships/image" Target="../media/image536.png"/><Relationship Id="rId424" Type="http://schemas.openxmlformats.org/officeDocument/2006/relationships/customXml" Target="../ink/ink1241.xml"/><Relationship Id="rId631" Type="http://schemas.openxmlformats.org/officeDocument/2006/relationships/image" Target="../media/image466.png"/><Relationship Id="rId729" Type="http://schemas.openxmlformats.org/officeDocument/2006/relationships/image" Target="../media/image515.png"/><Relationship Id="rId270" Type="http://schemas.openxmlformats.org/officeDocument/2006/relationships/customXml" Target="../ink/ink1164.xml"/><Relationship Id="rId65" Type="http://schemas.openxmlformats.org/officeDocument/2006/relationships/image" Target="../media/image184.png"/><Relationship Id="rId130" Type="http://schemas.openxmlformats.org/officeDocument/2006/relationships/customXml" Target="../ink/ink1094.xml"/><Relationship Id="rId368" Type="http://schemas.openxmlformats.org/officeDocument/2006/relationships/customXml" Target="../ink/ink1213.xml"/><Relationship Id="rId575" Type="http://schemas.openxmlformats.org/officeDocument/2006/relationships/image" Target="../media/image438.png"/><Relationship Id="rId782" Type="http://schemas.openxmlformats.org/officeDocument/2006/relationships/customXml" Target="../ink/ink1420.xml"/><Relationship Id="rId228" Type="http://schemas.openxmlformats.org/officeDocument/2006/relationships/customXml" Target="../ink/ink1143.xml"/><Relationship Id="rId435" Type="http://schemas.openxmlformats.org/officeDocument/2006/relationships/image" Target="../media/image368.png"/><Relationship Id="rId642" Type="http://schemas.openxmlformats.org/officeDocument/2006/relationships/customXml" Target="../ink/ink1350.xml"/><Relationship Id="rId281" Type="http://schemas.openxmlformats.org/officeDocument/2006/relationships/image" Target="../media/image292.png"/><Relationship Id="rId502" Type="http://schemas.openxmlformats.org/officeDocument/2006/relationships/customXml" Target="../ink/ink1280.xml"/><Relationship Id="rId76" Type="http://schemas.openxmlformats.org/officeDocument/2006/relationships/customXml" Target="../ink/ink1067.xml"/><Relationship Id="rId141" Type="http://schemas.openxmlformats.org/officeDocument/2006/relationships/image" Target="../media/image222.png"/><Relationship Id="rId379" Type="http://schemas.openxmlformats.org/officeDocument/2006/relationships/image" Target="../media/image340.png"/><Relationship Id="rId586" Type="http://schemas.openxmlformats.org/officeDocument/2006/relationships/customXml" Target="../ink/ink1322.xml"/><Relationship Id="rId793" Type="http://schemas.openxmlformats.org/officeDocument/2006/relationships/image" Target="../media/image547.png"/><Relationship Id="rId7" Type="http://schemas.openxmlformats.org/officeDocument/2006/relationships/image" Target="../media/image155.png"/><Relationship Id="rId239" Type="http://schemas.openxmlformats.org/officeDocument/2006/relationships/image" Target="../media/image271.png"/><Relationship Id="rId446" Type="http://schemas.openxmlformats.org/officeDocument/2006/relationships/customXml" Target="../ink/ink1252.xml"/><Relationship Id="rId653" Type="http://schemas.openxmlformats.org/officeDocument/2006/relationships/image" Target="../media/image477.png"/><Relationship Id="rId292" Type="http://schemas.openxmlformats.org/officeDocument/2006/relationships/customXml" Target="../ink/ink1175.xml"/><Relationship Id="rId306" Type="http://schemas.openxmlformats.org/officeDocument/2006/relationships/customXml" Target="../ink/ink1182.xml"/><Relationship Id="rId87" Type="http://schemas.openxmlformats.org/officeDocument/2006/relationships/image" Target="../media/image195.png"/><Relationship Id="rId513" Type="http://schemas.openxmlformats.org/officeDocument/2006/relationships/image" Target="../media/image407.png"/><Relationship Id="rId597" Type="http://schemas.openxmlformats.org/officeDocument/2006/relationships/image" Target="../media/image449.png"/><Relationship Id="rId720" Type="http://schemas.openxmlformats.org/officeDocument/2006/relationships/customXml" Target="../ink/ink1389.xml"/><Relationship Id="rId152" Type="http://schemas.openxmlformats.org/officeDocument/2006/relationships/customXml" Target="../ink/ink1105.xml"/><Relationship Id="rId457" Type="http://schemas.openxmlformats.org/officeDocument/2006/relationships/image" Target="../media/image379.png"/><Relationship Id="rId664" Type="http://schemas.openxmlformats.org/officeDocument/2006/relationships/customXml" Target="../ink/ink1361.xml"/><Relationship Id="rId14" Type="http://schemas.openxmlformats.org/officeDocument/2006/relationships/customXml" Target="../ink/ink1036.xml"/><Relationship Id="rId317" Type="http://schemas.openxmlformats.org/officeDocument/2006/relationships/image" Target="../media/image310.png"/><Relationship Id="rId524" Type="http://schemas.openxmlformats.org/officeDocument/2006/relationships/customXml" Target="../ink/ink1291.xml"/><Relationship Id="rId731" Type="http://schemas.openxmlformats.org/officeDocument/2006/relationships/image" Target="../media/image516.png"/><Relationship Id="rId98" Type="http://schemas.openxmlformats.org/officeDocument/2006/relationships/customXml" Target="../ink/ink1078.xml"/><Relationship Id="rId163" Type="http://schemas.openxmlformats.org/officeDocument/2006/relationships/image" Target="../media/image233.png"/><Relationship Id="rId370" Type="http://schemas.openxmlformats.org/officeDocument/2006/relationships/customXml" Target="../ink/ink1214.xml"/><Relationship Id="rId230" Type="http://schemas.openxmlformats.org/officeDocument/2006/relationships/customXml" Target="../ink/ink1144.xml"/><Relationship Id="rId468" Type="http://schemas.openxmlformats.org/officeDocument/2006/relationships/customXml" Target="../ink/ink1263.xml"/><Relationship Id="rId675" Type="http://schemas.openxmlformats.org/officeDocument/2006/relationships/image" Target="../media/image488.png"/><Relationship Id="rId25" Type="http://schemas.openxmlformats.org/officeDocument/2006/relationships/image" Target="../media/image164.png"/><Relationship Id="rId328" Type="http://schemas.openxmlformats.org/officeDocument/2006/relationships/customXml" Target="../ink/ink1193.xml"/><Relationship Id="rId535" Type="http://schemas.openxmlformats.org/officeDocument/2006/relationships/image" Target="../media/image418.png"/><Relationship Id="rId742" Type="http://schemas.openxmlformats.org/officeDocument/2006/relationships/customXml" Target="../ink/ink1400.xml"/><Relationship Id="rId174" Type="http://schemas.openxmlformats.org/officeDocument/2006/relationships/customXml" Target="../ink/ink1116.xml"/><Relationship Id="rId381" Type="http://schemas.openxmlformats.org/officeDocument/2006/relationships/image" Target="../media/image341.png"/><Relationship Id="rId602" Type="http://schemas.openxmlformats.org/officeDocument/2006/relationships/customXml" Target="../ink/ink1330.xml"/><Relationship Id="rId241" Type="http://schemas.openxmlformats.org/officeDocument/2006/relationships/image" Target="../media/image272.png"/><Relationship Id="rId479" Type="http://schemas.openxmlformats.org/officeDocument/2006/relationships/image" Target="../media/image390.png"/><Relationship Id="rId686" Type="http://schemas.openxmlformats.org/officeDocument/2006/relationships/customXml" Target="../ink/ink1372.xml"/><Relationship Id="rId36" Type="http://schemas.openxmlformats.org/officeDocument/2006/relationships/customXml" Target="../ink/ink1047.xml"/><Relationship Id="rId339" Type="http://schemas.openxmlformats.org/officeDocument/2006/relationships/image" Target="../media/image321.png"/><Relationship Id="rId546" Type="http://schemas.openxmlformats.org/officeDocument/2006/relationships/customXml" Target="../ink/ink1302.xml"/><Relationship Id="rId753" Type="http://schemas.openxmlformats.org/officeDocument/2006/relationships/image" Target="../media/image527.png"/><Relationship Id="rId101" Type="http://schemas.openxmlformats.org/officeDocument/2006/relationships/image" Target="../media/image202.png"/><Relationship Id="rId185" Type="http://schemas.openxmlformats.org/officeDocument/2006/relationships/image" Target="../media/image244.png"/><Relationship Id="rId406" Type="http://schemas.openxmlformats.org/officeDocument/2006/relationships/customXml" Target="../ink/ink1232.xml"/><Relationship Id="rId392" Type="http://schemas.openxmlformats.org/officeDocument/2006/relationships/customXml" Target="../ink/ink1225.xml"/><Relationship Id="rId613" Type="http://schemas.openxmlformats.org/officeDocument/2006/relationships/image" Target="../media/image457.png"/><Relationship Id="rId697" Type="http://schemas.openxmlformats.org/officeDocument/2006/relationships/image" Target="../media/image499.png"/><Relationship Id="rId252" Type="http://schemas.openxmlformats.org/officeDocument/2006/relationships/customXml" Target="../ink/ink1155.xml"/><Relationship Id="rId47" Type="http://schemas.openxmlformats.org/officeDocument/2006/relationships/image" Target="../media/image175.png"/><Relationship Id="rId112" Type="http://schemas.openxmlformats.org/officeDocument/2006/relationships/customXml" Target="../ink/ink1085.xml"/><Relationship Id="rId557" Type="http://schemas.openxmlformats.org/officeDocument/2006/relationships/image" Target="../media/image429.png"/><Relationship Id="rId764" Type="http://schemas.openxmlformats.org/officeDocument/2006/relationships/customXml" Target="../ink/ink1411.xml"/><Relationship Id="rId196" Type="http://schemas.openxmlformats.org/officeDocument/2006/relationships/customXml" Target="../ink/ink1127.xml"/><Relationship Id="rId417" Type="http://schemas.openxmlformats.org/officeDocument/2006/relationships/image" Target="../media/image359.png"/><Relationship Id="rId624" Type="http://schemas.openxmlformats.org/officeDocument/2006/relationships/customXml" Target="../ink/ink1341.xml"/><Relationship Id="rId263" Type="http://schemas.openxmlformats.org/officeDocument/2006/relationships/image" Target="../media/image283.png"/><Relationship Id="rId470" Type="http://schemas.openxmlformats.org/officeDocument/2006/relationships/customXml" Target="../ink/ink1264.xml"/><Relationship Id="rId58" Type="http://schemas.openxmlformats.org/officeDocument/2006/relationships/customXml" Target="../ink/ink1058.xml"/><Relationship Id="rId123" Type="http://schemas.openxmlformats.org/officeDocument/2006/relationships/image" Target="../media/image213.png"/><Relationship Id="rId330" Type="http://schemas.openxmlformats.org/officeDocument/2006/relationships/customXml" Target="../ink/ink1194.xml"/><Relationship Id="rId568" Type="http://schemas.openxmlformats.org/officeDocument/2006/relationships/customXml" Target="../ink/ink1313.xml"/><Relationship Id="rId775" Type="http://schemas.openxmlformats.org/officeDocument/2006/relationships/image" Target="../media/image538.png"/><Relationship Id="rId428" Type="http://schemas.openxmlformats.org/officeDocument/2006/relationships/customXml" Target="../ink/ink1243.xml"/><Relationship Id="rId635" Type="http://schemas.openxmlformats.org/officeDocument/2006/relationships/image" Target="../media/image468.png"/><Relationship Id="rId274" Type="http://schemas.openxmlformats.org/officeDocument/2006/relationships/customXml" Target="../ink/ink1166.xml"/><Relationship Id="rId481" Type="http://schemas.openxmlformats.org/officeDocument/2006/relationships/image" Target="../media/image391.png"/><Relationship Id="rId702" Type="http://schemas.openxmlformats.org/officeDocument/2006/relationships/customXml" Target="../ink/ink1380.xml"/><Relationship Id="rId69" Type="http://schemas.openxmlformats.org/officeDocument/2006/relationships/image" Target="../media/image186.png"/><Relationship Id="rId134" Type="http://schemas.openxmlformats.org/officeDocument/2006/relationships/customXml" Target="../ink/ink1096.xml"/><Relationship Id="rId579" Type="http://schemas.openxmlformats.org/officeDocument/2006/relationships/image" Target="../media/image440.png"/><Relationship Id="rId786" Type="http://schemas.openxmlformats.org/officeDocument/2006/relationships/customXml" Target="../ink/ink1422.xml"/><Relationship Id="rId341" Type="http://schemas.openxmlformats.org/officeDocument/2006/relationships/image" Target="../media/image322.png"/><Relationship Id="rId439" Type="http://schemas.openxmlformats.org/officeDocument/2006/relationships/image" Target="../media/image370.png"/><Relationship Id="rId646" Type="http://schemas.openxmlformats.org/officeDocument/2006/relationships/customXml" Target="../ink/ink1352.xml"/><Relationship Id="rId201" Type="http://schemas.openxmlformats.org/officeDocument/2006/relationships/image" Target="../media/image252.png"/><Relationship Id="rId285" Type="http://schemas.openxmlformats.org/officeDocument/2006/relationships/image" Target="../media/image294.png"/><Relationship Id="rId506" Type="http://schemas.openxmlformats.org/officeDocument/2006/relationships/customXml" Target="../ink/ink1282.xml"/><Relationship Id="rId492" Type="http://schemas.openxmlformats.org/officeDocument/2006/relationships/customXml" Target="../ink/ink1275.xml"/><Relationship Id="rId713" Type="http://schemas.openxmlformats.org/officeDocument/2006/relationships/image" Target="../media/image507.png"/><Relationship Id="rId797" Type="http://schemas.openxmlformats.org/officeDocument/2006/relationships/image" Target="../media/image549.png"/><Relationship Id="rId145" Type="http://schemas.openxmlformats.org/officeDocument/2006/relationships/image" Target="../media/image224.png"/><Relationship Id="rId352" Type="http://schemas.openxmlformats.org/officeDocument/2006/relationships/customXml" Target="../ink/ink1205.xml"/><Relationship Id="rId212" Type="http://schemas.openxmlformats.org/officeDocument/2006/relationships/customXml" Target="../ink/ink1135.xml"/><Relationship Id="rId657" Type="http://schemas.openxmlformats.org/officeDocument/2006/relationships/image" Target="../media/image479.png"/><Relationship Id="rId296" Type="http://schemas.openxmlformats.org/officeDocument/2006/relationships/customXml" Target="../ink/ink1177.xml"/><Relationship Id="rId517" Type="http://schemas.openxmlformats.org/officeDocument/2006/relationships/image" Target="../media/image409.png"/><Relationship Id="rId724" Type="http://schemas.openxmlformats.org/officeDocument/2006/relationships/customXml" Target="../ink/ink1391.xml"/><Relationship Id="rId60" Type="http://schemas.openxmlformats.org/officeDocument/2006/relationships/customXml" Target="../ink/ink1059.xml"/><Relationship Id="rId156" Type="http://schemas.openxmlformats.org/officeDocument/2006/relationships/customXml" Target="../ink/ink1107.xml"/><Relationship Id="rId363" Type="http://schemas.openxmlformats.org/officeDocument/2006/relationships/image" Target="../media/image332.png"/><Relationship Id="rId570" Type="http://schemas.openxmlformats.org/officeDocument/2006/relationships/customXml" Target="../ink/ink1314.xml"/><Relationship Id="rId223" Type="http://schemas.openxmlformats.org/officeDocument/2006/relationships/image" Target="../media/image263.png"/><Relationship Id="rId430" Type="http://schemas.openxmlformats.org/officeDocument/2006/relationships/customXml" Target="../ink/ink1244.xml"/><Relationship Id="rId668" Type="http://schemas.openxmlformats.org/officeDocument/2006/relationships/customXml" Target="../ink/ink1363.xml"/><Relationship Id="rId18" Type="http://schemas.openxmlformats.org/officeDocument/2006/relationships/customXml" Target="../ink/ink1038.xml"/><Relationship Id="rId528" Type="http://schemas.openxmlformats.org/officeDocument/2006/relationships/customXml" Target="../ink/ink1293.xml"/><Relationship Id="rId735" Type="http://schemas.openxmlformats.org/officeDocument/2006/relationships/image" Target="../media/image518.png"/><Relationship Id="rId167" Type="http://schemas.openxmlformats.org/officeDocument/2006/relationships/image" Target="../media/image235.png"/><Relationship Id="rId374" Type="http://schemas.openxmlformats.org/officeDocument/2006/relationships/customXml" Target="../ink/ink1216.xml"/><Relationship Id="rId581" Type="http://schemas.openxmlformats.org/officeDocument/2006/relationships/image" Target="../media/image441.png"/><Relationship Id="rId71" Type="http://schemas.openxmlformats.org/officeDocument/2006/relationships/image" Target="../media/image187.png"/><Relationship Id="rId234" Type="http://schemas.openxmlformats.org/officeDocument/2006/relationships/customXml" Target="../ink/ink1146.xml"/><Relationship Id="rId679" Type="http://schemas.openxmlformats.org/officeDocument/2006/relationships/image" Target="../media/image490.png"/><Relationship Id="rId802" Type="http://schemas.openxmlformats.org/officeDocument/2006/relationships/customXml" Target="../ink/ink1430.xml"/><Relationship Id="rId2" Type="http://schemas.openxmlformats.org/officeDocument/2006/relationships/customXml" Target="../ink/ink1030.xml"/><Relationship Id="rId29" Type="http://schemas.openxmlformats.org/officeDocument/2006/relationships/image" Target="../media/image166.png"/><Relationship Id="rId441" Type="http://schemas.openxmlformats.org/officeDocument/2006/relationships/image" Target="../media/image371.png"/><Relationship Id="rId539" Type="http://schemas.openxmlformats.org/officeDocument/2006/relationships/image" Target="../media/image420.png"/><Relationship Id="rId746" Type="http://schemas.openxmlformats.org/officeDocument/2006/relationships/customXml" Target="../ink/ink1402.xml"/><Relationship Id="rId178" Type="http://schemas.openxmlformats.org/officeDocument/2006/relationships/customXml" Target="../ink/ink1118.xml"/><Relationship Id="rId301" Type="http://schemas.openxmlformats.org/officeDocument/2006/relationships/image" Target="../media/image302.png"/><Relationship Id="rId82" Type="http://schemas.openxmlformats.org/officeDocument/2006/relationships/customXml" Target="../ink/ink1070.xml"/><Relationship Id="rId385" Type="http://schemas.openxmlformats.org/officeDocument/2006/relationships/image" Target="../media/image343.png"/><Relationship Id="rId592" Type="http://schemas.openxmlformats.org/officeDocument/2006/relationships/customXml" Target="../ink/ink1325.xml"/><Relationship Id="rId606" Type="http://schemas.openxmlformats.org/officeDocument/2006/relationships/customXml" Target="../ink/ink1332.xml"/><Relationship Id="rId245" Type="http://schemas.openxmlformats.org/officeDocument/2006/relationships/image" Target="../media/image274.png"/><Relationship Id="rId452" Type="http://schemas.openxmlformats.org/officeDocument/2006/relationships/customXml" Target="../ink/ink1255.xml"/><Relationship Id="rId105" Type="http://schemas.openxmlformats.org/officeDocument/2006/relationships/image" Target="../media/image204.png"/><Relationship Id="rId312" Type="http://schemas.openxmlformats.org/officeDocument/2006/relationships/customXml" Target="../ink/ink1185.xml"/><Relationship Id="rId757" Type="http://schemas.openxmlformats.org/officeDocument/2006/relationships/image" Target="../media/image529.png"/><Relationship Id="rId93" Type="http://schemas.openxmlformats.org/officeDocument/2006/relationships/image" Target="../media/image198.png"/><Relationship Id="rId189" Type="http://schemas.openxmlformats.org/officeDocument/2006/relationships/image" Target="../media/image246.png"/><Relationship Id="rId396" Type="http://schemas.openxmlformats.org/officeDocument/2006/relationships/customXml" Target="../ink/ink1227.xml"/><Relationship Id="rId617" Type="http://schemas.openxmlformats.org/officeDocument/2006/relationships/image" Target="../media/image459.png"/><Relationship Id="rId256" Type="http://schemas.openxmlformats.org/officeDocument/2006/relationships/customXml" Target="../ink/ink1157.xml"/><Relationship Id="rId463" Type="http://schemas.openxmlformats.org/officeDocument/2006/relationships/image" Target="../media/image382.png"/><Relationship Id="rId670" Type="http://schemas.openxmlformats.org/officeDocument/2006/relationships/customXml" Target="../ink/ink1364.xml"/><Relationship Id="rId116" Type="http://schemas.openxmlformats.org/officeDocument/2006/relationships/customXml" Target="../ink/ink1087.xml"/><Relationship Id="rId323" Type="http://schemas.openxmlformats.org/officeDocument/2006/relationships/image" Target="../media/image313.png"/><Relationship Id="rId530" Type="http://schemas.openxmlformats.org/officeDocument/2006/relationships/customXml" Target="../ink/ink1294.xml"/><Relationship Id="rId768" Type="http://schemas.openxmlformats.org/officeDocument/2006/relationships/customXml" Target="../ink/ink1413.xml"/><Relationship Id="rId20" Type="http://schemas.openxmlformats.org/officeDocument/2006/relationships/customXml" Target="../ink/ink1039.xml"/><Relationship Id="rId628" Type="http://schemas.openxmlformats.org/officeDocument/2006/relationships/customXml" Target="../ink/ink1343.xml"/><Relationship Id="rId267" Type="http://schemas.openxmlformats.org/officeDocument/2006/relationships/image" Target="../media/image285.png"/><Relationship Id="rId474" Type="http://schemas.openxmlformats.org/officeDocument/2006/relationships/customXml" Target="../ink/ink1266.xml"/><Relationship Id="rId127" Type="http://schemas.openxmlformats.org/officeDocument/2006/relationships/image" Target="../media/image215.png"/><Relationship Id="rId681" Type="http://schemas.openxmlformats.org/officeDocument/2006/relationships/image" Target="../media/image491.png"/><Relationship Id="rId779" Type="http://schemas.openxmlformats.org/officeDocument/2006/relationships/image" Target="../media/image540.png"/><Relationship Id="rId31" Type="http://schemas.openxmlformats.org/officeDocument/2006/relationships/image" Target="../media/image167.png"/><Relationship Id="rId334" Type="http://schemas.openxmlformats.org/officeDocument/2006/relationships/customXml" Target="../ink/ink1196.xml"/><Relationship Id="rId541" Type="http://schemas.openxmlformats.org/officeDocument/2006/relationships/image" Target="../media/image421.png"/><Relationship Id="rId639" Type="http://schemas.openxmlformats.org/officeDocument/2006/relationships/image" Target="../media/image470.png"/><Relationship Id="rId180" Type="http://schemas.openxmlformats.org/officeDocument/2006/relationships/customXml" Target="../ink/ink1119.xml"/><Relationship Id="rId278" Type="http://schemas.openxmlformats.org/officeDocument/2006/relationships/customXml" Target="../ink/ink1168.xml"/><Relationship Id="rId401" Type="http://schemas.openxmlformats.org/officeDocument/2006/relationships/image" Target="../media/image351.png"/><Relationship Id="rId485" Type="http://schemas.openxmlformats.org/officeDocument/2006/relationships/image" Target="../media/image393.png"/><Relationship Id="rId692" Type="http://schemas.openxmlformats.org/officeDocument/2006/relationships/customXml" Target="../ink/ink1375.xml"/><Relationship Id="rId706" Type="http://schemas.openxmlformats.org/officeDocument/2006/relationships/customXml" Target="../ink/ink1382.xml"/><Relationship Id="rId42" Type="http://schemas.openxmlformats.org/officeDocument/2006/relationships/customXml" Target="../ink/ink1050.xml"/><Relationship Id="rId138" Type="http://schemas.openxmlformats.org/officeDocument/2006/relationships/customXml" Target="../ink/ink1098.xml"/><Relationship Id="rId345" Type="http://schemas.openxmlformats.org/officeDocument/2006/relationships/image" Target="../media/image324.png"/><Relationship Id="rId552" Type="http://schemas.openxmlformats.org/officeDocument/2006/relationships/customXml" Target="../ink/ink1305.xml"/><Relationship Id="rId191" Type="http://schemas.openxmlformats.org/officeDocument/2006/relationships/image" Target="../media/image247.png"/><Relationship Id="rId205" Type="http://schemas.openxmlformats.org/officeDocument/2006/relationships/image" Target="../media/image254.png"/><Relationship Id="rId412" Type="http://schemas.openxmlformats.org/officeDocument/2006/relationships/customXml" Target="../ink/ink1235.xml"/><Relationship Id="rId289" Type="http://schemas.openxmlformats.org/officeDocument/2006/relationships/image" Target="../media/image296.png"/><Relationship Id="rId496" Type="http://schemas.openxmlformats.org/officeDocument/2006/relationships/customXml" Target="../ink/ink1277.xml"/><Relationship Id="rId717" Type="http://schemas.openxmlformats.org/officeDocument/2006/relationships/image" Target="../media/image509.png"/><Relationship Id="rId53" Type="http://schemas.openxmlformats.org/officeDocument/2006/relationships/image" Target="../media/image178.png"/><Relationship Id="rId149" Type="http://schemas.openxmlformats.org/officeDocument/2006/relationships/image" Target="../media/image226.png"/><Relationship Id="rId356" Type="http://schemas.openxmlformats.org/officeDocument/2006/relationships/customXml" Target="../ink/ink1207.xml"/><Relationship Id="rId563" Type="http://schemas.openxmlformats.org/officeDocument/2006/relationships/image" Target="../media/image432.png"/><Relationship Id="rId770" Type="http://schemas.openxmlformats.org/officeDocument/2006/relationships/customXml" Target="../ink/ink1414.xml"/><Relationship Id="rId216" Type="http://schemas.openxmlformats.org/officeDocument/2006/relationships/customXml" Target="../ink/ink1137.xml"/><Relationship Id="rId423" Type="http://schemas.openxmlformats.org/officeDocument/2006/relationships/image" Target="../media/image362.png"/><Relationship Id="rId630" Type="http://schemas.openxmlformats.org/officeDocument/2006/relationships/customXml" Target="../ink/ink1344.xml"/><Relationship Id="rId728" Type="http://schemas.openxmlformats.org/officeDocument/2006/relationships/customXml" Target="../ink/ink1393.xml"/><Relationship Id="rId64" Type="http://schemas.openxmlformats.org/officeDocument/2006/relationships/customXml" Target="../ink/ink1061.xml"/><Relationship Id="rId367" Type="http://schemas.openxmlformats.org/officeDocument/2006/relationships/image" Target="../media/image334.png"/><Relationship Id="rId574" Type="http://schemas.openxmlformats.org/officeDocument/2006/relationships/customXml" Target="../ink/ink1316.xml"/><Relationship Id="rId227" Type="http://schemas.openxmlformats.org/officeDocument/2006/relationships/image" Target="../media/image265.png"/><Relationship Id="rId781" Type="http://schemas.openxmlformats.org/officeDocument/2006/relationships/image" Target="../media/image541.png"/><Relationship Id="rId434" Type="http://schemas.openxmlformats.org/officeDocument/2006/relationships/customXml" Target="../ink/ink1246.xml"/><Relationship Id="rId641" Type="http://schemas.openxmlformats.org/officeDocument/2006/relationships/image" Target="../media/image471.png"/><Relationship Id="rId739" Type="http://schemas.openxmlformats.org/officeDocument/2006/relationships/image" Target="../media/image520.png"/><Relationship Id="rId33" Type="http://schemas.openxmlformats.org/officeDocument/2006/relationships/image" Target="../media/image168.png"/><Relationship Id="rId129" Type="http://schemas.openxmlformats.org/officeDocument/2006/relationships/image" Target="../media/image216.png"/><Relationship Id="rId280" Type="http://schemas.openxmlformats.org/officeDocument/2006/relationships/customXml" Target="../ink/ink1169.xml"/><Relationship Id="rId336" Type="http://schemas.openxmlformats.org/officeDocument/2006/relationships/customXml" Target="../ink/ink1197.xml"/><Relationship Id="rId501" Type="http://schemas.openxmlformats.org/officeDocument/2006/relationships/image" Target="../media/image401.png"/><Relationship Id="rId543" Type="http://schemas.openxmlformats.org/officeDocument/2006/relationships/image" Target="../media/image422.png"/><Relationship Id="rId75" Type="http://schemas.openxmlformats.org/officeDocument/2006/relationships/image" Target="../media/image189.png"/><Relationship Id="rId140" Type="http://schemas.openxmlformats.org/officeDocument/2006/relationships/customXml" Target="../ink/ink1099.xml"/><Relationship Id="rId182" Type="http://schemas.openxmlformats.org/officeDocument/2006/relationships/customXml" Target="../ink/ink1120.xml"/><Relationship Id="rId378" Type="http://schemas.openxmlformats.org/officeDocument/2006/relationships/customXml" Target="../ink/ink1218.xml"/><Relationship Id="rId403" Type="http://schemas.openxmlformats.org/officeDocument/2006/relationships/image" Target="../media/image352.png"/><Relationship Id="rId585" Type="http://schemas.openxmlformats.org/officeDocument/2006/relationships/image" Target="../media/image443.png"/><Relationship Id="rId750" Type="http://schemas.openxmlformats.org/officeDocument/2006/relationships/customXml" Target="../ink/ink1404.xml"/><Relationship Id="rId792" Type="http://schemas.openxmlformats.org/officeDocument/2006/relationships/customXml" Target="../ink/ink1425.xml"/><Relationship Id="rId6" Type="http://schemas.openxmlformats.org/officeDocument/2006/relationships/customXml" Target="../ink/ink1032.xml"/><Relationship Id="rId238" Type="http://schemas.openxmlformats.org/officeDocument/2006/relationships/customXml" Target="../ink/ink1148.xml"/><Relationship Id="rId445" Type="http://schemas.openxmlformats.org/officeDocument/2006/relationships/image" Target="../media/image373.png"/><Relationship Id="rId487" Type="http://schemas.openxmlformats.org/officeDocument/2006/relationships/image" Target="../media/image394.png"/><Relationship Id="rId610" Type="http://schemas.openxmlformats.org/officeDocument/2006/relationships/customXml" Target="../ink/ink1334.xml"/><Relationship Id="rId652" Type="http://schemas.openxmlformats.org/officeDocument/2006/relationships/customXml" Target="../ink/ink1355.xml"/><Relationship Id="rId694" Type="http://schemas.openxmlformats.org/officeDocument/2006/relationships/customXml" Target="../ink/ink1376.xml"/><Relationship Id="rId708" Type="http://schemas.openxmlformats.org/officeDocument/2006/relationships/customXml" Target="../ink/ink1383.xml"/><Relationship Id="rId291" Type="http://schemas.openxmlformats.org/officeDocument/2006/relationships/image" Target="../media/image297.png"/><Relationship Id="rId305" Type="http://schemas.openxmlformats.org/officeDocument/2006/relationships/image" Target="../media/image304.png"/><Relationship Id="rId347" Type="http://schemas.openxmlformats.org/officeDocument/2006/relationships/image" Target="../media/image325.png"/><Relationship Id="rId512" Type="http://schemas.openxmlformats.org/officeDocument/2006/relationships/customXml" Target="../ink/ink1285.xml"/><Relationship Id="rId44" Type="http://schemas.openxmlformats.org/officeDocument/2006/relationships/customXml" Target="../ink/ink1051.xml"/><Relationship Id="rId86" Type="http://schemas.openxmlformats.org/officeDocument/2006/relationships/customXml" Target="../ink/ink1072.xml"/><Relationship Id="rId151" Type="http://schemas.openxmlformats.org/officeDocument/2006/relationships/image" Target="../media/image227.png"/><Relationship Id="rId389" Type="http://schemas.openxmlformats.org/officeDocument/2006/relationships/image" Target="../media/image345.png"/><Relationship Id="rId554" Type="http://schemas.openxmlformats.org/officeDocument/2006/relationships/customXml" Target="../ink/ink1306.xml"/><Relationship Id="rId596" Type="http://schemas.openxmlformats.org/officeDocument/2006/relationships/customXml" Target="../ink/ink1327.xml"/><Relationship Id="rId761" Type="http://schemas.openxmlformats.org/officeDocument/2006/relationships/image" Target="../media/image531.png"/><Relationship Id="rId193" Type="http://schemas.openxmlformats.org/officeDocument/2006/relationships/image" Target="../media/image248.png"/><Relationship Id="rId207" Type="http://schemas.openxmlformats.org/officeDocument/2006/relationships/image" Target="../media/image255.png"/><Relationship Id="rId249" Type="http://schemas.openxmlformats.org/officeDocument/2006/relationships/image" Target="../media/image276.png"/><Relationship Id="rId414" Type="http://schemas.openxmlformats.org/officeDocument/2006/relationships/customXml" Target="../ink/ink1236.xml"/><Relationship Id="rId456" Type="http://schemas.openxmlformats.org/officeDocument/2006/relationships/customXml" Target="../ink/ink1257.xml"/><Relationship Id="rId498" Type="http://schemas.openxmlformats.org/officeDocument/2006/relationships/customXml" Target="../ink/ink1278.xml"/><Relationship Id="rId621" Type="http://schemas.openxmlformats.org/officeDocument/2006/relationships/image" Target="../media/image461.png"/><Relationship Id="rId663" Type="http://schemas.openxmlformats.org/officeDocument/2006/relationships/image" Target="../media/image482.png"/><Relationship Id="rId13" Type="http://schemas.openxmlformats.org/officeDocument/2006/relationships/image" Target="../media/image158.png"/><Relationship Id="rId109" Type="http://schemas.openxmlformats.org/officeDocument/2006/relationships/image" Target="../media/image206.png"/><Relationship Id="rId260" Type="http://schemas.openxmlformats.org/officeDocument/2006/relationships/customXml" Target="../ink/ink1159.xml"/><Relationship Id="rId316" Type="http://schemas.openxmlformats.org/officeDocument/2006/relationships/customXml" Target="../ink/ink1187.xml"/><Relationship Id="rId523" Type="http://schemas.openxmlformats.org/officeDocument/2006/relationships/image" Target="../media/image412.png"/><Relationship Id="rId719" Type="http://schemas.openxmlformats.org/officeDocument/2006/relationships/image" Target="../media/image510.png"/><Relationship Id="rId55" Type="http://schemas.openxmlformats.org/officeDocument/2006/relationships/image" Target="../media/image179.png"/><Relationship Id="rId97" Type="http://schemas.openxmlformats.org/officeDocument/2006/relationships/image" Target="../media/image200.png"/><Relationship Id="rId120" Type="http://schemas.openxmlformats.org/officeDocument/2006/relationships/customXml" Target="../ink/ink1089.xml"/><Relationship Id="rId358" Type="http://schemas.openxmlformats.org/officeDocument/2006/relationships/customXml" Target="../ink/ink1208.xml"/><Relationship Id="rId565" Type="http://schemas.openxmlformats.org/officeDocument/2006/relationships/image" Target="../media/image433.png"/><Relationship Id="rId730" Type="http://schemas.openxmlformats.org/officeDocument/2006/relationships/customXml" Target="../ink/ink1394.xml"/><Relationship Id="rId772" Type="http://schemas.openxmlformats.org/officeDocument/2006/relationships/customXml" Target="../ink/ink1415.xml"/><Relationship Id="rId162" Type="http://schemas.openxmlformats.org/officeDocument/2006/relationships/customXml" Target="../ink/ink1110.xml"/><Relationship Id="rId218" Type="http://schemas.openxmlformats.org/officeDocument/2006/relationships/customXml" Target="../ink/ink1138.xml"/><Relationship Id="rId425" Type="http://schemas.openxmlformats.org/officeDocument/2006/relationships/image" Target="../media/image363.png"/><Relationship Id="rId467" Type="http://schemas.openxmlformats.org/officeDocument/2006/relationships/image" Target="../media/image384.png"/><Relationship Id="rId632" Type="http://schemas.openxmlformats.org/officeDocument/2006/relationships/customXml" Target="../ink/ink1345.xml"/><Relationship Id="rId271" Type="http://schemas.openxmlformats.org/officeDocument/2006/relationships/image" Target="../media/image287.png"/><Relationship Id="rId674" Type="http://schemas.openxmlformats.org/officeDocument/2006/relationships/customXml" Target="../ink/ink1366.xml"/><Relationship Id="rId24" Type="http://schemas.openxmlformats.org/officeDocument/2006/relationships/customXml" Target="../ink/ink1041.xml"/><Relationship Id="rId66" Type="http://schemas.openxmlformats.org/officeDocument/2006/relationships/customXml" Target="../ink/ink1062.xml"/><Relationship Id="rId131" Type="http://schemas.openxmlformats.org/officeDocument/2006/relationships/image" Target="../media/image217.png"/><Relationship Id="rId327" Type="http://schemas.openxmlformats.org/officeDocument/2006/relationships/image" Target="../media/image315.png"/><Relationship Id="rId369" Type="http://schemas.openxmlformats.org/officeDocument/2006/relationships/image" Target="../media/image335.png"/><Relationship Id="rId534" Type="http://schemas.openxmlformats.org/officeDocument/2006/relationships/customXml" Target="../ink/ink1296.xml"/><Relationship Id="rId576" Type="http://schemas.openxmlformats.org/officeDocument/2006/relationships/customXml" Target="../ink/ink1317.xml"/><Relationship Id="rId741" Type="http://schemas.openxmlformats.org/officeDocument/2006/relationships/image" Target="../media/image521.png"/><Relationship Id="rId783" Type="http://schemas.openxmlformats.org/officeDocument/2006/relationships/image" Target="../media/image542.png"/><Relationship Id="rId173" Type="http://schemas.openxmlformats.org/officeDocument/2006/relationships/image" Target="../media/image238.png"/><Relationship Id="rId229" Type="http://schemas.openxmlformats.org/officeDocument/2006/relationships/image" Target="../media/image266.png"/><Relationship Id="rId380" Type="http://schemas.openxmlformats.org/officeDocument/2006/relationships/customXml" Target="../ink/ink1219.xml"/><Relationship Id="rId436" Type="http://schemas.openxmlformats.org/officeDocument/2006/relationships/customXml" Target="../ink/ink1247.xml"/><Relationship Id="rId601" Type="http://schemas.openxmlformats.org/officeDocument/2006/relationships/image" Target="../media/image451.png"/><Relationship Id="rId643" Type="http://schemas.openxmlformats.org/officeDocument/2006/relationships/image" Target="../media/image472.png"/><Relationship Id="rId240" Type="http://schemas.openxmlformats.org/officeDocument/2006/relationships/customXml" Target="../ink/ink1149.xml"/><Relationship Id="rId478" Type="http://schemas.openxmlformats.org/officeDocument/2006/relationships/customXml" Target="../ink/ink1268.xml"/><Relationship Id="rId685" Type="http://schemas.openxmlformats.org/officeDocument/2006/relationships/image" Target="../media/image493.png"/><Relationship Id="rId35" Type="http://schemas.openxmlformats.org/officeDocument/2006/relationships/image" Target="../media/image169.png"/><Relationship Id="rId77" Type="http://schemas.openxmlformats.org/officeDocument/2006/relationships/image" Target="../media/image190.png"/><Relationship Id="rId100" Type="http://schemas.openxmlformats.org/officeDocument/2006/relationships/customXml" Target="../ink/ink1079.xml"/><Relationship Id="rId282" Type="http://schemas.openxmlformats.org/officeDocument/2006/relationships/customXml" Target="../ink/ink1170.xml"/><Relationship Id="rId338" Type="http://schemas.openxmlformats.org/officeDocument/2006/relationships/customXml" Target="../ink/ink1198.xml"/><Relationship Id="rId503" Type="http://schemas.openxmlformats.org/officeDocument/2006/relationships/image" Target="../media/image402.png"/><Relationship Id="rId545" Type="http://schemas.openxmlformats.org/officeDocument/2006/relationships/image" Target="../media/image423.png"/><Relationship Id="rId587" Type="http://schemas.openxmlformats.org/officeDocument/2006/relationships/image" Target="../media/image444.png"/><Relationship Id="rId710" Type="http://schemas.openxmlformats.org/officeDocument/2006/relationships/customXml" Target="../ink/ink1384.xml"/><Relationship Id="rId752" Type="http://schemas.openxmlformats.org/officeDocument/2006/relationships/customXml" Target="../ink/ink1405.xml"/><Relationship Id="rId8" Type="http://schemas.openxmlformats.org/officeDocument/2006/relationships/customXml" Target="../ink/ink1033.xml"/><Relationship Id="rId142" Type="http://schemas.openxmlformats.org/officeDocument/2006/relationships/customXml" Target="../ink/ink1100.xml"/><Relationship Id="rId184" Type="http://schemas.openxmlformats.org/officeDocument/2006/relationships/customXml" Target="../ink/ink1121.xml"/><Relationship Id="rId391" Type="http://schemas.openxmlformats.org/officeDocument/2006/relationships/image" Target="../media/image346.png"/><Relationship Id="rId405" Type="http://schemas.openxmlformats.org/officeDocument/2006/relationships/image" Target="../media/image353.png"/><Relationship Id="rId447" Type="http://schemas.openxmlformats.org/officeDocument/2006/relationships/image" Target="../media/image374.png"/><Relationship Id="rId612" Type="http://schemas.openxmlformats.org/officeDocument/2006/relationships/customXml" Target="../ink/ink1335.xml"/><Relationship Id="rId794" Type="http://schemas.openxmlformats.org/officeDocument/2006/relationships/customXml" Target="../ink/ink1426.xml"/><Relationship Id="rId251" Type="http://schemas.openxmlformats.org/officeDocument/2006/relationships/image" Target="../media/image277.png"/><Relationship Id="rId489" Type="http://schemas.openxmlformats.org/officeDocument/2006/relationships/image" Target="../media/image395.png"/><Relationship Id="rId654" Type="http://schemas.openxmlformats.org/officeDocument/2006/relationships/customXml" Target="../ink/ink1356.xml"/><Relationship Id="rId696" Type="http://schemas.openxmlformats.org/officeDocument/2006/relationships/customXml" Target="../ink/ink1377.xml"/><Relationship Id="rId46" Type="http://schemas.openxmlformats.org/officeDocument/2006/relationships/customXml" Target="../ink/ink1052.xml"/><Relationship Id="rId293" Type="http://schemas.openxmlformats.org/officeDocument/2006/relationships/image" Target="../media/image298.png"/><Relationship Id="rId307" Type="http://schemas.openxmlformats.org/officeDocument/2006/relationships/image" Target="../media/image305.png"/><Relationship Id="rId349" Type="http://schemas.openxmlformats.org/officeDocument/2006/relationships/image" Target="../media/image326.png"/><Relationship Id="rId514" Type="http://schemas.openxmlformats.org/officeDocument/2006/relationships/customXml" Target="../ink/ink1286.xml"/><Relationship Id="rId556" Type="http://schemas.openxmlformats.org/officeDocument/2006/relationships/customXml" Target="../ink/ink1307.xml"/><Relationship Id="rId721" Type="http://schemas.openxmlformats.org/officeDocument/2006/relationships/image" Target="../media/image511.png"/><Relationship Id="rId763" Type="http://schemas.openxmlformats.org/officeDocument/2006/relationships/image" Target="../media/image532.png"/><Relationship Id="rId88" Type="http://schemas.openxmlformats.org/officeDocument/2006/relationships/customXml" Target="../ink/ink1073.xml"/><Relationship Id="rId111" Type="http://schemas.openxmlformats.org/officeDocument/2006/relationships/image" Target="../media/image207.png"/><Relationship Id="rId153" Type="http://schemas.openxmlformats.org/officeDocument/2006/relationships/image" Target="../media/image228.png"/><Relationship Id="rId195" Type="http://schemas.openxmlformats.org/officeDocument/2006/relationships/image" Target="../media/image249.png"/><Relationship Id="rId209" Type="http://schemas.openxmlformats.org/officeDocument/2006/relationships/image" Target="../media/image256.png"/><Relationship Id="rId360" Type="http://schemas.openxmlformats.org/officeDocument/2006/relationships/customXml" Target="../ink/ink1209.xml"/><Relationship Id="rId416" Type="http://schemas.openxmlformats.org/officeDocument/2006/relationships/customXml" Target="../ink/ink1237.xml"/><Relationship Id="rId598" Type="http://schemas.openxmlformats.org/officeDocument/2006/relationships/customXml" Target="../ink/ink1328.xml"/><Relationship Id="rId220" Type="http://schemas.openxmlformats.org/officeDocument/2006/relationships/customXml" Target="../ink/ink1139.xml"/><Relationship Id="rId458" Type="http://schemas.openxmlformats.org/officeDocument/2006/relationships/customXml" Target="../ink/ink1258.xml"/><Relationship Id="rId623" Type="http://schemas.openxmlformats.org/officeDocument/2006/relationships/image" Target="../media/image462.png"/><Relationship Id="rId665" Type="http://schemas.openxmlformats.org/officeDocument/2006/relationships/image" Target="../media/image483.png"/><Relationship Id="rId15" Type="http://schemas.openxmlformats.org/officeDocument/2006/relationships/image" Target="../media/image159.png"/><Relationship Id="rId57" Type="http://schemas.openxmlformats.org/officeDocument/2006/relationships/image" Target="../media/image180.png"/><Relationship Id="rId262" Type="http://schemas.openxmlformats.org/officeDocument/2006/relationships/customXml" Target="../ink/ink1160.xml"/><Relationship Id="rId318" Type="http://schemas.openxmlformats.org/officeDocument/2006/relationships/customXml" Target="../ink/ink1188.xml"/><Relationship Id="rId525" Type="http://schemas.openxmlformats.org/officeDocument/2006/relationships/image" Target="../media/image413.png"/><Relationship Id="rId567" Type="http://schemas.openxmlformats.org/officeDocument/2006/relationships/image" Target="../media/image434.png"/><Relationship Id="rId732" Type="http://schemas.openxmlformats.org/officeDocument/2006/relationships/customXml" Target="../ink/ink1395.xml"/><Relationship Id="rId99" Type="http://schemas.openxmlformats.org/officeDocument/2006/relationships/image" Target="../media/image201.png"/><Relationship Id="rId122" Type="http://schemas.openxmlformats.org/officeDocument/2006/relationships/customXml" Target="../ink/ink1090.xml"/><Relationship Id="rId164" Type="http://schemas.openxmlformats.org/officeDocument/2006/relationships/customXml" Target="../ink/ink1111.xml"/><Relationship Id="rId371" Type="http://schemas.openxmlformats.org/officeDocument/2006/relationships/image" Target="../media/image336.png"/><Relationship Id="rId774" Type="http://schemas.openxmlformats.org/officeDocument/2006/relationships/customXml" Target="../ink/ink1416.xml"/><Relationship Id="rId427" Type="http://schemas.openxmlformats.org/officeDocument/2006/relationships/image" Target="../media/image364.png"/><Relationship Id="rId469" Type="http://schemas.openxmlformats.org/officeDocument/2006/relationships/image" Target="../media/image385.png"/><Relationship Id="rId634" Type="http://schemas.openxmlformats.org/officeDocument/2006/relationships/customXml" Target="../ink/ink1346.xml"/><Relationship Id="rId676" Type="http://schemas.openxmlformats.org/officeDocument/2006/relationships/customXml" Target="../ink/ink1367.xml"/><Relationship Id="rId26" Type="http://schemas.openxmlformats.org/officeDocument/2006/relationships/customXml" Target="../ink/ink1042.xml"/><Relationship Id="rId231" Type="http://schemas.openxmlformats.org/officeDocument/2006/relationships/image" Target="../media/image267.png"/><Relationship Id="rId273" Type="http://schemas.openxmlformats.org/officeDocument/2006/relationships/image" Target="../media/image288.png"/><Relationship Id="rId329" Type="http://schemas.openxmlformats.org/officeDocument/2006/relationships/image" Target="../media/image316.png"/><Relationship Id="rId480" Type="http://schemas.openxmlformats.org/officeDocument/2006/relationships/customXml" Target="../ink/ink1269.xml"/><Relationship Id="rId536" Type="http://schemas.openxmlformats.org/officeDocument/2006/relationships/customXml" Target="../ink/ink1297.xml"/><Relationship Id="rId701" Type="http://schemas.openxmlformats.org/officeDocument/2006/relationships/image" Target="../media/image501.png"/><Relationship Id="rId68" Type="http://schemas.openxmlformats.org/officeDocument/2006/relationships/customXml" Target="../ink/ink1063.xml"/><Relationship Id="rId133" Type="http://schemas.openxmlformats.org/officeDocument/2006/relationships/image" Target="../media/image218.png"/><Relationship Id="rId175" Type="http://schemas.openxmlformats.org/officeDocument/2006/relationships/image" Target="../media/image239.png"/><Relationship Id="rId340" Type="http://schemas.openxmlformats.org/officeDocument/2006/relationships/customXml" Target="../ink/ink1199.xml"/><Relationship Id="rId578" Type="http://schemas.openxmlformats.org/officeDocument/2006/relationships/customXml" Target="../ink/ink1318.xml"/><Relationship Id="rId743" Type="http://schemas.openxmlformats.org/officeDocument/2006/relationships/image" Target="../media/image522.png"/><Relationship Id="rId785" Type="http://schemas.openxmlformats.org/officeDocument/2006/relationships/image" Target="../media/image543.png"/><Relationship Id="rId200" Type="http://schemas.openxmlformats.org/officeDocument/2006/relationships/customXml" Target="../ink/ink1129.xml"/><Relationship Id="rId382" Type="http://schemas.openxmlformats.org/officeDocument/2006/relationships/customXml" Target="../ink/ink1220.xml"/><Relationship Id="rId438" Type="http://schemas.openxmlformats.org/officeDocument/2006/relationships/customXml" Target="../ink/ink1248.xml"/><Relationship Id="rId603" Type="http://schemas.openxmlformats.org/officeDocument/2006/relationships/image" Target="../media/image452.png"/><Relationship Id="rId645" Type="http://schemas.openxmlformats.org/officeDocument/2006/relationships/image" Target="../media/image473.png"/><Relationship Id="rId687" Type="http://schemas.openxmlformats.org/officeDocument/2006/relationships/image" Target="../media/image494.png"/><Relationship Id="rId242" Type="http://schemas.openxmlformats.org/officeDocument/2006/relationships/customXml" Target="../ink/ink1150.xml"/><Relationship Id="rId284" Type="http://schemas.openxmlformats.org/officeDocument/2006/relationships/customXml" Target="../ink/ink1171.xml"/><Relationship Id="rId491" Type="http://schemas.openxmlformats.org/officeDocument/2006/relationships/image" Target="../media/image396.png"/><Relationship Id="rId505" Type="http://schemas.openxmlformats.org/officeDocument/2006/relationships/image" Target="../media/image403.png"/><Relationship Id="rId712" Type="http://schemas.openxmlformats.org/officeDocument/2006/relationships/customXml" Target="../ink/ink1385.xml"/><Relationship Id="rId37" Type="http://schemas.openxmlformats.org/officeDocument/2006/relationships/image" Target="../media/image170.png"/><Relationship Id="rId79" Type="http://schemas.openxmlformats.org/officeDocument/2006/relationships/image" Target="../media/image191.png"/><Relationship Id="rId102" Type="http://schemas.openxmlformats.org/officeDocument/2006/relationships/customXml" Target="../ink/ink1080.xml"/><Relationship Id="rId144" Type="http://schemas.openxmlformats.org/officeDocument/2006/relationships/customXml" Target="../ink/ink1101.xml"/><Relationship Id="rId547" Type="http://schemas.openxmlformats.org/officeDocument/2006/relationships/image" Target="../media/image424.png"/><Relationship Id="rId589" Type="http://schemas.openxmlformats.org/officeDocument/2006/relationships/image" Target="../media/image445.png"/><Relationship Id="rId754" Type="http://schemas.openxmlformats.org/officeDocument/2006/relationships/customXml" Target="../ink/ink1406.xml"/><Relationship Id="rId796" Type="http://schemas.openxmlformats.org/officeDocument/2006/relationships/customXml" Target="../ink/ink1427.xml"/><Relationship Id="rId90" Type="http://schemas.openxmlformats.org/officeDocument/2006/relationships/customXml" Target="../ink/ink1074.xml"/><Relationship Id="rId186" Type="http://schemas.openxmlformats.org/officeDocument/2006/relationships/customXml" Target="../ink/ink1122.xml"/><Relationship Id="rId351" Type="http://schemas.openxmlformats.org/officeDocument/2006/relationships/image" Target="../media/image327.png"/><Relationship Id="rId393" Type="http://schemas.openxmlformats.org/officeDocument/2006/relationships/image" Target="../media/image347.png"/><Relationship Id="rId407" Type="http://schemas.openxmlformats.org/officeDocument/2006/relationships/image" Target="../media/image354.png"/><Relationship Id="rId449" Type="http://schemas.openxmlformats.org/officeDocument/2006/relationships/image" Target="../media/image375.png"/><Relationship Id="rId614" Type="http://schemas.openxmlformats.org/officeDocument/2006/relationships/customXml" Target="../ink/ink1336.xml"/><Relationship Id="rId656" Type="http://schemas.openxmlformats.org/officeDocument/2006/relationships/customXml" Target="../ink/ink1357.xml"/><Relationship Id="rId211" Type="http://schemas.openxmlformats.org/officeDocument/2006/relationships/image" Target="../media/image257.png"/><Relationship Id="rId253" Type="http://schemas.openxmlformats.org/officeDocument/2006/relationships/image" Target="../media/image278.png"/><Relationship Id="rId295" Type="http://schemas.openxmlformats.org/officeDocument/2006/relationships/image" Target="../media/image299.png"/><Relationship Id="rId309" Type="http://schemas.openxmlformats.org/officeDocument/2006/relationships/image" Target="../media/image306.png"/><Relationship Id="rId460" Type="http://schemas.openxmlformats.org/officeDocument/2006/relationships/customXml" Target="../ink/ink1259.xml"/><Relationship Id="rId516" Type="http://schemas.openxmlformats.org/officeDocument/2006/relationships/customXml" Target="../ink/ink1287.xml"/><Relationship Id="rId698" Type="http://schemas.openxmlformats.org/officeDocument/2006/relationships/customXml" Target="../ink/ink1378.xml"/><Relationship Id="rId48" Type="http://schemas.openxmlformats.org/officeDocument/2006/relationships/customXml" Target="../ink/ink1053.xml"/><Relationship Id="rId113" Type="http://schemas.openxmlformats.org/officeDocument/2006/relationships/image" Target="../media/image208.png"/><Relationship Id="rId320" Type="http://schemas.openxmlformats.org/officeDocument/2006/relationships/customXml" Target="../ink/ink1189.xml"/><Relationship Id="rId558" Type="http://schemas.openxmlformats.org/officeDocument/2006/relationships/customXml" Target="../ink/ink1308.xml"/><Relationship Id="rId723" Type="http://schemas.openxmlformats.org/officeDocument/2006/relationships/image" Target="../media/image512.png"/><Relationship Id="rId765" Type="http://schemas.openxmlformats.org/officeDocument/2006/relationships/image" Target="../media/image533.png"/><Relationship Id="rId155" Type="http://schemas.openxmlformats.org/officeDocument/2006/relationships/image" Target="../media/image229.png"/><Relationship Id="rId197" Type="http://schemas.openxmlformats.org/officeDocument/2006/relationships/image" Target="../media/image250.png"/><Relationship Id="rId362" Type="http://schemas.openxmlformats.org/officeDocument/2006/relationships/customXml" Target="../ink/ink1210.xml"/><Relationship Id="rId418" Type="http://schemas.openxmlformats.org/officeDocument/2006/relationships/customXml" Target="../ink/ink1238.xml"/><Relationship Id="rId625" Type="http://schemas.openxmlformats.org/officeDocument/2006/relationships/image" Target="../media/image463.png"/><Relationship Id="rId222" Type="http://schemas.openxmlformats.org/officeDocument/2006/relationships/customXml" Target="../ink/ink1140.xml"/><Relationship Id="rId264" Type="http://schemas.openxmlformats.org/officeDocument/2006/relationships/customXml" Target="../ink/ink1161.xml"/><Relationship Id="rId471" Type="http://schemas.openxmlformats.org/officeDocument/2006/relationships/image" Target="../media/image386.png"/><Relationship Id="rId667" Type="http://schemas.openxmlformats.org/officeDocument/2006/relationships/image" Target="../media/image484.png"/><Relationship Id="rId17" Type="http://schemas.openxmlformats.org/officeDocument/2006/relationships/image" Target="../media/image160.png"/><Relationship Id="rId59" Type="http://schemas.openxmlformats.org/officeDocument/2006/relationships/image" Target="../media/image181.png"/><Relationship Id="rId124" Type="http://schemas.openxmlformats.org/officeDocument/2006/relationships/customXml" Target="../ink/ink1091.xml"/><Relationship Id="rId527" Type="http://schemas.openxmlformats.org/officeDocument/2006/relationships/image" Target="../media/image414.png"/><Relationship Id="rId569" Type="http://schemas.openxmlformats.org/officeDocument/2006/relationships/image" Target="../media/image435.png"/><Relationship Id="rId734" Type="http://schemas.openxmlformats.org/officeDocument/2006/relationships/customXml" Target="../ink/ink1396.xml"/><Relationship Id="rId776" Type="http://schemas.openxmlformats.org/officeDocument/2006/relationships/customXml" Target="../ink/ink1417.xml"/><Relationship Id="rId70" Type="http://schemas.openxmlformats.org/officeDocument/2006/relationships/customXml" Target="../ink/ink1064.xml"/><Relationship Id="rId166" Type="http://schemas.openxmlformats.org/officeDocument/2006/relationships/customXml" Target="../ink/ink1112.xml"/><Relationship Id="rId331" Type="http://schemas.openxmlformats.org/officeDocument/2006/relationships/image" Target="../media/image317.png"/><Relationship Id="rId373" Type="http://schemas.openxmlformats.org/officeDocument/2006/relationships/image" Target="../media/image337.png"/><Relationship Id="rId429" Type="http://schemas.openxmlformats.org/officeDocument/2006/relationships/image" Target="../media/image365.png"/><Relationship Id="rId580" Type="http://schemas.openxmlformats.org/officeDocument/2006/relationships/customXml" Target="../ink/ink1319.xml"/><Relationship Id="rId636" Type="http://schemas.openxmlformats.org/officeDocument/2006/relationships/customXml" Target="../ink/ink1347.xml"/><Relationship Id="rId801" Type="http://schemas.openxmlformats.org/officeDocument/2006/relationships/image" Target="../media/image55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68.png"/><Relationship Id="rId440" Type="http://schemas.openxmlformats.org/officeDocument/2006/relationships/customXml" Target="../ink/ink1249.xml"/><Relationship Id="rId678" Type="http://schemas.openxmlformats.org/officeDocument/2006/relationships/customXml" Target="../ink/ink1368.xml"/><Relationship Id="rId28" Type="http://schemas.openxmlformats.org/officeDocument/2006/relationships/customXml" Target="../ink/ink1043.xml"/><Relationship Id="rId275" Type="http://schemas.openxmlformats.org/officeDocument/2006/relationships/image" Target="../media/image289.png"/><Relationship Id="rId300" Type="http://schemas.openxmlformats.org/officeDocument/2006/relationships/customXml" Target="../ink/ink1179.xml"/><Relationship Id="rId482" Type="http://schemas.openxmlformats.org/officeDocument/2006/relationships/customXml" Target="../ink/ink1270.xml"/><Relationship Id="rId538" Type="http://schemas.openxmlformats.org/officeDocument/2006/relationships/customXml" Target="../ink/ink1298.xml"/><Relationship Id="rId703" Type="http://schemas.openxmlformats.org/officeDocument/2006/relationships/image" Target="../media/image502.png"/><Relationship Id="rId745" Type="http://schemas.openxmlformats.org/officeDocument/2006/relationships/image" Target="../media/image523.png"/><Relationship Id="rId81" Type="http://schemas.openxmlformats.org/officeDocument/2006/relationships/image" Target="../media/image192.png"/><Relationship Id="rId135" Type="http://schemas.openxmlformats.org/officeDocument/2006/relationships/image" Target="../media/image219.png"/><Relationship Id="rId177" Type="http://schemas.openxmlformats.org/officeDocument/2006/relationships/image" Target="../media/image240.png"/><Relationship Id="rId342" Type="http://schemas.openxmlformats.org/officeDocument/2006/relationships/customXml" Target="../ink/ink1200.xml"/><Relationship Id="rId384" Type="http://schemas.openxmlformats.org/officeDocument/2006/relationships/customXml" Target="../ink/ink1221.xml"/><Relationship Id="rId591" Type="http://schemas.openxmlformats.org/officeDocument/2006/relationships/image" Target="../media/image446.png"/><Relationship Id="rId605" Type="http://schemas.openxmlformats.org/officeDocument/2006/relationships/image" Target="../media/image453.png"/><Relationship Id="rId787" Type="http://schemas.openxmlformats.org/officeDocument/2006/relationships/image" Target="../media/image544.png"/><Relationship Id="rId202" Type="http://schemas.openxmlformats.org/officeDocument/2006/relationships/customXml" Target="../ink/ink1130.xml"/><Relationship Id="rId244" Type="http://schemas.openxmlformats.org/officeDocument/2006/relationships/customXml" Target="../ink/ink1151.xml"/><Relationship Id="rId647" Type="http://schemas.openxmlformats.org/officeDocument/2006/relationships/image" Target="../media/image474.png"/><Relationship Id="rId689" Type="http://schemas.openxmlformats.org/officeDocument/2006/relationships/image" Target="../media/image495.png"/><Relationship Id="rId39" Type="http://schemas.openxmlformats.org/officeDocument/2006/relationships/image" Target="../media/image171.png"/><Relationship Id="rId286" Type="http://schemas.openxmlformats.org/officeDocument/2006/relationships/customXml" Target="../ink/ink1172.xml"/><Relationship Id="rId451" Type="http://schemas.openxmlformats.org/officeDocument/2006/relationships/image" Target="../media/image376.png"/><Relationship Id="rId493" Type="http://schemas.openxmlformats.org/officeDocument/2006/relationships/image" Target="../media/image397.png"/><Relationship Id="rId507" Type="http://schemas.openxmlformats.org/officeDocument/2006/relationships/image" Target="../media/image404.png"/><Relationship Id="rId549" Type="http://schemas.openxmlformats.org/officeDocument/2006/relationships/image" Target="../media/image425.png"/><Relationship Id="rId714" Type="http://schemas.openxmlformats.org/officeDocument/2006/relationships/customXml" Target="../ink/ink1386.xml"/><Relationship Id="rId756" Type="http://schemas.openxmlformats.org/officeDocument/2006/relationships/customXml" Target="../ink/ink1407.xml"/><Relationship Id="rId50" Type="http://schemas.openxmlformats.org/officeDocument/2006/relationships/customXml" Target="../ink/ink1054.xml"/><Relationship Id="rId104" Type="http://schemas.openxmlformats.org/officeDocument/2006/relationships/customXml" Target="../ink/ink1081.xml"/><Relationship Id="rId146" Type="http://schemas.openxmlformats.org/officeDocument/2006/relationships/customXml" Target="../ink/ink1102.xml"/><Relationship Id="rId188" Type="http://schemas.openxmlformats.org/officeDocument/2006/relationships/customXml" Target="../ink/ink1123.xml"/><Relationship Id="rId311" Type="http://schemas.openxmlformats.org/officeDocument/2006/relationships/image" Target="../media/image307.png"/><Relationship Id="rId353" Type="http://schemas.openxmlformats.org/officeDocument/2006/relationships/image" Target="../media/image328.png"/><Relationship Id="rId395" Type="http://schemas.openxmlformats.org/officeDocument/2006/relationships/image" Target="../media/image348.png"/><Relationship Id="rId409" Type="http://schemas.openxmlformats.org/officeDocument/2006/relationships/image" Target="../media/image355.png"/><Relationship Id="rId560" Type="http://schemas.openxmlformats.org/officeDocument/2006/relationships/customXml" Target="../ink/ink1309.xml"/><Relationship Id="rId798" Type="http://schemas.openxmlformats.org/officeDocument/2006/relationships/customXml" Target="../ink/ink1428.xml"/><Relationship Id="rId92" Type="http://schemas.openxmlformats.org/officeDocument/2006/relationships/customXml" Target="../ink/ink1075.xml"/><Relationship Id="rId213" Type="http://schemas.openxmlformats.org/officeDocument/2006/relationships/image" Target="../media/image258.png"/><Relationship Id="rId420" Type="http://schemas.openxmlformats.org/officeDocument/2006/relationships/customXml" Target="../ink/ink1239.xml"/><Relationship Id="rId616" Type="http://schemas.openxmlformats.org/officeDocument/2006/relationships/customXml" Target="../ink/ink1337.xml"/><Relationship Id="rId658" Type="http://schemas.openxmlformats.org/officeDocument/2006/relationships/customXml" Target="../ink/ink1358.xml"/><Relationship Id="rId255" Type="http://schemas.openxmlformats.org/officeDocument/2006/relationships/image" Target="../media/image279.png"/><Relationship Id="rId297" Type="http://schemas.openxmlformats.org/officeDocument/2006/relationships/image" Target="../media/image300.png"/><Relationship Id="rId462" Type="http://schemas.openxmlformats.org/officeDocument/2006/relationships/customXml" Target="../ink/ink1260.xml"/><Relationship Id="rId518" Type="http://schemas.openxmlformats.org/officeDocument/2006/relationships/customXml" Target="../ink/ink1288.xml"/><Relationship Id="rId725" Type="http://schemas.openxmlformats.org/officeDocument/2006/relationships/image" Target="../media/image513.png"/><Relationship Id="rId115" Type="http://schemas.openxmlformats.org/officeDocument/2006/relationships/image" Target="../media/image209.png"/><Relationship Id="rId157" Type="http://schemas.openxmlformats.org/officeDocument/2006/relationships/image" Target="../media/image230.png"/><Relationship Id="rId322" Type="http://schemas.openxmlformats.org/officeDocument/2006/relationships/customXml" Target="../ink/ink1190.xml"/><Relationship Id="rId364" Type="http://schemas.openxmlformats.org/officeDocument/2006/relationships/customXml" Target="../ink/ink1211.xml"/><Relationship Id="rId767" Type="http://schemas.openxmlformats.org/officeDocument/2006/relationships/image" Target="../media/image534.png"/><Relationship Id="rId61" Type="http://schemas.openxmlformats.org/officeDocument/2006/relationships/image" Target="../media/image182.png"/><Relationship Id="rId199" Type="http://schemas.openxmlformats.org/officeDocument/2006/relationships/image" Target="../media/image251.png"/><Relationship Id="rId571" Type="http://schemas.openxmlformats.org/officeDocument/2006/relationships/image" Target="../media/image436.png"/><Relationship Id="rId627" Type="http://schemas.openxmlformats.org/officeDocument/2006/relationships/image" Target="../media/image464.png"/><Relationship Id="rId669" Type="http://schemas.openxmlformats.org/officeDocument/2006/relationships/image" Target="../media/image485.png"/><Relationship Id="rId19" Type="http://schemas.openxmlformats.org/officeDocument/2006/relationships/image" Target="../media/image161.png"/><Relationship Id="rId224" Type="http://schemas.openxmlformats.org/officeDocument/2006/relationships/customXml" Target="../ink/ink1141.xml"/><Relationship Id="rId266" Type="http://schemas.openxmlformats.org/officeDocument/2006/relationships/customXml" Target="../ink/ink1162.xml"/><Relationship Id="rId431" Type="http://schemas.openxmlformats.org/officeDocument/2006/relationships/image" Target="../media/image366.png"/><Relationship Id="rId473" Type="http://schemas.openxmlformats.org/officeDocument/2006/relationships/image" Target="../media/image387.png"/><Relationship Id="rId529" Type="http://schemas.openxmlformats.org/officeDocument/2006/relationships/image" Target="../media/image415.png"/><Relationship Id="rId680" Type="http://schemas.openxmlformats.org/officeDocument/2006/relationships/customXml" Target="../ink/ink1369.xml"/><Relationship Id="rId736" Type="http://schemas.openxmlformats.org/officeDocument/2006/relationships/customXml" Target="../ink/ink1397.xml"/><Relationship Id="rId30" Type="http://schemas.openxmlformats.org/officeDocument/2006/relationships/customXml" Target="../ink/ink1044.xml"/><Relationship Id="rId126" Type="http://schemas.openxmlformats.org/officeDocument/2006/relationships/customXml" Target="../ink/ink1092.xml"/><Relationship Id="rId168" Type="http://schemas.openxmlformats.org/officeDocument/2006/relationships/customXml" Target="../ink/ink1113.xml"/><Relationship Id="rId333" Type="http://schemas.openxmlformats.org/officeDocument/2006/relationships/image" Target="../media/image318.png"/><Relationship Id="rId540" Type="http://schemas.openxmlformats.org/officeDocument/2006/relationships/customXml" Target="../ink/ink1299.xml"/><Relationship Id="rId778" Type="http://schemas.openxmlformats.org/officeDocument/2006/relationships/customXml" Target="../ink/ink1418.xml"/><Relationship Id="rId72" Type="http://schemas.openxmlformats.org/officeDocument/2006/relationships/customXml" Target="../ink/ink1065.xml"/><Relationship Id="rId375" Type="http://schemas.openxmlformats.org/officeDocument/2006/relationships/image" Target="../media/image338.png"/><Relationship Id="rId582" Type="http://schemas.openxmlformats.org/officeDocument/2006/relationships/customXml" Target="../ink/ink1320.xml"/><Relationship Id="rId638" Type="http://schemas.openxmlformats.org/officeDocument/2006/relationships/customXml" Target="../ink/ink1348.xml"/><Relationship Id="rId803" Type="http://schemas.openxmlformats.org/officeDocument/2006/relationships/image" Target="../media/image552.png"/><Relationship Id="rId3" Type="http://schemas.openxmlformats.org/officeDocument/2006/relationships/image" Target="../media/image153.png"/><Relationship Id="rId235" Type="http://schemas.openxmlformats.org/officeDocument/2006/relationships/image" Target="../media/image269.png"/><Relationship Id="rId277" Type="http://schemas.openxmlformats.org/officeDocument/2006/relationships/image" Target="../media/image290.png"/><Relationship Id="rId400" Type="http://schemas.openxmlformats.org/officeDocument/2006/relationships/customXml" Target="../ink/ink1229.xml"/><Relationship Id="rId442" Type="http://schemas.openxmlformats.org/officeDocument/2006/relationships/customXml" Target="../ink/ink1250.xml"/><Relationship Id="rId484" Type="http://schemas.openxmlformats.org/officeDocument/2006/relationships/customXml" Target="../ink/ink1271.xml"/><Relationship Id="rId705" Type="http://schemas.openxmlformats.org/officeDocument/2006/relationships/image" Target="../media/image503.png"/><Relationship Id="rId137" Type="http://schemas.openxmlformats.org/officeDocument/2006/relationships/image" Target="../media/image220.png"/><Relationship Id="rId302" Type="http://schemas.openxmlformats.org/officeDocument/2006/relationships/customXml" Target="../ink/ink1180.xml"/><Relationship Id="rId344" Type="http://schemas.openxmlformats.org/officeDocument/2006/relationships/customXml" Target="../ink/ink1201.xml"/><Relationship Id="rId691" Type="http://schemas.openxmlformats.org/officeDocument/2006/relationships/image" Target="../media/image496.png"/><Relationship Id="rId747" Type="http://schemas.openxmlformats.org/officeDocument/2006/relationships/image" Target="../media/image524.png"/><Relationship Id="rId789" Type="http://schemas.openxmlformats.org/officeDocument/2006/relationships/image" Target="../media/image545.png"/><Relationship Id="rId41" Type="http://schemas.openxmlformats.org/officeDocument/2006/relationships/image" Target="../media/image172.png"/><Relationship Id="rId83" Type="http://schemas.openxmlformats.org/officeDocument/2006/relationships/image" Target="../media/image193.png"/><Relationship Id="rId179" Type="http://schemas.openxmlformats.org/officeDocument/2006/relationships/image" Target="../media/image241.png"/><Relationship Id="rId386" Type="http://schemas.openxmlformats.org/officeDocument/2006/relationships/customXml" Target="../ink/ink1222.xml"/><Relationship Id="rId551" Type="http://schemas.openxmlformats.org/officeDocument/2006/relationships/image" Target="../media/image426.png"/><Relationship Id="rId593" Type="http://schemas.openxmlformats.org/officeDocument/2006/relationships/image" Target="../media/image447.png"/><Relationship Id="rId607" Type="http://schemas.openxmlformats.org/officeDocument/2006/relationships/image" Target="../media/image454.png"/><Relationship Id="rId649" Type="http://schemas.openxmlformats.org/officeDocument/2006/relationships/image" Target="../media/image475.png"/><Relationship Id="rId190" Type="http://schemas.openxmlformats.org/officeDocument/2006/relationships/customXml" Target="../ink/ink1124.xml"/><Relationship Id="rId204" Type="http://schemas.openxmlformats.org/officeDocument/2006/relationships/customXml" Target="../ink/ink1131.xml"/><Relationship Id="rId246" Type="http://schemas.openxmlformats.org/officeDocument/2006/relationships/customXml" Target="../ink/ink1152.xml"/><Relationship Id="rId288" Type="http://schemas.openxmlformats.org/officeDocument/2006/relationships/customXml" Target="../ink/ink1173.xml"/><Relationship Id="rId411" Type="http://schemas.openxmlformats.org/officeDocument/2006/relationships/image" Target="../media/image356.png"/><Relationship Id="rId453" Type="http://schemas.openxmlformats.org/officeDocument/2006/relationships/image" Target="../media/image377.png"/><Relationship Id="rId509" Type="http://schemas.openxmlformats.org/officeDocument/2006/relationships/image" Target="../media/image405.png"/><Relationship Id="rId660" Type="http://schemas.openxmlformats.org/officeDocument/2006/relationships/customXml" Target="../ink/ink1359.xml"/><Relationship Id="rId106" Type="http://schemas.openxmlformats.org/officeDocument/2006/relationships/customXml" Target="../ink/ink1082.xml"/><Relationship Id="rId313" Type="http://schemas.openxmlformats.org/officeDocument/2006/relationships/image" Target="../media/image308.png"/><Relationship Id="rId495" Type="http://schemas.openxmlformats.org/officeDocument/2006/relationships/image" Target="../media/image398.png"/><Relationship Id="rId716" Type="http://schemas.openxmlformats.org/officeDocument/2006/relationships/customXml" Target="../ink/ink1387.xml"/><Relationship Id="rId758" Type="http://schemas.openxmlformats.org/officeDocument/2006/relationships/customXml" Target="../ink/ink1408.xml"/><Relationship Id="rId10" Type="http://schemas.openxmlformats.org/officeDocument/2006/relationships/customXml" Target="../ink/ink1034.xml"/><Relationship Id="rId52" Type="http://schemas.openxmlformats.org/officeDocument/2006/relationships/customXml" Target="../ink/ink1055.xml"/><Relationship Id="rId94" Type="http://schemas.openxmlformats.org/officeDocument/2006/relationships/customXml" Target="../ink/ink1076.xml"/><Relationship Id="rId148" Type="http://schemas.openxmlformats.org/officeDocument/2006/relationships/customXml" Target="../ink/ink1103.xml"/><Relationship Id="rId355" Type="http://schemas.openxmlformats.org/officeDocument/2006/relationships/image" Target="../media/image329.png"/><Relationship Id="rId397" Type="http://schemas.openxmlformats.org/officeDocument/2006/relationships/image" Target="../media/image349.png"/><Relationship Id="rId520" Type="http://schemas.openxmlformats.org/officeDocument/2006/relationships/customXml" Target="../ink/ink1289.xml"/><Relationship Id="rId562" Type="http://schemas.openxmlformats.org/officeDocument/2006/relationships/customXml" Target="../ink/ink1310.xml"/><Relationship Id="rId618" Type="http://schemas.openxmlformats.org/officeDocument/2006/relationships/customXml" Target="../ink/ink1338.xml"/><Relationship Id="rId215" Type="http://schemas.openxmlformats.org/officeDocument/2006/relationships/image" Target="../media/image259.png"/><Relationship Id="rId257" Type="http://schemas.openxmlformats.org/officeDocument/2006/relationships/image" Target="../media/image280.png"/><Relationship Id="rId422" Type="http://schemas.openxmlformats.org/officeDocument/2006/relationships/customXml" Target="../ink/ink1240.xml"/><Relationship Id="rId464" Type="http://schemas.openxmlformats.org/officeDocument/2006/relationships/customXml" Target="../ink/ink1261.xml"/><Relationship Id="rId299" Type="http://schemas.openxmlformats.org/officeDocument/2006/relationships/image" Target="../media/image301.png"/><Relationship Id="rId727" Type="http://schemas.openxmlformats.org/officeDocument/2006/relationships/image" Target="../media/image514.png"/><Relationship Id="rId63" Type="http://schemas.openxmlformats.org/officeDocument/2006/relationships/image" Target="../media/image183.png"/><Relationship Id="rId159" Type="http://schemas.openxmlformats.org/officeDocument/2006/relationships/image" Target="../media/image231.png"/><Relationship Id="rId366" Type="http://schemas.openxmlformats.org/officeDocument/2006/relationships/customXml" Target="../ink/ink1212.xml"/><Relationship Id="rId573" Type="http://schemas.openxmlformats.org/officeDocument/2006/relationships/image" Target="../media/image437.png"/><Relationship Id="rId780" Type="http://schemas.openxmlformats.org/officeDocument/2006/relationships/customXml" Target="../ink/ink1419.xml"/><Relationship Id="rId226" Type="http://schemas.openxmlformats.org/officeDocument/2006/relationships/customXml" Target="../ink/ink1142.xml"/><Relationship Id="rId433" Type="http://schemas.openxmlformats.org/officeDocument/2006/relationships/image" Target="../media/image367.png"/><Relationship Id="rId640" Type="http://schemas.openxmlformats.org/officeDocument/2006/relationships/customXml" Target="../ink/ink1349.xml"/><Relationship Id="rId738" Type="http://schemas.openxmlformats.org/officeDocument/2006/relationships/customXml" Target="../ink/ink1398.xml"/><Relationship Id="rId74" Type="http://schemas.openxmlformats.org/officeDocument/2006/relationships/customXml" Target="../ink/ink1066.xml"/><Relationship Id="rId377" Type="http://schemas.openxmlformats.org/officeDocument/2006/relationships/image" Target="../media/image339.png"/><Relationship Id="rId500" Type="http://schemas.openxmlformats.org/officeDocument/2006/relationships/customXml" Target="../ink/ink1279.xml"/><Relationship Id="rId584" Type="http://schemas.openxmlformats.org/officeDocument/2006/relationships/customXml" Target="../ink/ink1321.xml"/><Relationship Id="rId805" Type="http://schemas.openxmlformats.org/officeDocument/2006/relationships/image" Target="../media/image553.png"/><Relationship Id="rId5" Type="http://schemas.openxmlformats.org/officeDocument/2006/relationships/image" Target="../media/image154.png"/><Relationship Id="rId237" Type="http://schemas.openxmlformats.org/officeDocument/2006/relationships/image" Target="../media/image270.png"/><Relationship Id="rId791" Type="http://schemas.openxmlformats.org/officeDocument/2006/relationships/image" Target="../media/image546.png"/><Relationship Id="rId444" Type="http://schemas.openxmlformats.org/officeDocument/2006/relationships/customXml" Target="../ink/ink1251.xml"/><Relationship Id="rId651" Type="http://schemas.openxmlformats.org/officeDocument/2006/relationships/image" Target="../media/image476.png"/><Relationship Id="rId749" Type="http://schemas.openxmlformats.org/officeDocument/2006/relationships/image" Target="../media/image525.png"/><Relationship Id="rId290" Type="http://schemas.openxmlformats.org/officeDocument/2006/relationships/customXml" Target="../ink/ink1174.xml"/><Relationship Id="rId304" Type="http://schemas.openxmlformats.org/officeDocument/2006/relationships/customXml" Target="../ink/ink1181.xml"/><Relationship Id="rId388" Type="http://schemas.openxmlformats.org/officeDocument/2006/relationships/customXml" Target="../ink/ink1223.xml"/><Relationship Id="rId511" Type="http://schemas.openxmlformats.org/officeDocument/2006/relationships/image" Target="../media/image406.png"/><Relationship Id="rId609" Type="http://schemas.openxmlformats.org/officeDocument/2006/relationships/image" Target="../media/image455.png"/><Relationship Id="rId85" Type="http://schemas.openxmlformats.org/officeDocument/2006/relationships/image" Target="../media/image194.png"/><Relationship Id="rId150" Type="http://schemas.openxmlformats.org/officeDocument/2006/relationships/customXml" Target="../ink/ink1104.xml"/><Relationship Id="rId595" Type="http://schemas.openxmlformats.org/officeDocument/2006/relationships/image" Target="../media/image448.png"/><Relationship Id="rId248" Type="http://schemas.openxmlformats.org/officeDocument/2006/relationships/customXml" Target="../ink/ink1153.xml"/><Relationship Id="rId455" Type="http://schemas.openxmlformats.org/officeDocument/2006/relationships/image" Target="../media/image378.png"/><Relationship Id="rId662" Type="http://schemas.openxmlformats.org/officeDocument/2006/relationships/customXml" Target="../ink/ink1360.xml"/><Relationship Id="rId12" Type="http://schemas.openxmlformats.org/officeDocument/2006/relationships/customXml" Target="../ink/ink1035.xml"/><Relationship Id="rId108" Type="http://schemas.openxmlformats.org/officeDocument/2006/relationships/customXml" Target="../ink/ink1083.xml"/><Relationship Id="rId315" Type="http://schemas.openxmlformats.org/officeDocument/2006/relationships/image" Target="../media/image309.png"/><Relationship Id="rId522" Type="http://schemas.openxmlformats.org/officeDocument/2006/relationships/customXml" Target="../ink/ink1290.xml"/><Relationship Id="rId96" Type="http://schemas.openxmlformats.org/officeDocument/2006/relationships/customXml" Target="../ink/ink1077.xml"/><Relationship Id="rId161" Type="http://schemas.openxmlformats.org/officeDocument/2006/relationships/image" Target="../media/image232.png"/><Relationship Id="rId399" Type="http://schemas.openxmlformats.org/officeDocument/2006/relationships/image" Target="../media/image350.png"/><Relationship Id="rId259" Type="http://schemas.openxmlformats.org/officeDocument/2006/relationships/image" Target="../media/image281.png"/><Relationship Id="rId466" Type="http://schemas.openxmlformats.org/officeDocument/2006/relationships/customXml" Target="../ink/ink1262.xml"/><Relationship Id="rId673" Type="http://schemas.openxmlformats.org/officeDocument/2006/relationships/image" Target="../media/image487.png"/><Relationship Id="rId23" Type="http://schemas.openxmlformats.org/officeDocument/2006/relationships/image" Target="../media/image163.png"/><Relationship Id="rId119" Type="http://schemas.openxmlformats.org/officeDocument/2006/relationships/image" Target="../media/image211.png"/><Relationship Id="rId326" Type="http://schemas.openxmlformats.org/officeDocument/2006/relationships/customXml" Target="../ink/ink1192.xml"/><Relationship Id="rId533" Type="http://schemas.openxmlformats.org/officeDocument/2006/relationships/image" Target="../media/image417.png"/><Relationship Id="rId740" Type="http://schemas.openxmlformats.org/officeDocument/2006/relationships/customXml" Target="../ink/ink1399.xml"/><Relationship Id="rId172" Type="http://schemas.openxmlformats.org/officeDocument/2006/relationships/customXml" Target="../ink/ink1115.xml"/><Relationship Id="rId477" Type="http://schemas.openxmlformats.org/officeDocument/2006/relationships/image" Target="../media/image389.png"/><Relationship Id="rId600" Type="http://schemas.openxmlformats.org/officeDocument/2006/relationships/customXml" Target="../ink/ink1329.xml"/><Relationship Id="rId684" Type="http://schemas.openxmlformats.org/officeDocument/2006/relationships/customXml" Target="../ink/ink1371.xml"/><Relationship Id="rId337" Type="http://schemas.openxmlformats.org/officeDocument/2006/relationships/image" Target="../media/image320.png"/><Relationship Id="rId34" Type="http://schemas.openxmlformats.org/officeDocument/2006/relationships/customXml" Target="../ink/ink1046.xml"/><Relationship Id="rId544" Type="http://schemas.openxmlformats.org/officeDocument/2006/relationships/customXml" Target="../ink/ink1301.xml"/><Relationship Id="rId751" Type="http://schemas.openxmlformats.org/officeDocument/2006/relationships/image" Target="../media/image526.png"/><Relationship Id="rId183" Type="http://schemas.openxmlformats.org/officeDocument/2006/relationships/image" Target="../media/image243.png"/><Relationship Id="rId390" Type="http://schemas.openxmlformats.org/officeDocument/2006/relationships/customXml" Target="../ink/ink1224.xml"/><Relationship Id="rId404" Type="http://schemas.openxmlformats.org/officeDocument/2006/relationships/customXml" Target="../ink/ink1231.xml"/><Relationship Id="rId611" Type="http://schemas.openxmlformats.org/officeDocument/2006/relationships/image" Target="../media/image456.png"/><Relationship Id="rId250" Type="http://schemas.openxmlformats.org/officeDocument/2006/relationships/customXml" Target="../ink/ink1154.xml"/><Relationship Id="rId488" Type="http://schemas.openxmlformats.org/officeDocument/2006/relationships/customXml" Target="../ink/ink1273.xml"/><Relationship Id="rId695" Type="http://schemas.openxmlformats.org/officeDocument/2006/relationships/image" Target="../media/image498.png"/><Relationship Id="rId709" Type="http://schemas.openxmlformats.org/officeDocument/2006/relationships/image" Target="../media/image505.png"/><Relationship Id="rId45" Type="http://schemas.openxmlformats.org/officeDocument/2006/relationships/image" Target="../media/image174.png"/><Relationship Id="rId110" Type="http://schemas.openxmlformats.org/officeDocument/2006/relationships/customXml" Target="../ink/ink1084.xml"/><Relationship Id="rId348" Type="http://schemas.openxmlformats.org/officeDocument/2006/relationships/customXml" Target="../ink/ink1203.xml"/><Relationship Id="rId555" Type="http://schemas.openxmlformats.org/officeDocument/2006/relationships/image" Target="../media/image428.png"/><Relationship Id="rId762" Type="http://schemas.openxmlformats.org/officeDocument/2006/relationships/customXml" Target="../ink/ink1410.xml"/><Relationship Id="rId194" Type="http://schemas.openxmlformats.org/officeDocument/2006/relationships/customXml" Target="../ink/ink1126.xml"/><Relationship Id="rId208" Type="http://schemas.openxmlformats.org/officeDocument/2006/relationships/customXml" Target="../ink/ink1133.xml"/><Relationship Id="rId415" Type="http://schemas.openxmlformats.org/officeDocument/2006/relationships/image" Target="../media/image358.png"/><Relationship Id="rId622" Type="http://schemas.openxmlformats.org/officeDocument/2006/relationships/customXml" Target="../ink/ink1340.xml"/><Relationship Id="rId261" Type="http://schemas.openxmlformats.org/officeDocument/2006/relationships/image" Target="../media/image282.png"/><Relationship Id="rId499" Type="http://schemas.openxmlformats.org/officeDocument/2006/relationships/image" Target="../media/image400.png"/><Relationship Id="rId56" Type="http://schemas.openxmlformats.org/officeDocument/2006/relationships/customXml" Target="../ink/ink1057.xml"/><Relationship Id="rId359" Type="http://schemas.openxmlformats.org/officeDocument/2006/relationships/image" Target="../media/image107.png"/><Relationship Id="rId566" Type="http://schemas.openxmlformats.org/officeDocument/2006/relationships/customXml" Target="../ink/ink1312.xml"/><Relationship Id="rId773" Type="http://schemas.openxmlformats.org/officeDocument/2006/relationships/image" Target="../media/image537.png"/><Relationship Id="rId121" Type="http://schemas.openxmlformats.org/officeDocument/2006/relationships/image" Target="../media/image212.png"/><Relationship Id="rId219" Type="http://schemas.openxmlformats.org/officeDocument/2006/relationships/image" Target="../media/image261.png"/><Relationship Id="rId426" Type="http://schemas.openxmlformats.org/officeDocument/2006/relationships/customXml" Target="../ink/ink1242.xml"/><Relationship Id="rId633" Type="http://schemas.openxmlformats.org/officeDocument/2006/relationships/image" Target="../media/image467.png"/><Relationship Id="rId67" Type="http://schemas.openxmlformats.org/officeDocument/2006/relationships/image" Target="../media/image185.png"/><Relationship Id="rId272" Type="http://schemas.openxmlformats.org/officeDocument/2006/relationships/customXml" Target="../ink/ink1165.xml"/><Relationship Id="rId577" Type="http://schemas.openxmlformats.org/officeDocument/2006/relationships/image" Target="../media/image439.png"/><Relationship Id="rId700" Type="http://schemas.openxmlformats.org/officeDocument/2006/relationships/customXml" Target="../ink/ink1379.xml"/><Relationship Id="rId132" Type="http://schemas.openxmlformats.org/officeDocument/2006/relationships/customXml" Target="../ink/ink1095.xml"/><Relationship Id="rId784" Type="http://schemas.openxmlformats.org/officeDocument/2006/relationships/customXml" Target="../ink/ink1421.xml"/><Relationship Id="rId437" Type="http://schemas.openxmlformats.org/officeDocument/2006/relationships/image" Target="../media/image369.png"/><Relationship Id="rId644" Type="http://schemas.openxmlformats.org/officeDocument/2006/relationships/customXml" Target="../ink/ink1351.xml"/><Relationship Id="rId283" Type="http://schemas.openxmlformats.org/officeDocument/2006/relationships/image" Target="../media/image293.png"/><Relationship Id="rId490" Type="http://schemas.openxmlformats.org/officeDocument/2006/relationships/customXml" Target="../ink/ink1274.xml"/><Relationship Id="rId504" Type="http://schemas.openxmlformats.org/officeDocument/2006/relationships/customXml" Target="../ink/ink1281.xml"/><Relationship Id="rId711" Type="http://schemas.openxmlformats.org/officeDocument/2006/relationships/image" Target="../media/image506.png"/><Relationship Id="rId78" Type="http://schemas.openxmlformats.org/officeDocument/2006/relationships/customXml" Target="../ink/ink1068.xml"/><Relationship Id="rId143" Type="http://schemas.openxmlformats.org/officeDocument/2006/relationships/image" Target="../media/image223.png"/><Relationship Id="rId350" Type="http://schemas.openxmlformats.org/officeDocument/2006/relationships/customXml" Target="../ink/ink1204.xml"/><Relationship Id="rId588" Type="http://schemas.openxmlformats.org/officeDocument/2006/relationships/customXml" Target="../ink/ink1323.xml"/><Relationship Id="rId795" Type="http://schemas.openxmlformats.org/officeDocument/2006/relationships/image" Target="../media/image548.png"/><Relationship Id="rId9" Type="http://schemas.openxmlformats.org/officeDocument/2006/relationships/image" Target="../media/image156.png"/><Relationship Id="rId210" Type="http://schemas.openxmlformats.org/officeDocument/2006/relationships/customXml" Target="../ink/ink1134.xml"/><Relationship Id="rId448" Type="http://schemas.openxmlformats.org/officeDocument/2006/relationships/customXml" Target="../ink/ink1253.xml"/><Relationship Id="rId655" Type="http://schemas.openxmlformats.org/officeDocument/2006/relationships/image" Target="../media/image478.png"/><Relationship Id="rId294" Type="http://schemas.openxmlformats.org/officeDocument/2006/relationships/customXml" Target="../ink/ink1176.xml"/><Relationship Id="rId308" Type="http://schemas.openxmlformats.org/officeDocument/2006/relationships/customXml" Target="../ink/ink1183.xml"/><Relationship Id="rId515" Type="http://schemas.openxmlformats.org/officeDocument/2006/relationships/image" Target="../media/image408.png"/><Relationship Id="rId722" Type="http://schemas.openxmlformats.org/officeDocument/2006/relationships/customXml" Target="../ink/ink1390.xml"/><Relationship Id="rId89" Type="http://schemas.openxmlformats.org/officeDocument/2006/relationships/image" Target="../media/image196.png"/><Relationship Id="rId154" Type="http://schemas.openxmlformats.org/officeDocument/2006/relationships/customXml" Target="../ink/ink1106.xml"/><Relationship Id="rId361" Type="http://schemas.openxmlformats.org/officeDocument/2006/relationships/image" Target="../media/image331.png"/><Relationship Id="rId599" Type="http://schemas.openxmlformats.org/officeDocument/2006/relationships/image" Target="../media/image450.png"/><Relationship Id="rId459" Type="http://schemas.openxmlformats.org/officeDocument/2006/relationships/image" Target="../media/image380.png"/><Relationship Id="rId666" Type="http://schemas.openxmlformats.org/officeDocument/2006/relationships/customXml" Target="../ink/ink1362.xml"/><Relationship Id="rId16" Type="http://schemas.openxmlformats.org/officeDocument/2006/relationships/customXml" Target="../ink/ink1037.xml"/><Relationship Id="rId221" Type="http://schemas.openxmlformats.org/officeDocument/2006/relationships/image" Target="../media/image262.png"/><Relationship Id="rId319" Type="http://schemas.openxmlformats.org/officeDocument/2006/relationships/image" Target="../media/image311.png"/><Relationship Id="rId526" Type="http://schemas.openxmlformats.org/officeDocument/2006/relationships/customXml" Target="../ink/ink1292.xml"/><Relationship Id="rId733" Type="http://schemas.openxmlformats.org/officeDocument/2006/relationships/image" Target="../media/image517.png"/><Relationship Id="rId165" Type="http://schemas.openxmlformats.org/officeDocument/2006/relationships/image" Target="../media/image234.png"/><Relationship Id="rId372" Type="http://schemas.openxmlformats.org/officeDocument/2006/relationships/customXml" Target="../ink/ink1215.xml"/><Relationship Id="rId677" Type="http://schemas.openxmlformats.org/officeDocument/2006/relationships/image" Target="../media/image489.png"/><Relationship Id="rId800" Type="http://schemas.openxmlformats.org/officeDocument/2006/relationships/customXml" Target="../ink/ink1429.xml"/><Relationship Id="rId232" Type="http://schemas.openxmlformats.org/officeDocument/2006/relationships/customXml" Target="../ink/ink1145.xml"/><Relationship Id="rId27" Type="http://schemas.openxmlformats.org/officeDocument/2006/relationships/image" Target="../media/image165.png"/><Relationship Id="rId537" Type="http://schemas.openxmlformats.org/officeDocument/2006/relationships/image" Target="../media/image419.png"/><Relationship Id="rId744" Type="http://schemas.openxmlformats.org/officeDocument/2006/relationships/customXml" Target="../ink/ink1401.xml"/><Relationship Id="rId80" Type="http://schemas.openxmlformats.org/officeDocument/2006/relationships/customXml" Target="../ink/ink1069.xml"/><Relationship Id="rId176" Type="http://schemas.openxmlformats.org/officeDocument/2006/relationships/customXml" Target="../ink/ink1117.xml"/><Relationship Id="rId383" Type="http://schemas.openxmlformats.org/officeDocument/2006/relationships/image" Target="../media/image342.png"/><Relationship Id="rId590" Type="http://schemas.openxmlformats.org/officeDocument/2006/relationships/customXml" Target="../ink/ink1324.xml"/><Relationship Id="rId604" Type="http://schemas.openxmlformats.org/officeDocument/2006/relationships/customXml" Target="../ink/ink1331.xml"/><Relationship Id="rId243" Type="http://schemas.openxmlformats.org/officeDocument/2006/relationships/image" Target="../media/image273.png"/><Relationship Id="rId450" Type="http://schemas.openxmlformats.org/officeDocument/2006/relationships/customXml" Target="../ink/ink1254.xml"/><Relationship Id="rId688" Type="http://schemas.openxmlformats.org/officeDocument/2006/relationships/customXml" Target="../ink/ink1373.xml"/><Relationship Id="rId38" Type="http://schemas.openxmlformats.org/officeDocument/2006/relationships/customXml" Target="../ink/ink1048.xml"/><Relationship Id="rId103" Type="http://schemas.openxmlformats.org/officeDocument/2006/relationships/image" Target="../media/image203.png"/><Relationship Id="rId310" Type="http://schemas.openxmlformats.org/officeDocument/2006/relationships/customXml" Target="../ink/ink1184.xml"/><Relationship Id="rId548" Type="http://schemas.openxmlformats.org/officeDocument/2006/relationships/customXml" Target="../ink/ink1303.xml"/><Relationship Id="rId755" Type="http://schemas.openxmlformats.org/officeDocument/2006/relationships/image" Target="../media/image528.png"/><Relationship Id="rId91" Type="http://schemas.openxmlformats.org/officeDocument/2006/relationships/image" Target="../media/image197.png"/><Relationship Id="rId187" Type="http://schemas.openxmlformats.org/officeDocument/2006/relationships/image" Target="../media/image245.png"/><Relationship Id="rId394" Type="http://schemas.openxmlformats.org/officeDocument/2006/relationships/customXml" Target="../ink/ink1226.xml"/><Relationship Id="rId408" Type="http://schemas.openxmlformats.org/officeDocument/2006/relationships/customXml" Target="../ink/ink1233.xml"/><Relationship Id="rId615" Type="http://schemas.openxmlformats.org/officeDocument/2006/relationships/image" Target="../media/image458.png"/><Relationship Id="rId254" Type="http://schemas.openxmlformats.org/officeDocument/2006/relationships/customXml" Target="../ink/ink1156.xml"/><Relationship Id="rId699" Type="http://schemas.openxmlformats.org/officeDocument/2006/relationships/image" Target="../media/image500.png"/><Relationship Id="rId49" Type="http://schemas.openxmlformats.org/officeDocument/2006/relationships/image" Target="../media/image176.png"/><Relationship Id="rId114" Type="http://schemas.openxmlformats.org/officeDocument/2006/relationships/customXml" Target="../ink/ink1086.xml"/><Relationship Id="rId461" Type="http://schemas.openxmlformats.org/officeDocument/2006/relationships/image" Target="../media/image381.png"/><Relationship Id="rId559" Type="http://schemas.openxmlformats.org/officeDocument/2006/relationships/image" Target="../media/image430.png"/><Relationship Id="rId766" Type="http://schemas.openxmlformats.org/officeDocument/2006/relationships/customXml" Target="../ink/ink1412.xml"/><Relationship Id="rId198" Type="http://schemas.openxmlformats.org/officeDocument/2006/relationships/customXml" Target="../ink/ink1128.xml"/><Relationship Id="rId321" Type="http://schemas.openxmlformats.org/officeDocument/2006/relationships/image" Target="../media/image312.png"/><Relationship Id="rId419" Type="http://schemas.openxmlformats.org/officeDocument/2006/relationships/image" Target="../media/image360.png"/><Relationship Id="rId626" Type="http://schemas.openxmlformats.org/officeDocument/2006/relationships/customXml" Target="../ink/ink1342.xml"/><Relationship Id="rId265" Type="http://schemas.openxmlformats.org/officeDocument/2006/relationships/image" Target="../media/image284.png"/><Relationship Id="rId472" Type="http://schemas.openxmlformats.org/officeDocument/2006/relationships/customXml" Target="../ink/ink1265.xml"/><Relationship Id="rId125" Type="http://schemas.openxmlformats.org/officeDocument/2006/relationships/image" Target="../media/image214.png"/><Relationship Id="rId332" Type="http://schemas.openxmlformats.org/officeDocument/2006/relationships/customXml" Target="../ink/ink1195.xml"/><Relationship Id="rId777" Type="http://schemas.openxmlformats.org/officeDocument/2006/relationships/image" Target="../media/image539.png"/><Relationship Id="rId637" Type="http://schemas.openxmlformats.org/officeDocument/2006/relationships/image" Target="../media/image469.png"/><Relationship Id="rId276" Type="http://schemas.openxmlformats.org/officeDocument/2006/relationships/customXml" Target="../ink/ink1167.xml"/><Relationship Id="rId483" Type="http://schemas.openxmlformats.org/officeDocument/2006/relationships/image" Target="../media/image392.png"/><Relationship Id="rId690" Type="http://schemas.openxmlformats.org/officeDocument/2006/relationships/customXml" Target="../ink/ink1374.xml"/><Relationship Id="rId704" Type="http://schemas.openxmlformats.org/officeDocument/2006/relationships/customXml" Target="../ink/ink1381.xml"/><Relationship Id="rId40" Type="http://schemas.openxmlformats.org/officeDocument/2006/relationships/customXml" Target="../ink/ink1049.xml"/><Relationship Id="rId136" Type="http://schemas.openxmlformats.org/officeDocument/2006/relationships/customXml" Target="../ink/ink1097.xml"/><Relationship Id="rId343" Type="http://schemas.openxmlformats.org/officeDocument/2006/relationships/image" Target="../media/image323.png"/><Relationship Id="rId550" Type="http://schemas.openxmlformats.org/officeDocument/2006/relationships/customXml" Target="../ink/ink1304.xml"/><Relationship Id="rId788" Type="http://schemas.openxmlformats.org/officeDocument/2006/relationships/customXml" Target="../ink/ink1423.xml"/><Relationship Id="rId203" Type="http://schemas.openxmlformats.org/officeDocument/2006/relationships/image" Target="../media/image253.png"/><Relationship Id="rId648" Type="http://schemas.openxmlformats.org/officeDocument/2006/relationships/customXml" Target="../ink/ink1353.xml"/><Relationship Id="rId287" Type="http://schemas.openxmlformats.org/officeDocument/2006/relationships/image" Target="../media/image295.png"/><Relationship Id="rId410" Type="http://schemas.openxmlformats.org/officeDocument/2006/relationships/customXml" Target="../ink/ink1234.xml"/><Relationship Id="rId494" Type="http://schemas.openxmlformats.org/officeDocument/2006/relationships/customXml" Target="../ink/ink1276.xml"/><Relationship Id="rId508" Type="http://schemas.openxmlformats.org/officeDocument/2006/relationships/customXml" Target="../ink/ink1283.xml"/><Relationship Id="rId715" Type="http://schemas.openxmlformats.org/officeDocument/2006/relationships/image" Target="../media/image508.png"/><Relationship Id="rId147" Type="http://schemas.openxmlformats.org/officeDocument/2006/relationships/image" Target="../media/image225.png"/><Relationship Id="rId354" Type="http://schemas.openxmlformats.org/officeDocument/2006/relationships/customXml" Target="../ink/ink1206.xml"/><Relationship Id="rId799" Type="http://schemas.openxmlformats.org/officeDocument/2006/relationships/image" Target="../media/image550.png"/><Relationship Id="rId51" Type="http://schemas.openxmlformats.org/officeDocument/2006/relationships/image" Target="../media/image177.png"/><Relationship Id="rId561" Type="http://schemas.openxmlformats.org/officeDocument/2006/relationships/image" Target="../media/image431.png"/><Relationship Id="rId659" Type="http://schemas.openxmlformats.org/officeDocument/2006/relationships/image" Target="../media/image480.png"/><Relationship Id="rId214" Type="http://schemas.openxmlformats.org/officeDocument/2006/relationships/customXml" Target="../ink/ink1136.xml"/><Relationship Id="rId298" Type="http://schemas.openxmlformats.org/officeDocument/2006/relationships/customXml" Target="../ink/ink1178.xml"/><Relationship Id="rId421" Type="http://schemas.openxmlformats.org/officeDocument/2006/relationships/image" Target="../media/image361.png"/><Relationship Id="rId519" Type="http://schemas.openxmlformats.org/officeDocument/2006/relationships/image" Target="../media/image410.png"/><Relationship Id="rId158" Type="http://schemas.openxmlformats.org/officeDocument/2006/relationships/customXml" Target="../ink/ink1108.xml"/><Relationship Id="rId726" Type="http://schemas.openxmlformats.org/officeDocument/2006/relationships/customXml" Target="../ink/ink1392.xml"/><Relationship Id="rId62" Type="http://schemas.openxmlformats.org/officeDocument/2006/relationships/customXml" Target="../ink/ink1060.xml"/><Relationship Id="rId365" Type="http://schemas.openxmlformats.org/officeDocument/2006/relationships/image" Target="../media/image333.png"/><Relationship Id="rId572" Type="http://schemas.openxmlformats.org/officeDocument/2006/relationships/customXml" Target="../ink/ink1315.xml"/><Relationship Id="rId225" Type="http://schemas.openxmlformats.org/officeDocument/2006/relationships/image" Target="../media/image264.png"/><Relationship Id="rId432" Type="http://schemas.openxmlformats.org/officeDocument/2006/relationships/customXml" Target="../ink/ink1245.xml"/><Relationship Id="rId737" Type="http://schemas.openxmlformats.org/officeDocument/2006/relationships/image" Target="../media/image519.png"/><Relationship Id="rId73" Type="http://schemas.openxmlformats.org/officeDocument/2006/relationships/image" Target="../media/image188.png"/><Relationship Id="rId169" Type="http://schemas.openxmlformats.org/officeDocument/2006/relationships/image" Target="../media/image236.png"/><Relationship Id="rId376" Type="http://schemas.openxmlformats.org/officeDocument/2006/relationships/customXml" Target="../ink/ink1217.xml"/><Relationship Id="rId583" Type="http://schemas.openxmlformats.org/officeDocument/2006/relationships/image" Target="../media/image442.png"/><Relationship Id="rId790" Type="http://schemas.openxmlformats.org/officeDocument/2006/relationships/customXml" Target="../ink/ink1424.xml"/><Relationship Id="rId804" Type="http://schemas.openxmlformats.org/officeDocument/2006/relationships/customXml" Target="../ink/ink1431.xml"/><Relationship Id="rId4" Type="http://schemas.openxmlformats.org/officeDocument/2006/relationships/customXml" Target="../ink/ink1031.xml"/><Relationship Id="rId236" Type="http://schemas.openxmlformats.org/officeDocument/2006/relationships/customXml" Target="../ink/ink1147.xml"/><Relationship Id="rId443" Type="http://schemas.openxmlformats.org/officeDocument/2006/relationships/image" Target="../media/image372.png"/><Relationship Id="rId650" Type="http://schemas.openxmlformats.org/officeDocument/2006/relationships/customXml" Target="../ink/ink1354.xml"/><Relationship Id="rId303" Type="http://schemas.openxmlformats.org/officeDocument/2006/relationships/image" Target="../media/image303.png"/><Relationship Id="rId748" Type="http://schemas.openxmlformats.org/officeDocument/2006/relationships/customXml" Target="../ink/ink1403.xml"/><Relationship Id="rId84" Type="http://schemas.openxmlformats.org/officeDocument/2006/relationships/customXml" Target="../ink/ink1071.xml"/><Relationship Id="rId387" Type="http://schemas.openxmlformats.org/officeDocument/2006/relationships/image" Target="../media/image344.png"/><Relationship Id="rId510" Type="http://schemas.openxmlformats.org/officeDocument/2006/relationships/customXml" Target="../ink/ink1284.xml"/><Relationship Id="rId594" Type="http://schemas.openxmlformats.org/officeDocument/2006/relationships/customXml" Target="../ink/ink1326.xml"/><Relationship Id="rId608" Type="http://schemas.openxmlformats.org/officeDocument/2006/relationships/customXml" Target="../ink/ink1333.xml"/><Relationship Id="rId247" Type="http://schemas.openxmlformats.org/officeDocument/2006/relationships/image" Target="../media/image275.png"/><Relationship Id="rId107" Type="http://schemas.openxmlformats.org/officeDocument/2006/relationships/image" Target="../media/image205.png"/><Relationship Id="rId454" Type="http://schemas.openxmlformats.org/officeDocument/2006/relationships/customXml" Target="../ink/ink1256.xml"/><Relationship Id="rId661" Type="http://schemas.openxmlformats.org/officeDocument/2006/relationships/image" Target="../media/image481.png"/><Relationship Id="rId759" Type="http://schemas.openxmlformats.org/officeDocument/2006/relationships/image" Target="../media/image530.png"/><Relationship Id="rId11" Type="http://schemas.openxmlformats.org/officeDocument/2006/relationships/image" Target="../media/image157.png"/><Relationship Id="rId314" Type="http://schemas.openxmlformats.org/officeDocument/2006/relationships/customXml" Target="../ink/ink1186.xml"/><Relationship Id="rId398" Type="http://schemas.openxmlformats.org/officeDocument/2006/relationships/customXml" Target="../ink/ink1228.xml"/><Relationship Id="rId521" Type="http://schemas.openxmlformats.org/officeDocument/2006/relationships/image" Target="../media/image411.png"/><Relationship Id="rId619" Type="http://schemas.openxmlformats.org/officeDocument/2006/relationships/image" Target="../media/image460.png"/><Relationship Id="rId95" Type="http://schemas.openxmlformats.org/officeDocument/2006/relationships/image" Target="../media/image199.png"/><Relationship Id="rId160" Type="http://schemas.openxmlformats.org/officeDocument/2006/relationships/customXml" Target="../ink/ink1109.xml"/><Relationship Id="rId258" Type="http://schemas.openxmlformats.org/officeDocument/2006/relationships/customXml" Target="../ink/ink1158.xml"/><Relationship Id="rId465" Type="http://schemas.openxmlformats.org/officeDocument/2006/relationships/image" Target="../media/image383.png"/><Relationship Id="rId672" Type="http://schemas.openxmlformats.org/officeDocument/2006/relationships/customXml" Target="../ink/ink1365.xml"/><Relationship Id="rId22" Type="http://schemas.openxmlformats.org/officeDocument/2006/relationships/customXml" Target="../ink/ink1040.xml"/><Relationship Id="rId118" Type="http://schemas.openxmlformats.org/officeDocument/2006/relationships/customXml" Target="../ink/ink1088.xml"/><Relationship Id="rId325" Type="http://schemas.openxmlformats.org/officeDocument/2006/relationships/image" Target="../media/image314.png"/><Relationship Id="rId532" Type="http://schemas.openxmlformats.org/officeDocument/2006/relationships/customXml" Target="../ink/ink1295.xml"/><Relationship Id="rId171" Type="http://schemas.openxmlformats.org/officeDocument/2006/relationships/image" Target="../media/image237.png"/><Relationship Id="rId269" Type="http://schemas.openxmlformats.org/officeDocument/2006/relationships/image" Target="../media/image286.png"/><Relationship Id="rId476" Type="http://schemas.openxmlformats.org/officeDocument/2006/relationships/customXml" Target="../ink/ink1267.xml"/><Relationship Id="rId683" Type="http://schemas.openxmlformats.org/officeDocument/2006/relationships/image" Target="../media/image49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908.png"/><Relationship Id="rId21" Type="http://schemas.openxmlformats.org/officeDocument/2006/relationships/image" Target="../media/image4860.png"/><Relationship Id="rId324" Type="http://schemas.openxmlformats.org/officeDocument/2006/relationships/customXml" Target="../ink/ink1593.xml"/><Relationship Id="rId531" Type="http://schemas.openxmlformats.org/officeDocument/2006/relationships/image" Target="../media/image5115.png"/><Relationship Id="rId170" Type="http://schemas.openxmlformats.org/officeDocument/2006/relationships/customXml" Target="../ink/ink1516.xml"/><Relationship Id="rId268" Type="http://schemas.openxmlformats.org/officeDocument/2006/relationships/customXml" Target="../ink/ink1565.xml"/><Relationship Id="rId475" Type="http://schemas.openxmlformats.org/officeDocument/2006/relationships/image" Target="../media/image5087.png"/><Relationship Id="rId32" Type="http://schemas.openxmlformats.org/officeDocument/2006/relationships/customXml" Target="../ink/ink1447.xml"/><Relationship Id="rId128" Type="http://schemas.openxmlformats.org/officeDocument/2006/relationships/customXml" Target="../ink/ink1495.xml"/><Relationship Id="rId335" Type="http://schemas.openxmlformats.org/officeDocument/2006/relationships/image" Target="../media/image5017.png"/><Relationship Id="rId542" Type="http://schemas.openxmlformats.org/officeDocument/2006/relationships/customXml" Target="../ink/ink1702.xml"/><Relationship Id="rId181" Type="http://schemas.openxmlformats.org/officeDocument/2006/relationships/image" Target="../media/image4940.png"/><Relationship Id="rId402" Type="http://schemas.openxmlformats.org/officeDocument/2006/relationships/customXml" Target="../ink/ink1632.xml"/><Relationship Id="rId279" Type="http://schemas.openxmlformats.org/officeDocument/2006/relationships/image" Target="../media/image4989.png"/><Relationship Id="rId486" Type="http://schemas.openxmlformats.org/officeDocument/2006/relationships/customXml" Target="../ink/ink1674.xml"/><Relationship Id="rId43" Type="http://schemas.openxmlformats.org/officeDocument/2006/relationships/image" Target="../media/image4871.png"/><Relationship Id="rId139" Type="http://schemas.openxmlformats.org/officeDocument/2006/relationships/image" Target="../media/image4919.png"/><Relationship Id="rId346" Type="http://schemas.openxmlformats.org/officeDocument/2006/relationships/customXml" Target="../ink/ink1604.xml"/><Relationship Id="rId553" Type="http://schemas.openxmlformats.org/officeDocument/2006/relationships/image" Target="../media/image5126.png"/><Relationship Id="rId192" Type="http://schemas.openxmlformats.org/officeDocument/2006/relationships/customXml" Target="../ink/ink1527.xml"/><Relationship Id="rId206" Type="http://schemas.openxmlformats.org/officeDocument/2006/relationships/customXml" Target="../ink/ink1534.xml"/><Relationship Id="rId413" Type="http://schemas.openxmlformats.org/officeDocument/2006/relationships/image" Target="../media/image5056.png"/><Relationship Id="rId497" Type="http://schemas.openxmlformats.org/officeDocument/2006/relationships/image" Target="../media/image5098.png"/><Relationship Id="rId357" Type="http://schemas.openxmlformats.org/officeDocument/2006/relationships/image" Target="../media/image5028.png"/><Relationship Id="rId54" Type="http://schemas.openxmlformats.org/officeDocument/2006/relationships/customXml" Target="../ink/ink1458.xml"/><Relationship Id="rId96" Type="http://schemas.openxmlformats.org/officeDocument/2006/relationships/customXml" Target="../ink/ink1479.xml"/><Relationship Id="rId161" Type="http://schemas.openxmlformats.org/officeDocument/2006/relationships/image" Target="../media/image4930.png"/><Relationship Id="rId217" Type="http://schemas.openxmlformats.org/officeDocument/2006/relationships/image" Target="../media/image4958.png"/><Relationship Id="rId399" Type="http://schemas.openxmlformats.org/officeDocument/2006/relationships/image" Target="../media/image5049.png"/><Relationship Id="rId259" Type="http://schemas.openxmlformats.org/officeDocument/2006/relationships/image" Target="../media/image4979.png"/><Relationship Id="rId424" Type="http://schemas.openxmlformats.org/officeDocument/2006/relationships/customXml" Target="../ink/ink1643.xml"/><Relationship Id="rId466" Type="http://schemas.openxmlformats.org/officeDocument/2006/relationships/customXml" Target="../ink/ink1664.xml"/><Relationship Id="rId23" Type="http://schemas.openxmlformats.org/officeDocument/2006/relationships/image" Target="../media/image4861.png"/><Relationship Id="rId119" Type="http://schemas.openxmlformats.org/officeDocument/2006/relationships/image" Target="../media/image4909.png"/><Relationship Id="rId270" Type="http://schemas.openxmlformats.org/officeDocument/2006/relationships/customXml" Target="../ink/ink1566.xml"/><Relationship Id="rId326" Type="http://schemas.openxmlformats.org/officeDocument/2006/relationships/customXml" Target="../ink/ink1594.xml"/><Relationship Id="rId533" Type="http://schemas.openxmlformats.org/officeDocument/2006/relationships/image" Target="../media/image5116.png"/><Relationship Id="rId65" Type="http://schemas.openxmlformats.org/officeDocument/2006/relationships/image" Target="../media/image4882.png"/><Relationship Id="rId130" Type="http://schemas.openxmlformats.org/officeDocument/2006/relationships/customXml" Target="../ink/ink1496.xml"/><Relationship Id="rId368" Type="http://schemas.openxmlformats.org/officeDocument/2006/relationships/customXml" Target="../ink/ink1615.xml"/><Relationship Id="rId172" Type="http://schemas.openxmlformats.org/officeDocument/2006/relationships/customXml" Target="../ink/ink1517.xml"/><Relationship Id="rId228" Type="http://schemas.openxmlformats.org/officeDocument/2006/relationships/customXml" Target="../ink/ink1545.xml"/><Relationship Id="rId435" Type="http://schemas.openxmlformats.org/officeDocument/2006/relationships/image" Target="../media/image5067.png"/><Relationship Id="rId477" Type="http://schemas.openxmlformats.org/officeDocument/2006/relationships/image" Target="../media/image5088.png"/><Relationship Id="rId281" Type="http://schemas.openxmlformats.org/officeDocument/2006/relationships/image" Target="../media/image4990.png"/><Relationship Id="rId337" Type="http://schemas.openxmlformats.org/officeDocument/2006/relationships/image" Target="../media/image5018.png"/><Relationship Id="rId502" Type="http://schemas.openxmlformats.org/officeDocument/2006/relationships/customXml" Target="../ink/ink1682.xml"/><Relationship Id="rId34" Type="http://schemas.openxmlformats.org/officeDocument/2006/relationships/customXml" Target="../ink/ink1448.xml"/><Relationship Id="rId76" Type="http://schemas.openxmlformats.org/officeDocument/2006/relationships/customXml" Target="../ink/ink1469.xml"/><Relationship Id="rId141" Type="http://schemas.openxmlformats.org/officeDocument/2006/relationships/image" Target="../media/image4920.png"/><Relationship Id="rId379" Type="http://schemas.openxmlformats.org/officeDocument/2006/relationships/image" Target="../media/image5039.png"/><Relationship Id="rId544" Type="http://schemas.openxmlformats.org/officeDocument/2006/relationships/customXml" Target="../ink/ink1703.xml"/><Relationship Id="rId7" Type="http://schemas.openxmlformats.org/officeDocument/2006/relationships/image" Target="../media/image4853.png"/><Relationship Id="rId183" Type="http://schemas.openxmlformats.org/officeDocument/2006/relationships/image" Target="../media/image4941.png"/><Relationship Id="rId239" Type="http://schemas.openxmlformats.org/officeDocument/2006/relationships/image" Target="../media/image4969.png"/><Relationship Id="rId390" Type="http://schemas.openxmlformats.org/officeDocument/2006/relationships/customXml" Target="../ink/ink1626.xml"/><Relationship Id="rId404" Type="http://schemas.openxmlformats.org/officeDocument/2006/relationships/customXml" Target="../ink/ink1633.xml"/><Relationship Id="rId446" Type="http://schemas.openxmlformats.org/officeDocument/2006/relationships/customXml" Target="../ink/ink1654.xml"/><Relationship Id="rId250" Type="http://schemas.openxmlformats.org/officeDocument/2006/relationships/customXml" Target="../ink/ink1556.xml"/><Relationship Id="rId292" Type="http://schemas.openxmlformats.org/officeDocument/2006/relationships/customXml" Target="../ink/ink1577.xml"/><Relationship Id="rId306" Type="http://schemas.openxmlformats.org/officeDocument/2006/relationships/customXml" Target="../ink/ink1584.xml"/><Relationship Id="rId488" Type="http://schemas.openxmlformats.org/officeDocument/2006/relationships/customXml" Target="../ink/ink1675.xml"/><Relationship Id="rId45" Type="http://schemas.openxmlformats.org/officeDocument/2006/relationships/image" Target="../media/image4872.png"/><Relationship Id="rId87" Type="http://schemas.openxmlformats.org/officeDocument/2006/relationships/image" Target="../media/image4893.png"/><Relationship Id="rId110" Type="http://schemas.openxmlformats.org/officeDocument/2006/relationships/customXml" Target="../ink/ink1486.xml"/><Relationship Id="rId348" Type="http://schemas.openxmlformats.org/officeDocument/2006/relationships/customXml" Target="../ink/ink1605.xml"/><Relationship Id="rId513" Type="http://schemas.openxmlformats.org/officeDocument/2006/relationships/image" Target="../media/image5106.png"/><Relationship Id="rId152" Type="http://schemas.openxmlformats.org/officeDocument/2006/relationships/customXml" Target="../ink/ink1507.xml"/><Relationship Id="rId194" Type="http://schemas.openxmlformats.org/officeDocument/2006/relationships/customXml" Target="../ink/ink1528.xml"/><Relationship Id="rId208" Type="http://schemas.openxmlformats.org/officeDocument/2006/relationships/customXml" Target="../ink/ink1535.xml"/><Relationship Id="rId415" Type="http://schemas.openxmlformats.org/officeDocument/2006/relationships/image" Target="../media/image5057.png"/><Relationship Id="rId457" Type="http://schemas.openxmlformats.org/officeDocument/2006/relationships/image" Target="../media/image5078.png"/><Relationship Id="rId261" Type="http://schemas.openxmlformats.org/officeDocument/2006/relationships/image" Target="../media/image4980.png"/><Relationship Id="rId499" Type="http://schemas.openxmlformats.org/officeDocument/2006/relationships/image" Target="../media/image5099.png"/><Relationship Id="rId14" Type="http://schemas.openxmlformats.org/officeDocument/2006/relationships/customXml" Target="../ink/ink1438.xml"/><Relationship Id="rId56" Type="http://schemas.openxmlformats.org/officeDocument/2006/relationships/customXml" Target="../ink/ink1459.xml"/><Relationship Id="rId317" Type="http://schemas.openxmlformats.org/officeDocument/2006/relationships/image" Target="../media/image5008.png"/><Relationship Id="rId359" Type="http://schemas.openxmlformats.org/officeDocument/2006/relationships/image" Target="../media/image5029.png"/><Relationship Id="rId524" Type="http://schemas.openxmlformats.org/officeDocument/2006/relationships/customXml" Target="../ink/ink1693.xml"/><Relationship Id="rId98" Type="http://schemas.openxmlformats.org/officeDocument/2006/relationships/customXml" Target="../ink/ink1480.xml"/><Relationship Id="rId121" Type="http://schemas.openxmlformats.org/officeDocument/2006/relationships/image" Target="../media/image4910.png"/><Relationship Id="rId163" Type="http://schemas.openxmlformats.org/officeDocument/2006/relationships/image" Target="../media/image4931.png"/><Relationship Id="rId219" Type="http://schemas.openxmlformats.org/officeDocument/2006/relationships/image" Target="../media/image4959.png"/><Relationship Id="rId370" Type="http://schemas.openxmlformats.org/officeDocument/2006/relationships/customXml" Target="../ink/ink1616.xml"/><Relationship Id="rId426" Type="http://schemas.openxmlformats.org/officeDocument/2006/relationships/customXml" Target="../ink/ink1644.xml"/><Relationship Id="rId230" Type="http://schemas.openxmlformats.org/officeDocument/2006/relationships/customXml" Target="../ink/ink1546.xml"/><Relationship Id="rId468" Type="http://schemas.openxmlformats.org/officeDocument/2006/relationships/customXml" Target="../ink/ink1665.xml"/><Relationship Id="rId25" Type="http://schemas.openxmlformats.org/officeDocument/2006/relationships/image" Target="../media/image4862.png"/><Relationship Id="rId67" Type="http://schemas.openxmlformats.org/officeDocument/2006/relationships/image" Target="../media/image4883.png"/><Relationship Id="rId272" Type="http://schemas.openxmlformats.org/officeDocument/2006/relationships/customXml" Target="../ink/ink1567.xml"/><Relationship Id="rId328" Type="http://schemas.openxmlformats.org/officeDocument/2006/relationships/customXml" Target="../ink/ink1595.xml"/><Relationship Id="rId535" Type="http://schemas.openxmlformats.org/officeDocument/2006/relationships/image" Target="../media/image5117.png"/><Relationship Id="rId132" Type="http://schemas.openxmlformats.org/officeDocument/2006/relationships/customXml" Target="../ink/ink1497.xml"/><Relationship Id="rId174" Type="http://schemas.openxmlformats.org/officeDocument/2006/relationships/customXml" Target="../ink/ink1518.xml"/><Relationship Id="rId381" Type="http://schemas.openxmlformats.org/officeDocument/2006/relationships/image" Target="../media/image5040.png"/><Relationship Id="rId241" Type="http://schemas.openxmlformats.org/officeDocument/2006/relationships/image" Target="../media/image4970.png"/><Relationship Id="rId437" Type="http://schemas.openxmlformats.org/officeDocument/2006/relationships/image" Target="../media/image5068.png"/><Relationship Id="rId479" Type="http://schemas.openxmlformats.org/officeDocument/2006/relationships/image" Target="../media/image5089.png"/><Relationship Id="rId36" Type="http://schemas.openxmlformats.org/officeDocument/2006/relationships/customXml" Target="../ink/ink1449.xml"/><Relationship Id="rId283" Type="http://schemas.openxmlformats.org/officeDocument/2006/relationships/image" Target="../media/image4991.png"/><Relationship Id="rId339" Type="http://schemas.openxmlformats.org/officeDocument/2006/relationships/image" Target="../media/image5019.png"/><Relationship Id="rId490" Type="http://schemas.openxmlformats.org/officeDocument/2006/relationships/customXml" Target="../ink/ink1676.xml"/><Relationship Id="rId504" Type="http://schemas.openxmlformats.org/officeDocument/2006/relationships/customXml" Target="../ink/ink1683.xml"/><Relationship Id="rId546" Type="http://schemas.openxmlformats.org/officeDocument/2006/relationships/customXml" Target="../ink/ink1704.xml"/><Relationship Id="rId78" Type="http://schemas.openxmlformats.org/officeDocument/2006/relationships/customXml" Target="../ink/ink1470.xml"/><Relationship Id="rId101" Type="http://schemas.openxmlformats.org/officeDocument/2006/relationships/image" Target="../media/image4900.png"/><Relationship Id="rId143" Type="http://schemas.openxmlformats.org/officeDocument/2006/relationships/image" Target="../media/image4921.png"/><Relationship Id="rId185" Type="http://schemas.openxmlformats.org/officeDocument/2006/relationships/image" Target="../media/image4942.png"/><Relationship Id="rId350" Type="http://schemas.openxmlformats.org/officeDocument/2006/relationships/customXml" Target="../ink/ink1606.xml"/><Relationship Id="rId406" Type="http://schemas.openxmlformats.org/officeDocument/2006/relationships/customXml" Target="../ink/ink1634.xml"/><Relationship Id="rId9" Type="http://schemas.openxmlformats.org/officeDocument/2006/relationships/image" Target="../media/image4854.png"/><Relationship Id="rId210" Type="http://schemas.openxmlformats.org/officeDocument/2006/relationships/customXml" Target="../ink/ink1536.xml"/><Relationship Id="rId392" Type="http://schemas.openxmlformats.org/officeDocument/2006/relationships/customXml" Target="../ink/ink1627.xml"/><Relationship Id="rId448" Type="http://schemas.openxmlformats.org/officeDocument/2006/relationships/customXml" Target="../ink/ink1655.xml"/><Relationship Id="rId252" Type="http://schemas.openxmlformats.org/officeDocument/2006/relationships/customXml" Target="../ink/ink1557.xml"/><Relationship Id="rId294" Type="http://schemas.openxmlformats.org/officeDocument/2006/relationships/customXml" Target="../ink/ink1578.xml"/><Relationship Id="rId308" Type="http://schemas.openxmlformats.org/officeDocument/2006/relationships/customXml" Target="../ink/ink1585.xml"/><Relationship Id="rId515" Type="http://schemas.openxmlformats.org/officeDocument/2006/relationships/image" Target="../media/image5107.png"/><Relationship Id="rId47" Type="http://schemas.openxmlformats.org/officeDocument/2006/relationships/image" Target="../media/image4873.png"/><Relationship Id="rId89" Type="http://schemas.openxmlformats.org/officeDocument/2006/relationships/image" Target="../media/image4894.png"/><Relationship Id="rId112" Type="http://schemas.openxmlformats.org/officeDocument/2006/relationships/customXml" Target="../ink/ink1487.xml"/><Relationship Id="rId154" Type="http://schemas.openxmlformats.org/officeDocument/2006/relationships/customXml" Target="../ink/ink1508.xml"/><Relationship Id="rId361" Type="http://schemas.openxmlformats.org/officeDocument/2006/relationships/image" Target="../media/image5030.png"/><Relationship Id="rId196" Type="http://schemas.openxmlformats.org/officeDocument/2006/relationships/customXml" Target="../ink/ink1529.xml"/><Relationship Id="rId417" Type="http://schemas.openxmlformats.org/officeDocument/2006/relationships/image" Target="../media/image5058.png"/><Relationship Id="rId459" Type="http://schemas.openxmlformats.org/officeDocument/2006/relationships/image" Target="../media/image5079.png"/><Relationship Id="rId16" Type="http://schemas.openxmlformats.org/officeDocument/2006/relationships/customXml" Target="../ink/ink1439.xml"/><Relationship Id="rId221" Type="http://schemas.openxmlformats.org/officeDocument/2006/relationships/image" Target="../media/image4960.png"/><Relationship Id="rId263" Type="http://schemas.openxmlformats.org/officeDocument/2006/relationships/image" Target="../media/image4981.png"/><Relationship Id="rId319" Type="http://schemas.openxmlformats.org/officeDocument/2006/relationships/image" Target="../media/image5009.png"/><Relationship Id="rId470" Type="http://schemas.openxmlformats.org/officeDocument/2006/relationships/customXml" Target="../ink/ink1666.xml"/><Relationship Id="rId526" Type="http://schemas.openxmlformats.org/officeDocument/2006/relationships/customXml" Target="../ink/ink1694.xml"/><Relationship Id="rId58" Type="http://schemas.openxmlformats.org/officeDocument/2006/relationships/customXml" Target="../ink/ink1460.xml"/><Relationship Id="rId123" Type="http://schemas.openxmlformats.org/officeDocument/2006/relationships/image" Target="../media/image4911.png"/><Relationship Id="rId330" Type="http://schemas.openxmlformats.org/officeDocument/2006/relationships/customXml" Target="../ink/ink1596.xml"/><Relationship Id="rId165" Type="http://schemas.openxmlformats.org/officeDocument/2006/relationships/image" Target="../media/image4932.png"/><Relationship Id="rId372" Type="http://schemas.openxmlformats.org/officeDocument/2006/relationships/customXml" Target="../ink/ink1617.xml"/><Relationship Id="rId428" Type="http://schemas.openxmlformats.org/officeDocument/2006/relationships/customXml" Target="../ink/ink1645.xml"/><Relationship Id="rId232" Type="http://schemas.openxmlformats.org/officeDocument/2006/relationships/customXml" Target="../ink/ink1547.xml"/><Relationship Id="rId274" Type="http://schemas.openxmlformats.org/officeDocument/2006/relationships/customXml" Target="../ink/ink1568.xml"/><Relationship Id="rId481" Type="http://schemas.openxmlformats.org/officeDocument/2006/relationships/image" Target="../media/image5090.png"/><Relationship Id="rId27" Type="http://schemas.openxmlformats.org/officeDocument/2006/relationships/image" Target="../media/image4863.png"/><Relationship Id="rId69" Type="http://schemas.openxmlformats.org/officeDocument/2006/relationships/image" Target="../media/image4884.png"/><Relationship Id="rId134" Type="http://schemas.openxmlformats.org/officeDocument/2006/relationships/customXml" Target="../ink/ink1498.xml"/><Relationship Id="rId537" Type="http://schemas.openxmlformats.org/officeDocument/2006/relationships/image" Target="../media/image5118.png"/><Relationship Id="rId80" Type="http://schemas.openxmlformats.org/officeDocument/2006/relationships/customXml" Target="../ink/ink1471.xml"/><Relationship Id="rId176" Type="http://schemas.openxmlformats.org/officeDocument/2006/relationships/customXml" Target="../ink/ink1519.xml"/><Relationship Id="rId341" Type="http://schemas.openxmlformats.org/officeDocument/2006/relationships/image" Target="../media/image5020.png"/><Relationship Id="rId383" Type="http://schemas.openxmlformats.org/officeDocument/2006/relationships/image" Target="../media/image5041.png"/><Relationship Id="rId439" Type="http://schemas.openxmlformats.org/officeDocument/2006/relationships/image" Target="../media/image5069.png"/><Relationship Id="rId201" Type="http://schemas.openxmlformats.org/officeDocument/2006/relationships/image" Target="../media/image4950.png"/><Relationship Id="rId243" Type="http://schemas.openxmlformats.org/officeDocument/2006/relationships/image" Target="../media/image4971.png"/><Relationship Id="rId285" Type="http://schemas.openxmlformats.org/officeDocument/2006/relationships/image" Target="../media/image4992.png"/><Relationship Id="rId450" Type="http://schemas.openxmlformats.org/officeDocument/2006/relationships/customXml" Target="../ink/ink1656.xml"/><Relationship Id="rId506" Type="http://schemas.openxmlformats.org/officeDocument/2006/relationships/customXml" Target="../ink/ink1684.xml"/><Relationship Id="rId38" Type="http://schemas.openxmlformats.org/officeDocument/2006/relationships/customXml" Target="../ink/ink1450.xml"/><Relationship Id="rId103" Type="http://schemas.openxmlformats.org/officeDocument/2006/relationships/image" Target="../media/image4901.png"/><Relationship Id="rId310" Type="http://schemas.openxmlformats.org/officeDocument/2006/relationships/customXml" Target="../ink/ink1586.xml"/><Relationship Id="rId492" Type="http://schemas.openxmlformats.org/officeDocument/2006/relationships/customXml" Target="../ink/ink1677.xml"/><Relationship Id="rId548" Type="http://schemas.openxmlformats.org/officeDocument/2006/relationships/customXml" Target="../ink/ink1705.xml"/><Relationship Id="rId91" Type="http://schemas.openxmlformats.org/officeDocument/2006/relationships/image" Target="../media/image4895.png"/><Relationship Id="rId145" Type="http://schemas.openxmlformats.org/officeDocument/2006/relationships/image" Target="../media/image4922.png"/><Relationship Id="rId187" Type="http://schemas.openxmlformats.org/officeDocument/2006/relationships/image" Target="../media/image4943.png"/><Relationship Id="rId352" Type="http://schemas.openxmlformats.org/officeDocument/2006/relationships/customXml" Target="../ink/ink1607.xml"/><Relationship Id="rId394" Type="http://schemas.openxmlformats.org/officeDocument/2006/relationships/customXml" Target="../ink/ink1628.xml"/><Relationship Id="rId408" Type="http://schemas.openxmlformats.org/officeDocument/2006/relationships/customXml" Target="../ink/ink1635.xml"/><Relationship Id="rId212" Type="http://schemas.openxmlformats.org/officeDocument/2006/relationships/customXml" Target="../ink/ink1537.xml"/><Relationship Id="rId254" Type="http://schemas.openxmlformats.org/officeDocument/2006/relationships/customXml" Target="../ink/ink1558.xml"/><Relationship Id="rId49" Type="http://schemas.openxmlformats.org/officeDocument/2006/relationships/image" Target="../media/image4874.png"/><Relationship Id="rId114" Type="http://schemas.openxmlformats.org/officeDocument/2006/relationships/customXml" Target="../ink/ink1488.xml"/><Relationship Id="rId296" Type="http://schemas.openxmlformats.org/officeDocument/2006/relationships/customXml" Target="../ink/ink1579.xml"/><Relationship Id="rId461" Type="http://schemas.openxmlformats.org/officeDocument/2006/relationships/image" Target="../media/image5080.png"/><Relationship Id="rId517" Type="http://schemas.openxmlformats.org/officeDocument/2006/relationships/image" Target="../media/image5108.png"/><Relationship Id="rId60" Type="http://schemas.openxmlformats.org/officeDocument/2006/relationships/customXml" Target="../ink/ink1461.xml"/><Relationship Id="rId156" Type="http://schemas.openxmlformats.org/officeDocument/2006/relationships/customXml" Target="../ink/ink1509.xml"/><Relationship Id="rId198" Type="http://schemas.openxmlformats.org/officeDocument/2006/relationships/customXml" Target="../ink/ink1530.xml"/><Relationship Id="rId321" Type="http://schemas.openxmlformats.org/officeDocument/2006/relationships/image" Target="../media/image5010.png"/><Relationship Id="rId363" Type="http://schemas.openxmlformats.org/officeDocument/2006/relationships/image" Target="../media/image5031.png"/><Relationship Id="rId419" Type="http://schemas.openxmlformats.org/officeDocument/2006/relationships/image" Target="../media/image5059.png"/><Relationship Id="rId223" Type="http://schemas.openxmlformats.org/officeDocument/2006/relationships/image" Target="../media/image4961.png"/><Relationship Id="rId430" Type="http://schemas.openxmlformats.org/officeDocument/2006/relationships/customXml" Target="../ink/ink1646.xml"/><Relationship Id="rId18" Type="http://schemas.openxmlformats.org/officeDocument/2006/relationships/customXml" Target="../ink/ink1440.xml"/><Relationship Id="rId265" Type="http://schemas.openxmlformats.org/officeDocument/2006/relationships/image" Target="../media/image4982.png"/><Relationship Id="rId472" Type="http://schemas.openxmlformats.org/officeDocument/2006/relationships/customXml" Target="../ink/ink1667.xml"/><Relationship Id="rId528" Type="http://schemas.openxmlformats.org/officeDocument/2006/relationships/customXml" Target="../ink/ink1695.xml"/><Relationship Id="rId125" Type="http://schemas.openxmlformats.org/officeDocument/2006/relationships/image" Target="../media/image4912.png"/><Relationship Id="rId167" Type="http://schemas.openxmlformats.org/officeDocument/2006/relationships/image" Target="../media/image4933.png"/><Relationship Id="rId332" Type="http://schemas.openxmlformats.org/officeDocument/2006/relationships/customXml" Target="../ink/ink1597.xml"/><Relationship Id="rId374" Type="http://schemas.openxmlformats.org/officeDocument/2006/relationships/customXml" Target="../ink/ink1618.xml"/><Relationship Id="rId71" Type="http://schemas.openxmlformats.org/officeDocument/2006/relationships/image" Target="../media/image4885.png"/><Relationship Id="rId234" Type="http://schemas.openxmlformats.org/officeDocument/2006/relationships/customXml" Target="../ink/ink1548.xml"/><Relationship Id="rId2" Type="http://schemas.openxmlformats.org/officeDocument/2006/relationships/customXml" Target="../ink/ink1432.xml"/><Relationship Id="rId29" Type="http://schemas.openxmlformats.org/officeDocument/2006/relationships/image" Target="../media/image4864.png"/><Relationship Id="rId276" Type="http://schemas.openxmlformats.org/officeDocument/2006/relationships/customXml" Target="../ink/ink1569.xml"/><Relationship Id="rId441" Type="http://schemas.openxmlformats.org/officeDocument/2006/relationships/image" Target="../media/image5070.png"/><Relationship Id="rId483" Type="http://schemas.openxmlformats.org/officeDocument/2006/relationships/image" Target="../media/image5091.png"/><Relationship Id="rId539" Type="http://schemas.openxmlformats.org/officeDocument/2006/relationships/image" Target="../media/image5119.png"/><Relationship Id="rId40" Type="http://schemas.openxmlformats.org/officeDocument/2006/relationships/customXml" Target="../ink/ink1451.xml"/><Relationship Id="rId136" Type="http://schemas.openxmlformats.org/officeDocument/2006/relationships/customXml" Target="../ink/ink1499.xml"/><Relationship Id="rId178" Type="http://schemas.openxmlformats.org/officeDocument/2006/relationships/customXml" Target="../ink/ink1520.xml"/><Relationship Id="rId301" Type="http://schemas.openxmlformats.org/officeDocument/2006/relationships/image" Target="../media/image5000.png"/><Relationship Id="rId343" Type="http://schemas.openxmlformats.org/officeDocument/2006/relationships/image" Target="../media/image5021.png"/><Relationship Id="rId550" Type="http://schemas.openxmlformats.org/officeDocument/2006/relationships/customXml" Target="../ink/ink1706.xml"/><Relationship Id="rId82" Type="http://schemas.openxmlformats.org/officeDocument/2006/relationships/customXml" Target="../ink/ink1472.xml"/><Relationship Id="rId203" Type="http://schemas.openxmlformats.org/officeDocument/2006/relationships/image" Target="../media/image4951.png"/><Relationship Id="rId385" Type="http://schemas.openxmlformats.org/officeDocument/2006/relationships/image" Target="../media/image5042.png"/><Relationship Id="rId245" Type="http://schemas.openxmlformats.org/officeDocument/2006/relationships/image" Target="../media/image4972.png"/><Relationship Id="rId287" Type="http://schemas.openxmlformats.org/officeDocument/2006/relationships/image" Target="../media/image4993.png"/><Relationship Id="rId410" Type="http://schemas.openxmlformats.org/officeDocument/2006/relationships/customXml" Target="../ink/ink1636.xml"/><Relationship Id="rId452" Type="http://schemas.openxmlformats.org/officeDocument/2006/relationships/customXml" Target="../ink/ink1657.xml"/><Relationship Id="rId494" Type="http://schemas.openxmlformats.org/officeDocument/2006/relationships/customXml" Target="../ink/ink1678.xml"/><Relationship Id="rId508" Type="http://schemas.openxmlformats.org/officeDocument/2006/relationships/customXml" Target="../ink/ink1685.xml"/><Relationship Id="rId105" Type="http://schemas.openxmlformats.org/officeDocument/2006/relationships/image" Target="../media/image4902.png"/><Relationship Id="rId147" Type="http://schemas.openxmlformats.org/officeDocument/2006/relationships/image" Target="../media/image4923.png"/><Relationship Id="rId312" Type="http://schemas.openxmlformats.org/officeDocument/2006/relationships/customXml" Target="../ink/ink1587.xml"/><Relationship Id="rId354" Type="http://schemas.openxmlformats.org/officeDocument/2006/relationships/customXml" Target="../ink/ink1608.xml"/><Relationship Id="rId51" Type="http://schemas.openxmlformats.org/officeDocument/2006/relationships/image" Target="../media/image4875.png"/><Relationship Id="rId93" Type="http://schemas.openxmlformats.org/officeDocument/2006/relationships/image" Target="../media/image4896.png"/><Relationship Id="rId189" Type="http://schemas.openxmlformats.org/officeDocument/2006/relationships/image" Target="../media/image4944.png"/><Relationship Id="rId396" Type="http://schemas.openxmlformats.org/officeDocument/2006/relationships/customXml" Target="../ink/ink1629.xml"/><Relationship Id="rId214" Type="http://schemas.openxmlformats.org/officeDocument/2006/relationships/customXml" Target="../ink/ink1538.xml"/><Relationship Id="rId256" Type="http://schemas.openxmlformats.org/officeDocument/2006/relationships/customXml" Target="../ink/ink1559.xml"/><Relationship Id="rId298" Type="http://schemas.openxmlformats.org/officeDocument/2006/relationships/customXml" Target="../ink/ink1580.xml"/><Relationship Id="rId421" Type="http://schemas.openxmlformats.org/officeDocument/2006/relationships/image" Target="../media/image5060.png"/><Relationship Id="rId463" Type="http://schemas.openxmlformats.org/officeDocument/2006/relationships/image" Target="../media/image5081.png"/><Relationship Id="rId519" Type="http://schemas.openxmlformats.org/officeDocument/2006/relationships/image" Target="../media/image5109.png"/><Relationship Id="rId116" Type="http://schemas.openxmlformats.org/officeDocument/2006/relationships/customXml" Target="../ink/ink1489.xml"/><Relationship Id="rId158" Type="http://schemas.openxmlformats.org/officeDocument/2006/relationships/customXml" Target="../ink/ink1510.xml"/><Relationship Id="rId323" Type="http://schemas.openxmlformats.org/officeDocument/2006/relationships/image" Target="../media/image5011.png"/><Relationship Id="rId530" Type="http://schemas.openxmlformats.org/officeDocument/2006/relationships/customXml" Target="../ink/ink1696.xml"/><Relationship Id="rId20" Type="http://schemas.openxmlformats.org/officeDocument/2006/relationships/customXml" Target="../ink/ink1441.xml"/><Relationship Id="rId62" Type="http://schemas.openxmlformats.org/officeDocument/2006/relationships/customXml" Target="../ink/ink1462.xml"/><Relationship Id="rId365" Type="http://schemas.openxmlformats.org/officeDocument/2006/relationships/image" Target="../media/image5032.png"/><Relationship Id="rId225" Type="http://schemas.openxmlformats.org/officeDocument/2006/relationships/image" Target="../media/image4962.png"/><Relationship Id="rId267" Type="http://schemas.openxmlformats.org/officeDocument/2006/relationships/image" Target="../media/image4983.png"/><Relationship Id="rId432" Type="http://schemas.openxmlformats.org/officeDocument/2006/relationships/customXml" Target="../ink/ink1647.xml"/><Relationship Id="rId474" Type="http://schemas.openxmlformats.org/officeDocument/2006/relationships/customXml" Target="../ink/ink1668.xml"/><Relationship Id="rId127" Type="http://schemas.openxmlformats.org/officeDocument/2006/relationships/image" Target="../media/image4913.png"/><Relationship Id="rId31" Type="http://schemas.openxmlformats.org/officeDocument/2006/relationships/image" Target="../media/image4865.png"/><Relationship Id="rId73" Type="http://schemas.openxmlformats.org/officeDocument/2006/relationships/image" Target="../media/image4886.png"/><Relationship Id="rId169" Type="http://schemas.openxmlformats.org/officeDocument/2006/relationships/image" Target="../media/image4934.png"/><Relationship Id="rId334" Type="http://schemas.openxmlformats.org/officeDocument/2006/relationships/customXml" Target="../ink/ink1598.xml"/><Relationship Id="rId376" Type="http://schemas.openxmlformats.org/officeDocument/2006/relationships/customXml" Target="../ink/ink1619.xml"/><Relationship Id="rId541" Type="http://schemas.openxmlformats.org/officeDocument/2006/relationships/image" Target="../media/image5120.png"/><Relationship Id="rId4" Type="http://schemas.openxmlformats.org/officeDocument/2006/relationships/customXml" Target="../ink/ink1433.xml"/><Relationship Id="rId180" Type="http://schemas.openxmlformats.org/officeDocument/2006/relationships/customXml" Target="../ink/ink1521.xml"/><Relationship Id="rId236" Type="http://schemas.openxmlformats.org/officeDocument/2006/relationships/customXml" Target="../ink/ink1549.xml"/><Relationship Id="rId278" Type="http://schemas.openxmlformats.org/officeDocument/2006/relationships/customXml" Target="../ink/ink1570.xml"/><Relationship Id="rId401" Type="http://schemas.openxmlformats.org/officeDocument/2006/relationships/image" Target="../media/image5050.png"/><Relationship Id="rId443" Type="http://schemas.openxmlformats.org/officeDocument/2006/relationships/image" Target="../media/image5071.png"/><Relationship Id="rId303" Type="http://schemas.openxmlformats.org/officeDocument/2006/relationships/image" Target="../media/image5001.png"/><Relationship Id="rId485" Type="http://schemas.openxmlformats.org/officeDocument/2006/relationships/image" Target="../media/image5092.png"/><Relationship Id="rId42" Type="http://schemas.openxmlformats.org/officeDocument/2006/relationships/customXml" Target="../ink/ink1452.xml"/><Relationship Id="rId84" Type="http://schemas.openxmlformats.org/officeDocument/2006/relationships/customXml" Target="../ink/ink1473.xml"/><Relationship Id="rId138" Type="http://schemas.openxmlformats.org/officeDocument/2006/relationships/customXml" Target="../ink/ink1500.xml"/><Relationship Id="rId345" Type="http://schemas.openxmlformats.org/officeDocument/2006/relationships/image" Target="../media/image5022.png"/><Relationship Id="rId387" Type="http://schemas.openxmlformats.org/officeDocument/2006/relationships/image" Target="../media/image5043.png"/><Relationship Id="rId510" Type="http://schemas.openxmlformats.org/officeDocument/2006/relationships/customXml" Target="../ink/ink1686.xml"/><Relationship Id="rId552" Type="http://schemas.openxmlformats.org/officeDocument/2006/relationships/customXml" Target="../ink/ink1707.xml"/><Relationship Id="rId191" Type="http://schemas.openxmlformats.org/officeDocument/2006/relationships/image" Target="../media/image4945.png"/><Relationship Id="rId205" Type="http://schemas.openxmlformats.org/officeDocument/2006/relationships/image" Target="../media/image4952.png"/><Relationship Id="rId247" Type="http://schemas.openxmlformats.org/officeDocument/2006/relationships/image" Target="../media/image4973.png"/><Relationship Id="rId412" Type="http://schemas.openxmlformats.org/officeDocument/2006/relationships/customXml" Target="../ink/ink1637.xml"/><Relationship Id="rId107" Type="http://schemas.openxmlformats.org/officeDocument/2006/relationships/image" Target="../media/image4903.png"/><Relationship Id="rId289" Type="http://schemas.openxmlformats.org/officeDocument/2006/relationships/image" Target="../media/image4994.png"/><Relationship Id="rId454" Type="http://schemas.openxmlformats.org/officeDocument/2006/relationships/customXml" Target="../ink/ink1658.xml"/><Relationship Id="rId496" Type="http://schemas.openxmlformats.org/officeDocument/2006/relationships/customXml" Target="../ink/ink1679.xml"/><Relationship Id="rId11" Type="http://schemas.openxmlformats.org/officeDocument/2006/relationships/image" Target="../media/image4855.png"/><Relationship Id="rId53" Type="http://schemas.openxmlformats.org/officeDocument/2006/relationships/image" Target="../media/image4876.png"/><Relationship Id="rId149" Type="http://schemas.openxmlformats.org/officeDocument/2006/relationships/image" Target="../media/image4924.png"/><Relationship Id="rId314" Type="http://schemas.openxmlformats.org/officeDocument/2006/relationships/customXml" Target="../ink/ink1588.xml"/><Relationship Id="rId356" Type="http://schemas.openxmlformats.org/officeDocument/2006/relationships/customXml" Target="../ink/ink1609.xml"/><Relationship Id="rId398" Type="http://schemas.openxmlformats.org/officeDocument/2006/relationships/customXml" Target="../ink/ink1630.xml"/><Relationship Id="rId521" Type="http://schemas.openxmlformats.org/officeDocument/2006/relationships/image" Target="../media/image5110.png"/><Relationship Id="rId95" Type="http://schemas.openxmlformats.org/officeDocument/2006/relationships/image" Target="../media/image4897.png"/><Relationship Id="rId160" Type="http://schemas.openxmlformats.org/officeDocument/2006/relationships/customXml" Target="../ink/ink1511.xml"/><Relationship Id="rId216" Type="http://schemas.openxmlformats.org/officeDocument/2006/relationships/customXml" Target="../ink/ink1539.xml"/><Relationship Id="rId423" Type="http://schemas.openxmlformats.org/officeDocument/2006/relationships/image" Target="../media/image5061.png"/><Relationship Id="rId258" Type="http://schemas.openxmlformats.org/officeDocument/2006/relationships/customXml" Target="../ink/ink1560.xml"/><Relationship Id="rId465" Type="http://schemas.openxmlformats.org/officeDocument/2006/relationships/image" Target="../media/image5082.png"/><Relationship Id="rId22" Type="http://schemas.openxmlformats.org/officeDocument/2006/relationships/customXml" Target="../ink/ink1442.xml"/><Relationship Id="rId64" Type="http://schemas.openxmlformats.org/officeDocument/2006/relationships/customXml" Target="../ink/ink1463.xml"/><Relationship Id="rId118" Type="http://schemas.openxmlformats.org/officeDocument/2006/relationships/customXml" Target="../ink/ink1490.xml"/><Relationship Id="rId325" Type="http://schemas.openxmlformats.org/officeDocument/2006/relationships/image" Target="../media/image5012.png"/><Relationship Id="rId367" Type="http://schemas.openxmlformats.org/officeDocument/2006/relationships/image" Target="../media/image5033.png"/><Relationship Id="rId532" Type="http://schemas.openxmlformats.org/officeDocument/2006/relationships/customXml" Target="../ink/ink1697.xml"/><Relationship Id="rId171" Type="http://schemas.openxmlformats.org/officeDocument/2006/relationships/image" Target="../media/image4935.png"/><Relationship Id="rId227" Type="http://schemas.openxmlformats.org/officeDocument/2006/relationships/image" Target="../media/image4963.png"/><Relationship Id="rId269" Type="http://schemas.openxmlformats.org/officeDocument/2006/relationships/image" Target="../media/image4984.png"/><Relationship Id="rId434" Type="http://schemas.openxmlformats.org/officeDocument/2006/relationships/customXml" Target="../ink/ink1648.xml"/><Relationship Id="rId476" Type="http://schemas.openxmlformats.org/officeDocument/2006/relationships/customXml" Target="../ink/ink1669.xml"/><Relationship Id="rId33" Type="http://schemas.openxmlformats.org/officeDocument/2006/relationships/image" Target="../media/image4866.png"/><Relationship Id="rId129" Type="http://schemas.openxmlformats.org/officeDocument/2006/relationships/image" Target="../media/image4914.png"/><Relationship Id="rId280" Type="http://schemas.openxmlformats.org/officeDocument/2006/relationships/customXml" Target="../ink/ink1571.xml"/><Relationship Id="rId336" Type="http://schemas.openxmlformats.org/officeDocument/2006/relationships/customXml" Target="../ink/ink1599.xml"/><Relationship Id="rId501" Type="http://schemas.openxmlformats.org/officeDocument/2006/relationships/image" Target="../media/image5100.png"/><Relationship Id="rId543" Type="http://schemas.openxmlformats.org/officeDocument/2006/relationships/image" Target="../media/image5121.png"/><Relationship Id="rId75" Type="http://schemas.openxmlformats.org/officeDocument/2006/relationships/image" Target="../media/image4887.png"/><Relationship Id="rId140" Type="http://schemas.openxmlformats.org/officeDocument/2006/relationships/customXml" Target="../ink/ink1501.xml"/><Relationship Id="rId182" Type="http://schemas.openxmlformats.org/officeDocument/2006/relationships/customXml" Target="../ink/ink1522.xml"/><Relationship Id="rId378" Type="http://schemas.openxmlformats.org/officeDocument/2006/relationships/customXml" Target="../ink/ink1620.xml"/><Relationship Id="rId403" Type="http://schemas.openxmlformats.org/officeDocument/2006/relationships/image" Target="../media/image5051.png"/><Relationship Id="rId6" Type="http://schemas.openxmlformats.org/officeDocument/2006/relationships/customXml" Target="../ink/ink1434.xml"/><Relationship Id="rId238" Type="http://schemas.openxmlformats.org/officeDocument/2006/relationships/customXml" Target="../ink/ink1550.xml"/><Relationship Id="rId445" Type="http://schemas.openxmlformats.org/officeDocument/2006/relationships/image" Target="../media/image5072.png"/><Relationship Id="rId487" Type="http://schemas.openxmlformats.org/officeDocument/2006/relationships/image" Target="../media/image5093.png"/><Relationship Id="rId291" Type="http://schemas.openxmlformats.org/officeDocument/2006/relationships/image" Target="../media/image4995.png"/><Relationship Id="rId305" Type="http://schemas.openxmlformats.org/officeDocument/2006/relationships/image" Target="../media/image5002.png"/><Relationship Id="rId347" Type="http://schemas.openxmlformats.org/officeDocument/2006/relationships/image" Target="../media/image5023.png"/><Relationship Id="rId512" Type="http://schemas.openxmlformats.org/officeDocument/2006/relationships/customXml" Target="../ink/ink1687.xml"/><Relationship Id="rId44" Type="http://schemas.openxmlformats.org/officeDocument/2006/relationships/customXml" Target="../ink/ink1453.xml"/><Relationship Id="rId86" Type="http://schemas.openxmlformats.org/officeDocument/2006/relationships/customXml" Target="../ink/ink1474.xml"/><Relationship Id="rId151" Type="http://schemas.openxmlformats.org/officeDocument/2006/relationships/image" Target="../media/image4925.png"/><Relationship Id="rId389" Type="http://schemas.openxmlformats.org/officeDocument/2006/relationships/image" Target="../media/image5044.png"/><Relationship Id="rId193" Type="http://schemas.openxmlformats.org/officeDocument/2006/relationships/image" Target="../media/image4946.png"/><Relationship Id="rId207" Type="http://schemas.openxmlformats.org/officeDocument/2006/relationships/image" Target="../media/image4953.png"/><Relationship Id="rId249" Type="http://schemas.openxmlformats.org/officeDocument/2006/relationships/image" Target="../media/image4974.png"/><Relationship Id="rId414" Type="http://schemas.openxmlformats.org/officeDocument/2006/relationships/customXml" Target="../ink/ink1638.xml"/><Relationship Id="rId456" Type="http://schemas.openxmlformats.org/officeDocument/2006/relationships/customXml" Target="../ink/ink1659.xml"/><Relationship Id="rId498" Type="http://schemas.openxmlformats.org/officeDocument/2006/relationships/customXml" Target="../ink/ink1680.xml"/><Relationship Id="rId13" Type="http://schemas.openxmlformats.org/officeDocument/2006/relationships/image" Target="../media/image4856.png"/><Relationship Id="rId109" Type="http://schemas.openxmlformats.org/officeDocument/2006/relationships/image" Target="../media/image4904.png"/><Relationship Id="rId260" Type="http://schemas.openxmlformats.org/officeDocument/2006/relationships/customXml" Target="../ink/ink1561.xml"/><Relationship Id="rId316" Type="http://schemas.openxmlformats.org/officeDocument/2006/relationships/customXml" Target="../ink/ink1589.xml"/><Relationship Id="rId523" Type="http://schemas.openxmlformats.org/officeDocument/2006/relationships/image" Target="../media/image5111.png"/><Relationship Id="rId55" Type="http://schemas.openxmlformats.org/officeDocument/2006/relationships/image" Target="../media/image4877.png"/><Relationship Id="rId97" Type="http://schemas.openxmlformats.org/officeDocument/2006/relationships/image" Target="../media/image4898.png"/><Relationship Id="rId120" Type="http://schemas.openxmlformats.org/officeDocument/2006/relationships/customXml" Target="../ink/ink1491.xml"/><Relationship Id="rId358" Type="http://schemas.openxmlformats.org/officeDocument/2006/relationships/customXml" Target="../ink/ink1610.xml"/><Relationship Id="rId162" Type="http://schemas.openxmlformats.org/officeDocument/2006/relationships/customXml" Target="../ink/ink1512.xml"/><Relationship Id="rId218" Type="http://schemas.openxmlformats.org/officeDocument/2006/relationships/customXml" Target="../ink/ink1540.xml"/><Relationship Id="rId425" Type="http://schemas.openxmlformats.org/officeDocument/2006/relationships/image" Target="../media/image5062.png"/><Relationship Id="rId467" Type="http://schemas.openxmlformats.org/officeDocument/2006/relationships/image" Target="../media/image5083.png"/><Relationship Id="rId271" Type="http://schemas.openxmlformats.org/officeDocument/2006/relationships/image" Target="../media/image4985.png"/><Relationship Id="rId24" Type="http://schemas.openxmlformats.org/officeDocument/2006/relationships/customXml" Target="../ink/ink1443.xml"/><Relationship Id="rId66" Type="http://schemas.openxmlformats.org/officeDocument/2006/relationships/customXml" Target="../ink/ink1464.xml"/><Relationship Id="rId131" Type="http://schemas.openxmlformats.org/officeDocument/2006/relationships/image" Target="../media/image4915.png"/><Relationship Id="rId327" Type="http://schemas.openxmlformats.org/officeDocument/2006/relationships/image" Target="../media/image5013.png"/><Relationship Id="rId369" Type="http://schemas.openxmlformats.org/officeDocument/2006/relationships/image" Target="../media/image5034.png"/><Relationship Id="rId534" Type="http://schemas.openxmlformats.org/officeDocument/2006/relationships/customXml" Target="../ink/ink1698.xml"/><Relationship Id="rId173" Type="http://schemas.openxmlformats.org/officeDocument/2006/relationships/image" Target="../media/image4936.png"/><Relationship Id="rId229" Type="http://schemas.openxmlformats.org/officeDocument/2006/relationships/image" Target="../media/image4964.png"/><Relationship Id="rId380" Type="http://schemas.openxmlformats.org/officeDocument/2006/relationships/customXml" Target="../ink/ink1621.xml"/><Relationship Id="rId436" Type="http://schemas.openxmlformats.org/officeDocument/2006/relationships/customXml" Target="../ink/ink1649.xml"/><Relationship Id="rId240" Type="http://schemas.openxmlformats.org/officeDocument/2006/relationships/customXml" Target="../ink/ink1551.xml"/><Relationship Id="rId478" Type="http://schemas.openxmlformats.org/officeDocument/2006/relationships/customXml" Target="../ink/ink1670.xml"/><Relationship Id="rId35" Type="http://schemas.openxmlformats.org/officeDocument/2006/relationships/image" Target="../media/image4867.png"/><Relationship Id="rId77" Type="http://schemas.openxmlformats.org/officeDocument/2006/relationships/image" Target="../media/image4888.png"/><Relationship Id="rId100" Type="http://schemas.openxmlformats.org/officeDocument/2006/relationships/customXml" Target="../ink/ink1481.xml"/><Relationship Id="rId282" Type="http://schemas.openxmlformats.org/officeDocument/2006/relationships/customXml" Target="../ink/ink1572.xml"/><Relationship Id="rId338" Type="http://schemas.openxmlformats.org/officeDocument/2006/relationships/customXml" Target="../ink/ink1600.xml"/><Relationship Id="rId503" Type="http://schemas.openxmlformats.org/officeDocument/2006/relationships/image" Target="../media/image5101.png"/><Relationship Id="rId545" Type="http://schemas.openxmlformats.org/officeDocument/2006/relationships/image" Target="../media/image5122.png"/><Relationship Id="rId8" Type="http://schemas.openxmlformats.org/officeDocument/2006/relationships/customXml" Target="../ink/ink1435.xml"/><Relationship Id="rId142" Type="http://schemas.openxmlformats.org/officeDocument/2006/relationships/customXml" Target="../ink/ink1502.xml"/><Relationship Id="rId184" Type="http://schemas.openxmlformats.org/officeDocument/2006/relationships/customXml" Target="../ink/ink1523.xml"/><Relationship Id="rId391" Type="http://schemas.openxmlformats.org/officeDocument/2006/relationships/image" Target="../media/image5045.png"/><Relationship Id="rId405" Type="http://schemas.openxmlformats.org/officeDocument/2006/relationships/image" Target="../media/image5052.png"/><Relationship Id="rId447" Type="http://schemas.openxmlformats.org/officeDocument/2006/relationships/image" Target="../media/image5073.png"/><Relationship Id="rId251" Type="http://schemas.openxmlformats.org/officeDocument/2006/relationships/image" Target="../media/image4975.png"/><Relationship Id="rId489" Type="http://schemas.openxmlformats.org/officeDocument/2006/relationships/image" Target="../media/image5094.png"/><Relationship Id="rId46" Type="http://schemas.openxmlformats.org/officeDocument/2006/relationships/customXml" Target="../ink/ink1454.xml"/><Relationship Id="rId293" Type="http://schemas.openxmlformats.org/officeDocument/2006/relationships/image" Target="../media/image4996.png"/><Relationship Id="rId307" Type="http://schemas.openxmlformats.org/officeDocument/2006/relationships/image" Target="../media/image5003.png"/><Relationship Id="rId349" Type="http://schemas.openxmlformats.org/officeDocument/2006/relationships/image" Target="../media/image5024.png"/><Relationship Id="rId514" Type="http://schemas.openxmlformats.org/officeDocument/2006/relationships/customXml" Target="../ink/ink1688.xml"/><Relationship Id="rId88" Type="http://schemas.openxmlformats.org/officeDocument/2006/relationships/customXml" Target="../ink/ink1475.xml"/><Relationship Id="rId111" Type="http://schemas.openxmlformats.org/officeDocument/2006/relationships/image" Target="../media/image4905.png"/><Relationship Id="rId153" Type="http://schemas.openxmlformats.org/officeDocument/2006/relationships/image" Target="../media/image4926.png"/><Relationship Id="rId195" Type="http://schemas.openxmlformats.org/officeDocument/2006/relationships/image" Target="../media/image4947.png"/><Relationship Id="rId209" Type="http://schemas.openxmlformats.org/officeDocument/2006/relationships/image" Target="../media/image4954.png"/><Relationship Id="rId360" Type="http://schemas.openxmlformats.org/officeDocument/2006/relationships/customXml" Target="../ink/ink1611.xml"/><Relationship Id="rId416" Type="http://schemas.openxmlformats.org/officeDocument/2006/relationships/customXml" Target="../ink/ink1639.xml"/><Relationship Id="rId220" Type="http://schemas.openxmlformats.org/officeDocument/2006/relationships/customXml" Target="../ink/ink1541.xml"/><Relationship Id="rId458" Type="http://schemas.openxmlformats.org/officeDocument/2006/relationships/customXml" Target="../ink/ink1660.xml"/><Relationship Id="rId15" Type="http://schemas.openxmlformats.org/officeDocument/2006/relationships/image" Target="../media/image4857.png"/><Relationship Id="rId57" Type="http://schemas.openxmlformats.org/officeDocument/2006/relationships/image" Target="../media/image4878.png"/><Relationship Id="rId262" Type="http://schemas.openxmlformats.org/officeDocument/2006/relationships/customXml" Target="../ink/ink1562.xml"/><Relationship Id="rId318" Type="http://schemas.openxmlformats.org/officeDocument/2006/relationships/customXml" Target="../ink/ink1590.xml"/><Relationship Id="rId525" Type="http://schemas.openxmlformats.org/officeDocument/2006/relationships/image" Target="../media/image5112.png"/><Relationship Id="rId99" Type="http://schemas.openxmlformats.org/officeDocument/2006/relationships/image" Target="../media/image4899.png"/><Relationship Id="rId122" Type="http://schemas.openxmlformats.org/officeDocument/2006/relationships/customXml" Target="../ink/ink1492.xml"/><Relationship Id="rId164" Type="http://schemas.openxmlformats.org/officeDocument/2006/relationships/customXml" Target="../ink/ink1513.xml"/><Relationship Id="rId371" Type="http://schemas.openxmlformats.org/officeDocument/2006/relationships/image" Target="../media/image5035.png"/><Relationship Id="rId427" Type="http://schemas.openxmlformats.org/officeDocument/2006/relationships/image" Target="../media/image5063.png"/><Relationship Id="rId469" Type="http://schemas.openxmlformats.org/officeDocument/2006/relationships/image" Target="../media/image5084.png"/><Relationship Id="rId26" Type="http://schemas.openxmlformats.org/officeDocument/2006/relationships/customXml" Target="../ink/ink1444.xml"/><Relationship Id="rId231" Type="http://schemas.openxmlformats.org/officeDocument/2006/relationships/image" Target="../media/image4965.png"/><Relationship Id="rId273" Type="http://schemas.openxmlformats.org/officeDocument/2006/relationships/image" Target="../media/image4986.png"/><Relationship Id="rId329" Type="http://schemas.openxmlformats.org/officeDocument/2006/relationships/image" Target="../media/image5014.png"/><Relationship Id="rId480" Type="http://schemas.openxmlformats.org/officeDocument/2006/relationships/customXml" Target="../ink/ink1671.xml"/><Relationship Id="rId536" Type="http://schemas.openxmlformats.org/officeDocument/2006/relationships/customXml" Target="../ink/ink1699.xml"/><Relationship Id="rId68" Type="http://schemas.openxmlformats.org/officeDocument/2006/relationships/customXml" Target="../ink/ink1465.xml"/><Relationship Id="rId133" Type="http://schemas.openxmlformats.org/officeDocument/2006/relationships/image" Target="../media/image4916.png"/><Relationship Id="rId175" Type="http://schemas.openxmlformats.org/officeDocument/2006/relationships/image" Target="../media/image4937.png"/><Relationship Id="rId340" Type="http://schemas.openxmlformats.org/officeDocument/2006/relationships/customXml" Target="../ink/ink1601.xml"/><Relationship Id="rId200" Type="http://schemas.openxmlformats.org/officeDocument/2006/relationships/customXml" Target="../ink/ink1531.xml"/><Relationship Id="rId382" Type="http://schemas.openxmlformats.org/officeDocument/2006/relationships/customXml" Target="../ink/ink1622.xml"/><Relationship Id="rId438" Type="http://schemas.openxmlformats.org/officeDocument/2006/relationships/customXml" Target="../ink/ink1650.xml"/><Relationship Id="rId242" Type="http://schemas.openxmlformats.org/officeDocument/2006/relationships/customXml" Target="../ink/ink1552.xml"/><Relationship Id="rId284" Type="http://schemas.openxmlformats.org/officeDocument/2006/relationships/customXml" Target="../ink/ink1573.xml"/><Relationship Id="rId491" Type="http://schemas.openxmlformats.org/officeDocument/2006/relationships/image" Target="../media/image5095.png"/><Relationship Id="rId505" Type="http://schemas.openxmlformats.org/officeDocument/2006/relationships/image" Target="../media/image5102.png"/><Relationship Id="rId37" Type="http://schemas.openxmlformats.org/officeDocument/2006/relationships/image" Target="../media/image4868.png"/><Relationship Id="rId79" Type="http://schemas.openxmlformats.org/officeDocument/2006/relationships/image" Target="../media/image4889.png"/><Relationship Id="rId102" Type="http://schemas.openxmlformats.org/officeDocument/2006/relationships/customXml" Target="../ink/ink1482.xml"/><Relationship Id="rId144" Type="http://schemas.openxmlformats.org/officeDocument/2006/relationships/customXml" Target="../ink/ink1503.xml"/><Relationship Id="rId547" Type="http://schemas.openxmlformats.org/officeDocument/2006/relationships/image" Target="../media/image5123.png"/><Relationship Id="rId90" Type="http://schemas.openxmlformats.org/officeDocument/2006/relationships/customXml" Target="../ink/ink1476.xml"/><Relationship Id="rId186" Type="http://schemas.openxmlformats.org/officeDocument/2006/relationships/customXml" Target="../ink/ink1524.xml"/><Relationship Id="rId351" Type="http://schemas.openxmlformats.org/officeDocument/2006/relationships/image" Target="../media/image5025.png"/><Relationship Id="rId393" Type="http://schemas.openxmlformats.org/officeDocument/2006/relationships/image" Target="../media/image5046.png"/><Relationship Id="rId407" Type="http://schemas.openxmlformats.org/officeDocument/2006/relationships/image" Target="../media/image5053.png"/><Relationship Id="rId449" Type="http://schemas.openxmlformats.org/officeDocument/2006/relationships/image" Target="../media/image5074.png"/><Relationship Id="rId211" Type="http://schemas.openxmlformats.org/officeDocument/2006/relationships/image" Target="../media/image4955.png"/><Relationship Id="rId253" Type="http://schemas.openxmlformats.org/officeDocument/2006/relationships/image" Target="../media/image4976.png"/><Relationship Id="rId295" Type="http://schemas.openxmlformats.org/officeDocument/2006/relationships/image" Target="../media/image4997.png"/><Relationship Id="rId309" Type="http://schemas.openxmlformats.org/officeDocument/2006/relationships/image" Target="../media/image5004.png"/><Relationship Id="rId460" Type="http://schemas.openxmlformats.org/officeDocument/2006/relationships/customXml" Target="../ink/ink1661.xml"/><Relationship Id="rId516" Type="http://schemas.openxmlformats.org/officeDocument/2006/relationships/customXml" Target="../ink/ink1689.xml"/><Relationship Id="rId48" Type="http://schemas.openxmlformats.org/officeDocument/2006/relationships/customXml" Target="../ink/ink1455.xml"/><Relationship Id="rId113" Type="http://schemas.openxmlformats.org/officeDocument/2006/relationships/image" Target="../media/image4906.png"/><Relationship Id="rId320" Type="http://schemas.openxmlformats.org/officeDocument/2006/relationships/customXml" Target="../ink/ink1591.xml"/><Relationship Id="rId155" Type="http://schemas.openxmlformats.org/officeDocument/2006/relationships/image" Target="../media/image4927.png"/><Relationship Id="rId197" Type="http://schemas.openxmlformats.org/officeDocument/2006/relationships/image" Target="../media/image4948.png"/><Relationship Id="rId362" Type="http://schemas.openxmlformats.org/officeDocument/2006/relationships/customXml" Target="../ink/ink1612.xml"/><Relationship Id="rId418" Type="http://schemas.openxmlformats.org/officeDocument/2006/relationships/customXml" Target="../ink/ink1640.xml"/><Relationship Id="rId222" Type="http://schemas.openxmlformats.org/officeDocument/2006/relationships/customXml" Target="../ink/ink1542.xml"/><Relationship Id="rId264" Type="http://schemas.openxmlformats.org/officeDocument/2006/relationships/customXml" Target="../ink/ink1563.xml"/><Relationship Id="rId471" Type="http://schemas.openxmlformats.org/officeDocument/2006/relationships/image" Target="../media/image5085.png"/><Relationship Id="rId17" Type="http://schemas.openxmlformats.org/officeDocument/2006/relationships/image" Target="../media/image4858.png"/><Relationship Id="rId59" Type="http://schemas.openxmlformats.org/officeDocument/2006/relationships/image" Target="../media/image4879.png"/><Relationship Id="rId124" Type="http://schemas.openxmlformats.org/officeDocument/2006/relationships/customXml" Target="../ink/ink1493.xml"/><Relationship Id="rId527" Type="http://schemas.openxmlformats.org/officeDocument/2006/relationships/image" Target="../media/image5113.png"/><Relationship Id="rId70" Type="http://schemas.openxmlformats.org/officeDocument/2006/relationships/customXml" Target="../ink/ink1466.xml"/><Relationship Id="rId166" Type="http://schemas.openxmlformats.org/officeDocument/2006/relationships/customXml" Target="../ink/ink1514.xml"/><Relationship Id="rId331" Type="http://schemas.openxmlformats.org/officeDocument/2006/relationships/image" Target="../media/image5015.png"/><Relationship Id="rId373" Type="http://schemas.openxmlformats.org/officeDocument/2006/relationships/image" Target="../media/image5036.png"/><Relationship Id="rId429" Type="http://schemas.openxmlformats.org/officeDocument/2006/relationships/image" Target="../media/image5064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966.png"/><Relationship Id="rId440" Type="http://schemas.openxmlformats.org/officeDocument/2006/relationships/customXml" Target="../ink/ink1651.xml"/><Relationship Id="rId28" Type="http://schemas.openxmlformats.org/officeDocument/2006/relationships/customXml" Target="../ink/ink1445.xml"/><Relationship Id="rId275" Type="http://schemas.openxmlformats.org/officeDocument/2006/relationships/image" Target="../media/image4987.png"/><Relationship Id="rId300" Type="http://schemas.openxmlformats.org/officeDocument/2006/relationships/customXml" Target="../ink/ink1581.xml"/><Relationship Id="rId482" Type="http://schemas.openxmlformats.org/officeDocument/2006/relationships/customXml" Target="../ink/ink1672.xml"/><Relationship Id="rId538" Type="http://schemas.openxmlformats.org/officeDocument/2006/relationships/customXml" Target="../ink/ink1700.xml"/><Relationship Id="rId81" Type="http://schemas.openxmlformats.org/officeDocument/2006/relationships/image" Target="../media/image4890.png"/><Relationship Id="rId135" Type="http://schemas.openxmlformats.org/officeDocument/2006/relationships/image" Target="../media/image4917.png"/><Relationship Id="rId177" Type="http://schemas.openxmlformats.org/officeDocument/2006/relationships/image" Target="../media/image4938.png"/><Relationship Id="rId342" Type="http://schemas.openxmlformats.org/officeDocument/2006/relationships/customXml" Target="../ink/ink1602.xml"/><Relationship Id="rId384" Type="http://schemas.openxmlformats.org/officeDocument/2006/relationships/customXml" Target="../ink/ink1623.xml"/><Relationship Id="rId202" Type="http://schemas.openxmlformats.org/officeDocument/2006/relationships/customXml" Target="../ink/ink1532.xml"/><Relationship Id="rId244" Type="http://schemas.openxmlformats.org/officeDocument/2006/relationships/customXml" Target="../ink/ink1553.xml"/><Relationship Id="rId39" Type="http://schemas.openxmlformats.org/officeDocument/2006/relationships/image" Target="../media/image4869.png"/><Relationship Id="rId286" Type="http://schemas.openxmlformats.org/officeDocument/2006/relationships/customXml" Target="../ink/ink1574.xml"/><Relationship Id="rId451" Type="http://schemas.openxmlformats.org/officeDocument/2006/relationships/image" Target="../media/image5075.png"/><Relationship Id="rId493" Type="http://schemas.openxmlformats.org/officeDocument/2006/relationships/image" Target="../media/image5096.png"/><Relationship Id="rId507" Type="http://schemas.openxmlformats.org/officeDocument/2006/relationships/image" Target="../media/image5103.png"/><Relationship Id="rId549" Type="http://schemas.openxmlformats.org/officeDocument/2006/relationships/image" Target="../media/image5124.png"/><Relationship Id="rId50" Type="http://schemas.openxmlformats.org/officeDocument/2006/relationships/customXml" Target="../ink/ink1456.xml"/><Relationship Id="rId104" Type="http://schemas.openxmlformats.org/officeDocument/2006/relationships/customXml" Target="../ink/ink1483.xml"/><Relationship Id="rId146" Type="http://schemas.openxmlformats.org/officeDocument/2006/relationships/customXml" Target="../ink/ink1504.xml"/><Relationship Id="rId188" Type="http://schemas.openxmlformats.org/officeDocument/2006/relationships/customXml" Target="../ink/ink1525.xml"/><Relationship Id="rId311" Type="http://schemas.openxmlformats.org/officeDocument/2006/relationships/image" Target="../media/image5005.png"/><Relationship Id="rId353" Type="http://schemas.openxmlformats.org/officeDocument/2006/relationships/image" Target="../media/image5026.png"/><Relationship Id="rId395" Type="http://schemas.openxmlformats.org/officeDocument/2006/relationships/image" Target="../media/image5047.png"/><Relationship Id="rId409" Type="http://schemas.openxmlformats.org/officeDocument/2006/relationships/image" Target="../media/image5054.png"/><Relationship Id="rId92" Type="http://schemas.openxmlformats.org/officeDocument/2006/relationships/customXml" Target="../ink/ink1477.xml"/><Relationship Id="rId213" Type="http://schemas.openxmlformats.org/officeDocument/2006/relationships/image" Target="../media/image4956.png"/><Relationship Id="rId420" Type="http://schemas.openxmlformats.org/officeDocument/2006/relationships/customXml" Target="../ink/ink1641.xml"/><Relationship Id="rId255" Type="http://schemas.openxmlformats.org/officeDocument/2006/relationships/image" Target="../media/image4977.png"/><Relationship Id="rId297" Type="http://schemas.openxmlformats.org/officeDocument/2006/relationships/image" Target="../media/image4998.png"/><Relationship Id="rId462" Type="http://schemas.openxmlformats.org/officeDocument/2006/relationships/customXml" Target="../ink/ink1662.xml"/><Relationship Id="rId518" Type="http://schemas.openxmlformats.org/officeDocument/2006/relationships/customXml" Target="../ink/ink1690.xml"/><Relationship Id="rId115" Type="http://schemas.openxmlformats.org/officeDocument/2006/relationships/image" Target="../media/image4907.png"/><Relationship Id="rId157" Type="http://schemas.openxmlformats.org/officeDocument/2006/relationships/image" Target="../media/image4928.png"/><Relationship Id="rId322" Type="http://schemas.openxmlformats.org/officeDocument/2006/relationships/customXml" Target="../ink/ink1592.xml"/><Relationship Id="rId364" Type="http://schemas.openxmlformats.org/officeDocument/2006/relationships/customXml" Target="../ink/ink1613.xml"/><Relationship Id="rId61" Type="http://schemas.openxmlformats.org/officeDocument/2006/relationships/image" Target="../media/image4880.png"/><Relationship Id="rId199" Type="http://schemas.openxmlformats.org/officeDocument/2006/relationships/image" Target="../media/image4949.png"/><Relationship Id="rId19" Type="http://schemas.openxmlformats.org/officeDocument/2006/relationships/image" Target="../media/image4859.png"/><Relationship Id="rId224" Type="http://schemas.openxmlformats.org/officeDocument/2006/relationships/customXml" Target="../ink/ink1543.xml"/><Relationship Id="rId266" Type="http://schemas.openxmlformats.org/officeDocument/2006/relationships/customXml" Target="../ink/ink1564.xml"/><Relationship Id="rId431" Type="http://schemas.openxmlformats.org/officeDocument/2006/relationships/image" Target="../media/image5065.png"/><Relationship Id="rId473" Type="http://schemas.openxmlformats.org/officeDocument/2006/relationships/image" Target="../media/image5086.png"/><Relationship Id="rId529" Type="http://schemas.openxmlformats.org/officeDocument/2006/relationships/image" Target="../media/image5114.png"/><Relationship Id="rId30" Type="http://schemas.openxmlformats.org/officeDocument/2006/relationships/customXml" Target="../ink/ink1446.xml"/><Relationship Id="rId126" Type="http://schemas.openxmlformats.org/officeDocument/2006/relationships/customXml" Target="../ink/ink1494.xml"/><Relationship Id="rId168" Type="http://schemas.openxmlformats.org/officeDocument/2006/relationships/customXml" Target="../ink/ink1515.xml"/><Relationship Id="rId333" Type="http://schemas.openxmlformats.org/officeDocument/2006/relationships/image" Target="../media/image5016.png"/><Relationship Id="rId540" Type="http://schemas.openxmlformats.org/officeDocument/2006/relationships/customXml" Target="../ink/ink1701.xml"/><Relationship Id="rId72" Type="http://schemas.openxmlformats.org/officeDocument/2006/relationships/customXml" Target="../ink/ink1467.xml"/><Relationship Id="rId375" Type="http://schemas.openxmlformats.org/officeDocument/2006/relationships/image" Target="../media/image5037.png"/><Relationship Id="rId3" Type="http://schemas.openxmlformats.org/officeDocument/2006/relationships/image" Target="../media/image4851.png"/><Relationship Id="rId235" Type="http://schemas.openxmlformats.org/officeDocument/2006/relationships/image" Target="../media/image4967.png"/><Relationship Id="rId277" Type="http://schemas.openxmlformats.org/officeDocument/2006/relationships/image" Target="../media/image4988.png"/><Relationship Id="rId400" Type="http://schemas.openxmlformats.org/officeDocument/2006/relationships/customXml" Target="../ink/ink1631.xml"/><Relationship Id="rId442" Type="http://schemas.openxmlformats.org/officeDocument/2006/relationships/customXml" Target="../ink/ink1652.xml"/><Relationship Id="rId484" Type="http://schemas.openxmlformats.org/officeDocument/2006/relationships/customXml" Target="../ink/ink1673.xml"/><Relationship Id="rId137" Type="http://schemas.openxmlformats.org/officeDocument/2006/relationships/image" Target="../media/image4918.png"/><Relationship Id="rId302" Type="http://schemas.openxmlformats.org/officeDocument/2006/relationships/customXml" Target="../ink/ink1582.xml"/><Relationship Id="rId344" Type="http://schemas.openxmlformats.org/officeDocument/2006/relationships/customXml" Target="../ink/ink1603.xml"/><Relationship Id="rId41" Type="http://schemas.openxmlformats.org/officeDocument/2006/relationships/image" Target="../media/image4870.png"/><Relationship Id="rId83" Type="http://schemas.openxmlformats.org/officeDocument/2006/relationships/image" Target="../media/image4891.png"/><Relationship Id="rId179" Type="http://schemas.openxmlformats.org/officeDocument/2006/relationships/image" Target="../media/image4939.png"/><Relationship Id="rId386" Type="http://schemas.openxmlformats.org/officeDocument/2006/relationships/customXml" Target="../ink/ink1624.xml"/><Relationship Id="rId551" Type="http://schemas.openxmlformats.org/officeDocument/2006/relationships/image" Target="../media/image5125.png"/><Relationship Id="rId190" Type="http://schemas.openxmlformats.org/officeDocument/2006/relationships/customXml" Target="../ink/ink1526.xml"/><Relationship Id="rId204" Type="http://schemas.openxmlformats.org/officeDocument/2006/relationships/customXml" Target="../ink/ink1533.xml"/><Relationship Id="rId246" Type="http://schemas.openxmlformats.org/officeDocument/2006/relationships/customXml" Target="../ink/ink1554.xml"/><Relationship Id="rId288" Type="http://schemas.openxmlformats.org/officeDocument/2006/relationships/customXml" Target="../ink/ink1575.xml"/><Relationship Id="rId411" Type="http://schemas.openxmlformats.org/officeDocument/2006/relationships/image" Target="../media/image5055.png"/><Relationship Id="rId453" Type="http://schemas.openxmlformats.org/officeDocument/2006/relationships/image" Target="../media/image5076.png"/><Relationship Id="rId509" Type="http://schemas.openxmlformats.org/officeDocument/2006/relationships/image" Target="../media/image5104.png"/><Relationship Id="rId106" Type="http://schemas.openxmlformats.org/officeDocument/2006/relationships/customXml" Target="../ink/ink1484.xml"/><Relationship Id="rId313" Type="http://schemas.openxmlformats.org/officeDocument/2006/relationships/image" Target="../media/image5006.png"/><Relationship Id="rId495" Type="http://schemas.openxmlformats.org/officeDocument/2006/relationships/image" Target="../media/image5097.png"/><Relationship Id="rId10" Type="http://schemas.openxmlformats.org/officeDocument/2006/relationships/customXml" Target="../ink/ink1436.xml"/><Relationship Id="rId52" Type="http://schemas.openxmlformats.org/officeDocument/2006/relationships/customXml" Target="../ink/ink1457.xml"/><Relationship Id="rId94" Type="http://schemas.openxmlformats.org/officeDocument/2006/relationships/customXml" Target="../ink/ink1478.xml"/><Relationship Id="rId148" Type="http://schemas.openxmlformats.org/officeDocument/2006/relationships/customXml" Target="../ink/ink1505.xml"/><Relationship Id="rId355" Type="http://schemas.openxmlformats.org/officeDocument/2006/relationships/image" Target="../media/image5027.png"/><Relationship Id="rId397" Type="http://schemas.openxmlformats.org/officeDocument/2006/relationships/image" Target="../media/image5048.png"/><Relationship Id="rId520" Type="http://schemas.openxmlformats.org/officeDocument/2006/relationships/customXml" Target="../ink/ink1691.xml"/><Relationship Id="rId215" Type="http://schemas.openxmlformats.org/officeDocument/2006/relationships/image" Target="../media/image4957.png"/><Relationship Id="rId257" Type="http://schemas.openxmlformats.org/officeDocument/2006/relationships/image" Target="../media/image4978.png"/><Relationship Id="rId422" Type="http://schemas.openxmlformats.org/officeDocument/2006/relationships/customXml" Target="../ink/ink1642.xml"/><Relationship Id="rId464" Type="http://schemas.openxmlformats.org/officeDocument/2006/relationships/customXml" Target="../ink/ink1663.xml"/><Relationship Id="rId299" Type="http://schemas.openxmlformats.org/officeDocument/2006/relationships/image" Target="../media/image4999.png"/><Relationship Id="rId63" Type="http://schemas.openxmlformats.org/officeDocument/2006/relationships/image" Target="../media/image4881.png"/><Relationship Id="rId159" Type="http://schemas.openxmlformats.org/officeDocument/2006/relationships/image" Target="../media/image4929.png"/><Relationship Id="rId366" Type="http://schemas.openxmlformats.org/officeDocument/2006/relationships/customXml" Target="../ink/ink1614.xml"/><Relationship Id="rId226" Type="http://schemas.openxmlformats.org/officeDocument/2006/relationships/customXml" Target="../ink/ink1544.xml"/><Relationship Id="rId433" Type="http://schemas.openxmlformats.org/officeDocument/2006/relationships/image" Target="../media/image5066.png"/><Relationship Id="rId74" Type="http://schemas.openxmlformats.org/officeDocument/2006/relationships/customXml" Target="../ink/ink1468.xml"/><Relationship Id="rId377" Type="http://schemas.openxmlformats.org/officeDocument/2006/relationships/image" Target="../media/image5038.png"/><Relationship Id="rId500" Type="http://schemas.openxmlformats.org/officeDocument/2006/relationships/customXml" Target="../ink/ink1681.xml"/><Relationship Id="rId5" Type="http://schemas.openxmlformats.org/officeDocument/2006/relationships/image" Target="../media/image4852.png"/><Relationship Id="rId237" Type="http://schemas.openxmlformats.org/officeDocument/2006/relationships/image" Target="../media/image4968.png"/><Relationship Id="rId444" Type="http://schemas.openxmlformats.org/officeDocument/2006/relationships/customXml" Target="../ink/ink1653.xml"/><Relationship Id="rId290" Type="http://schemas.openxmlformats.org/officeDocument/2006/relationships/customXml" Target="../ink/ink1576.xml"/><Relationship Id="rId304" Type="http://schemas.openxmlformats.org/officeDocument/2006/relationships/customXml" Target="../ink/ink1583.xml"/><Relationship Id="rId388" Type="http://schemas.openxmlformats.org/officeDocument/2006/relationships/customXml" Target="../ink/ink1625.xml"/><Relationship Id="rId511" Type="http://schemas.openxmlformats.org/officeDocument/2006/relationships/image" Target="../media/image5105.png"/><Relationship Id="rId85" Type="http://schemas.openxmlformats.org/officeDocument/2006/relationships/image" Target="../media/image4892.png"/><Relationship Id="rId150" Type="http://schemas.openxmlformats.org/officeDocument/2006/relationships/customXml" Target="../ink/ink1506.xml"/><Relationship Id="rId248" Type="http://schemas.openxmlformats.org/officeDocument/2006/relationships/customXml" Target="../ink/ink1555.xml"/><Relationship Id="rId455" Type="http://schemas.openxmlformats.org/officeDocument/2006/relationships/image" Target="../media/image5077.png"/><Relationship Id="rId12" Type="http://schemas.openxmlformats.org/officeDocument/2006/relationships/customXml" Target="../ink/ink1437.xml"/><Relationship Id="rId108" Type="http://schemas.openxmlformats.org/officeDocument/2006/relationships/customXml" Target="../ink/ink1485.xml"/><Relationship Id="rId315" Type="http://schemas.openxmlformats.org/officeDocument/2006/relationships/image" Target="../media/image5007.png"/><Relationship Id="rId522" Type="http://schemas.openxmlformats.org/officeDocument/2006/relationships/customXml" Target="../ink/ink169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184.png"/><Relationship Id="rId671" Type="http://schemas.openxmlformats.org/officeDocument/2006/relationships/image" Target="../media/image5461.png"/><Relationship Id="rId21" Type="http://schemas.openxmlformats.org/officeDocument/2006/relationships/image" Target="../media/image5136.png"/><Relationship Id="rId324" Type="http://schemas.openxmlformats.org/officeDocument/2006/relationships/customXml" Target="../ink/ink1869.xml"/><Relationship Id="rId531" Type="http://schemas.openxmlformats.org/officeDocument/2006/relationships/image" Target="../media/image5391.png"/><Relationship Id="rId629" Type="http://schemas.openxmlformats.org/officeDocument/2006/relationships/image" Target="../media/image5440.png"/><Relationship Id="rId170" Type="http://schemas.openxmlformats.org/officeDocument/2006/relationships/customXml" Target="../ink/ink1792.xml"/><Relationship Id="rId268" Type="http://schemas.openxmlformats.org/officeDocument/2006/relationships/customXml" Target="../ink/ink1841.xml"/><Relationship Id="rId475" Type="http://schemas.openxmlformats.org/officeDocument/2006/relationships/image" Target="../media/image5363.png"/><Relationship Id="rId682" Type="http://schemas.openxmlformats.org/officeDocument/2006/relationships/customXml" Target="../ink/ink2048.xml"/><Relationship Id="rId32" Type="http://schemas.openxmlformats.org/officeDocument/2006/relationships/customXml" Target="../ink/ink1723.xml"/><Relationship Id="rId128" Type="http://schemas.openxmlformats.org/officeDocument/2006/relationships/customXml" Target="../ink/ink1771.xml"/><Relationship Id="rId335" Type="http://schemas.openxmlformats.org/officeDocument/2006/relationships/image" Target="../media/image5293.png"/><Relationship Id="rId542" Type="http://schemas.openxmlformats.org/officeDocument/2006/relationships/customXml" Target="../ink/ink1978.xml"/><Relationship Id="rId181" Type="http://schemas.openxmlformats.org/officeDocument/2006/relationships/image" Target="../media/image5216.png"/><Relationship Id="rId402" Type="http://schemas.openxmlformats.org/officeDocument/2006/relationships/customXml" Target="../ink/ink1908.xml"/><Relationship Id="rId279" Type="http://schemas.openxmlformats.org/officeDocument/2006/relationships/image" Target="../media/image5265.png"/><Relationship Id="rId486" Type="http://schemas.openxmlformats.org/officeDocument/2006/relationships/customXml" Target="../ink/ink1950.xml"/><Relationship Id="rId693" Type="http://schemas.openxmlformats.org/officeDocument/2006/relationships/image" Target="../media/image5472.png"/><Relationship Id="rId43" Type="http://schemas.openxmlformats.org/officeDocument/2006/relationships/image" Target="../media/image5147.png"/><Relationship Id="rId139" Type="http://schemas.openxmlformats.org/officeDocument/2006/relationships/image" Target="../media/image5195.png"/><Relationship Id="rId346" Type="http://schemas.openxmlformats.org/officeDocument/2006/relationships/customXml" Target="../ink/ink1880.xml"/><Relationship Id="rId553" Type="http://schemas.openxmlformats.org/officeDocument/2006/relationships/image" Target="../media/image5402.png"/><Relationship Id="rId192" Type="http://schemas.openxmlformats.org/officeDocument/2006/relationships/customXml" Target="../ink/ink1803.xml"/><Relationship Id="rId206" Type="http://schemas.openxmlformats.org/officeDocument/2006/relationships/customXml" Target="../ink/ink1810.xml"/><Relationship Id="rId413" Type="http://schemas.openxmlformats.org/officeDocument/2006/relationships/image" Target="../media/image5332.png"/><Relationship Id="rId497" Type="http://schemas.openxmlformats.org/officeDocument/2006/relationships/image" Target="../media/image5374.png"/><Relationship Id="rId620" Type="http://schemas.openxmlformats.org/officeDocument/2006/relationships/customXml" Target="../ink/ink2017.xml"/><Relationship Id="rId357" Type="http://schemas.openxmlformats.org/officeDocument/2006/relationships/image" Target="../media/image5304.png"/><Relationship Id="rId54" Type="http://schemas.openxmlformats.org/officeDocument/2006/relationships/customXml" Target="../ink/ink1734.xml"/><Relationship Id="rId217" Type="http://schemas.openxmlformats.org/officeDocument/2006/relationships/image" Target="../media/image5234.png"/><Relationship Id="rId564" Type="http://schemas.openxmlformats.org/officeDocument/2006/relationships/customXml" Target="../ink/ink1989.xml"/><Relationship Id="rId424" Type="http://schemas.openxmlformats.org/officeDocument/2006/relationships/customXml" Target="../ink/ink1919.xml"/><Relationship Id="rId631" Type="http://schemas.openxmlformats.org/officeDocument/2006/relationships/image" Target="../media/image5441.png"/><Relationship Id="rId270" Type="http://schemas.openxmlformats.org/officeDocument/2006/relationships/customXml" Target="../ink/ink1842.xml"/><Relationship Id="rId65" Type="http://schemas.openxmlformats.org/officeDocument/2006/relationships/image" Target="../media/image5158.png"/><Relationship Id="rId130" Type="http://schemas.openxmlformats.org/officeDocument/2006/relationships/customXml" Target="../ink/ink1772.xml"/><Relationship Id="rId368" Type="http://schemas.openxmlformats.org/officeDocument/2006/relationships/customXml" Target="../ink/ink1891.xml"/><Relationship Id="rId575" Type="http://schemas.openxmlformats.org/officeDocument/2006/relationships/image" Target="../media/image5413.png"/><Relationship Id="rId228" Type="http://schemas.openxmlformats.org/officeDocument/2006/relationships/customXml" Target="../ink/ink1821.xml"/><Relationship Id="rId435" Type="http://schemas.openxmlformats.org/officeDocument/2006/relationships/image" Target="../media/image5343.png"/><Relationship Id="rId642" Type="http://schemas.openxmlformats.org/officeDocument/2006/relationships/customXml" Target="../ink/ink2028.xml"/><Relationship Id="rId281" Type="http://schemas.openxmlformats.org/officeDocument/2006/relationships/image" Target="../media/image5266.png"/><Relationship Id="rId502" Type="http://schemas.openxmlformats.org/officeDocument/2006/relationships/customXml" Target="../ink/ink1958.xml"/><Relationship Id="rId76" Type="http://schemas.openxmlformats.org/officeDocument/2006/relationships/customXml" Target="../ink/ink1745.xml"/><Relationship Id="rId141" Type="http://schemas.openxmlformats.org/officeDocument/2006/relationships/image" Target="../media/image5196.png"/><Relationship Id="rId379" Type="http://schemas.openxmlformats.org/officeDocument/2006/relationships/image" Target="../media/image5315.png"/><Relationship Id="rId586" Type="http://schemas.openxmlformats.org/officeDocument/2006/relationships/customXml" Target="../ink/ink2000.xml"/><Relationship Id="rId7" Type="http://schemas.openxmlformats.org/officeDocument/2006/relationships/image" Target="../media/image5129.png"/><Relationship Id="rId239" Type="http://schemas.openxmlformats.org/officeDocument/2006/relationships/image" Target="../media/image5245.png"/><Relationship Id="rId446" Type="http://schemas.openxmlformats.org/officeDocument/2006/relationships/customXml" Target="../ink/ink1930.xml"/><Relationship Id="rId653" Type="http://schemas.openxmlformats.org/officeDocument/2006/relationships/image" Target="../media/image5452.png"/><Relationship Id="rId292" Type="http://schemas.openxmlformats.org/officeDocument/2006/relationships/customXml" Target="../ink/ink1853.xml"/><Relationship Id="rId306" Type="http://schemas.openxmlformats.org/officeDocument/2006/relationships/customXml" Target="../ink/ink1860.xml"/><Relationship Id="rId87" Type="http://schemas.openxmlformats.org/officeDocument/2006/relationships/image" Target="../media/image5169.png"/><Relationship Id="rId513" Type="http://schemas.openxmlformats.org/officeDocument/2006/relationships/image" Target="../media/image5382.png"/><Relationship Id="rId597" Type="http://schemas.openxmlformats.org/officeDocument/2006/relationships/image" Target="../media/image5424.png"/><Relationship Id="rId152" Type="http://schemas.openxmlformats.org/officeDocument/2006/relationships/customXml" Target="../ink/ink1783.xml"/><Relationship Id="rId457" Type="http://schemas.openxmlformats.org/officeDocument/2006/relationships/image" Target="../media/image5354.png"/><Relationship Id="rId664" Type="http://schemas.openxmlformats.org/officeDocument/2006/relationships/customXml" Target="../ink/ink2039.xml"/><Relationship Id="rId14" Type="http://schemas.openxmlformats.org/officeDocument/2006/relationships/customXml" Target="../ink/ink1714.xml"/><Relationship Id="rId317" Type="http://schemas.openxmlformats.org/officeDocument/2006/relationships/image" Target="../media/image5284.png"/><Relationship Id="rId524" Type="http://schemas.openxmlformats.org/officeDocument/2006/relationships/customXml" Target="../ink/ink1969.xml"/><Relationship Id="rId98" Type="http://schemas.openxmlformats.org/officeDocument/2006/relationships/customXml" Target="../ink/ink1756.xml"/><Relationship Id="rId163" Type="http://schemas.openxmlformats.org/officeDocument/2006/relationships/image" Target="../media/image5207.png"/><Relationship Id="rId370" Type="http://schemas.openxmlformats.org/officeDocument/2006/relationships/customXml" Target="../ink/ink1892.xml"/><Relationship Id="rId230" Type="http://schemas.openxmlformats.org/officeDocument/2006/relationships/customXml" Target="../ink/ink1822.xml"/><Relationship Id="rId468" Type="http://schemas.openxmlformats.org/officeDocument/2006/relationships/customXml" Target="../ink/ink1941.xml"/><Relationship Id="rId675" Type="http://schemas.openxmlformats.org/officeDocument/2006/relationships/image" Target="../media/image5463.png"/><Relationship Id="rId25" Type="http://schemas.openxmlformats.org/officeDocument/2006/relationships/image" Target="../media/image5138.png"/><Relationship Id="rId328" Type="http://schemas.openxmlformats.org/officeDocument/2006/relationships/customXml" Target="../ink/ink1871.xml"/><Relationship Id="rId535" Type="http://schemas.openxmlformats.org/officeDocument/2006/relationships/image" Target="../media/image5393.png"/><Relationship Id="rId174" Type="http://schemas.openxmlformats.org/officeDocument/2006/relationships/customXml" Target="../ink/ink1794.xml"/><Relationship Id="rId381" Type="http://schemas.openxmlformats.org/officeDocument/2006/relationships/image" Target="../media/image5316.png"/><Relationship Id="rId602" Type="http://schemas.openxmlformats.org/officeDocument/2006/relationships/customXml" Target="../ink/ink2008.xml"/><Relationship Id="rId241" Type="http://schemas.openxmlformats.org/officeDocument/2006/relationships/image" Target="../media/image5246.png"/><Relationship Id="rId479" Type="http://schemas.openxmlformats.org/officeDocument/2006/relationships/image" Target="../media/image5365.png"/><Relationship Id="rId686" Type="http://schemas.openxmlformats.org/officeDocument/2006/relationships/customXml" Target="../ink/ink2050.xml"/><Relationship Id="rId36" Type="http://schemas.openxmlformats.org/officeDocument/2006/relationships/customXml" Target="../ink/ink1725.xml"/><Relationship Id="rId339" Type="http://schemas.openxmlformats.org/officeDocument/2006/relationships/image" Target="../media/image5295.png"/><Relationship Id="rId546" Type="http://schemas.openxmlformats.org/officeDocument/2006/relationships/customXml" Target="../ink/ink1980.xml"/><Relationship Id="rId101" Type="http://schemas.openxmlformats.org/officeDocument/2006/relationships/image" Target="../media/image5176.png"/><Relationship Id="rId185" Type="http://schemas.openxmlformats.org/officeDocument/2006/relationships/image" Target="../media/image5218.png"/><Relationship Id="rId406" Type="http://schemas.openxmlformats.org/officeDocument/2006/relationships/customXml" Target="../ink/ink1910.xml"/><Relationship Id="rId392" Type="http://schemas.openxmlformats.org/officeDocument/2006/relationships/customXml" Target="../ink/ink1903.xml"/><Relationship Id="rId613" Type="http://schemas.openxmlformats.org/officeDocument/2006/relationships/image" Target="../media/image5432.png"/><Relationship Id="rId697" Type="http://schemas.openxmlformats.org/officeDocument/2006/relationships/image" Target="../media/image5474.png"/><Relationship Id="rId252" Type="http://schemas.openxmlformats.org/officeDocument/2006/relationships/customXml" Target="../ink/ink1833.xml"/><Relationship Id="rId47" Type="http://schemas.openxmlformats.org/officeDocument/2006/relationships/image" Target="../media/image5149.png"/><Relationship Id="rId112" Type="http://schemas.openxmlformats.org/officeDocument/2006/relationships/customXml" Target="../ink/ink1763.xml"/><Relationship Id="rId557" Type="http://schemas.openxmlformats.org/officeDocument/2006/relationships/image" Target="../media/image5404.png"/><Relationship Id="rId196" Type="http://schemas.openxmlformats.org/officeDocument/2006/relationships/customXml" Target="../ink/ink1805.xml"/><Relationship Id="rId417" Type="http://schemas.openxmlformats.org/officeDocument/2006/relationships/image" Target="../media/image5334.png"/><Relationship Id="rId624" Type="http://schemas.openxmlformats.org/officeDocument/2006/relationships/customXml" Target="../ink/ink2019.xml"/><Relationship Id="rId263" Type="http://schemas.openxmlformats.org/officeDocument/2006/relationships/image" Target="../media/image5257.png"/><Relationship Id="rId470" Type="http://schemas.openxmlformats.org/officeDocument/2006/relationships/customXml" Target="../ink/ink1942.xml"/><Relationship Id="rId58" Type="http://schemas.openxmlformats.org/officeDocument/2006/relationships/customXml" Target="../ink/ink1736.xml"/><Relationship Id="rId123" Type="http://schemas.openxmlformats.org/officeDocument/2006/relationships/image" Target="../media/image5187.png"/><Relationship Id="rId330" Type="http://schemas.openxmlformats.org/officeDocument/2006/relationships/customXml" Target="../ink/ink1872.xml"/><Relationship Id="rId568" Type="http://schemas.openxmlformats.org/officeDocument/2006/relationships/customXml" Target="../ink/ink1991.xml"/><Relationship Id="rId428" Type="http://schemas.openxmlformats.org/officeDocument/2006/relationships/customXml" Target="../ink/ink1921.xml"/><Relationship Id="rId635" Type="http://schemas.openxmlformats.org/officeDocument/2006/relationships/image" Target="../media/image5443.png"/><Relationship Id="rId274" Type="http://schemas.openxmlformats.org/officeDocument/2006/relationships/customXml" Target="../ink/ink1844.xml"/><Relationship Id="rId481" Type="http://schemas.openxmlformats.org/officeDocument/2006/relationships/image" Target="../media/image5366.png"/><Relationship Id="rId69" Type="http://schemas.openxmlformats.org/officeDocument/2006/relationships/image" Target="../media/image5160.png"/><Relationship Id="rId134" Type="http://schemas.openxmlformats.org/officeDocument/2006/relationships/customXml" Target="../ink/ink1774.xml"/><Relationship Id="rId579" Type="http://schemas.openxmlformats.org/officeDocument/2006/relationships/image" Target="../media/image5415.png"/><Relationship Id="rId341" Type="http://schemas.openxmlformats.org/officeDocument/2006/relationships/image" Target="../media/image5296.png"/><Relationship Id="rId439" Type="http://schemas.openxmlformats.org/officeDocument/2006/relationships/image" Target="../media/image5345.png"/><Relationship Id="rId646" Type="http://schemas.openxmlformats.org/officeDocument/2006/relationships/customXml" Target="../ink/ink2030.xml"/><Relationship Id="rId201" Type="http://schemas.openxmlformats.org/officeDocument/2006/relationships/image" Target="../media/image5226.png"/><Relationship Id="rId285" Type="http://schemas.openxmlformats.org/officeDocument/2006/relationships/image" Target="../media/image5268.png"/><Relationship Id="rId506" Type="http://schemas.openxmlformats.org/officeDocument/2006/relationships/customXml" Target="../ink/ink1960.xml"/><Relationship Id="rId492" Type="http://schemas.openxmlformats.org/officeDocument/2006/relationships/customXml" Target="../ink/ink1953.xml"/><Relationship Id="rId145" Type="http://schemas.openxmlformats.org/officeDocument/2006/relationships/image" Target="../media/image5198.png"/><Relationship Id="rId352" Type="http://schemas.openxmlformats.org/officeDocument/2006/relationships/customXml" Target="../ink/ink1883.xml"/><Relationship Id="rId212" Type="http://schemas.openxmlformats.org/officeDocument/2006/relationships/customXml" Target="../ink/ink1813.xml"/><Relationship Id="rId657" Type="http://schemas.openxmlformats.org/officeDocument/2006/relationships/image" Target="../media/image5454.png"/><Relationship Id="rId296" Type="http://schemas.openxmlformats.org/officeDocument/2006/relationships/customXml" Target="../ink/ink1855.xml"/><Relationship Id="rId517" Type="http://schemas.openxmlformats.org/officeDocument/2006/relationships/image" Target="../media/image5384.png"/><Relationship Id="rId60" Type="http://schemas.openxmlformats.org/officeDocument/2006/relationships/customXml" Target="../ink/ink1737.xml"/><Relationship Id="rId156" Type="http://schemas.openxmlformats.org/officeDocument/2006/relationships/customXml" Target="../ink/ink1785.xml"/><Relationship Id="rId363" Type="http://schemas.openxmlformats.org/officeDocument/2006/relationships/image" Target="../media/image5307.png"/><Relationship Id="rId570" Type="http://schemas.openxmlformats.org/officeDocument/2006/relationships/customXml" Target="../ink/ink1992.xml"/><Relationship Id="rId223" Type="http://schemas.openxmlformats.org/officeDocument/2006/relationships/image" Target="../media/image5237.png"/><Relationship Id="rId430" Type="http://schemas.openxmlformats.org/officeDocument/2006/relationships/customXml" Target="../ink/ink1922.xml"/><Relationship Id="rId668" Type="http://schemas.openxmlformats.org/officeDocument/2006/relationships/customXml" Target="../ink/ink2041.xml"/><Relationship Id="rId18" Type="http://schemas.openxmlformats.org/officeDocument/2006/relationships/customXml" Target="../ink/ink1716.xml"/><Relationship Id="rId265" Type="http://schemas.openxmlformats.org/officeDocument/2006/relationships/image" Target="../media/image5258.png"/><Relationship Id="rId472" Type="http://schemas.openxmlformats.org/officeDocument/2006/relationships/customXml" Target="../ink/ink1943.xml"/><Relationship Id="rId528" Type="http://schemas.openxmlformats.org/officeDocument/2006/relationships/customXml" Target="../ink/ink1971.xml"/><Relationship Id="rId125" Type="http://schemas.openxmlformats.org/officeDocument/2006/relationships/image" Target="../media/image5188.png"/><Relationship Id="rId167" Type="http://schemas.openxmlformats.org/officeDocument/2006/relationships/image" Target="../media/image5209.png"/><Relationship Id="rId332" Type="http://schemas.openxmlformats.org/officeDocument/2006/relationships/customXml" Target="../ink/ink1873.xml"/><Relationship Id="rId374" Type="http://schemas.openxmlformats.org/officeDocument/2006/relationships/customXml" Target="../ink/ink1894.xml"/><Relationship Id="rId581" Type="http://schemas.openxmlformats.org/officeDocument/2006/relationships/image" Target="../media/image5416.png"/><Relationship Id="rId71" Type="http://schemas.openxmlformats.org/officeDocument/2006/relationships/image" Target="../media/image5161.png"/><Relationship Id="rId234" Type="http://schemas.openxmlformats.org/officeDocument/2006/relationships/customXml" Target="../ink/ink1824.xml"/><Relationship Id="rId637" Type="http://schemas.openxmlformats.org/officeDocument/2006/relationships/image" Target="../media/image5444.png"/><Relationship Id="rId679" Type="http://schemas.openxmlformats.org/officeDocument/2006/relationships/image" Target="../media/image5465.png"/><Relationship Id="rId2" Type="http://schemas.openxmlformats.org/officeDocument/2006/relationships/customXml" Target="../ink/ink1708.xml"/><Relationship Id="rId29" Type="http://schemas.openxmlformats.org/officeDocument/2006/relationships/image" Target="../media/image5140.png"/><Relationship Id="rId276" Type="http://schemas.openxmlformats.org/officeDocument/2006/relationships/customXml" Target="../ink/ink1845.xml"/><Relationship Id="rId441" Type="http://schemas.openxmlformats.org/officeDocument/2006/relationships/image" Target="../media/image5346.png"/><Relationship Id="rId483" Type="http://schemas.openxmlformats.org/officeDocument/2006/relationships/image" Target="../media/image5367.png"/><Relationship Id="rId539" Type="http://schemas.openxmlformats.org/officeDocument/2006/relationships/image" Target="../media/image5395.png"/><Relationship Id="rId690" Type="http://schemas.openxmlformats.org/officeDocument/2006/relationships/customXml" Target="../ink/ink2052.xml"/><Relationship Id="rId40" Type="http://schemas.openxmlformats.org/officeDocument/2006/relationships/customXml" Target="../ink/ink1727.xml"/><Relationship Id="rId136" Type="http://schemas.openxmlformats.org/officeDocument/2006/relationships/customXml" Target="../ink/ink1775.xml"/><Relationship Id="rId178" Type="http://schemas.openxmlformats.org/officeDocument/2006/relationships/customXml" Target="../ink/ink1796.xml"/><Relationship Id="rId301" Type="http://schemas.openxmlformats.org/officeDocument/2006/relationships/image" Target="../media/image5276.png"/><Relationship Id="rId343" Type="http://schemas.openxmlformats.org/officeDocument/2006/relationships/image" Target="../media/image5297.png"/><Relationship Id="rId550" Type="http://schemas.openxmlformats.org/officeDocument/2006/relationships/customXml" Target="../ink/ink1982.xml"/><Relationship Id="rId82" Type="http://schemas.openxmlformats.org/officeDocument/2006/relationships/customXml" Target="../ink/ink1748.xml"/><Relationship Id="rId203" Type="http://schemas.openxmlformats.org/officeDocument/2006/relationships/image" Target="../media/image5227.png"/><Relationship Id="rId385" Type="http://schemas.openxmlformats.org/officeDocument/2006/relationships/image" Target="../media/image5318.png"/><Relationship Id="rId592" Type="http://schemas.openxmlformats.org/officeDocument/2006/relationships/customXml" Target="../ink/ink2003.xml"/><Relationship Id="rId606" Type="http://schemas.openxmlformats.org/officeDocument/2006/relationships/customXml" Target="../ink/ink2010.xml"/><Relationship Id="rId648" Type="http://schemas.openxmlformats.org/officeDocument/2006/relationships/customXml" Target="../ink/ink2031.xml"/><Relationship Id="rId245" Type="http://schemas.openxmlformats.org/officeDocument/2006/relationships/image" Target="../media/image5248.png"/><Relationship Id="rId287" Type="http://schemas.openxmlformats.org/officeDocument/2006/relationships/image" Target="../media/image5269.png"/><Relationship Id="rId410" Type="http://schemas.openxmlformats.org/officeDocument/2006/relationships/customXml" Target="../ink/ink1912.xml"/><Relationship Id="rId452" Type="http://schemas.openxmlformats.org/officeDocument/2006/relationships/customXml" Target="../ink/ink1933.xml"/><Relationship Id="rId494" Type="http://schemas.openxmlformats.org/officeDocument/2006/relationships/customXml" Target="../ink/ink1954.xml"/><Relationship Id="rId508" Type="http://schemas.openxmlformats.org/officeDocument/2006/relationships/customXml" Target="../ink/ink1961.xml"/><Relationship Id="rId105" Type="http://schemas.openxmlformats.org/officeDocument/2006/relationships/image" Target="../media/image5178.png"/><Relationship Id="rId147" Type="http://schemas.openxmlformats.org/officeDocument/2006/relationships/image" Target="../media/image5199.png"/><Relationship Id="rId312" Type="http://schemas.openxmlformats.org/officeDocument/2006/relationships/customXml" Target="../ink/ink1863.xml"/><Relationship Id="rId354" Type="http://schemas.openxmlformats.org/officeDocument/2006/relationships/customXml" Target="../ink/ink1884.xml"/><Relationship Id="rId51" Type="http://schemas.openxmlformats.org/officeDocument/2006/relationships/image" Target="../media/image5151.png"/><Relationship Id="rId93" Type="http://schemas.openxmlformats.org/officeDocument/2006/relationships/image" Target="../media/image5172.png"/><Relationship Id="rId189" Type="http://schemas.openxmlformats.org/officeDocument/2006/relationships/image" Target="../media/image5220.png"/><Relationship Id="rId396" Type="http://schemas.openxmlformats.org/officeDocument/2006/relationships/customXml" Target="../ink/ink1905.xml"/><Relationship Id="rId561" Type="http://schemas.openxmlformats.org/officeDocument/2006/relationships/image" Target="../media/image5406.png"/><Relationship Id="rId617" Type="http://schemas.openxmlformats.org/officeDocument/2006/relationships/image" Target="../media/image5434.png"/><Relationship Id="rId659" Type="http://schemas.openxmlformats.org/officeDocument/2006/relationships/image" Target="../media/image5455.png"/><Relationship Id="rId214" Type="http://schemas.openxmlformats.org/officeDocument/2006/relationships/customXml" Target="../ink/ink1814.xml"/><Relationship Id="rId256" Type="http://schemas.openxmlformats.org/officeDocument/2006/relationships/customXml" Target="../ink/ink1835.xml"/><Relationship Id="rId298" Type="http://schemas.openxmlformats.org/officeDocument/2006/relationships/customXml" Target="../ink/ink1856.xml"/><Relationship Id="rId421" Type="http://schemas.openxmlformats.org/officeDocument/2006/relationships/image" Target="../media/image5336.png"/><Relationship Id="rId463" Type="http://schemas.openxmlformats.org/officeDocument/2006/relationships/image" Target="../media/image5357.png"/><Relationship Id="rId519" Type="http://schemas.openxmlformats.org/officeDocument/2006/relationships/image" Target="../media/image5385.png"/><Relationship Id="rId670" Type="http://schemas.openxmlformats.org/officeDocument/2006/relationships/customXml" Target="../ink/ink2042.xml"/><Relationship Id="rId116" Type="http://schemas.openxmlformats.org/officeDocument/2006/relationships/customXml" Target="../ink/ink1765.xml"/><Relationship Id="rId158" Type="http://schemas.openxmlformats.org/officeDocument/2006/relationships/customXml" Target="../ink/ink1786.xml"/><Relationship Id="rId323" Type="http://schemas.openxmlformats.org/officeDocument/2006/relationships/image" Target="../media/image5287.png"/><Relationship Id="rId530" Type="http://schemas.openxmlformats.org/officeDocument/2006/relationships/customXml" Target="../ink/ink1972.xml"/><Relationship Id="rId20" Type="http://schemas.openxmlformats.org/officeDocument/2006/relationships/customXml" Target="../ink/ink1717.xml"/><Relationship Id="rId62" Type="http://schemas.openxmlformats.org/officeDocument/2006/relationships/customXml" Target="../ink/ink1738.xml"/><Relationship Id="rId365" Type="http://schemas.openxmlformats.org/officeDocument/2006/relationships/image" Target="../media/image5308.png"/><Relationship Id="rId572" Type="http://schemas.openxmlformats.org/officeDocument/2006/relationships/customXml" Target="../ink/ink1993.xml"/><Relationship Id="rId628" Type="http://schemas.openxmlformats.org/officeDocument/2006/relationships/customXml" Target="../ink/ink2021.xml"/><Relationship Id="rId225" Type="http://schemas.openxmlformats.org/officeDocument/2006/relationships/image" Target="../media/image5238.png"/><Relationship Id="rId267" Type="http://schemas.openxmlformats.org/officeDocument/2006/relationships/image" Target="../media/image5259.png"/><Relationship Id="rId432" Type="http://schemas.openxmlformats.org/officeDocument/2006/relationships/customXml" Target="../ink/ink1923.xml"/><Relationship Id="rId474" Type="http://schemas.openxmlformats.org/officeDocument/2006/relationships/customXml" Target="../ink/ink1944.xml"/><Relationship Id="rId127" Type="http://schemas.openxmlformats.org/officeDocument/2006/relationships/image" Target="../media/image5189.png"/><Relationship Id="rId681" Type="http://schemas.openxmlformats.org/officeDocument/2006/relationships/image" Target="../media/image5466.png"/><Relationship Id="rId31" Type="http://schemas.openxmlformats.org/officeDocument/2006/relationships/image" Target="../media/image5141.png"/><Relationship Id="rId73" Type="http://schemas.openxmlformats.org/officeDocument/2006/relationships/image" Target="../media/image5162.png"/><Relationship Id="rId169" Type="http://schemas.openxmlformats.org/officeDocument/2006/relationships/image" Target="../media/image5210.png"/><Relationship Id="rId334" Type="http://schemas.openxmlformats.org/officeDocument/2006/relationships/customXml" Target="../ink/ink1874.xml"/><Relationship Id="rId376" Type="http://schemas.openxmlformats.org/officeDocument/2006/relationships/customXml" Target="../ink/ink1895.xml"/><Relationship Id="rId541" Type="http://schemas.openxmlformats.org/officeDocument/2006/relationships/image" Target="../media/image5396.png"/><Relationship Id="rId583" Type="http://schemas.openxmlformats.org/officeDocument/2006/relationships/image" Target="../media/image5417.png"/><Relationship Id="rId639" Type="http://schemas.openxmlformats.org/officeDocument/2006/relationships/image" Target="../media/image5445.png"/><Relationship Id="rId4" Type="http://schemas.openxmlformats.org/officeDocument/2006/relationships/customXml" Target="../ink/ink1709.xml"/><Relationship Id="rId180" Type="http://schemas.openxmlformats.org/officeDocument/2006/relationships/customXml" Target="../ink/ink1797.xml"/><Relationship Id="rId236" Type="http://schemas.openxmlformats.org/officeDocument/2006/relationships/customXml" Target="../ink/ink1825.xml"/><Relationship Id="rId278" Type="http://schemas.openxmlformats.org/officeDocument/2006/relationships/customXml" Target="../ink/ink1846.xml"/><Relationship Id="rId401" Type="http://schemas.openxmlformats.org/officeDocument/2006/relationships/image" Target="../media/image5326.png"/><Relationship Id="rId443" Type="http://schemas.openxmlformats.org/officeDocument/2006/relationships/image" Target="../media/image5347.png"/><Relationship Id="rId650" Type="http://schemas.openxmlformats.org/officeDocument/2006/relationships/customXml" Target="../ink/ink2032.xml"/><Relationship Id="rId303" Type="http://schemas.openxmlformats.org/officeDocument/2006/relationships/image" Target="../media/image5277.png"/><Relationship Id="rId485" Type="http://schemas.openxmlformats.org/officeDocument/2006/relationships/image" Target="../media/image5368.png"/><Relationship Id="rId692" Type="http://schemas.openxmlformats.org/officeDocument/2006/relationships/customXml" Target="../ink/ink2053.xml"/><Relationship Id="rId42" Type="http://schemas.openxmlformats.org/officeDocument/2006/relationships/customXml" Target="../ink/ink1728.xml"/><Relationship Id="rId84" Type="http://schemas.openxmlformats.org/officeDocument/2006/relationships/customXml" Target="../ink/ink1749.xml"/><Relationship Id="rId138" Type="http://schemas.openxmlformats.org/officeDocument/2006/relationships/customXml" Target="../ink/ink1776.xml"/><Relationship Id="rId345" Type="http://schemas.openxmlformats.org/officeDocument/2006/relationships/image" Target="../media/image5298.png"/><Relationship Id="rId387" Type="http://schemas.openxmlformats.org/officeDocument/2006/relationships/image" Target="../media/image5319.png"/><Relationship Id="rId510" Type="http://schemas.openxmlformats.org/officeDocument/2006/relationships/customXml" Target="../ink/ink1962.xml"/><Relationship Id="rId552" Type="http://schemas.openxmlformats.org/officeDocument/2006/relationships/customXml" Target="../ink/ink1983.xml"/><Relationship Id="rId594" Type="http://schemas.openxmlformats.org/officeDocument/2006/relationships/customXml" Target="../ink/ink2004.xml"/><Relationship Id="rId608" Type="http://schemas.openxmlformats.org/officeDocument/2006/relationships/customXml" Target="../ink/ink2011.xml"/><Relationship Id="rId191" Type="http://schemas.openxmlformats.org/officeDocument/2006/relationships/image" Target="../media/image5221.png"/><Relationship Id="rId205" Type="http://schemas.openxmlformats.org/officeDocument/2006/relationships/image" Target="../media/image5228.png"/><Relationship Id="rId247" Type="http://schemas.openxmlformats.org/officeDocument/2006/relationships/image" Target="../media/image5249.png"/><Relationship Id="rId412" Type="http://schemas.openxmlformats.org/officeDocument/2006/relationships/customXml" Target="../ink/ink1913.xml"/><Relationship Id="rId107" Type="http://schemas.openxmlformats.org/officeDocument/2006/relationships/image" Target="../media/image5179.png"/><Relationship Id="rId289" Type="http://schemas.openxmlformats.org/officeDocument/2006/relationships/image" Target="../media/image5270.png"/><Relationship Id="rId454" Type="http://schemas.openxmlformats.org/officeDocument/2006/relationships/customXml" Target="../ink/ink1934.xml"/><Relationship Id="rId496" Type="http://schemas.openxmlformats.org/officeDocument/2006/relationships/customXml" Target="../ink/ink1955.xml"/><Relationship Id="rId661" Type="http://schemas.openxmlformats.org/officeDocument/2006/relationships/image" Target="../media/image5456.png"/><Relationship Id="rId11" Type="http://schemas.openxmlformats.org/officeDocument/2006/relationships/image" Target="../media/image5131.png"/><Relationship Id="rId53" Type="http://schemas.openxmlformats.org/officeDocument/2006/relationships/image" Target="../media/image5152.png"/><Relationship Id="rId149" Type="http://schemas.openxmlformats.org/officeDocument/2006/relationships/image" Target="../media/image5200.png"/><Relationship Id="rId314" Type="http://schemas.openxmlformats.org/officeDocument/2006/relationships/customXml" Target="../ink/ink1864.xml"/><Relationship Id="rId356" Type="http://schemas.openxmlformats.org/officeDocument/2006/relationships/customXml" Target="../ink/ink1885.xml"/><Relationship Id="rId398" Type="http://schemas.openxmlformats.org/officeDocument/2006/relationships/customXml" Target="../ink/ink1906.xml"/><Relationship Id="rId521" Type="http://schemas.openxmlformats.org/officeDocument/2006/relationships/image" Target="../media/image5386.png"/><Relationship Id="rId563" Type="http://schemas.openxmlformats.org/officeDocument/2006/relationships/image" Target="../media/image5407.png"/><Relationship Id="rId619" Type="http://schemas.openxmlformats.org/officeDocument/2006/relationships/image" Target="../media/image5435.png"/><Relationship Id="rId95" Type="http://schemas.openxmlformats.org/officeDocument/2006/relationships/image" Target="../media/image5173.png"/><Relationship Id="rId160" Type="http://schemas.openxmlformats.org/officeDocument/2006/relationships/customXml" Target="../ink/ink1787.xml"/><Relationship Id="rId216" Type="http://schemas.openxmlformats.org/officeDocument/2006/relationships/customXml" Target="../ink/ink1815.xml"/><Relationship Id="rId423" Type="http://schemas.openxmlformats.org/officeDocument/2006/relationships/image" Target="../media/image5337.png"/><Relationship Id="rId258" Type="http://schemas.openxmlformats.org/officeDocument/2006/relationships/customXml" Target="../ink/ink1836.xml"/><Relationship Id="rId465" Type="http://schemas.openxmlformats.org/officeDocument/2006/relationships/image" Target="../media/image5358.png"/><Relationship Id="rId630" Type="http://schemas.openxmlformats.org/officeDocument/2006/relationships/customXml" Target="../ink/ink2022.xml"/><Relationship Id="rId672" Type="http://schemas.openxmlformats.org/officeDocument/2006/relationships/customXml" Target="../ink/ink2043.xml"/><Relationship Id="rId22" Type="http://schemas.openxmlformats.org/officeDocument/2006/relationships/customXml" Target="../ink/ink1718.xml"/><Relationship Id="rId64" Type="http://schemas.openxmlformats.org/officeDocument/2006/relationships/customXml" Target="../ink/ink1739.xml"/><Relationship Id="rId118" Type="http://schemas.openxmlformats.org/officeDocument/2006/relationships/customXml" Target="../ink/ink1766.xml"/><Relationship Id="rId325" Type="http://schemas.openxmlformats.org/officeDocument/2006/relationships/image" Target="../media/image5288.png"/><Relationship Id="rId367" Type="http://schemas.openxmlformats.org/officeDocument/2006/relationships/image" Target="../media/image5309.png"/><Relationship Id="rId532" Type="http://schemas.openxmlformats.org/officeDocument/2006/relationships/customXml" Target="../ink/ink1973.xml"/><Relationship Id="rId574" Type="http://schemas.openxmlformats.org/officeDocument/2006/relationships/customXml" Target="../ink/ink1994.xml"/><Relationship Id="rId171" Type="http://schemas.openxmlformats.org/officeDocument/2006/relationships/image" Target="../media/image5211.png"/><Relationship Id="rId227" Type="http://schemas.openxmlformats.org/officeDocument/2006/relationships/image" Target="../media/image5239.png"/><Relationship Id="rId269" Type="http://schemas.openxmlformats.org/officeDocument/2006/relationships/image" Target="../media/image5260.png"/><Relationship Id="rId434" Type="http://schemas.openxmlformats.org/officeDocument/2006/relationships/customXml" Target="../ink/ink1924.xml"/><Relationship Id="rId476" Type="http://schemas.openxmlformats.org/officeDocument/2006/relationships/customXml" Target="../ink/ink1945.xml"/><Relationship Id="rId641" Type="http://schemas.openxmlformats.org/officeDocument/2006/relationships/image" Target="../media/image5446.png"/><Relationship Id="rId683" Type="http://schemas.openxmlformats.org/officeDocument/2006/relationships/image" Target="../media/image5467.png"/><Relationship Id="rId33" Type="http://schemas.openxmlformats.org/officeDocument/2006/relationships/image" Target="../media/image5142.png"/><Relationship Id="rId129" Type="http://schemas.openxmlformats.org/officeDocument/2006/relationships/image" Target="../media/image5190.png"/><Relationship Id="rId280" Type="http://schemas.openxmlformats.org/officeDocument/2006/relationships/customXml" Target="../ink/ink1847.xml"/><Relationship Id="rId336" Type="http://schemas.openxmlformats.org/officeDocument/2006/relationships/customXml" Target="../ink/ink1875.xml"/><Relationship Id="rId501" Type="http://schemas.openxmlformats.org/officeDocument/2006/relationships/image" Target="../media/image5376.png"/><Relationship Id="rId543" Type="http://schemas.openxmlformats.org/officeDocument/2006/relationships/image" Target="../media/image5397.png"/><Relationship Id="rId75" Type="http://schemas.openxmlformats.org/officeDocument/2006/relationships/image" Target="../media/image5163.png"/><Relationship Id="rId140" Type="http://schemas.openxmlformats.org/officeDocument/2006/relationships/customXml" Target="../ink/ink1777.xml"/><Relationship Id="rId182" Type="http://schemas.openxmlformats.org/officeDocument/2006/relationships/customXml" Target="../ink/ink1798.xml"/><Relationship Id="rId378" Type="http://schemas.openxmlformats.org/officeDocument/2006/relationships/customXml" Target="../ink/ink1896.xml"/><Relationship Id="rId403" Type="http://schemas.openxmlformats.org/officeDocument/2006/relationships/image" Target="../media/image5327.png"/><Relationship Id="rId585" Type="http://schemas.openxmlformats.org/officeDocument/2006/relationships/image" Target="../media/image5418.png"/><Relationship Id="rId6" Type="http://schemas.openxmlformats.org/officeDocument/2006/relationships/customXml" Target="../ink/ink1710.xml"/><Relationship Id="rId238" Type="http://schemas.openxmlformats.org/officeDocument/2006/relationships/customXml" Target="../ink/ink1826.xml"/><Relationship Id="rId445" Type="http://schemas.openxmlformats.org/officeDocument/2006/relationships/image" Target="../media/image5348.png"/><Relationship Id="rId487" Type="http://schemas.openxmlformats.org/officeDocument/2006/relationships/image" Target="../media/image5369.png"/><Relationship Id="rId610" Type="http://schemas.openxmlformats.org/officeDocument/2006/relationships/customXml" Target="../ink/ink2012.xml"/><Relationship Id="rId652" Type="http://schemas.openxmlformats.org/officeDocument/2006/relationships/customXml" Target="../ink/ink2033.xml"/><Relationship Id="rId694" Type="http://schemas.openxmlformats.org/officeDocument/2006/relationships/customXml" Target="../ink/ink2054.xml"/><Relationship Id="rId291" Type="http://schemas.openxmlformats.org/officeDocument/2006/relationships/image" Target="../media/image5271.png"/><Relationship Id="rId305" Type="http://schemas.openxmlformats.org/officeDocument/2006/relationships/image" Target="../media/image5278.png"/><Relationship Id="rId347" Type="http://schemas.openxmlformats.org/officeDocument/2006/relationships/image" Target="../media/image5299.png"/><Relationship Id="rId512" Type="http://schemas.openxmlformats.org/officeDocument/2006/relationships/customXml" Target="../ink/ink1963.xml"/><Relationship Id="rId44" Type="http://schemas.openxmlformats.org/officeDocument/2006/relationships/customXml" Target="../ink/ink1729.xml"/><Relationship Id="rId86" Type="http://schemas.openxmlformats.org/officeDocument/2006/relationships/customXml" Target="../ink/ink1750.xml"/><Relationship Id="rId151" Type="http://schemas.openxmlformats.org/officeDocument/2006/relationships/image" Target="../media/image5201.png"/><Relationship Id="rId389" Type="http://schemas.openxmlformats.org/officeDocument/2006/relationships/image" Target="../media/image5320.png"/><Relationship Id="rId554" Type="http://schemas.openxmlformats.org/officeDocument/2006/relationships/customXml" Target="../ink/ink1984.xml"/><Relationship Id="rId596" Type="http://schemas.openxmlformats.org/officeDocument/2006/relationships/customXml" Target="../ink/ink2005.xml"/><Relationship Id="rId193" Type="http://schemas.openxmlformats.org/officeDocument/2006/relationships/image" Target="../media/image5222.png"/><Relationship Id="rId207" Type="http://schemas.openxmlformats.org/officeDocument/2006/relationships/image" Target="../media/image5229.png"/><Relationship Id="rId249" Type="http://schemas.openxmlformats.org/officeDocument/2006/relationships/image" Target="../media/image5250.png"/><Relationship Id="rId414" Type="http://schemas.openxmlformats.org/officeDocument/2006/relationships/customXml" Target="../ink/ink1914.xml"/><Relationship Id="rId456" Type="http://schemas.openxmlformats.org/officeDocument/2006/relationships/customXml" Target="../ink/ink1935.xml"/><Relationship Id="rId498" Type="http://schemas.openxmlformats.org/officeDocument/2006/relationships/customXml" Target="../ink/ink1956.xml"/><Relationship Id="rId621" Type="http://schemas.openxmlformats.org/officeDocument/2006/relationships/image" Target="../media/image5436.png"/><Relationship Id="rId663" Type="http://schemas.openxmlformats.org/officeDocument/2006/relationships/image" Target="../media/image5457.png"/><Relationship Id="rId13" Type="http://schemas.openxmlformats.org/officeDocument/2006/relationships/image" Target="../media/image5132.png"/><Relationship Id="rId109" Type="http://schemas.openxmlformats.org/officeDocument/2006/relationships/image" Target="../media/image5180.png"/><Relationship Id="rId260" Type="http://schemas.openxmlformats.org/officeDocument/2006/relationships/customXml" Target="../ink/ink1837.xml"/><Relationship Id="rId316" Type="http://schemas.openxmlformats.org/officeDocument/2006/relationships/customXml" Target="../ink/ink1865.xml"/><Relationship Id="rId523" Type="http://schemas.openxmlformats.org/officeDocument/2006/relationships/image" Target="../media/image5387.png"/><Relationship Id="rId55" Type="http://schemas.openxmlformats.org/officeDocument/2006/relationships/image" Target="../media/image5153.png"/><Relationship Id="rId97" Type="http://schemas.openxmlformats.org/officeDocument/2006/relationships/image" Target="../media/image5174.png"/><Relationship Id="rId120" Type="http://schemas.openxmlformats.org/officeDocument/2006/relationships/customXml" Target="../ink/ink1767.xml"/><Relationship Id="rId358" Type="http://schemas.openxmlformats.org/officeDocument/2006/relationships/customXml" Target="../ink/ink1886.xml"/><Relationship Id="rId565" Type="http://schemas.openxmlformats.org/officeDocument/2006/relationships/image" Target="../media/image5408.png"/><Relationship Id="rId162" Type="http://schemas.openxmlformats.org/officeDocument/2006/relationships/customXml" Target="../ink/ink1788.xml"/><Relationship Id="rId218" Type="http://schemas.openxmlformats.org/officeDocument/2006/relationships/customXml" Target="../ink/ink1816.xml"/><Relationship Id="rId425" Type="http://schemas.openxmlformats.org/officeDocument/2006/relationships/image" Target="../media/image5338.png"/><Relationship Id="rId467" Type="http://schemas.openxmlformats.org/officeDocument/2006/relationships/image" Target="../media/image5359.png"/><Relationship Id="rId632" Type="http://schemas.openxmlformats.org/officeDocument/2006/relationships/customXml" Target="../ink/ink2023.xml"/><Relationship Id="rId271" Type="http://schemas.openxmlformats.org/officeDocument/2006/relationships/image" Target="../media/image5261.png"/><Relationship Id="rId674" Type="http://schemas.openxmlformats.org/officeDocument/2006/relationships/customXml" Target="../ink/ink2044.xml"/><Relationship Id="rId24" Type="http://schemas.openxmlformats.org/officeDocument/2006/relationships/customXml" Target="../ink/ink1719.xml"/><Relationship Id="rId66" Type="http://schemas.openxmlformats.org/officeDocument/2006/relationships/customXml" Target="../ink/ink1740.xml"/><Relationship Id="rId131" Type="http://schemas.openxmlformats.org/officeDocument/2006/relationships/image" Target="../media/image5191.png"/><Relationship Id="rId327" Type="http://schemas.openxmlformats.org/officeDocument/2006/relationships/image" Target="../media/image5289.png"/><Relationship Id="rId369" Type="http://schemas.openxmlformats.org/officeDocument/2006/relationships/image" Target="../media/image5310.png"/><Relationship Id="rId534" Type="http://schemas.openxmlformats.org/officeDocument/2006/relationships/customXml" Target="../ink/ink1974.xml"/><Relationship Id="rId576" Type="http://schemas.openxmlformats.org/officeDocument/2006/relationships/customXml" Target="../ink/ink1995.xml"/><Relationship Id="rId173" Type="http://schemas.openxmlformats.org/officeDocument/2006/relationships/image" Target="../media/image5212.png"/><Relationship Id="rId229" Type="http://schemas.openxmlformats.org/officeDocument/2006/relationships/image" Target="../media/image5240.png"/><Relationship Id="rId380" Type="http://schemas.openxmlformats.org/officeDocument/2006/relationships/customXml" Target="../ink/ink1897.xml"/><Relationship Id="rId436" Type="http://schemas.openxmlformats.org/officeDocument/2006/relationships/customXml" Target="../ink/ink1925.xml"/><Relationship Id="rId601" Type="http://schemas.openxmlformats.org/officeDocument/2006/relationships/image" Target="../media/image5426.png"/><Relationship Id="rId643" Type="http://schemas.openxmlformats.org/officeDocument/2006/relationships/image" Target="../media/image5447.png"/><Relationship Id="rId240" Type="http://schemas.openxmlformats.org/officeDocument/2006/relationships/customXml" Target="../ink/ink1827.xml"/><Relationship Id="rId478" Type="http://schemas.openxmlformats.org/officeDocument/2006/relationships/customXml" Target="../ink/ink1946.xml"/><Relationship Id="rId685" Type="http://schemas.openxmlformats.org/officeDocument/2006/relationships/image" Target="../media/image5468.png"/><Relationship Id="rId35" Type="http://schemas.openxmlformats.org/officeDocument/2006/relationships/image" Target="../media/image5143.png"/><Relationship Id="rId77" Type="http://schemas.openxmlformats.org/officeDocument/2006/relationships/image" Target="../media/image5164.png"/><Relationship Id="rId100" Type="http://schemas.openxmlformats.org/officeDocument/2006/relationships/customXml" Target="../ink/ink1757.xml"/><Relationship Id="rId282" Type="http://schemas.openxmlformats.org/officeDocument/2006/relationships/customXml" Target="../ink/ink1848.xml"/><Relationship Id="rId338" Type="http://schemas.openxmlformats.org/officeDocument/2006/relationships/customXml" Target="../ink/ink1876.xml"/><Relationship Id="rId503" Type="http://schemas.openxmlformats.org/officeDocument/2006/relationships/image" Target="../media/image5377.png"/><Relationship Id="rId545" Type="http://schemas.openxmlformats.org/officeDocument/2006/relationships/image" Target="../media/image5398.png"/><Relationship Id="rId587" Type="http://schemas.openxmlformats.org/officeDocument/2006/relationships/image" Target="../media/image5419.png"/><Relationship Id="rId8" Type="http://schemas.openxmlformats.org/officeDocument/2006/relationships/customXml" Target="../ink/ink1711.xml"/><Relationship Id="rId142" Type="http://schemas.openxmlformats.org/officeDocument/2006/relationships/customXml" Target="../ink/ink1778.xml"/><Relationship Id="rId184" Type="http://schemas.openxmlformats.org/officeDocument/2006/relationships/customXml" Target="../ink/ink1799.xml"/><Relationship Id="rId391" Type="http://schemas.openxmlformats.org/officeDocument/2006/relationships/image" Target="../media/image5321.png"/><Relationship Id="rId405" Type="http://schemas.openxmlformats.org/officeDocument/2006/relationships/image" Target="../media/image5328.png"/><Relationship Id="rId447" Type="http://schemas.openxmlformats.org/officeDocument/2006/relationships/image" Target="../media/image5349.png"/><Relationship Id="rId612" Type="http://schemas.openxmlformats.org/officeDocument/2006/relationships/customXml" Target="../ink/ink2013.xml"/><Relationship Id="rId251" Type="http://schemas.openxmlformats.org/officeDocument/2006/relationships/image" Target="../media/image5251.png"/><Relationship Id="rId489" Type="http://schemas.openxmlformats.org/officeDocument/2006/relationships/image" Target="../media/image5370.png"/><Relationship Id="rId654" Type="http://schemas.openxmlformats.org/officeDocument/2006/relationships/customXml" Target="../ink/ink2034.xml"/><Relationship Id="rId696" Type="http://schemas.openxmlformats.org/officeDocument/2006/relationships/customXml" Target="../ink/ink2055.xml"/><Relationship Id="rId46" Type="http://schemas.openxmlformats.org/officeDocument/2006/relationships/customXml" Target="../ink/ink1730.xml"/><Relationship Id="rId293" Type="http://schemas.openxmlformats.org/officeDocument/2006/relationships/image" Target="../media/image5272.png"/><Relationship Id="rId307" Type="http://schemas.openxmlformats.org/officeDocument/2006/relationships/image" Target="../media/image5279.png"/><Relationship Id="rId349" Type="http://schemas.openxmlformats.org/officeDocument/2006/relationships/image" Target="../media/image5300.png"/><Relationship Id="rId514" Type="http://schemas.openxmlformats.org/officeDocument/2006/relationships/customXml" Target="../ink/ink1964.xml"/><Relationship Id="rId556" Type="http://schemas.openxmlformats.org/officeDocument/2006/relationships/customXml" Target="../ink/ink1985.xml"/><Relationship Id="rId88" Type="http://schemas.openxmlformats.org/officeDocument/2006/relationships/customXml" Target="../ink/ink1751.xml"/><Relationship Id="rId111" Type="http://schemas.openxmlformats.org/officeDocument/2006/relationships/image" Target="../media/image5181.png"/><Relationship Id="rId153" Type="http://schemas.openxmlformats.org/officeDocument/2006/relationships/image" Target="../media/image5202.png"/><Relationship Id="rId195" Type="http://schemas.openxmlformats.org/officeDocument/2006/relationships/image" Target="../media/image5223.png"/><Relationship Id="rId209" Type="http://schemas.openxmlformats.org/officeDocument/2006/relationships/image" Target="../media/image5230.png"/><Relationship Id="rId360" Type="http://schemas.openxmlformats.org/officeDocument/2006/relationships/customXml" Target="../ink/ink1887.xml"/><Relationship Id="rId416" Type="http://schemas.openxmlformats.org/officeDocument/2006/relationships/customXml" Target="../ink/ink1915.xml"/><Relationship Id="rId598" Type="http://schemas.openxmlformats.org/officeDocument/2006/relationships/customXml" Target="../ink/ink2006.xml"/><Relationship Id="rId220" Type="http://schemas.openxmlformats.org/officeDocument/2006/relationships/customXml" Target="../ink/ink1817.xml"/><Relationship Id="rId458" Type="http://schemas.openxmlformats.org/officeDocument/2006/relationships/customXml" Target="../ink/ink1936.xml"/><Relationship Id="rId623" Type="http://schemas.openxmlformats.org/officeDocument/2006/relationships/image" Target="../media/image5437.png"/><Relationship Id="rId665" Type="http://schemas.openxmlformats.org/officeDocument/2006/relationships/image" Target="../media/image5458.png"/><Relationship Id="rId15" Type="http://schemas.openxmlformats.org/officeDocument/2006/relationships/image" Target="../media/image5133.png"/><Relationship Id="rId57" Type="http://schemas.openxmlformats.org/officeDocument/2006/relationships/image" Target="../media/image5154.png"/><Relationship Id="rId262" Type="http://schemas.openxmlformats.org/officeDocument/2006/relationships/customXml" Target="../ink/ink1838.xml"/><Relationship Id="rId318" Type="http://schemas.openxmlformats.org/officeDocument/2006/relationships/customXml" Target="../ink/ink1866.xml"/><Relationship Id="rId525" Type="http://schemas.openxmlformats.org/officeDocument/2006/relationships/image" Target="../media/image5388.png"/><Relationship Id="rId567" Type="http://schemas.openxmlformats.org/officeDocument/2006/relationships/image" Target="../media/image5409.png"/><Relationship Id="rId99" Type="http://schemas.openxmlformats.org/officeDocument/2006/relationships/image" Target="../media/image5175.png"/><Relationship Id="rId122" Type="http://schemas.openxmlformats.org/officeDocument/2006/relationships/customXml" Target="../ink/ink1768.xml"/><Relationship Id="rId164" Type="http://schemas.openxmlformats.org/officeDocument/2006/relationships/customXml" Target="../ink/ink1789.xml"/><Relationship Id="rId371" Type="http://schemas.openxmlformats.org/officeDocument/2006/relationships/image" Target="../media/image5311.png"/><Relationship Id="rId427" Type="http://schemas.openxmlformats.org/officeDocument/2006/relationships/image" Target="../media/image5339.png"/><Relationship Id="rId469" Type="http://schemas.openxmlformats.org/officeDocument/2006/relationships/image" Target="../media/image5360.png"/><Relationship Id="rId634" Type="http://schemas.openxmlformats.org/officeDocument/2006/relationships/customXml" Target="../ink/ink2024.xml"/><Relationship Id="rId676" Type="http://schemas.openxmlformats.org/officeDocument/2006/relationships/customXml" Target="../ink/ink2045.xml"/><Relationship Id="rId26" Type="http://schemas.openxmlformats.org/officeDocument/2006/relationships/customXml" Target="../ink/ink1720.xml"/><Relationship Id="rId231" Type="http://schemas.openxmlformats.org/officeDocument/2006/relationships/image" Target="../media/image5241.png"/><Relationship Id="rId273" Type="http://schemas.openxmlformats.org/officeDocument/2006/relationships/image" Target="../media/image5262.png"/><Relationship Id="rId329" Type="http://schemas.openxmlformats.org/officeDocument/2006/relationships/image" Target="../media/image5290.png"/><Relationship Id="rId480" Type="http://schemas.openxmlformats.org/officeDocument/2006/relationships/customXml" Target="../ink/ink1947.xml"/><Relationship Id="rId536" Type="http://schemas.openxmlformats.org/officeDocument/2006/relationships/customXml" Target="../ink/ink1975.xml"/><Relationship Id="rId701" Type="http://schemas.openxmlformats.org/officeDocument/2006/relationships/image" Target="../media/image5476.png"/><Relationship Id="rId68" Type="http://schemas.openxmlformats.org/officeDocument/2006/relationships/customXml" Target="../ink/ink1741.xml"/><Relationship Id="rId133" Type="http://schemas.openxmlformats.org/officeDocument/2006/relationships/image" Target="../media/image5192.png"/><Relationship Id="rId175" Type="http://schemas.openxmlformats.org/officeDocument/2006/relationships/image" Target="../media/image5213.png"/><Relationship Id="rId340" Type="http://schemas.openxmlformats.org/officeDocument/2006/relationships/customXml" Target="../ink/ink1877.xml"/><Relationship Id="rId578" Type="http://schemas.openxmlformats.org/officeDocument/2006/relationships/customXml" Target="../ink/ink1996.xml"/><Relationship Id="rId200" Type="http://schemas.openxmlformats.org/officeDocument/2006/relationships/customXml" Target="../ink/ink1807.xml"/><Relationship Id="rId382" Type="http://schemas.openxmlformats.org/officeDocument/2006/relationships/customXml" Target="../ink/ink1898.xml"/><Relationship Id="rId438" Type="http://schemas.openxmlformats.org/officeDocument/2006/relationships/customXml" Target="../ink/ink1926.xml"/><Relationship Id="rId603" Type="http://schemas.openxmlformats.org/officeDocument/2006/relationships/image" Target="../media/image5427.png"/><Relationship Id="rId645" Type="http://schemas.openxmlformats.org/officeDocument/2006/relationships/image" Target="../media/image5448.png"/><Relationship Id="rId687" Type="http://schemas.openxmlformats.org/officeDocument/2006/relationships/image" Target="../media/image5469.png"/><Relationship Id="rId242" Type="http://schemas.openxmlformats.org/officeDocument/2006/relationships/customXml" Target="../ink/ink1828.xml"/><Relationship Id="rId284" Type="http://schemas.openxmlformats.org/officeDocument/2006/relationships/customXml" Target="../ink/ink1849.xml"/><Relationship Id="rId491" Type="http://schemas.openxmlformats.org/officeDocument/2006/relationships/image" Target="../media/image5371.png"/><Relationship Id="rId505" Type="http://schemas.openxmlformats.org/officeDocument/2006/relationships/image" Target="../media/image5378.png"/><Relationship Id="rId37" Type="http://schemas.openxmlformats.org/officeDocument/2006/relationships/image" Target="../media/image5144.png"/><Relationship Id="rId79" Type="http://schemas.openxmlformats.org/officeDocument/2006/relationships/image" Target="../media/image5165.png"/><Relationship Id="rId102" Type="http://schemas.openxmlformats.org/officeDocument/2006/relationships/customXml" Target="../ink/ink1758.xml"/><Relationship Id="rId144" Type="http://schemas.openxmlformats.org/officeDocument/2006/relationships/customXml" Target="../ink/ink1779.xml"/><Relationship Id="rId547" Type="http://schemas.openxmlformats.org/officeDocument/2006/relationships/image" Target="../media/image5399.png"/><Relationship Id="rId589" Type="http://schemas.openxmlformats.org/officeDocument/2006/relationships/image" Target="../media/image5420.png"/><Relationship Id="rId90" Type="http://schemas.openxmlformats.org/officeDocument/2006/relationships/customXml" Target="../ink/ink1752.xml"/><Relationship Id="rId186" Type="http://schemas.openxmlformats.org/officeDocument/2006/relationships/customXml" Target="../ink/ink1800.xml"/><Relationship Id="rId351" Type="http://schemas.openxmlformats.org/officeDocument/2006/relationships/image" Target="../media/image5301.png"/><Relationship Id="rId393" Type="http://schemas.openxmlformats.org/officeDocument/2006/relationships/image" Target="../media/image5322.png"/><Relationship Id="rId407" Type="http://schemas.openxmlformats.org/officeDocument/2006/relationships/image" Target="../media/image5329.png"/><Relationship Id="rId449" Type="http://schemas.openxmlformats.org/officeDocument/2006/relationships/image" Target="../media/image5350.png"/><Relationship Id="rId614" Type="http://schemas.openxmlformats.org/officeDocument/2006/relationships/customXml" Target="../ink/ink2014.xml"/><Relationship Id="rId656" Type="http://schemas.openxmlformats.org/officeDocument/2006/relationships/customXml" Target="../ink/ink2035.xml"/><Relationship Id="rId211" Type="http://schemas.openxmlformats.org/officeDocument/2006/relationships/image" Target="../media/image5231.png"/><Relationship Id="rId253" Type="http://schemas.openxmlformats.org/officeDocument/2006/relationships/image" Target="../media/image5252.png"/><Relationship Id="rId295" Type="http://schemas.openxmlformats.org/officeDocument/2006/relationships/image" Target="../media/image5273.png"/><Relationship Id="rId309" Type="http://schemas.openxmlformats.org/officeDocument/2006/relationships/image" Target="../media/image5280.png"/><Relationship Id="rId460" Type="http://schemas.openxmlformats.org/officeDocument/2006/relationships/customXml" Target="../ink/ink1937.xml"/><Relationship Id="rId516" Type="http://schemas.openxmlformats.org/officeDocument/2006/relationships/customXml" Target="../ink/ink1965.xml"/><Relationship Id="rId698" Type="http://schemas.openxmlformats.org/officeDocument/2006/relationships/customXml" Target="../ink/ink2056.xml"/><Relationship Id="rId48" Type="http://schemas.openxmlformats.org/officeDocument/2006/relationships/customXml" Target="../ink/ink1731.xml"/><Relationship Id="rId113" Type="http://schemas.openxmlformats.org/officeDocument/2006/relationships/image" Target="../media/image5182.png"/><Relationship Id="rId320" Type="http://schemas.openxmlformats.org/officeDocument/2006/relationships/customXml" Target="../ink/ink1867.xml"/><Relationship Id="rId558" Type="http://schemas.openxmlformats.org/officeDocument/2006/relationships/customXml" Target="../ink/ink1986.xml"/><Relationship Id="rId155" Type="http://schemas.openxmlformats.org/officeDocument/2006/relationships/image" Target="../media/image5203.png"/><Relationship Id="rId197" Type="http://schemas.openxmlformats.org/officeDocument/2006/relationships/image" Target="../media/image5224.png"/><Relationship Id="rId362" Type="http://schemas.openxmlformats.org/officeDocument/2006/relationships/customXml" Target="../ink/ink1888.xml"/><Relationship Id="rId418" Type="http://schemas.openxmlformats.org/officeDocument/2006/relationships/customXml" Target="../ink/ink1916.xml"/><Relationship Id="rId625" Type="http://schemas.openxmlformats.org/officeDocument/2006/relationships/image" Target="../media/image5438.png"/><Relationship Id="rId222" Type="http://schemas.openxmlformats.org/officeDocument/2006/relationships/customXml" Target="../ink/ink1818.xml"/><Relationship Id="rId264" Type="http://schemas.openxmlformats.org/officeDocument/2006/relationships/customXml" Target="../ink/ink1839.xml"/><Relationship Id="rId471" Type="http://schemas.openxmlformats.org/officeDocument/2006/relationships/image" Target="../media/image5361.png"/><Relationship Id="rId667" Type="http://schemas.openxmlformats.org/officeDocument/2006/relationships/image" Target="../media/image5459.png"/><Relationship Id="rId17" Type="http://schemas.openxmlformats.org/officeDocument/2006/relationships/image" Target="../media/image5134.png"/><Relationship Id="rId59" Type="http://schemas.openxmlformats.org/officeDocument/2006/relationships/image" Target="../media/image5155.png"/><Relationship Id="rId124" Type="http://schemas.openxmlformats.org/officeDocument/2006/relationships/customXml" Target="../ink/ink1769.xml"/><Relationship Id="rId527" Type="http://schemas.openxmlformats.org/officeDocument/2006/relationships/image" Target="../media/image5389.png"/><Relationship Id="rId569" Type="http://schemas.openxmlformats.org/officeDocument/2006/relationships/image" Target="../media/image5410.png"/><Relationship Id="rId70" Type="http://schemas.openxmlformats.org/officeDocument/2006/relationships/customXml" Target="../ink/ink1742.xml"/><Relationship Id="rId166" Type="http://schemas.openxmlformats.org/officeDocument/2006/relationships/customXml" Target="../ink/ink1790.xml"/><Relationship Id="rId331" Type="http://schemas.openxmlformats.org/officeDocument/2006/relationships/image" Target="../media/image5291.png"/><Relationship Id="rId373" Type="http://schemas.openxmlformats.org/officeDocument/2006/relationships/image" Target="../media/image5312.png"/><Relationship Id="rId429" Type="http://schemas.openxmlformats.org/officeDocument/2006/relationships/image" Target="../media/image5340.png"/><Relationship Id="rId580" Type="http://schemas.openxmlformats.org/officeDocument/2006/relationships/customXml" Target="../ink/ink1997.xml"/><Relationship Id="rId636" Type="http://schemas.openxmlformats.org/officeDocument/2006/relationships/customXml" Target="../ink/ink2025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242.png"/><Relationship Id="rId440" Type="http://schemas.openxmlformats.org/officeDocument/2006/relationships/customXml" Target="../ink/ink1927.xml"/><Relationship Id="rId678" Type="http://schemas.openxmlformats.org/officeDocument/2006/relationships/customXml" Target="../ink/ink2046.xml"/><Relationship Id="rId28" Type="http://schemas.openxmlformats.org/officeDocument/2006/relationships/customXml" Target="../ink/ink1721.xml"/><Relationship Id="rId275" Type="http://schemas.openxmlformats.org/officeDocument/2006/relationships/image" Target="../media/image5263.png"/><Relationship Id="rId300" Type="http://schemas.openxmlformats.org/officeDocument/2006/relationships/customXml" Target="../ink/ink1857.xml"/><Relationship Id="rId482" Type="http://schemas.openxmlformats.org/officeDocument/2006/relationships/customXml" Target="../ink/ink1948.xml"/><Relationship Id="rId538" Type="http://schemas.openxmlformats.org/officeDocument/2006/relationships/customXml" Target="../ink/ink1976.xml"/><Relationship Id="rId81" Type="http://schemas.openxmlformats.org/officeDocument/2006/relationships/image" Target="../media/image5166.png"/><Relationship Id="rId135" Type="http://schemas.openxmlformats.org/officeDocument/2006/relationships/image" Target="../media/image5193.png"/><Relationship Id="rId177" Type="http://schemas.openxmlformats.org/officeDocument/2006/relationships/image" Target="../media/image5214.png"/><Relationship Id="rId342" Type="http://schemas.openxmlformats.org/officeDocument/2006/relationships/customXml" Target="../ink/ink1878.xml"/><Relationship Id="rId384" Type="http://schemas.openxmlformats.org/officeDocument/2006/relationships/customXml" Target="../ink/ink1899.xml"/><Relationship Id="rId591" Type="http://schemas.openxmlformats.org/officeDocument/2006/relationships/image" Target="../media/image5421.png"/><Relationship Id="rId605" Type="http://schemas.openxmlformats.org/officeDocument/2006/relationships/image" Target="../media/image5428.png"/><Relationship Id="rId202" Type="http://schemas.openxmlformats.org/officeDocument/2006/relationships/customXml" Target="../ink/ink1808.xml"/><Relationship Id="rId244" Type="http://schemas.openxmlformats.org/officeDocument/2006/relationships/customXml" Target="../ink/ink1829.xml"/><Relationship Id="rId647" Type="http://schemas.openxmlformats.org/officeDocument/2006/relationships/image" Target="../media/image5449.png"/><Relationship Id="rId689" Type="http://schemas.openxmlformats.org/officeDocument/2006/relationships/image" Target="../media/image5470.png"/><Relationship Id="rId39" Type="http://schemas.openxmlformats.org/officeDocument/2006/relationships/image" Target="../media/image5145.png"/><Relationship Id="rId286" Type="http://schemas.openxmlformats.org/officeDocument/2006/relationships/customXml" Target="../ink/ink1850.xml"/><Relationship Id="rId451" Type="http://schemas.openxmlformats.org/officeDocument/2006/relationships/image" Target="../media/image5351.png"/><Relationship Id="rId493" Type="http://schemas.openxmlformats.org/officeDocument/2006/relationships/image" Target="../media/image5372.png"/><Relationship Id="rId507" Type="http://schemas.openxmlformats.org/officeDocument/2006/relationships/image" Target="../media/image5379.png"/><Relationship Id="rId549" Type="http://schemas.openxmlformats.org/officeDocument/2006/relationships/image" Target="../media/image5400.png"/><Relationship Id="rId50" Type="http://schemas.openxmlformats.org/officeDocument/2006/relationships/customXml" Target="../ink/ink1732.xml"/><Relationship Id="rId104" Type="http://schemas.openxmlformats.org/officeDocument/2006/relationships/customXml" Target="../ink/ink1759.xml"/><Relationship Id="rId146" Type="http://schemas.openxmlformats.org/officeDocument/2006/relationships/customXml" Target="../ink/ink1780.xml"/><Relationship Id="rId188" Type="http://schemas.openxmlformats.org/officeDocument/2006/relationships/customXml" Target="../ink/ink1801.xml"/><Relationship Id="rId311" Type="http://schemas.openxmlformats.org/officeDocument/2006/relationships/image" Target="../media/image5281.png"/><Relationship Id="rId353" Type="http://schemas.openxmlformats.org/officeDocument/2006/relationships/image" Target="../media/image5302.png"/><Relationship Id="rId395" Type="http://schemas.openxmlformats.org/officeDocument/2006/relationships/image" Target="../media/image5323.png"/><Relationship Id="rId409" Type="http://schemas.openxmlformats.org/officeDocument/2006/relationships/image" Target="../media/image5330.png"/><Relationship Id="rId560" Type="http://schemas.openxmlformats.org/officeDocument/2006/relationships/customXml" Target="../ink/ink1987.xml"/><Relationship Id="rId92" Type="http://schemas.openxmlformats.org/officeDocument/2006/relationships/customXml" Target="../ink/ink1753.xml"/><Relationship Id="rId213" Type="http://schemas.openxmlformats.org/officeDocument/2006/relationships/image" Target="../media/image5232.png"/><Relationship Id="rId420" Type="http://schemas.openxmlformats.org/officeDocument/2006/relationships/customXml" Target="../ink/ink1917.xml"/><Relationship Id="rId616" Type="http://schemas.openxmlformats.org/officeDocument/2006/relationships/customXml" Target="../ink/ink2015.xml"/><Relationship Id="rId658" Type="http://schemas.openxmlformats.org/officeDocument/2006/relationships/customXml" Target="../ink/ink2036.xml"/><Relationship Id="rId255" Type="http://schemas.openxmlformats.org/officeDocument/2006/relationships/image" Target="../media/image5253.png"/><Relationship Id="rId297" Type="http://schemas.openxmlformats.org/officeDocument/2006/relationships/image" Target="../media/image5274.png"/><Relationship Id="rId462" Type="http://schemas.openxmlformats.org/officeDocument/2006/relationships/customXml" Target="../ink/ink1938.xml"/><Relationship Id="rId518" Type="http://schemas.openxmlformats.org/officeDocument/2006/relationships/customXml" Target="../ink/ink1966.xml"/><Relationship Id="rId115" Type="http://schemas.openxmlformats.org/officeDocument/2006/relationships/image" Target="../media/image5183.png"/><Relationship Id="rId157" Type="http://schemas.openxmlformats.org/officeDocument/2006/relationships/image" Target="../media/image5204.png"/><Relationship Id="rId322" Type="http://schemas.openxmlformats.org/officeDocument/2006/relationships/customXml" Target="../ink/ink1868.xml"/><Relationship Id="rId364" Type="http://schemas.openxmlformats.org/officeDocument/2006/relationships/customXml" Target="../ink/ink1889.xml"/><Relationship Id="rId61" Type="http://schemas.openxmlformats.org/officeDocument/2006/relationships/image" Target="../media/image5156.png"/><Relationship Id="rId199" Type="http://schemas.openxmlformats.org/officeDocument/2006/relationships/image" Target="../media/image5225.png"/><Relationship Id="rId571" Type="http://schemas.openxmlformats.org/officeDocument/2006/relationships/image" Target="../media/image5411.png"/><Relationship Id="rId627" Type="http://schemas.openxmlformats.org/officeDocument/2006/relationships/image" Target="../media/image5439.png"/><Relationship Id="rId669" Type="http://schemas.openxmlformats.org/officeDocument/2006/relationships/image" Target="../media/image5460.png"/><Relationship Id="rId19" Type="http://schemas.openxmlformats.org/officeDocument/2006/relationships/image" Target="../media/image5135.png"/><Relationship Id="rId224" Type="http://schemas.openxmlformats.org/officeDocument/2006/relationships/customXml" Target="../ink/ink1819.xml"/><Relationship Id="rId266" Type="http://schemas.openxmlformats.org/officeDocument/2006/relationships/customXml" Target="../ink/ink1840.xml"/><Relationship Id="rId431" Type="http://schemas.openxmlformats.org/officeDocument/2006/relationships/image" Target="../media/image5341.png"/><Relationship Id="rId473" Type="http://schemas.openxmlformats.org/officeDocument/2006/relationships/image" Target="../media/image5362.png"/><Relationship Id="rId529" Type="http://schemas.openxmlformats.org/officeDocument/2006/relationships/image" Target="../media/image5390.png"/><Relationship Id="rId680" Type="http://schemas.openxmlformats.org/officeDocument/2006/relationships/customXml" Target="../ink/ink2047.xml"/><Relationship Id="rId30" Type="http://schemas.openxmlformats.org/officeDocument/2006/relationships/customXml" Target="../ink/ink1722.xml"/><Relationship Id="rId126" Type="http://schemas.openxmlformats.org/officeDocument/2006/relationships/customXml" Target="../ink/ink1770.xml"/><Relationship Id="rId168" Type="http://schemas.openxmlformats.org/officeDocument/2006/relationships/customXml" Target="../ink/ink1791.xml"/><Relationship Id="rId333" Type="http://schemas.openxmlformats.org/officeDocument/2006/relationships/image" Target="../media/image5292.png"/><Relationship Id="rId540" Type="http://schemas.openxmlformats.org/officeDocument/2006/relationships/customXml" Target="../ink/ink1977.xml"/><Relationship Id="rId72" Type="http://schemas.openxmlformats.org/officeDocument/2006/relationships/customXml" Target="../ink/ink1743.xml"/><Relationship Id="rId375" Type="http://schemas.openxmlformats.org/officeDocument/2006/relationships/image" Target="../media/image5313.png"/><Relationship Id="rId582" Type="http://schemas.openxmlformats.org/officeDocument/2006/relationships/customXml" Target="../ink/ink1998.xml"/><Relationship Id="rId638" Type="http://schemas.openxmlformats.org/officeDocument/2006/relationships/customXml" Target="../ink/ink2026.xml"/><Relationship Id="rId3" Type="http://schemas.openxmlformats.org/officeDocument/2006/relationships/image" Target="../media/image5127.png"/><Relationship Id="rId235" Type="http://schemas.openxmlformats.org/officeDocument/2006/relationships/image" Target="../media/image5243.png"/><Relationship Id="rId277" Type="http://schemas.openxmlformats.org/officeDocument/2006/relationships/image" Target="../media/image5264.png"/><Relationship Id="rId400" Type="http://schemas.openxmlformats.org/officeDocument/2006/relationships/customXml" Target="../ink/ink1907.xml"/><Relationship Id="rId442" Type="http://schemas.openxmlformats.org/officeDocument/2006/relationships/customXml" Target="../ink/ink1928.xml"/><Relationship Id="rId484" Type="http://schemas.openxmlformats.org/officeDocument/2006/relationships/customXml" Target="../ink/ink1949.xml"/><Relationship Id="rId137" Type="http://schemas.openxmlformats.org/officeDocument/2006/relationships/image" Target="../media/image5194.png"/><Relationship Id="rId302" Type="http://schemas.openxmlformats.org/officeDocument/2006/relationships/customXml" Target="../ink/ink1858.xml"/><Relationship Id="rId344" Type="http://schemas.openxmlformats.org/officeDocument/2006/relationships/customXml" Target="../ink/ink1879.xml"/><Relationship Id="rId691" Type="http://schemas.openxmlformats.org/officeDocument/2006/relationships/image" Target="../media/image5471.png"/><Relationship Id="rId41" Type="http://schemas.openxmlformats.org/officeDocument/2006/relationships/image" Target="../media/image5146.png"/><Relationship Id="rId83" Type="http://schemas.openxmlformats.org/officeDocument/2006/relationships/image" Target="../media/image5167.png"/><Relationship Id="rId179" Type="http://schemas.openxmlformats.org/officeDocument/2006/relationships/image" Target="../media/image5215.png"/><Relationship Id="rId386" Type="http://schemas.openxmlformats.org/officeDocument/2006/relationships/customXml" Target="../ink/ink1900.xml"/><Relationship Id="rId551" Type="http://schemas.openxmlformats.org/officeDocument/2006/relationships/image" Target="../media/image5401.png"/><Relationship Id="rId593" Type="http://schemas.openxmlformats.org/officeDocument/2006/relationships/image" Target="../media/image5422.png"/><Relationship Id="rId607" Type="http://schemas.openxmlformats.org/officeDocument/2006/relationships/image" Target="../media/image5429.png"/><Relationship Id="rId649" Type="http://schemas.openxmlformats.org/officeDocument/2006/relationships/image" Target="../media/image5450.png"/><Relationship Id="rId190" Type="http://schemas.openxmlformats.org/officeDocument/2006/relationships/customXml" Target="../ink/ink1802.xml"/><Relationship Id="rId204" Type="http://schemas.openxmlformats.org/officeDocument/2006/relationships/customXml" Target="../ink/ink1809.xml"/><Relationship Id="rId246" Type="http://schemas.openxmlformats.org/officeDocument/2006/relationships/customXml" Target="../ink/ink1830.xml"/><Relationship Id="rId288" Type="http://schemas.openxmlformats.org/officeDocument/2006/relationships/customXml" Target="../ink/ink1851.xml"/><Relationship Id="rId411" Type="http://schemas.openxmlformats.org/officeDocument/2006/relationships/image" Target="../media/image5331.png"/><Relationship Id="rId453" Type="http://schemas.openxmlformats.org/officeDocument/2006/relationships/image" Target="../media/image5352.png"/><Relationship Id="rId509" Type="http://schemas.openxmlformats.org/officeDocument/2006/relationships/image" Target="../media/image5380.png"/><Relationship Id="rId660" Type="http://schemas.openxmlformats.org/officeDocument/2006/relationships/customXml" Target="../ink/ink2037.xml"/><Relationship Id="rId106" Type="http://schemas.openxmlformats.org/officeDocument/2006/relationships/customXml" Target="../ink/ink1760.xml"/><Relationship Id="rId313" Type="http://schemas.openxmlformats.org/officeDocument/2006/relationships/image" Target="../media/image5282.png"/><Relationship Id="rId495" Type="http://schemas.openxmlformats.org/officeDocument/2006/relationships/image" Target="../media/image5373.png"/><Relationship Id="rId10" Type="http://schemas.openxmlformats.org/officeDocument/2006/relationships/customXml" Target="../ink/ink1712.xml"/><Relationship Id="rId52" Type="http://schemas.openxmlformats.org/officeDocument/2006/relationships/customXml" Target="../ink/ink1733.xml"/><Relationship Id="rId94" Type="http://schemas.openxmlformats.org/officeDocument/2006/relationships/customXml" Target="../ink/ink1754.xml"/><Relationship Id="rId148" Type="http://schemas.openxmlformats.org/officeDocument/2006/relationships/customXml" Target="../ink/ink1781.xml"/><Relationship Id="rId355" Type="http://schemas.openxmlformats.org/officeDocument/2006/relationships/image" Target="../media/image5303.png"/><Relationship Id="rId397" Type="http://schemas.openxmlformats.org/officeDocument/2006/relationships/image" Target="../media/image5324.png"/><Relationship Id="rId520" Type="http://schemas.openxmlformats.org/officeDocument/2006/relationships/customXml" Target="../ink/ink1967.xml"/><Relationship Id="rId562" Type="http://schemas.openxmlformats.org/officeDocument/2006/relationships/customXml" Target="../ink/ink1988.xml"/><Relationship Id="rId618" Type="http://schemas.openxmlformats.org/officeDocument/2006/relationships/customXml" Target="../ink/ink2016.xml"/><Relationship Id="rId215" Type="http://schemas.openxmlformats.org/officeDocument/2006/relationships/image" Target="../media/image5233.png"/><Relationship Id="rId257" Type="http://schemas.openxmlformats.org/officeDocument/2006/relationships/image" Target="../media/image5254.png"/><Relationship Id="rId422" Type="http://schemas.openxmlformats.org/officeDocument/2006/relationships/customXml" Target="../ink/ink1918.xml"/><Relationship Id="rId464" Type="http://schemas.openxmlformats.org/officeDocument/2006/relationships/customXml" Target="../ink/ink1939.xml"/><Relationship Id="rId299" Type="http://schemas.openxmlformats.org/officeDocument/2006/relationships/image" Target="../media/image5275.png"/><Relationship Id="rId63" Type="http://schemas.openxmlformats.org/officeDocument/2006/relationships/image" Target="../media/image5157.png"/><Relationship Id="rId159" Type="http://schemas.openxmlformats.org/officeDocument/2006/relationships/image" Target="../media/image5205.png"/><Relationship Id="rId366" Type="http://schemas.openxmlformats.org/officeDocument/2006/relationships/customXml" Target="../ink/ink1890.xml"/><Relationship Id="rId573" Type="http://schemas.openxmlformats.org/officeDocument/2006/relationships/image" Target="../media/image5412.png"/><Relationship Id="rId226" Type="http://schemas.openxmlformats.org/officeDocument/2006/relationships/customXml" Target="../ink/ink1820.xml"/><Relationship Id="rId433" Type="http://schemas.openxmlformats.org/officeDocument/2006/relationships/image" Target="../media/image5342.png"/><Relationship Id="rId640" Type="http://schemas.openxmlformats.org/officeDocument/2006/relationships/customXml" Target="../ink/ink2027.xml"/><Relationship Id="rId74" Type="http://schemas.openxmlformats.org/officeDocument/2006/relationships/customXml" Target="../ink/ink1744.xml"/><Relationship Id="rId377" Type="http://schemas.openxmlformats.org/officeDocument/2006/relationships/image" Target="../media/image5314.png"/><Relationship Id="rId500" Type="http://schemas.openxmlformats.org/officeDocument/2006/relationships/customXml" Target="../ink/ink1957.xml"/><Relationship Id="rId584" Type="http://schemas.openxmlformats.org/officeDocument/2006/relationships/customXml" Target="../ink/ink1999.xml"/><Relationship Id="rId5" Type="http://schemas.openxmlformats.org/officeDocument/2006/relationships/image" Target="../media/image5128.png"/><Relationship Id="rId237" Type="http://schemas.openxmlformats.org/officeDocument/2006/relationships/image" Target="../media/image5244.png"/><Relationship Id="rId444" Type="http://schemas.openxmlformats.org/officeDocument/2006/relationships/customXml" Target="../ink/ink1929.xml"/><Relationship Id="rId651" Type="http://schemas.openxmlformats.org/officeDocument/2006/relationships/image" Target="../media/image5451.png"/><Relationship Id="rId290" Type="http://schemas.openxmlformats.org/officeDocument/2006/relationships/customXml" Target="../ink/ink1852.xml"/><Relationship Id="rId304" Type="http://schemas.openxmlformats.org/officeDocument/2006/relationships/customXml" Target="../ink/ink1859.xml"/><Relationship Id="rId388" Type="http://schemas.openxmlformats.org/officeDocument/2006/relationships/customXml" Target="../ink/ink1901.xml"/><Relationship Id="rId511" Type="http://schemas.openxmlformats.org/officeDocument/2006/relationships/image" Target="../media/image5381.png"/><Relationship Id="rId609" Type="http://schemas.openxmlformats.org/officeDocument/2006/relationships/image" Target="../media/image5430.png"/><Relationship Id="rId85" Type="http://schemas.openxmlformats.org/officeDocument/2006/relationships/image" Target="../media/image5168.png"/><Relationship Id="rId150" Type="http://schemas.openxmlformats.org/officeDocument/2006/relationships/customXml" Target="../ink/ink1782.xml"/><Relationship Id="rId595" Type="http://schemas.openxmlformats.org/officeDocument/2006/relationships/image" Target="../media/image5423.png"/><Relationship Id="rId248" Type="http://schemas.openxmlformats.org/officeDocument/2006/relationships/customXml" Target="../ink/ink1831.xml"/><Relationship Id="rId455" Type="http://schemas.openxmlformats.org/officeDocument/2006/relationships/image" Target="../media/image5353.png"/><Relationship Id="rId662" Type="http://schemas.openxmlformats.org/officeDocument/2006/relationships/customXml" Target="../ink/ink2038.xml"/><Relationship Id="rId12" Type="http://schemas.openxmlformats.org/officeDocument/2006/relationships/customXml" Target="../ink/ink1713.xml"/><Relationship Id="rId108" Type="http://schemas.openxmlformats.org/officeDocument/2006/relationships/customXml" Target="../ink/ink1761.xml"/><Relationship Id="rId315" Type="http://schemas.openxmlformats.org/officeDocument/2006/relationships/image" Target="../media/image5283.png"/><Relationship Id="rId522" Type="http://schemas.openxmlformats.org/officeDocument/2006/relationships/customXml" Target="../ink/ink1968.xml"/><Relationship Id="rId96" Type="http://schemas.openxmlformats.org/officeDocument/2006/relationships/customXml" Target="../ink/ink1755.xml"/><Relationship Id="rId161" Type="http://schemas.openxmlformats.org/officeDocument/2006/relationships/image" Target="../media/image5206.png"/><Relationship Id="rId399" Type="http://schemas.openxmlformats.org/officeDocument/2006/relationships/image" Target="../media/image5325.png"/><Relationship Id="rId259" Type="http://schemas.openxmlformats.org/officeDocument/2006/relationships/image" Target="../media/image5255.png"/><Relationship Id="rId466" Type="http://schemas.openxmlformats.org/officeDocument/2006/relationships/customXml" Target="../ink/ink1940.xml"/><Relationship Id="rId673" Type="http://schemas.openxmlformats.org/officeDocument/2006/relationships/image" Target="../media/image5462.png"/><Relationship Id="rId23" Type="http://schemas.openxmlformats.org/officeDocument/2006/relationships/image" Target="../media/image5137.png"/><Relationship Id="rId119" Type="http://schemas.openxmlformats.org/officeDocument/2006/relationships/image" Target="../media/image5185.png"/><Relationship Id="rId326" Type="http://schemas.openxmlformats.org/officeDocument/2006/relationships/customXml" Target="../ink/ink1870.xml"/><Relationship Id="rId533" Type="http://schemas.openxmlformats.org/officeDocument/2006/relationships/image" Target="../media/image5392.png"/><Relationship Id="rId172" Type="http://schemas.openxmlformats.org/officeDocument/2006/relationships/customXml" Target="../ink/ink1793.xml"/><Relationship Id="rId477" Type="http://schemas.openxmlformats.org/officeDocument/2006/relationships/image" Target="../media/image5364.png"/><Relationship Id="rId600" Type="http://schemas.openxmlformats.org/officeDocument/2006/relationships/customXml" Target="../ink/ink2007.xml"/><Relationship Id="rId684" Type="http://schemas.openxmlformats.org/officeDocument/2006/relationships/customXml" Target="../ink/ink2049.xml"/><Relationship Id="rId337" Type="http://schemas.openxmlformats.org/officeDocument/2006/relationships/image" Target="../media/image5294.png"/><Relationship Id="rId34" Type="http://schemas.openxmlformats.org/officeDocument/2006/relationships/customXml" Target="../ink/ink1724.xml"/><Relationship Id="rId544" Type="http://schemas.openxmlformats.org/officeDocument/2006/relationships/customXml" Target="../ink/ink1979.xml"/><Relationship Id="rId183" Type="http://schemas.openxmlformats.org/officeDocument/2006/relationships/image" Target="../media/image5217.png"/><Relationship Id="rId390" Type="http://schemas.openxmlformats.org/officeDocument/2006/relationships/customXml" Target="../ink/ink1902.xml"/><Relationship Id="rId404" Type="http://schemas.openxmlformats.org/officeDocument/2006/relationships/customXml" Target="../ink/ink1909.xml"/><Relationship Id="rId611" Type="http://schemas.openxmlformats.org/officeDocument/2006/relationships/image" Target="../media/image5431.png"/><Relationship Id="rId250" Type="http://schemas.openxmlformats.org/officeDocument/2006/relationships/customXml" Target="../ink/ink1832.xml"/><Relationship Id="rId488" Type="http://schemas.openxmlformats.org/officeDocument/2006/relationships/customXml" Target="../ink/ink1951.xml"/><Relationship Id="rId695" Type="http://schemas.openxmlformats.org/officeDocument/2006/relationships/image" Target="../media/image5473.png"/><Relationship Id="rId45" Type="http://schemas.openxmlformats.org/officeDocument/2006/relationships/image" Target="../media/image5148.png"/><Relationship Id="rId110" Type="http://schemas.openxmlformats.org/officeDocument/2006/relationships/customXml" Target="../ink/ink1762.xml"/><Relationship Id="rId348" Type="http://schemas.openxmlformats.org/officeDocument/2006/relationships/customXml" Target="../ink/ink1881.xml"/><Relationship Id="rId555" Type="http://schemas.openxmlformats.org/officeDocument/2006/relationships/image" Target="../media/image5403.png"/><Relationship Id="rId194" Type="http://schemas.openxmlformats.org/officeDocument/2006/relationships/customXml" Target="../ink/ink1804.xml"/><Relationship Id="rId208" Type="http://schemas.openxmlformats.org/officeDocument/2006/relationships/customXml" Target="../ink/ink1811.xml"/><Relationship Id="rId415" Type="http://schemas.openxmlformats.org/officeDocument/2006/relationships/image" Target="../media/image5333.png"/><Relationship Id="rId622" Type="http://schemas.openxmlformats.org/officeDocument/2006/relationships/customXml" Target="../ink/ink2018.xml"/><Relationship Id="rId261" Type="http://schemas.openxmlformats.org/officeDocument/2006/relationships/image" Target="../media/image5256.png"/><Relationship Id="rId499" Type="http://schemas.openxmlformats.org/officeDocument/2006/relationships/image" Target="../media/image5375.png"/><Relationship Id="rId56" Type="http://schemas.openxmlformats.org/officeDocument/2006/relationships/customXml" Target="../ink/ink1735.xml"/><Relationship Id="rId359" Type="http://schemas.openxmlformats.org/officeDocument/2006/relationships/image" Target="../media/image5305.png"/><Relationship Id="rId566" Type="http://schemas.openxmlformats.org/officeDocument/2006/relationships/customXml" Target="../ink/ink1990.xml"/><Relationship Id="rId121" Type="http://schemas.openxmlformats.org/officeDocument/2006/relationships/image" Target="../media/image5186.png"/><Relationship Id="rId219" Type="http://schemas.openxmlformats.org/officeDocument/2006/relationships/image" Target="../media/image5235.png"/><Relationship Id="rId426" Type="http://schemas.openxmlformats.org/officeDocument/2006/relationships/customXml" Target="../ink/ink1920.xml"/><Relationship Id="rId633" Type="http://schemas.openxmlformats.org/officeDocument/2006/relationships/image" Target="../media/image5442.png"/><Relationship Id="rId67" Type="http://schemas.openxmlformats.org/officeDocument/2006/relationships/image" Target="../media/image5159.png"/><Relationship Id="rId272" Type="http://schemas.openxmlformats.org/officeDocument/2006/relationships/customXml" Target="../ink/ink1843.xml"/><Relationship Id="rId577" Type="http://schemas.openxmlformats.org/officeDocument/2006/relationships/image" Target="../media/image5414.png"/><Relationship Id="rId700" Type="http://schemas.openxmlformats.org/officeDocument/2006/relationships/customXml" Target="../ink/ink2057.xml"/><Relationship Id="rId132" Type="http://schemas.openxmlformats.org/officeDocument/2006/relationships/customXml" Target="../ink/ink1773.xml"/><Relationship Id="rId437" Type="http://schemas.openxmlformats.org/officeDocument/2006/relationships/image" Target="../media/image5344.png"/><Relationship Id="rId644" Type="http://schemas.openxmlformats.org/officeDocument/2006/relationships/customXml" Target="../ink/ink2029.xml"/><Relationship Id="rId283" Type="http://schemas.openxmlformats.org/officeDocument/2006/relationships/image" Target="../media/image5267.png"/><Relationship Id="rId490" Type="http://schemas.openxmlformats.org/officeDocument/2006/relationships/customXml" Target="../ink/ink1952.xml"/><Relationship Id="rId504" Type="http://schemas.openxmlformats.org/officeDocument/2006/relationships/customXml" Target="../ink/ink1959.xml"/><Relationship Id="rId78" Type="http://schemas.openxmlformats.org/officeDocument/2006/relationships/customXml" Target="../ink/ink1746.xml"/><Relationship Id="rId143" Type="http://schemas.openxmlformats.org/officeDocument/2006/relationships/image" Target="../media/image5197.png"/><Relationship Id="rId350" Type="http://schemas.openxmlformats.org/officeDocument/2006/relationships/customXml" Target="../ink/ink1882.xml"/><Relationship Id="rId588" Type="http://schemas.openxmlformats.org/officeDocument/2006/relationships/customXml" Target="../ink/ink2001.xml"/><Relationship Id="rId9" Type="http://schemas.openxmlformats.org/officeDocument/2006/relationships/image" Target="../media/image5130.png"/><Relationship Id="rId210" Type="http://schemas.openxmlformats.org/officeDocument/2006/relationships/customXml" Target="../ink/ink1812.xml"/><Relationship Id="rId448" Type="http://schemas.openxmlformats.org/officeDocument/2006/relationships/customXml" Target="../ink/ink1931.xml"/><Relationship Id="rId655" Type="http://schemas.openxmlformats.org/officeDocument/2006/relationships/image" Target="../media/image5453.png"/><Relationship Id="rId294" Type="http://schemas.openxmlformats.org/officeDocument/2006/relationships/customXml" Target="../ink/ink1854.xml"/><Relationship Id="rId308" Type="http://schemas.openxmlformats.org/officeDocument/2006/relationships/customXml" Target="../ink/ink1861.xml"/><Relationship Id="rId515" Type="http://schemas.openxmlformats.org/officeDocument/2006/relationships/image" Target="../media/image5383.png"/><Relationship Id="rId89" Type="http://schemas.openxmlformats.org/officeDocument/2006/relationships/image" Target="../media/image5170.png"/><Relationship Id="rId154" Type="http://schemas.openxmlformats.org/officeDocument/2006/relationships/customXml" Target="../ink/ink1784.xml"/><Relationship Id="rId361" Type="http://schemas.openxmlformats.org/officeDocument/2006/relationships/image" Target="../media/image5306.png"/><Relationship Id="rId599" Type="http://schemas.openxmlformats.org/officeDocument/2006/relationships/image" Target="../media/image5425.png"/><Relationship Id="rId459" Type="http://schemas.openxmlformats.org/officeDocument/2006/relationships/image" Target="../media/image5355.png"/><Relationship Id="rId666" Type="http://schemas.openxmlformats.org/officeDocument/2006/relationships/customXml" Target="../ink/ink2040.xml"/><Relationship Id="rId16" Type="http://schemas.openxmlformats.org/officeDocument/2006/relationships/customXml" Target="../ink/ink1715.xml"/><Relationship Id="rId221" Type="http://schemas.openxmlformats.org/officeDocument/2006/relationships/image" Target="../media/image5236.png"/><Relationship Id="rId319" Type="http://schemas.openxmlformats.org/officeDocument/2006/relationships/image" Target="../media/image5285.png"/><Relationship Id="rId526" Type="http://schemas.openxmlformats.org/officeDocument/2006/relationships/customXml" Target="../ink/ink1970.xml"/><Relationship Id="rId165" Type="http://schemas.openxmlformats.org/officeDocument/2006/relationships/image" Target="../media/image5208.png"/><Relationship Id="rId372" Type="http://schemas.openxmlformats.org/officeDocument/2006/relationships/customXml" Target="../ink/ink1893.xml"/><Relationship Id="rId677" Type="http://schemas.openxmlformats.org/officeDocument/2006/relationships/image" Target="../media/image5464.png"/><Relationship Id="rId232" Type="http://schemas.openxmlformats.org/officeDocument/2006/relationships/customXml" Target="../ink/ink1823.xml"/><Relationship Id="rId27" Type="http://schemas.openxmlformats.org/officeDocument/2006/relationships/image" Target="../media/image5139.png"/><Relationship Id="rId537" Type="http://schemas.openxmlformats.org/officeDocument/2006/relationships/image" Target="../media/image5394.png"/><Relationship Id="rId80" Type="http://schemas.openxmlformats.org/officeDocument/2006/relationships/customXml" Target="../ink/ink1747.xml"/><Relationship Id="rId176" Type="http://schemas.openxmlformats.org/officeDocument/2006/relationships/customXml" Target="../ink/ink1795.xml"/><Relationship Id="rId383" Type="http://schemas.openxmlformats.org/officeDocument/2006/relationships/image" Target="../media/image5317.png"/><Relationship Id="rId590" Type="http://schemas.openxmlformats.org/officeDocument/2006/relationships/customXml" Target="../ink/ink2002.xml"/><Relationship Id="rId604" Type="http://schemas.openxmlformats.org/officeDocument/2006/relationships/customXml" Target="../ink/ink2009.xml"/><Relationship Id="rId243" Type="http://schemas.openxmlformats.org/officeDocument/2006/relationships/image" Target="../media/image5247.png"/><Relationship Id="rId450" Type="http://schemas.openxmlformats.org/officeDocument/2006/relationships/customXml" Target="../ink/ink1932.xml"/><Relationship Id="rId688" Type="http://schemas.openxmlformats.org/officeDocument/2006/relationships/customXml" Target="../ink/ink2051.xml"/><Relationship Id="rId38" Type="http://schemas.openxmlformats.org/officeDocument/2006/relationships/customXml" Target="../ink/ink1726.xml"/><Relationship Id="rId103" Type="http://schemas.openxmlformats.org/officeDocument/2006/relationships/image" Target="../media/image5177.png"/><Relationship Id="rId310" Type="http://schemas.openxmlformats.org/officeDocument/2006/relationships/customXml" Target="../ink/ink1862.xml"/><Relationship Id="rId548" Type="http://schemas.openxmlformats.org/officeDocument/2006/relationships/customXml" Target="../ink/ink1981.xml"/><Relationship Id="rId91" Type="http://schemas.openxmlformats.org/officeDocument/2006/relationships/image" Target="../media/image5171.png"/><Relationship Id="rId187" Type="http://schemas.openxmlformats.org/officeDocument/2006/relationships/image" Target="../media/image5219.png"/><Relationship Id="rId394" Type="http://schemas.openxmlformats.org/officeDocument/2006/relationships/customXml" Target="../ink/ink1904.xml"/><Relationship Id="rId408" Type="http://schemas.openxmlformats.org/officeDocument/2006/relationships/customXml" Target="../ink/ink1911.xml"/><Relationship Id="rId615" Type="http://schemas.openxmlformats.org/officeDocument/2006/relationships/image" Target="../media/image5433.png"/><Relationship Id="rId254" Type="http://schemas.openxmlformats.org/officeDocument/2006/relationships/customXml" Target="../ink/ink1834.xml"/><Relationship Id="rId699" Type="http://schemas.openxmlformats.org/officeDocument/2006/relationships/image" Target="../media/image5475.png"/><Relationship Id="rId49" Type="http://schemas.openxmlformats.org/officeDocument/2006/relationships/image" Target="../media/image5150.png"/><Relationship Id="rId114" Type="http://schemas.openxmlformats.org/officeDocument/2006/relationships/customXml" Target="../ink/ink1764.xml"/><Relationship Id="rId461" Type="http://schemas.openxmlformats.org/officeDocument/2006/relationships/image" Target="../media/image5356.png"/><Relationship Id="rId559" Type="http://schemas.openxmlformats.org/officeDocument/2006/relationships/image" Target="../media/image5405.png"/><Relationship Id="rId198" Type="http://schemas.openxmlformats.org/officeDocument/2006/relationships/customXml" Target="../ink/ink1806.xml"/><Relationship Id="rId321" Type="http://schemas.openxmlformats.org/officeDocument/2006/relationships/image" Target="../media/image5286.png"/><Relationship Id="rId419" Type="http://schemas.openxmlformats.org/officeDocument/2006/relationships/image" Target="../media/image5335.png"/><Relationship Id="rId626" Type="http://schemas.openxmlformats.org/officeDocument/2006/relationships/customXml" Target="../ink/ink2020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534.png"/><Relationship Id="rId299" Type="http://schemas.openxmlformats.org/officeDocument/2006/relationships/image" Target="../media/image5625.png"/><Relationship Id="rId21" Type="http://schemas.openxmlformats.org/officeDocument/2006/relationships/image" Target="../media/image5486.png"/><Relationship Id="rId63" Type="http://schemas.openxmlformats.org/officeDocument/2006/relationships/image" Target="../media/image5507.png"/><Relationship Id="rId159" Type="http://schemas.openxmlformats.org/officeDocument/2006/relationships/image" Target="../media/image5555.png"/><Relationship Id="rId324" Type="http://schemas.openxmlformats.org/officeDocument/2006/relationships/customXml" Target="../ink/ink2219.xml"/><Relationship Id="rId366" Type="http://schemas.openxmlformats.org/officeDocument/2006/relationships/customXml" Target="../ink/ink2240.xml"/><Relationship Id="rId170" Type="http://schemas.openxmlformats.org/officeDocument/2006/relationships/customXml" Target="../ink/ink2142.xml"/><Relationship Id="rId226" Type="http://schemas.openxmlformats.org/officeDocument/2006/relationships/customXml" Target="../ink/ink2170.xml"/><Relationship Id="rId268" Type="http://schemas.openxmlformats.org/officeDocument/2006/relationships/customXml" Target="../ink/ink2191.xml"/><Relationship Id="rId32" Type="http://schemas.openxmlformats.org/officeDocument/2006/relationships/customXml" Target="../ink/ink2073.xml"/><Relationship Id="rId74" Type="http://schemas.openxmlformats.org/officeDocument/2006/relationships/customXml" Target="../ink/ink2094.xml"/><Relationship Id="rId128" Type="http://schemas.openxmlformats.org/officeDocument/2006/relationships/customXml" Target="../ink/ink2121.xml"/><Relationship Id="rId335" Type="http://schemas.openxmlformats.org/officeDocument/2006/relationships/image" Target="../media/image5643.png"/><Relationship Id="rId377" Type="http://schemas.openxmlformats.org/officeDocument/2006/relationships/image" Target="../media/image5664.png"/><Relationship Id="rId5" Type="http://schemas.openxmlformats.org/officeDocument/2006/relationships/image" Target="../media/image5478.png"/><Relationship Id="rId181" Type="http://schemas.openxmlformats.org/officeDocument/2006/relationships/image" Target="../media/image5566.png"/><Relationship Id="rId237" Type="http://schemas.openxmlformats.org/officeDocument/2006/relationships/image" Target="../media/image5594.png"/><Relationship Id="rId279" Type="http://schemas.openxmlformats.org/officeDocument/2006/relationships/image" Target="../media/image5615.png"/><Relationship Id="rId43" Type="http://schemas.openxmlformats.org/officeDocument/2006/relationships/image" Target="../media/image5497.png"/><Relationship Id="rId139" Type="http://schemas.openxmlformats.org/officeDocument/2006/relationships/image" Target="../media/image5545.png"/><Relationship Id="rId290" Type="http://schemas.openxmlformats.org/officeDocument/2006/relationships/customXml" Target="../ink/ink2202.xml"/><Relationship Id="rId304" Type="http://schemas.openxmlformats.org/officeDocument/2006/relationships/customXml" Target="../ink/ink2209.xml"/><Relationship Id="rId346" Type="http://schemas.openxmlformats.org/officeDocument/2006/relationships/customXml" Target="../ink/ink2230.xml"/><Relationship Id="rId85" Type="http://schemas.openxmlformats.org/officeDocument/2006/relationships/image" Target="../media/image5518.png"/><Relationship Id="rId150" Type="http://schemas.openxmlformats.org/officeDocument/2006/relationships/customXml" Target="../ink/ink2132.xml"/><Relationship Id="rId192" Type="http://schemas.openxmlformats.org/officeDocument/2006/relationships/customXml" Target="../ink/ink2153.xml"/><Relationship Id="rId206" Type="http://schemas.openxmlformats.org/officeDocument/2006/relationships/customXml" Target="../ink/ink2160.xml"/><Relationship Id="rId248" Type="http://schemas.openxmlformats.org/officeDocument/2006/relationships/customXml" Target="../ink/ink2181.xml"/><Relationship Id="rId12" Type="http://schemas.openxmlformats.org/officeDocument/2006/relationships/customXml" Target="../ink/ink2063.xml"/><Relationship Id="rId108" Type="http://schemas.openxmlformats.org/officeDocument/2006/relationships/customXml" Target="../ink/ink2111.xml"/><Relationship Id="rId315" Type="http://schemas.openxmlformats.org/officeDocument/2006/relationships/image" Target="../media/image5633.png"/><Relationship Id="rId357" Type="http://schemas.openxmlformats.org/officeDocument/2006/relationships/image" Target="../media/image5654.png"/><Relationship Id="rId54" Type="http://schemas.openxmlformats.org/officeDocument/2006/relationships/customXml" Target="../ink/ink2084.xml"/><Relationship Id="rId96" Type="http://schemas.openxmlformats.org/officeDocument/2006/relationships/customXml" Target="../ink/ink2105.xml"/><Relationship Id="rId161" Type="http://schemas.openxmlformats.org/officeDocument/2006/relationships/image" Target="../media/image5556.png"/><Relationship Id="rId217" Type="http://schemas.openxmlformats.org/officeDocument/2006/relationships/image" Target="../media/image5584.png"/><Relationship Id="rId259" Type="http://schemas.openxmlformats.org/officeDocument/2006/relationships/image" Target="../media/image5605.png"/><Relationship Id="rId23" Type="http://schemas.openxmlformats.org/officeDocument/2006/relationships/image" Target="../media/image5487.png"/><Relationship Id="rId119" Type="http://schemas.openxmlformats.org/officeDocument/2006/relationships/image" Target="../media/image5535.png"/><Relationship Id="rId270" Type="http://schemas.openxmlformats.org/officeDocument/2006/relationships/customXml" Target="../ink/ink2192.xml"/><Relationship Id="rId326" Type="http://schemas.openxmlformats.org/officeDocument/2006/relationships/customXml" Target="../ink/ink2220.xml"/><Relationship Id="rId65" Type="http://schemas.openxmlformats.org/officeDocument/2006/relationships/image" Target="../media/image5508.png"/><Relationship Id="rId130" Type="http://schemas.openxmlformats.org/officeDocument/2006/relationships/customXml" Target="../ink/ink2122.xml"/><Relationship Id="rId368" Type="http://schemas.openxmlformats.org/officeDocument/2006/relationships/customXml" Target="../ink/ink2241.xml"/><Relationship Id="rId172" Type="http://schemas.openxmlformats.org/officeDocument/2006/relationships/customXml" Target="../ink/ink2143.xml"/><Relationship Id="rId228" Type="http://schemas.openxmlformats.org/officeDocument/2006/relationships/customXml" Target="../ink/ink2171.xml"/><Relationship Id="rId281" Type="http://schemas.openxmlformats.org/officeDocument/2006/relationships/image" Target="../media/image5616.png"/><Relationship Id="rId337" Type="http://schemas.openxmlformats.org/officeDocument/2006/relationships/image" Target="../media/image5644.png"/><Relationship Id="rId34" Type="http://schemas.openxmlformats.org/officeDocument/2006/relationships/customXml" Target="../ink/ink2074.xml"/><Relationship Id="rId76" Type="http://schemas.openxmlformats.org/officeDocument/2006/relationships/customXml" Target="../ink/ink2095.xml"/><Relationship Id="rId141" Type="http://schemas.openxmlformats.org/officeDocument/2006/relationships/image" Target="../media/image5546.png"/><Relationship Id="rId379" Type="http://schemas.openxmlformats.org/officeDocument/2006/relationships/image" Target="../media/image5665.png"/><Relationship Id="rId7" Type="http://schemas.openxmlformats.org/officeDocument/2006/relationships/image" Target="../media/image5479.png"/><Relationship Id="rId183" Type="http://schemas.openxmlformats.org/officeDocument/2006/relationships/image" Target="../media/image5567.png"/><Relationship Id="rId239" Type="http://schemas.openxmlformats.org/officeDocument/2006/relationships/image" Target="../media/image5595.png"/><Relationship Id="rId250" Type="http://schemas.openxmlformats.org/officeDocument/2006/relationships/customXml" Target="../ink/ink2182.xml"/><Relationship Id="rId292" Type="http://schemas.openxmlformats.org/officeDocument/2006/relationships/customXml" Target="../ink/ink2203.xml"/><Relationship Id="rId306" Type="http://schemas.openxmlformats.org/officeDocument/2006/relationships/customXml" Target="../ink/ink2210.xml"/><Relationship Id="rId45" Type="http://schemas.openxmlformats.org/officeDocument/2006/relationships/image" Target="../media/image5498.png"/><Relationship Id="rId87" Type="http://schemas.openxmlformats.org/officeDocument/2006/relationships/image" Target="../media/image5519.png"/><Relationship Id="rId110" Type="http://schemas.openxmlformats.org/officeDocument/2006/relationships/customXml" Target="../ink/ink2112.xml"/><Relationship Id="rId348" Type="http://schemas.openxmlformats.org/officeDocument/2006/relationships/customXml" Target="../ink/ink2231.xml"/><Relationship Id="rId152" Type="http://schemas.openxmlformats.org/officeDocument/2006/relationships/customXml" Target="../ink/ink2133.xml"/><Relationship Id="rId194" Type="http://schemas.openxmlformats.org/officeDocument/2006/relationships/customXml" Target="../ink/ink2154.xml"/><Relationship Id="rId208" Type="http://schemas.openxmlformats.org/officeDocument/2006/relationships/customXml" Target="../ink/ink2161.xml"/><Relationship Id="rId261" Type="http://schemas.openxmlformats.org/officeDocument/2006/relationships/image" Target="../media/image5606.png"/><Relationship Id="rId14" Type="http://schemas.openxmlformats.org/officeDocument/2006/relationships/customXml" Target="../ink/ink2064.xml"/><Relationship Id="rId56" Type="http://schemas.openxmlformats.org/officeDocument/2006/relationships/customXml" Target="../ink/ink2085.xml"/><Relationship Id="rId317" Type="http://schemas.openxmlformats.org/officeDocument/2006/relationships/image" Target="../media/image5634.png"/><Relationship Id="rId359" Type="http://schemas.openxmlformats.org/officeDocument/2006/relationships/image" Target="../media/image5655.png"/><Relationship Id="rId98" Type="http://schemas.openxmlformats.org/officeDocument/2006/relationships/customXml" Target="../ink/ink2106.xml"/><Relationship Id="rId121" Type="http://schemas.openxmlformats.org/officeDocument/2006/relationships/image" Target="../media/image5536.png"/><Relationship Id="rId163" Type="http://schemas.openxmlformats.org/officeDocument/2006/relationships/image" Target="../media/image5557.png"/><Relationship Id="rId219" Type="http://schemas.openxmlformats.org/officeDocument/2006/relationships/image" Target="../media/image5585.png"/><Relationship Id="rId370" Type="http://schemas.openxmlformats.org/officeDocument/2006/relationships/customXml" Target="../ink/ink2242.xml"/><Relationship Id="rId230" Type="http://schemas.openxmlformats.org/officeDocument/2006/relationships/customXml" Target="../ink/ink2172.xml"/><Relationship Id="rId25" Type="http://schemas.openxmlformats.org/officeDocument/2006/relationships/image" Target="../media/image5488.png"/><Relationship Id="rId67" Type="http://schemas.openxmlformats.org/officeDocument/2006/relationships/image" Target="../media/image5509.png"/><Relationship Id="rId272" Type="http://schemas.openxmlformats.org/officeDocument/2006/relationships/customXml" Target="../ink/ink2193.xml"/><Relationship Id="rId328" Type="http://schemas.openxmlformats.org/officeDocument/2006/relationships/customXml" Target="../ink/ink2221.xml"/><Relationship Id="rId132" Type="http://schemas.openxmlformats.org/officeDocument/2006/relationships/customXml" Target="../ink/ink2123.xml"/><Relationship Id="rId174" Type="http://schemas.openxmlformats.org/officeDocument/2006/relationships/customXml" Target="../ink/ink2144.xml"/><Relationship Id="rId381" Type="http://schemas.openxmlformats.org/officeDocument/2006/relationships/image" Target="../media/image5666.png"/><Relationship Id="rId241" Type="http://schemas.openxmlformats.org/officeDocument/2006/relationships/image" Target="../media/image5596.png"/><Relationship Id="rId36" Type="http://schemas.openxmlformats.org/officeDocument/2006/relationships/customXml" Target="../ink/ink2075.xml"/><Relationship Id="rId283" Type="http://schemas.openxmlformats.org/officeDocument/2006/relationships/image" Target="../media/image5617.png"/><Relationship Id="rId339" Type="http://schemas.openxmlformats.org/officeDocument/2006/relationships/image" Target="../media/image5645.png"/><Relationship Id="rId78" Type="http://schemas.openxmlformats.org/officeDocument/2006/relationships/customXml" Target="../ink/ink2096.xml"/><Relationship Id="rId101" Type="http://schemas.openxmlformats.org/officeDocument/2006/relationships/image" Target="../media/image5526.png"/><Relationship Id="rId143" Type="http://schemas.openxmlformats.org/officeDocument/2006/relationships/image" Target="../media/image5547.png"/><Relationship Id="rId185" Type="http://schemas.openxmlformats.org/officeDocument/2006/relationships/image" Target="../media/image5568.png"/><Relationship Id="rId350" Type="http://schemas.openxmlformats.org/officeDocument/2006/relationships/customXml" Target="../ink/ink2232.xml"/><Relationship Id="rId9" Type="http://schemas.openxmlformats.org/officeDocument/2006/relationships/image" Target="../media/image5480.png"/><Relationship Id="rId210" Type="http://schemas.openxmlformats.org/officeDocument/2006/relationships/customXml" Target="../ink/ink2162.xml"/><Relationship Id="rId26" Type="http://schemas.openxmlformats.org/officeDocument/2006/relationships/customXml" Target="../ink/ink2070.xml"/><Relationship Id="rId231" Type="http://schemas.openxmlformats.org/officeDocument/2006/relationships/image" Target="../media/image5591.png"/><Relationship Id="rId252" Type="http://schemas.openxmlformats.org/officeDocument/2006/relationships/customXml" Target="../ink/ink2183.xml"/><Relationship Id="rId273" Type="http://schemas.openxmlformats.org/officeDocument/2006/relationships/image" Target="../media/image5612.png"/><Relationship Id="rId294" Type="http://schemas.openxmlformats.org/officeDocument/2006/relationships/customXml" Target="../ink/ink2204.xml"/><Relationship Id="rId308" Type="http://schemas.openxmlformats.org/officeDocument/2006/relationships/customXml" Target="../ink/ink2211.xml"/><Relationship Id="rId329" Type="http://schemas.openxmlformats.org/officeDocument/2006/relationships/image" Target="../media/image5640.png"/><Relationship Id="rId47" Type="http://schemas.openxmlformats.org/officeDocument/2006/relationships/image" Target="../media/image5499.png"/><Relationship Id="rId68" Type="http://schemas.openxmlformats.org/officeDocument/2006/relationships/customXml" Target="../ink/ink2091.xml"/><Relationship Id="rId89" Type="http://schemas.openxmlformats.org/officeDocument/2006/relationships/image" Target="../media/image5520.png"/><Relationship Id="rId112" Type="http://schemas.openxmlformats.org/officeDocument/2006/relationships/customXml" Target="../ink/ink2113.xml"/><Relationship Id="rId133" Type="http://schemas.openxmlformats.org/officeDocument/2006/relationships/image" Target="../media/image5542.png"/><Relationship Id="rId154" Type="http://schemas.openxmlformats.org/officeDocument/2006/relationships/customXml" Target="../ink/ink2134.xml"/><Relationship Id="rId175" Type="http://schemas.openxmlformats.org/officeDocument/2006/relationships/image" Target="../media/image5563.png"/><Relationship Id="rId340" Type="http://schemas.openxmlformats.org/officeDocument/2006/relationships/customXml" Target="../ink/ink2227.xml"/><Relationship Id="rId361" Type="http://schemas.openxmlformats.org/officeDocument/2006/relationships/image" Target="../media/image5656.png"/><Relationship Id="rId196" Type="http://schemas.openxmlformats.org/officeDocument/2006/relationships/customXml" Target="../ink/ink2155.xml"/><Relationship Id="rId200" Type="http://schemas.openxmlformats.org/officeDocument/2006/relationships/customXml" Target="../ink/ink2157.xml"/><Relationship Id="rId382" Type="http://schemas.openxmlformats.org/officeDocument/2006/relationships/customXml" Target="../ink/ink2248.xml"/><Relationship Id="rId16" Type="http://schemas.openxmlformats.org/officeDocument/2006/relationships/customXml" Target="../ink/ink2065.xml"/><Relationship Id="rId221" Type="http://schemas.openxmlformats.org/officeDocument/2006/relationships/image" Target="../media/image5586.png"/><Relationship Id="rId242" Type="http://schemas.openxmlformats.org/officeDocument/2006/relationships/customXml" Target="../ink/ink2178.xml"/><Relationship Id="rId263" Type="http://schemas.openxmlformats.org/officeDocument/2006/relationships/image" Target="../media/image5607.png"/><Relationship Id="rId284" Type="http://schemas.openxmlformats.org/officeDocument/2006/relationships/customXml" Target="../ink/ink2199.xml"/><Relationship Id="rId319" Type="http://schemas.openxmlformats.org/officeDocument/2006/relationships/image" Target="../media/image5635.png"/><Relationship Id="rId37" Type="http://schemas.openxmlformats.org/officeDocument/2006/relationships/image" Target="../media/image5494.png"/><Relationship Id="rId58" Type="http://schemas.openxmlformats.org/officeDocument/2006/relationships/customXml" Target="../ink/ink2086.xml"/><Relationship Id="rId79" Type="http://schemas.openxmlformats.org/officeDocument/2006/relationships/image" Target="../media/image5515.png"/><Relationship Id="rId102" Type="http://schemas.openxmlformats.org/officeDocument/2006/relationships/customXml" Target="../ink/ink2108.xml"/><Relationship Id="rId123" Type="http://schemas.openxmlformats.org/officeDocument/2006/relationships/image" Target="../media/image5537.png"/><Relationship Id="rId144" Type="http://schemas.openxmlformats.org/officeDocument/2006/relationships/customXml" Target="../ink/ink2129.xml"/><Relationship Id="rId330" Type="http://schemas.openxmlformats.org/officeDocument/2006/relationships/customXml" Target="../ink/ink2222.xml"/><Relationship Id="rId90" Type="http://schemas.openxmlformats.org/officeDocument/2006/relationships/customXml" Target="../ink/ink2102.xml"/><Relationship Id="rId165" Type="http://schemas.openxmlformats.org/officeDocument/2006/relationships/image" Target="../media/image5558.png"/><Relationship Id="rId186" Type="http://schemas.openxmlformats.org/officeDocument/2006/relationships/customXml" Target="../ink/ink2150.xml"/><Relationship Id="rId351" Type="http://schemas.openxmlformats.org/officeDocument/2006/relationships/image" Target="../media/image5651.png"/><Relationship Id="rId372" Type="http://schemas.openxmlformats.org/officeDocument/2006/relationships/customXml" Target="../ink/ink2243.xml"/><Relationship Id="rId211" Type="http://schemas.openxmlformats.org/officeDocument/2006/relationships/image" Target="../media/image5581.png"/><Relationship Id="rId232" Type="http://schemas.openxmlformats.org/officeDocument/2006/relationships/customXml" Target="../ink/ink2173.xml"/><Relationship Id="rId253" Type="http://schemas.openxmlformats.org/officeDocument/2006/relationships/image" Target="../media/image5602.png"/><Relationship Id="rId274" Type="http://schemas.openxmlformats.org/officeDocument/2006/relationships/customXml" Target="../ink/ink2194.xml"/><Relationship Id="rId295" Type="http://schemas.openxmlformats.org/officeDocument/2006/relationships/image" Target="../media/image5623.png"/><Relationship Id="rId309" Type="http://schemas.openxmlformats.org/officeDocument/2006/relationships/image" Target="../media/image5630.png"/><Relationship Id="rId27" Type="http://schemas.openxmlformats.org/officeDocument/2006/relationships/image" Target="../media/image5489.png"/><Relationship Id="rId48" Type="http://schemas.openxmlformats.org/officeDocument/2006/relationships/customXml" Target="../ink/ink2081.xml"/><Relationship Id="rId69" Type="http://schemas.openxmlformats.org/officeDocument/2006/relationships/image" Target="../media/image5510.png"/><Relationship Id="rId113" Type="http://schemas.openxmlformats.org/officeDocument/2006/relationships/image" Target="../media/image5532.png"/><Relationship Id="rId134" Type="http://schemas.openxmlformats.org/officeDocument/2006/relationships/customXml" Target="../ink/ink2124.xml"/><Relationship Id="rId320" Type="http://schemas.openxmlformats.org/officeDocument/2006/relationships/customXml" Target="../ink/ink2217.xml"/><Relationship Id="rId80" Type="http://schemas.openxmlformats.org/officeDocument/2006/relationships/customXml" Target="../ink/ink2097.xml"/><Relationship Id="rId155" Type="http://schemas.openxmlformats.org/officeDocument/2006/relationships/image" Target="../media/image5553.png"/><Relationship Id="rId176" Type="http://schemas.openxmlformats.org/officeDocument/2006/relationships/customXml" Target="../ink/ink2145.xml"/><Relationship Id="rId197" Type="http://schemas.openxmlformats.org/officeDocument/2006/relationships/image" Target="../media/image5574.png"/><Relationship Id="rId341" Type="http://schemas.openxmlformats.org/officeDocument/2006/relationships/image" Target="../media/image5646.png"/><Relationship Id="rId362" Type="http://schemas.openxmlformats.org/officeDocument/2006/relationships/customXml" Target="../ink/ink2238.xml"/><Relationship Id="rId383" Type="http://schemas.openxmlformats.org/officeDocument/2006/relationships/image" Target="../media/image5667.png"/><Relationship Id="rId201" Type="http://schemas.openxmlformats.org/officeDocument/2006/relationships/image" Target="../media/image5576.png"/><Relationship Id="rId222" Type="http://schemas.openxmlformats.org/officeDocument/2006/relationships/customXml" Target="../ink/ink2168.xml"/><Relationship Id="rId243" Type="http://schemas.openxmlformats.org/officeDocument/2006/relationships/image" Target="../media/image5597.png"/><Relationship Id="rId264" Type="http://schemas.openxmlformats.org/officeDocument/2006/relationships/customXml" Target="../ink/ink2189.xml"/><Relationship Id="rId285" Type="http://schemas.openxmlformats.org/officeDocument/2006/relationships/image" Target="../media/image5618.png"/><Relationship Id="rId17" Type="http://schemas.openxmlformats.org/officeDocument/2006/relationships/image" Target="../media/image5484.png"/><Relationship Id="rId38" Type="http://schemas.openxmlformats.org/officeDocument/2006/relationships/customXml" Target="../ink/ink2076.xml"/><Relationship Id="rId59" Type="http://schemas.openxmlformats.org/officeDocument/2006/relationships/image" Target="../media/image5505.png"/><Relationship Id="rId103" Type="http://schemas.openxmlformats.org/officeDocument/2006/relationships/image" Target="../media/image5527.png"/><Relationship Id="rId124" Type="http://schemas.openxmlformats.org/officeDocument/2006/relationships/customXml" Target="../ink/ink2119.xml"/><Relationship Id="rId310" Type="http://schemas.openxmlformats.org/officeDocument/2006/relationships/customXml" Target="../ink/ink2212.xml"/><Relationship Id="rId70" Type="http://schemas.openxmlformats.org/officeDocument/2006/relationships/customXml" Target="../ink/ink2092.xml"/><Relationship Id="rId91" Type="http://schemas.openxmlformats.org/officeDocument/2006/relationships/image" Target="../media/image5521.png"/><Relationship Id="rId145" Type="http://schemas.openxmlformats.org/officeDocument/2006/relationships/image" Target="../media/image5548.png"/><Relationship Id="rId166" Type="http://schemas.openxmlformats.org/officeDocument/2006/relationships/customXml" Target="../ink/ink2140.xml"/><Relationship Id="rId187" Type="http://schemas.openxmlformats.org/officeDocument/2006/relationships/image" Target="../media/image5569.png"/><Relationship Id="rId331" Type="http://schemas.openxmlformats.org/officeDocument/2006/relationships/image" Target="../media/image5641.png"/><Relationship Id="rId352" Type="http://schemas.openxmlformats.org/officeDocument/2006/relationships/customXml" Target="../ink/ink2233.xml"/><Relationship Id="rId373" Type="http://schemas.openxmlformats.org/officeDocument/2006/relationships/image" Target="../media/image566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163.xml"/><Relationship Id="rId233" Type="http://schemas.openxmlformats.org/officeDocument/2006/relationships/image" Target="../media/image5592.png"/><Relationship Id="rId254" Type="http://schemas.openxmlformats.org/officeDocument/2006/relationships/customXml" Target="../ink/ink2184.xml"/><Relationship Id="rId28" Type="http://schemas.openxmlformats.org/officeDocument/2006/relationships/customXml" Target="../ink/ink2071.xml"/><Relationship Id="rId49" Type="http://schemas.openxmlformats.org/officeDocument/2006/relationships/image" Target="../media/image5500.png"/><Relationship Id="rId114" Type="http://schemas.openxmlformats.org/officeDocument/2006/relationships/customXml" Target="../ink/ink2114.xml"/><Relationship Id="rId275" Type="http://schemas.openxmlformats.org/officeDocument/2006/relationships/image" Target="../media/image5613.png"/><Relationship Id="rId296" Type="http://schemas.openxmlformats.org/officeDocument/2006/relationships/customXml" Target="../ink/ink2205.xml"/><Relationship Id="rId300" Type="http://schemas.openxmlformats.org/officeDocument/2006/relationships/customXml" Target="../ink/ink2207.xml"/><Relationship Id="rId60" Type="http://schemas.openxmlformats.org/officeDocument/2006/relationships/customXml" Target="../ink/ink2087.xml"/><Relationship Id="rId81" Type="http://schemas.openxmlformats.org/officeDocument/2006/relationships/image" Target="../media/image5516.png"/><Relationship Id="rId135" Type="http://schemas.openxmlformats.org/officeDocument/2006/relationships/image" Target="../media/image5543.png"/><Relationship Id="rId156" Type="http://schemas.openxmlformats.org/officeDocument/2006/relationships/customXml" Target="../ink/ink2135.xml"/><Relationship Id="rId177" Type="http://schemas.openxmlformats.org/officeDocument/2006/relationships/image" Target="../media/image5564.png"/><Relationship Id="rId198" Type="http://schemas.openxmlformats.org/officeDocument/2006/relationships/customXml" Target="../ink/ink2156.xml"/><Relationship Id="rId321" Type="http://schemas.openxmlformats.org/officeDocument/2006/relationships/image" Target="../media/image5636.png"/><Relationship Id="rId342" Type="http://schemas.openxmlformats.org/officeDocument/2006/relationships/customXml" Target="../ink/ink2228.xml"/><Relationship Id="rId363" Type="http://schemas.openxmlformats.org/officeDocument/2006/relationships/image" Target="../media/image5657.png"/><Relationship Id="rId202" Type="http://schemas.openxmlformats.org/officeDocument/2006/relationships/customXml" Target="../ink/ink2158.xml"/><Relationship Id="rId223" Type="http://schemas.openxmlformats.org/officeDocument/2006/relationships/image" Target="../media/image5587.png"/><Relationship Id="rId244" Type="http://schemas.openxmlformats.org/officeDocument/2006/relationships/customXml" Target="../ink/ink2179.xml"/><Relationship Id="rId18" Type="http://schemas.openxmlformats.org/officeDocument/2006/relationships/customXml" Target="../ink/ink2066.xml"/><Relationship Id="rId39" Type="http://schemas.openxmlformats.org/officeDocument/2006/relationships/image" Target="../media/image5495.png"/><Relationship Id="rId265" Type="http://schemas.openxmlformats.org/officeDocument/2006/relationships/image" Target="../media/image5608.png"/><Relationship Id="rId286" Type="http://schemas.openxmlformats.org/officeDocument/2006/relationships/customXml" Target="../ink/ink2200.xml"/><Relationship Id="rId50" Type="http://schemas.openxmlformats.org/officeDocument/2006/relationships/customXml" Target="../ink/ink2082.xml"/><Relationship Id="rId104" Type="http://schemas.openxmlformats.org/officeDocument/2006/relationships/customXml" Target="../ink/ink2109.xml"/><Relationship Id="rId125" Type="http://schemas.openxmlformats.org/officeDocument/2006/relationships/image" Target="../media/image5538.png"/><Relationship Id="rId146" Type="http://schemas.openxmlformats.org/officeDocument/2006/relationships/customXml" Target="../ink/ink2130.xml"/><Relationship Id="rId167" Type="http://schemas.openxmlformats.org/officeDocument/2006/relationships/image" Target="../media/image5559.png"/><Relationship Id="rId188" Type="http://schemas.openxmlformats.org/officeDocument/2006/relationships/customXml" Target="../ink/ink2151.xml"/><Relationship Id="rId311" Type="http://schemas.openxmlformats.org/officeDocument/2006/relationships/image" Target="../media/image5631.png"/><Relationship Id="rId332" Type="http://schemas.openxmlformats.org/officeDocument/2006/relationships/customXml" Target="../ink/ink2223.xml"/><Relationship Id="rId353" Type="http://schemas.openxmlformats.org/officeDocument/2006/relationships/image" Target="../media/image5652.png"/><Relationship Id="rId374" Type="http://schemas.openxmlformats.org/officeDocument/2006/relationships/customXml" Target="../ink/ink2244.xml"/><Relationship Id="rId71" Type="http://schemas.openxmlformats.org/officeDocument/2006/relationships/image" Target="../media/image5511.png"/><Relationship Id="rId92" Type="http://schemas.openxmlformats.org/officeDocument/2006/relationships/customXml" Target="../ink/ink2103.xml"/><Relationship Id="rId213" Type="http://schemas.openxmlformats.org/officeDocument/2006/relationships/image" Target="../media/image5582.png"/><Relationship Id="rId234" Type="http://schemas.openxmlformats.org/officeDocument/2006/relationships/customXml" Target="../ink/ink2174.xml"/><Relationship Id="rId2" Type="http://schemas.openxmlformats.org/officeDocument/2006/relationships/customXml" Target="../ink/ink2058.xml"/><Relationship Id="rId29" Type="http://schemas.openxmlformats.org/officeDocument/2006/relationships/image" Target="../media/image5490.png"/><Relationship Id="rId255" Type="http://schemas.openxmlformats.org/officeDocument/2006/relationships/image" Target="../media/image5603.png"/><Relationship Id="rId276" Type="http://schemas.openxmlformats.org/officeDocument/2006/relationships/customXml" Target="../ink/ink2195.xml"/><Relationship Id="rId297" Type="http://schemas.openxmlformats.org/officeDocument/2006/relationships/image" Target="../media/image5624.png"/><Relationship Id="rId40" Type="http://schemas.openxmlformats.org/officeDocument/2006/relationships/customXml" Target="../ink/ink2077.xml"/><Relationship Id="rId115" Type="http://schemas.openxmlformats.org/officeDocument/2006/relationships/image" Target="../media/image5533.png"/><Relationship Id="rId136" Type="http://schemas.openxmlformats.org/officeDocument/2006/relationships/customXml" Target="../ink/ink2125.xml"/><Relationship Id="rId157" Type="http://schemas.openxmlformats.org/officeDocument/2006/relationships/image" Target="../media/image5554.png"/><Relationship Id="rId178" Type="http://schemas.openxmlformats.org/officeDocument/2006/relationships/customXml" Target="../ink/ink2146.xml"/><Relationship Id="rId301" Type="http://schemas.openxmlformats.org/officeDocument/2006/relationships/image" Target="../media/image5626.png"/><Relationship Id="rId322" Type="http://schemas.openxmlformats.org/officeDocument/2006/relationships/customXml" Target="../ink/ink2218.xml"/><Relationship Id="rId343" Type="http://schemas.openxmlformats.org/officeDocument/2006/relationships/image" Target="../media/image5647.png"/><Relationship Id="rId364" Type="http://schemas.openxmlformats.org/officeDocument/2006/relationships/customXml" Target="../ink/ink2239.xml"/><Relationship Id="rId61" Type="http://schemas.openxmlformats.org/officeDocument/2006/relationships/image" Target="../media/image5506.png"/><Relationship Id="rId82" Type="http://schemas.openxmlformats.org/officeDocument/2006/relationships/customXml" Target="../ink/ink2098.xml"/><Relationship Id="rId199" Type="http://schemas.openxmlformats.org/officeDocument/2006/relationships/image" Target="../media/image5575.png"/><Relationship Id="rId203" Type="http://schemas.openxmlformats.org/officeDocument/2006/relationships/image" Target="../media/image5577.png"/><Relationship Id="rId19" Type="http://schemas.openxmlformats.org/officeDocument/2006/relationships/image" Target="../media/image5485.png"/><Relationship Id="rId224" Type="http://schemas.openxmlformats.org/officeDocument/2006/relationships/customXml" Target="../ink/ink2169.xml"/><Relationship Id="rId245" Type="http://schemas.openxmlformats.org/officeDocument/2006/relationships/image" Target="../media/image5598.png"/><Relationship Id="rId266" Type="http://schemas.openxmlformats.org/officeDocument/2006/relationships/customXml" Target="../ink/ink2190.xml"/><Relationship Id="rId287" Type="http://schemas.openxmlformats.org/officeDocument/2006/relationships/image" Target="../media/image5619.png"/><Relationship Id="rId30" Type="http://schemas.openxmlformats.org/officeDocument/2006/relationships/customXml" Target="../ink/ink2072.xml"/><Relationship Id="rId105" Type="http://schemas.openxmlformats.org/officeDocument/2006/relationships/image" Target="../media/image5528.png"/><Relationship Id="rId126" Type="http://schemas.openxmlformats.org/officeDocument/2006/relationships/customXml" Target="../ink/ink2120.xml"/><Relationship Id="rId147" Type="http://schemas.openxmlformats.org/officeDocument/2006/relationships/image" Target="../media/image5549.png"/><Relationship Id="rId168" Type="http://schemas.openxmlformats.org/officeDocument/2006/relationships/customXml" Target="../ink/ink2141.xml"/><Relationship Id="rId312" Type="http://schemas.openxmlformats.org/officeDocument/2006/relationships/customXml" Target="../ink/ink2213.xml"/><Relationship Id="rId333" Type="http://schemas.openxmlformats.org/officeDocument/2006/relationships/image" Target="../media/image5642.png"/><Relationship Id="rId354" Type="http://schemas.openxmlformats.org/officeDocument/2006/relationships/customXml" Target="../ink/ink2234.xml"/><Relationship Id="rId51" Type="http://schemas.openxmlformats.org/officeDocument/2006/relationships/image" Target="../media/image5501.png"/><Relationship Id="rId72" Type="http://schemas.openxmlformats.org/officeDocument/2006/relationships/customXml" Target="../ink/ink2093.xml"/><Relationship Id="rId93" Type="http://schemas.openxmlformats.org/officeDocument/2006/relationships/image" Target="../media/image5522.png"/><Relationship Id="rId189" Type="http://schemas.openxmlformats.org/officeDocument/2006/relationships/image" Target="../media/image5570.png"/><Relationship Id="rId375" Type="http://schemas.openxmlformats.org/officeDocument/2006/relationships/image" Target="../media/image5663.png"/><Relationship Id="rId3" Type="http://schemas.openxmlformats.org/officeDocument/2006/relationships/image" Target="../media/image5477.png"/><Relationship Id="rId214" Type="http://schemas.openxmlformats.org/officeDocument/2006/relationships/customXml" Target="../ink/ink2164.xml"/><Relationship Id="rId235" Type="http://schemas.openxmlformats.org/officeDocument/2006/relationships/image" Target="../media/image5593.png"/><Relationship Id="rId256" Type="http://schemas.openxmlformats.org/officeDocument/2006/relationships/customXml" Target="../ink/ink2185.xml"/><Relationship Id="rId277" Type="http://schemas.openxmlformats.org/officeDocument/2006/relationships/image" Target="../media/image5614.png"/><Relationship Id="rId298" Type="http://schemas.openxmlformats.org/officeDocument/2006/relationships/customXml" Target="../ink/ink2206.xml"/><Relationship Id="rId116" Type="http://schemas.openxmlformats.org/officeDocument/2006/relationships/customXml" Target="../ink/ink2115.xml"/><Relationship Id="rId137" Type="http://schemas.openxmlformats.org/officeDocument/2006/relationships/image" Target="../media/image5544.png"/><Relationship Id="rId158" Type="http://schemas.openxmlformats.org/officeDocument/2006/relationships/customXml" Target="../ink/ink2136.xml"/><Relationship Id="rId302" Type="http://schemas.openxmlformats.org/officeDocument/2006/relationships/customXml" Target="../ink/ink2208.xml"/><Relationship Id="rId323" Type="http://schemas.openxmlformats.org/officeDocument/2006/relationships/image" Target="../media/image5637.png"/><Relationship Id="rId344" Type="http://schemas.openxmlformats.org/officeDocument/2006/relationships/customXml" Target="../ink/ink2229.xml"/><Relationship Id="rId20" Type="http://schemas.openxmlformats.org/officeDocument/2006/relationships/customXml" Target="../ink/ink2067.xml"/><Relationship Id="rId41" Type="http://schemas.openxmlformats.org/officeDocument/2006/relationships/image" Target="../media/image5496.png"/><Relationship Id="rId62" Type="http://schemas.openxmlformats.org/officeDocument/2006/relationships/customXml" Target="../ink/ink2088.xml"/><Relationship Id="rId83" Type="http://schemas.openxmlformats.org/officeDocument/2006/relationships/image" Target="../media/image5517.png"/><Relationship Id="rId179" Type="http://schemas.openxmlformats.org/officeDocument/2006/relationships/image" Target="../media/image5565.png"/><Relationship Id="rId365" Type="http://schemas.openxmlformats.org/officeDocument/2006/relationships/image" Target="../media/image5658.png"/><Relationship Id="rId190" Type="http://schemas.openxmlformats.org/officeDocument/2006/relationships/customXml" Target="../ink/ink2152.xml"/><Relationship Id="rId204" Type="http://schemas.openxmlformats.org/officeDocument/2006/relationships/customXml" Target="../ink/ink2159.xml"/><Relationship Id="rId225" Type="http://schemas.openxmlformats.org/officeDocument/2006/relationships/image" Target="../media/image5588.png"/><Relationship Id="rId246" Type="http://schemas.openxmlformats.org/officeDocument/2006/relationships/customXml" Target="../ink/ink2180.xml"/><Relationship Id="rId267" Type="http://schemas.openxmlformats.org/officeDocument/2006/relationships/image" Target="../media/image5609.png"/><Relationship Id="rId288" Type="http://schemas.openxmlformats.org/officeDocument/2006/relationships/customXml" Target="../ink/ink2201.xml"/><Relationship Id="rId106" Type="http://schemas.openxmlformats.org/officeDocument/2006/relationships/customXml" Target="../ink/ink2110.xml"/><Relationship Id="rId127" Type="http://schemas.openxmlformats.org/officeDocument/2006/relationships/image" Target="../media/image5539.png"/><Relationship Id="rId313" Type="http://schemas.openxmlformats.org/officeDocument/2006/relationships/image" Target="../media/image5632.png"/><Relationship Id="rId10" Type="http://schemas.openxmlformats.org/officeDocument/2006/relationships/customXml" Target="../ink/ink2062.xml"/><Relationship Id="rId31" Type="http://schemas.openxmlformats.org/officeDocument/2006/relationships/image" Target="../media/image5491.png"/><Relationship Id="rId52" Type="http://schemas.openxmlformats.org/officeDocument/2006/relationships/customXml" Target="../ink/ink2083.xml"/><Relationship Id="rId73" Type="http://schemas.openxmlformats.org/officeDocument/2006/relationships/image" Target="../media/image5512.png"/><Relationship Id="rId94" Type="http://schemas.openxmlformats.org/officeDocument/2006/relationships/customXml" Target="../ink/ink2104.xml"/><Relationship Id="rId148" Type="http://schemas.openxmlformats.org/officeDocument/2006/relationships/customXml" Target="../ink/ink2131.xml"/><Relationship Id="rId169" Type="http://schemas.openxmlformats.org/officeDocument/2006/relationships/image" Target="../media/image5560.png"/><Relationship Id="rId334" Type="http://schemas.openxmlformats.org/officeDocument/2006/relationships/customXml" Target="../ink/ink2224.xml"/><Relationship Id="rId355" Type="http://schemas.openxmlformats.org/officeDocument/2006/relationships/image" Target="../media/image5653.png"/><Relationship Id="rId376" Type="http://schemas.openxmlformats.org/officeDocument/2006/relationships/customXml" Target="../ink/ink2245.xml"/><Relationship Id="rId4" Type="http://schemas.openxmlformats.org/officeDocument/2006/relationships/customXml" Target="../ink/ink2059.xml"/><Relationship Id="rId180" Type="http://schemas.openxmlformats.org/officeDocument/2006/relationships/customXml" Target="../ink/ink2147.xml"/><Relationship Id="rId215" Type="http://schemas.openxmlformats.org/officeDocument/2006/relationships/image" Target="../media/image5583.png"/><Relationship Id="rId236" Type="http://schemas.openxmlformats.org/officeDocument/2006/relationships/customXml" Target="../ink/ink2175.xml"/><Relationship Id="rId257" Type="http://schemas.openxmlformats.org/officeDocument/2006/relationships/image" Target="../media/image5604.png"/><Relationship Id="rId278" Type="http://schemas.openxmlformats.org/officeDocument/2006/relationships/customXml" Target="../ink/ink2196.xml"/><Relationship Id="rId303" Type="http://schemas.openxmlformats.org/officeDocument/2006/relationships/image" Target="../media/image5627.png"/><Relationship Id="rId42" Type="http://schemas.openxmlformats.org/officeDocument/2006/relationships/customXml" Target="../ink/ink2078.xml"/><Relationship Id="rId84" Type="http://schemas.openxmlformats.org/officeDocument/2006/relationships/customXml" Target="../ink/ink2099.xml"/><Relationship Id="rId138" Type="http://schemas.openxmlformats.org/officeDocument/2006/relationships/customXml" Target="../ink/ink2126.xml"/><Relationship Id="rId345" Type="http://schemas.openxmlformats.org/officeDocument/2006/relationships/image" Target="../media/image5648.png"/><Relationship Id="rId191" Type="http://schemas.openxmlformats.org/officeDocument/2006/relationships/image" Target="../media/image5571.png"/><Relationship Id="rId205" Type="http://schemas.openxmlformats.org/officeDocument/2006/relationships/image" Target="../media/image5578.png"/><Relationship Id="rId247" Type="http://schemas.openxmlformats.org/officeDocument/2006/relationships/image" Target="../media/image5599.png"/><Relationship Id="rId107" Type="http://schemas.openxmlformats.org/officeDocument/2006/relationships/image" Target="../media/image5529.png"/><Relationship Id="rId289" Type="http://schemas.openxmlformats.org/officeDocument/2006/relationships/image" Target="../media/image5620.png"/><Relationship Id="rId11" Type="http://schemas.openxmlformats.org/officeDocument/2006/relationships/image" Target="../media/image5481.png"/><Relationship Id="rId53" Type="http://schemas.openxmlformats.org/officeDocument/2006/relationships/image" Target="../media/image5502.png"/><Relationship Id="rId149" Type="http://schemas.openxmlformats.org/officeDocument/2006/relationships/image" Target="../media/image5550.png"/><Relationship Id="rId314" Type="http://schemas.openxmlformats.org/officeDocument/2006/relationships/customXml" Target="../ink/ink2214.xml"/><Relationship Id="rId356" Type="http://schemas.openxmlformats.org/officeDocument/2006/relationships/customXml" Target="../ink/ink2235.xml"/><Relationship Id="rId95" Type="http://schemas.openxmlformats.org/officeDocument/2006/relationships/image" Target="../media/image5523.png"/><Relationship Id="rId160" Type="http://schemas.openxmlformats.org/officeDocument/2006/relationships/customXml" Target="../ink/ink2137.xml"/><Relationship Id="rId216" Type="http://schemas.openxmlformats.org/officeDocument/2006/relationships/customXml" Target="../ink/ink2165.xml"/><Relationship Id="rId258" Type="http://schemas.openxmlformats.org/officeDocument/2006/relationships/customXml" Target="../ink/ink2186.xml"/><Relationship Id="rId22" Type="http://schemas.openxmlformats.org/officeDocument/2006/relationships/customXml" Target="../ink/ink2068.xml"/><Relationship Id="rId64" Type="http://schemas.openxmlformats.org/officeDocument/2006/relationships/customXml" Target="../ink/ink2089.xml"/><Relationship Id="rId118" Type="http://schemas.openxmlformats.org/officeDocument/2006/relationships/customXml" Target="../ink/ink2116.xml"/><Relationship Id="rId325" Type="http://schemas.openxmlformats.org/officeDocument/2006/relationships/image" Target="../media/image5638.png"/><Relationship Id="rId367" Type="http://schemas.openxmlformats.org/officeDocument/2006/relationships/image" Target="../media/image5659.png"/><Relationship Id="rId171" Type="http://schemas.openxmlformats.org/officeDocument/2006/relationships/image" Target="../media/image5561.png"/><Relationship Id="rId227" Type="http://schemas.openxmlformats.org/officeDocument/2006/relationships/image" Target="../media/image5589.png"/><Relationship Id="rId269" Type="http://schemas.openxmlformats.org/officeDocument/2006/relationships/image" Target="../media/image5610.png"/><Relationship Id="rId33" Type="http://schemas.openxmlformats.org/officeDocument/2006/relationships/image" Target="../media/image5492.png"/><Relationship Id="rId129" Type="http://schemas.openxmlformats.org/officeDocument/2006/relationships/image" Target="../media/image5540.png"/><Relationship Id="rId280" Type="http://schemas.openxmlformats.org/officeDocument/2006/relationships/customXml" Target="../ink/ink2197.xml"/><Relationship Id="rId336" Type="http://schemas.openxmlformats.org/officeDocument/2006/relationships/customXml" Target="../ink/ink2225.xml"/><Relationship Id="rId75" Type="http://schemas.openxmlformats.org/officeDocument/2006/relationships/image" Target="../media/image5513.png"/><Relationship Id="rId140" Type="http://schemas.openxmlformats.org/officeDocument/2006/relationships/customXml" Target="../ink/ink2127.xml"/><Relationship Id="rId182" Type="http://schemas.openxmlformats.org/officeDocument/2006/relationships/customXml" Target="../ink/ink2148.xml"/><Relationship Id="rId378" Type="http://schemas.openxmlformats.org/officeDocument/2006/relationships/customXml" Target="../ink/ink2246.xml"/><Relationship Id="rId6" Type="http://schemas.openxmlformats.org/officeDocument/2006/relationships/customXml" Target="../ink/ink2060.xml"/><Relationship Id="rId238" Type="http://schemas.openxmlformats.org/officeDocument/2006/relationships/customXml" Target="../ink/ink2176.xml"/><Relationship Id="rId291" Type="http://schemas.openxmlformats.org/officeDocument/2006/relationships/image" Target="../media/image5621.png"/><Relationship Id="rId305" Type="http://schemas.openxmlformats.org/officeDocument/2006/relationships/image" Target="../media/image5628.png"/><Relationship Id="rId347" Type="http://schemas.openxmlformats.org/officeDocument/2006/relationships/image" Target="../media/image5649.png"/><Relationship Id="rId44" Type="http://schemas.openxmlformats.org/officeDocument/2006/relationships/customXml" Target="../ink/ink2079.xml"/><Relationship Id="rId86" Type="http://schemas.openxmlformats.org/officeDocument/2006/relationships/customXml" Target="../ink/ink2100.xml"/><Relationship Id="rId151" Type="http://schemas.openxmlformats.org/officeDocument/2006/relationships/image" Target="../media/image5551.png"/><Relationship Id="rId193" Type="http://schemas.openxmlformats.org/officeDocument/2006/relationships/image" Target="../media/image5572.png"/><Relationship Id="rId207" Type="http://schemas.openxmlformats.org/officeDocument/2006/relationships/image" Target="../media/image5579.png"/><Relationship Id="rId249" Type="http://schemas.openxmlformats.org/officeDocument/2006/relationships/image" Target="../media/image5600.png"/><Relationship Id="rId13" Type="http://schemas.openxmlformats.org/officeDocument/2006/relationships/image" Target="../media/image5482.png"/><Relationship Id="rId109" Type="http://schemas.openxmlformats.org/officeDocument/2006/relationships/image" Target="../media/image5530.png"/><Relationship Id="rId260" Type="http://schemas.openxmlformats.org/officeDocument/2006/relationships/customXml" Target="../ink/ink2187.xml"/><Relationship Id="rId316" Type="http://schemas.openxmlformats.org/officeDocument/2006/relationships/customXml" Target="../ink/ink2215.xml"/><Relationship Id="rId55" Type="http://schemas.openxmlformats.org/officeDocument/2006/relationships/image" Target="../media/image5503.png"/><Relationship Id="rId97" Type="http://schemas.openxmlformats.org/officeDocument/2006/relationships/image" Target="../media/image5524.png"/><Relationship Id="rId120" Type="http://schemas.openxmlformats.org/officeDocument/2006/relationships/customXml" Target="../ink/ink2117.xml"/><Relationship Id="rId358" Type="http://schemas.openxmlformats.org/officeDocument/2006/relationships/customXml" Target="../ink/ink2236.xml"/><Relationship Id="rId162" Type="http://schemas.openxmlformats.org/officeDocument/2006/relationships/customXml" Target="../ink/ink2138.xml"/><Relationship Id="rId218" Type="http://schemas.openxmlformats.org/officeDocument/2006/relationships/customXml" Target="../ink/ink2166.xml"/><Relationship Id="rId271" Type="http://schemas.openxmlformats.org/officeDocument/2006/relationships/image" Target="../media/image5611.png"/><Relationship Id="rId24" Type="http://schemas.openxmlformats.org/officeDocument/2006/relationships/customXml" Target="../ink/ink2069.xml"/><Relationship Id="rId66" Type="http://schemas.openxmlformats.org/officeDocument/2006/relationships/customXml" Target="../ink/ink2090.xml"/><Relationship Id="rId131" Type="http://schemas.openxmlformats.org/officeDocument/2006/relationships/image" Target="../media/image5541.png"/><Relationship Id="rId327" Type="http://schemas.openxmlformats.org/officeDocument/2006/relationships/image" Target="../media/image5639.png"/><Relationship Id="rId369" Type="http://schemas.openxmlformats.org/officeDocument/2006/relationships/image" Target="../media/image5660.png"/><Relationship Id="rId173" Type="http://schemas.openxmlformats.org/officeDocument/2006/relationships/image" Target="../media/image5562.png"/><Relationship Id="rId229" Type="http://schemas.openxmlformats.org/officeDocument/2006/relationships/image" Target="../media/image5590.png"/><Relationship Id="rId380" Type="http://schemas.openxmlformats.org/officeDocument/2006/relationships/customXml" Target="../ink/ink2247.xml"/><Relationship Id="rId240" Type="http://schemas.openxmlformats.org/officeDocument/2006/relationships/customXml" Target="../ink/ink2177.xml"/><Relationship Id="rId35" Type="http://schemas.openxmlformats.org/officeDocument/2006/relationships/image" Target="../media/image5493.png"/><Relationship Id="rId77" Type="http://schemas.openxmlformats.org/officeDocument/2006/relationships/image" Target="../media/image5514.png"/><Relationship Id="rId100" Type="http://schemas.openxmlformats.org/officeDocument/2006/relationships/customXml" Target="../ink/ink2107.xml"/><Relationship Id="rId282" Type="http://schemas.openxmlformats.org/officeDocument/2006/relationships/customXml" Target="../ink/ink2198.xml"/><Relationship Id="rId338" Type="http://schemas.openxmlformats.org/officeDocument/2006/relationships/customXml" Target="../ink/ink2226.xml"/><Relationship Id="rId8" Type="http://schemas.openxmlformats.org/officeDocument/2006/relationships/customXml" Target="../ink/ink2061.xml"/><Relationship Id="rId142" Type="http://schemas.openxmlformats.org/officeDocument/2006/relationships/customXml" Target="../ink/ink2128.xml"/><Relationship Id="rId184" Type="http://schemas.openxmlformats.org/officeDocument/2006/relationships/customXml" Target="../ink/ink2149.xml"/><Relationship Id="rId251" Type="http://schemas.openxmlformats.org/officeDocument/2006/relationships/image" Target="../media/image5601.png"/><Relationship Id="rId46" Type="http://schemas.openxmlformats.org/officeDocument/2006/relationships/customXml" Target="../ink/ink2080.xml"/><Relationship Id="rId293" Type="http://schemas.openxmlformats.org/officeDocument/2006/relationships/image" Target="../media/image5622.png"/><Relationship Id="rId307" Type="http://schemas.openxmlformats.org/officeDocument/2006/relationships/image" Target="../media/image5629.png"/><Relationship Id="rId349" Type="http://schemas.openxmlformats.org/officeDocument/2006/relationships/image" Target="../media/image5650.png"/><Relationship Id="rId88" Type="http://schemas.openxmlformats.org/officeDocument/2006/relationships/customXml" Target="../ink/ink2101.xml"/><Relationship Id="rId111" Type="http://schemas.openxmlformats.org/officeDocument/2006/relationships/image" Target="../media/image5531.png"/><Relationship Id="rId153" Type="http://schemas.openxmlformats.org/officeDocument/2006/relationships/image" Target="../media/image5552.png"/><Relationship Id="rId195" Type="http://schemas.openxmlformats.org/officeDocument/2006/relationships/image" Target="../media/image5573.png"/><Relationship Id="rId209" Type="http://schemas.openxmlformats.org/officeDocument/2006/relationships/image" Target="../media/image5580.png"/><Relationship Id="rId360" Type="http://schemas.openxmlformats.org/officeDocument/2006/relationships/customXml" Target="../ink/ink2237.xml"/><Relationship Id="rId220" Type="http://schemas.openxmlformats.org/officeDocument/2006/relationships/customXml" Target="../ink/ink2167.xml"/><Relationship Id="rId15" Type="http://schemas.openxmlformats.org/officeDocument/2006/relationships/image" Target="../media/image5483.png"/><Relationship Id="rId57" Type="http://schemas.openxmlformats.org/officeDocument/2006/relationships/image" Target="../media/image5504.png"/><Relationship Id="rId262" Type="http://schemas.openxmlformats.org/officeDocument/2006/relationships/customXml" Target="../ink/ink2188.xml"/><Relationship Id="rId318" Type="http://schemas.openxmlformats.org/officeDocument/2006/relationships/customXml" Target="../ink/ink2216.xml"/><Relationship Id="rId99" Type="http://schemas.openxmlformats.org/officeDocument/2006/relationships/image" Target="../media/image5525.png"/><Relationship Id="rId122" Type="http://schemas.openxmlformats.org/officeDocument/2006/relationships/customXml" Target="../ink/ink2118.xml"/><Relationship Id="rId164" Type="http://schemas.openxmlformats.org/officeDocument/2006/relationships/customXml" Target="../ink/ink2139.xml"/><Relationship Id="rId371" Type="http://schemas.openxmlformats.org/officeDocument/2006/relationships/image" Target="../media/image5661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725.png"/><Relationship Id="rId299" Type="http://schemas.openxmlformats.org/officeDocument/2006/relationships/image" Target="../media/image5816.png"/><Relationship Id="rId21" Type="http://schemas.openxmlformats.org/officeDocument/2006/relationships/image" Target="../media/image5677.png"/><Relationship Id="rId63" Type="http://schemas.openxmlformats.org/officeDocument/2006/relationships/image" Target="../media/image5698.png"/><Relationship Id="rId159" Type="http://schemas.openxmlformats.org/officeDocument/2006/relationships/image" Target="../media/image5746.png"/><Relationship Id="rId324" Type="http://schemas.openxmlformats.org/officeDocument/2006/relationships/customXml" Target="../ink/ink2410.xml"/><Relationship Id="rId366" Type="http://schemas.openxmlformats.org/officeDocument/2006/relationships/customXml" Target="../ink/ink2431.xml"/><Relationship Id="rId170" Type="http://schemas.openxmlformats.org/officeDocument/2006/relationships/customXml" Target="../ink/ink2333.xml"/><Relationship Id="rId226" Type="http://schemas.openxmlformats.org/officeDocument/2006/relationships/customXml" Target="../ink/ink2361.xml"/><Relationship Id="rId433" Type="http://schemas.openxmlformats.org/officeDocument/2006/relationships/image" Target="../media/image5883.png"/><Relationship Id="rId268" Type="http://schemas.openxmlformats.org/officeDocument/2006/relationships/customXml" Target="../ink/ink2382.xml"/><Relationship Id="rId475" Type="http://schemas.openxmlformats.org/officeDocument/2006/relationships/image" Target="../media/image5904.png"/><Relationship Id="rId32" Type="http://schemas.openxmlformats.org/officeDocument/2006/relationships/customXml" Target="../ink/ink2264.xml"/><Relationship Id="rId74" Type="http://schemas.openxmlformats.org/officeDocument/2006/relationships/customXml" Target="../ink/ink2285.xml"/><Relationship Id="rId128" Type="http://schemas.openxmlformats.org/officeDocument/2006/relationships/customXml" Target="../ink/ink2312.xml"/><Relationship Id="rId335" Type="http://schemas.openxmlformats.org/officeDocument/2006/relationships/image" Target="../media/image5834.png"/><Relationship Id="rId377" Type="http://schemas.openxmlformats.org/officeDocument/2006/relationships/image" Target="../media/image5855.png"/><Relationship Id="rId5" Type="http://schemas.openxmlformats.org/officeDocument/2006/relationships/image" Target="../media/image5669.png"/><Relationship Id="rId181" Type="http://schemas.openxmlformats.org/officeDocument/2006/relationships/image" Target="../media/image5757.png"/><Relationship Id="rId237" Type="http://schemas.openxmlformats.org/officeDocument/2006/relationships/image" Target="../media/image5785.png"/><Relationship Id="rId402" Type="http://schemas.openxmlformats.org/officeDocument/2006/relationships/customXml" Target="../ink/ink2449.xml"/><Relationship Id="rId279" Type="http://schemas.openxmlformats.org/officeDocument/2006/relationships/image" Target="../media/image5806.png"/><Relationship Id="rId444" Type="http://schemas.openxmlformats.org/officeDocument/2006/relationships/customXml" Target="../ink/ink2470.xml"/><Relationship Id="rId43" Type="http://schemas.openxmlformats.org/officeDocument/2006/relationships/image" Target="../media/image5688.png"/><Relationship Id="rId139" Type="http://schemas.openxmlformats.org/officeDocument/2006/relationships/image" Target="../media/image5736.png"/><Relationship Id="rId290" Type="http://schemas.openxmlformats.org/officeDocument/2006/relationships/customXml" Target="../ink/ink2393.xml"/><Relationship Id="rId304" Type="http://schemas.openxmlformats.org/officeDocument/2006/relationships/customXml" Target="../ink/ink2400.xml"/><Relationship Id="rId346" Type="http://schemas.openxmlformats.org/officeDocument/2006/relationships/customXml" Target="../ink/ink2421.xml"/><Relationship Id="rId388" Type="http://schemas.openxmlformats.org/officeDocument/2006/relationships/customXml" Target="../ink/ink2442.xml"/><Relationship Id="rId85" Type="http://schemas.openxmlformats.org/officeDocument/2006/relationships/image" Target="../media/image5709.png"/><Relationship Id="rId150" Type="http://schemas.openxmlformats.org/officeDocument/2006/relationships/customXml" Target="../ink/ink2323.xml"/><Relationship Id="rId192" Type="http://schemas.openxmlformats.org/officeDocument/2006/relationships/customXml" Target="../ink/ink2344.xml"/><Relationship Id="rId206" Type="http://schemas.openxmlformats.org/officeDocument/2006/relationships/customXml" Target="../ink/ink2351.xml"/><Relationship Id="rId413" Type="http://schemas.openxmlformats.org/officeDocument/2006/relationships/image" Target="../media/image5873.png"/><Relationship Id="rId248" Type="http://schemas.openxmlformats.org/officeDocument/2006/relationships/customXml" Target="../ink/ink2372.xml"/><Relationship Id="rId455" Type="http://schemas.openxmlformats.org/officeDocument/2006/relationships/image" Target="../media/image5894.png"/><Relationship Id="rId12" Type="http://schemas.openxmlformats.org/officeDocument/2006/relationships/customXml" Target="../ink/ink2254.xml"/><Relationship Id="rId108" Type="http://schemas.openxmlformats.org/officeDocument/2006/relationships/customXml" Target="../ink/ink2302.xml"/><Relationship Id="rId315" Type="http://schemas.openxmlformats.org/officeDocument/2006/relationships/image" Target="../media/image5824.png"/><Relationship Id="rId357" Type="http://schemas.openxmlformats.org/officeDocument/2006/relationships/image" Target="../media/image5845.png"/><Relationship Id="rId54" Type="http://schemas.openxmlformats.org/officeDocument/2006/relationships/customXml" Target="../ink/ink2275.xml"/><Relationship Id="rId96" Type="http://schemas.openxmlformats.org/officeDocument/2006/relationships/customXml" Target="../ink/ink2296.xml"/><Relationship Id="rId161" Type="http://schemas.openxmlformats.org/officeDocument/2006/relationships/image" Target="../media/image5747.png"/><Relationship Id="rId217" Type="http://schemas.openxmlformats.org/officeDocument/2006/relationships/image" Target="../media/image5775.png"/><Relationship Id="rId399" Type="http://schemas.openxmlformats.org/officeDocument/2006/relationships/image" Target="../media/image5866.png"/><Relationship Id="rId259" Type="http://schemas.openxmlformats.org/officeDocument/2006/relationships/image" Target="../media/image5796.png"/><Relationship Id="rId424" Type="http://schemas.openxmlformats.org/officeDocument/2006/relationships/customXml" Target="../ink/ink2460.xml"/><Relationship Id="rId466" Type="http://schemas.openxmlformats.org/officeDocument/2006/relationships/customXml" Target="../ink/ink2481.xml"/><Relationship Id="rId23" Type="http://schemas.openxmlformats.org/officeDocument/2006/relationships/image" Target="../media/image5678.png"/><Relationship Id="rId119" Type="http://schemas.openxmlformats.org/officeDocument/2006/relationships/image" Target="../media/image5726.png"/><Relationship Id="rId270" Type="http://schemas.openxmlformats.org/officeDocument/2006/relationships/customXml" Target="../ink/ink2383.xml"/><Relationship Id="rId326" Type="http://schemas.openxmlformats.org/officeDocument/2006/relationships/customXml" Target="../ink/ink2411.xml"/><Relationship Id="rId65" Type="http://schemas.openxmlformats.org/officeDocument/2006/relationships/image" Target="../media/image5699.png"/><Relationship Id="rId130" Type="http://schemas.openxmlformats.org/officeDocument/2006/relationships/customXml" Target="../ink/ink2313.xml"/><Relationship Id="rId368" Type="http://schemas.openxmlformats.org/officeDocument/2006/relationships/customXml" Target="../ink/ink2432.xml"/><Relationship Id="rId172" Type="http://schemas.openxmlformats.org/officeDocument/2006/relationships/customXml" Target="../ink/ink2334.xml"/><Relationship Id="rId228" Type="http://schemas.openxmlformats.org/officeDocument/2006/relationships/customXml" Target="../ink/ink2362.xml"/><Relationship Id="rId435" Type="http://schemas.openxmlformats.org/officeDocument/2006/relationships/image" Target="../media/image5884.png"/><Relationship Id="rId477" Type="http://schemas.openxmlformats.org/officeDocument/2006/relationships/image" Target="../media/image5905.png"/><Relationship Id="rId281" Type="http://schemas.openxmlformats.org/officeDocument/2006/relationships/image" Target="../media/image5807.png"/><Relationship Id="rId337" Type="http://schemas.openxmlformats.org/officeDocument/2006/relationships/image" Target="../media/image5835.png"/><Relationship Id="rId34" Type="http://schemas.openxmlformats.org/officeDocument/2006/relationships/customXml" Target="../ink/ink2265.xml"/><Relationship Id="rId76" Type="http://schemas.openxmlformats.org/officeDocument/2006/relationships/customXml" Target="../ink/ink2286.xml"/><Relationship Id="rId141" Type="http://schemas.openxmlformats.org/officeDocument/2006/relationships/image" Target="../media/image5737.png"/><Relationship Id="rId379" Type="http://schemas.openxmlformats.org/officeDocument/2006/relationships/image" Target="../media/image5856.png"/><Relationship Id="rId7" Type="http://schemas.openxmlformats.org/officeDocument/2006/relationships/image" Target="../media/image5670.png"/><Relationship Id="rId183" Type="http://schemas.openxmlformats.org/officeDocument/2006/relationships/image" Target="../media/image5758.png"/><Relationship Id="rId239" Type="http://schemas.openxmlformats.org/officeDocument/2006/relationships/image" Target="../media/image5786.png"/><Relationship Id="rId390" Type="http://schemas.openxmlformats.org/officeDocument/2006/relationships/customXml" Target="../ink/ink2443.xml"/><Relationship Id="rId404" Type="http://schemas.openxmlformats.org/officeDocument/2006/relationships/customXml" Target="../ink/ink2450.xml"/><Relationship Id="rId446" Type="http://schemas.openxmlformats.org/officeDocument/2006/relationships/customXml" Target="../ink/ink2471.xml"/><Relationship Id="rId250" Type="http://schemas.openxmlformats.org/officeDocument/2006/relationships/customXml" Target="../ink/ink2373.xml"/><Relationship Id="rId292" Type="http://schemas.openxmlformats.org/officeDocument/2006/relationships/customXml" Target="../ink/ink2394.xml"/><Relationship Id="rId306" Type="http://schemas.openxmlformats.org/officeDocument/2006/relationships/customXml" Target="../ink/ink2401.xml"/><Relationship Id="rId45" Type="http://schemas.openxmlformats.org/officeDocument/2006/relationships/image" Target="../media/image5689.png"/><Relationship Id="rId87" Type="http://schemas.openxmlformats.org/officeDocument/2006/relationships/image" Target="../media/image5710.png"/><Relationship Id="rId110" Type="http://schemas.openxmlformats.org/officeDocument/2006/relationships/customXml" Target="../ink/ink2303.xml"/><Relationship Id="rId348" Type="http://schemas.openxmlformats.org/officeDocument/2006/relationships/customXml" Target="../ink/ink2422.xml"/><Relationship Id="rId152" Type="http://schemas.openxmlformats.org/officeDocument/2006/relationships/customXml" Target="../ink/ink2324.xml"/><Relationship Id="rId194" Type="http://schemas.openxmlformats.org/officeDocument/2006/relationships/customXml" Target="../ink/ink2345.xml"/><Relationship Id="rId208" Type="http://schemas.openxmlformats.org/officeDocument/2006/relationships/customXml" Target="../ink/ink2352.xml"/><Relationship Id="rId415" Type="http://schemas.openxmlformats.org/officeDocument/2006/relationships/image" Target="../media/image5874.png"/><Relationship Id="rId457" Type="http://schemas.openxmlformats.org/officeDocument/2006/relationships/image" Target="../media/image5895.png"/><Relationship Id="rId261" Type="http://schemas.openxmlformats.org/officeDocument/2006/relationships/image" Target="../media/image5797.png"/><Relationship Id="rId14" Type="http://schemas.openxmlformats.org/officeDocument/2006/relationships/customXml" Target="../ink/ink2255.xml"/><Relationship Id="rId56" Type="http://schemas.openxmlformats.org/officeDocument/2006/relationships/customXml" Target="../ink/ink2276.xml"/><Relationship Id="rId317" Type="http://schemas.openxmlformats.org/officeDocument/2006/relationships/image" Target="../media/image5825.png"/><Relationship Id="rId359" Type="http://schemas.openxmlformats.org/officeDocument/2006/relationships/image" Target="../media/image5846.png"/><Relationship Id="rId98" Type="http://schemas.openxmlformats.org/officeDocument/2006/relationships/customXml" Target="../ink/ink2297.xml"/><Relationship Id="rId121" Type="http://schemas.openxmlformats.org/officeDocument/2006/relationships/image" Target="../media/image5727.png"/><Relationship Id="rId163" Type="http://schemas.openxmlformats.org/officeDocument/2006/relationships/image" Target="../media/image5748.png"/><Relationship Id="rId219" Type="http://schemas.openxmlformats.org/officeDocument/2006/relationships/image" Target="../media/image5776.png"/><Relationship Id="rId370" Type="http://schemas.openxmlformats.org/officeDocument/2006/relationships/customXml" Target="../ink/ink2433.xml"/><Relationship Id="rId426" Type="http://schemas.openxmlformats.org/officeDocument/2006/relationships/customXml" Target="../ink/ink2461.xml"/><Relationship Id="rId230" Type="http://schemas.openxmlformats.org/officeDocument/2006/relationships/customXml" Target="../ink/ink2363.xml"/><Relationship Id="rId468" Type="http://schemas.openxmlformats.org/officeDocument/2006/relationships/customXml" Target="../ink/ink2482.xml"/><Relationship Id="rId25" Type="http://schemas.openxmlformats.org/officeDocument/2006/relationships/image" Target="../media/image5679.png"/><Relationship Id="rId67" Type="http://schemas.openxmlformats.org/officeDocument/2006/relationships/image" Target="../media/image5700.png"/><Relationship Id="rId272" Type="http://schemas.openxmlformats.org/officeDocument/2006/relationships/customXml" Target="../ink/ink2384.xml"/><Relationship Id="rId328" Type="http://schemas.openxmlformats.org/officeDocument/2006/relationships/customXml" Target="../ink/ink2412.xml"/><Relationship Id="rId132" Type="http://schemas.openxmlformats.org/officeDocument/2006/relationships/customXml" Target="../ink/ink2314.xml"/><Relationship Id="rId174" Type="http://schemas.openxmlformats.org/officeDocument/2006/relationships/customXml" Target="../ink/ink2335.xml"/><Relationship Id="rId381" Type="http://schemas.openxmlformats.org/officeDocument/2006/relationships/image" Target="../media/image5857.png"/><Relationship Id="rId241" Type="http://schemas.openxmlformats.org/officeDocument/2006/relationships/image" Target="../media/image5787.png"/><Relationship Id="rId437" Type="http://schemas.openxmlformats.org/officeDocument/2006/relationships/image" Target="../media/image5885.png"/><Relationship Id="rId36" Type="http://schemas.openxmlformats.org/officeDocument/2006/relationships/customXml" Target="../ink/ink2266.xml"/><Relationship Id="rId283" Type="http://schemas.openxmlformats.org/officeDocument/2006/relationships/image" Target="../media/image5808.png"/><Relationship Id="rId339" Type="http://schemas.openxmlformats.org/officeDocument/2006/relationships/image" Target="../media/image5836.png"/><Relationship Id="rId78" Type="http://schemas.openxmlformats.org/officeDocument/2006/relationships/customXml" Target="../ink/ink2287.xml"/><Relationship Id="rId101" Type="http://schemas.openxmlformats.org/officeDocument/2006/relationships/image" Target="../media/image5717.png"/><Relationship Id="rId143" Type="http://schemas.openxmlformats.org/officeDocument/2006/relationships/image" Target="../media/image5738.png"/><Relationship Id="rId185" Type="http://schemas.openxmlformats.org/officeDocument/2006/relationships/image" Target="../media/image5759.png"/><Relationship Id="rId350" Type="http://schemas.openxmlformats.org/officeDocument/2006/relationships/customXml" Target="../ink/ink2423.xml"/><Relationship Id="rId406" Type="http://schemas.openxmlformats.org/officeDocument/2006/relationships/customXml" Target="../ink/ink2451.xml"/><Relationship Id="rId9" Type="http://schemas.openxmlformats.org/officeDocument/2006/relationships/image" Target="../media/image5671.png"/><Relationship Id="rId210" Type="http://schemas.openxmlformats.org/officeDocument/2006/relationships/customXml" Target="../ink/ink2353.xml"/><Relationship Id="rId392" Type="http://schemas.openxmlformats.org/officeDocument/2006/relationships/customXml" Target="../ink/ink2444.xml"/><Relationship Id="rId448" Type="http://schemas.openxmlformats.org/officeDocument/2006/relationships/customXml" Target="../ink/ink2472.xml"/><Relationship Id="rId252" Type="http://schemas.openxmlformats.org/officeDocument/2006/relationships/customXml" Target="../ink/ink2374.xml"/><Relationship Id="rId294" Type="http://schemas.openxmlformats.org/officeDocument/2006/relationships/customXml" Target="../ink/ink2395.xml"/><Relationship Id="rId308" Type="http://schemas.openxmlformats.org/officeDocument/2006/relationships/customXml" Target="../ink/ink2402.xml"/><Relationship Id="rId47" Type="http://schemas.openxmlformats.org/officeDocument/2006/relationships/image" Target="../media/image5690.png"/><Relationship Id="rId89" Type="http://schemas.openxmlformats.org/officeDocument/2006/relationships/image" Target="../media/image5711.png"/><Relationship Id="rId112" Type="http://schemas.openxmlformats.org/officeDocument/2006/relationships/customXml" Target="../ink/ink2304.xml"/><Relationship Id="rId154" Type="http://schemas.openxmlformats.org/officeDocument/2006/relationships/customXml" Target="../ink/ink2325.xml"/><Relationship Id="rId361" Type="http://schemas.openxmlformats.org/officeDocument/2006/relationships/image" Target="../media/image5847.png"/><Relationship Id="rId196" Type="http://schemas.openxmlformats.org/officeDocument/2006/relationships/customXml" Target="../ink/ink2346.xml"/><Relationship Id="rId417" Type="http://schemas.openxmlformats.org/officeDocument/2006/relationships/image" Target="../media/image5875.png"/><Relationship Id="rId459" Type="http://schemas.openxmlformats.org/officeDocument/2006/relationships/image" Target="../media/image5896.png"/><Relationship Id="rId16" Type="http://schemas.openxmlformats.org/officeDocument/2006/relationships/customXml" Target="../ink/ink2256.xml"/><Relationship Id="rId221" Type="http://schemas.openxmlformats.org/officeDocument/2006/relationships/image" Target="../media/image5777.png"/><Relationship Id="rId263" Type="http://schemas.openxmlformats.org/officeDocument/2006/relationships/image" Target="../media/image5798.png"/><Relationship Id="rId319" Type="http://schemas.openxmlformats.org/officeDocument/2006/relationships/image" Target="../media/image5826.png"/><Relationship Id="rId470" Type="http://schemas.openxmlformats.org/officeDocument/2006/relationships/customXml" Target="../ink/ink2483.xml"/><Relationship Id="rId58" Type="http://schemas.openxmlformats.org/officeDocument/2006/relationships/customXml" Target="../ink/ink2277.xml"/><Relationship Id="rId123" Type="http://schemas.openxmlformats.org/officeDocument/2006/relationships/image" Target="../media/image5728.png"/><Relationship Id="rId330" Type="http://schemas.openxmlformats.org/officeDocument/2006/relationships/customXml" Target="../ink/ink2413.xml"/><Relationship Id="rId165" Type="http://schemas.openxmlformats.org/officeDocument/2006/relationships/image" Target="../media/image5749.png"/><Relationship Id="rId372" Type="http://schemas.openxmlformats.org/officeDocument/2006/relationships/customXml" Target="../ink/ink2434.xml"/><Relationship Id="rId428" Type="http://schemas.openxmlformats.org/officeDocument/2006/relationships/customXml" Target="../ink/ink2462.xml"/><Relationship Id="rId232" Type="http://schemas.openxmlformats.org/officeDocument/2006/relationships/customXml" Target="../ink/ink2364.xml"/><Relationship Id="rId274" Type="http://schemas.openxmlformats.org/officeDocument/2006/relationships/customXml" Target="../ink/ink2385.xml"/><Relationship Id="rId27" Type="http://schemas.openxmlformats.org/officeDocument/2006/relationships/image" Target="../media/image5680.png"/><Relationship Id="rId69" Type="http://schemas.openxmlformats.org/officeDocument/2006/relationships/image" Target="../media/image5701.png"/><Relationship Id="rId134" Type="http://schemas.openxmlformats.org/officeDocument/2006/relationships/customXml" Target="../ink/ink2315.xml"/><Relationship Id="rId80" Type="http://schemas.openxmlformats.org/officeDocument/2006/relationships/customXml" Target="../ink/ink2288.xml"/><Relationship Id="rId176" Type="http://schemas.openxmlformats.org/officeDocument/2006/relationships/customXml" Target="../ink/ink2336.xml"/><Relationship Id="rId341" Type="http://schemas.openxmlformats.org/officeDocument/2006/relationships/image" Target="../media/image5837.png"/><Relationship Id="rId383" Type="http://schemas.openxmlformats.org/officeDocument/2006/relationships/image" Target="../media/image5858.png"/><Relationship Id="rId439" Type="http://schemas.openxmlformats.org/officeDocument/2006/relationships/image" Target="../media/image5886.png"/><Relationship Id="rId201" Type="http://schemas.openxmlformats.org/officeDocument/2006/relationships/image" Target="../media/image5767.png"/><Relationship Id="rId243" Type="http://schemas.openxmlformats.org/officeDocument/2006/relationships/image" Target="../media/image5788.png"/><Relationship Id="rId285" Type="http://schemas.openxmlformats.org/officeDocument/2006/relationships/image" Target="../media/image5809.png"/><Relationship Id="rId450" Type="http://schemas.openxmlformats.org/officeDocument/2006/relationships/customXml" Target="../ink/ink2473.xml"/><Relationship Id="rId38" Type="http://schemas.openxmlformats.org/officeDocument/2006/relationships/customXml" Target="../ink/ink2267.xml"/><Relationship Id="rId103" Type="http://schemas.openxmlformats.org/officeDocument/2006/relationships/image" Target="../media/image5718.png"/><Relationship Id="rId310" Type="http://schemas.openxmlformats.org/officeDocument/2006/relationships/customXml" Target="../ink/ink2403.xml"/><Relationship Id="rId91" Type="http://schemas.openxmlformats.org/officeDocument/2006/relationships/image" Target="../media/image5712.png"/><Relationship Id="rId145" Type="http://schemas.openxmlformats.org/officeDocument/2006/relationships/image" Target="../media/image5739.png"/><Relationship Id="rId187" Type="http://schemas.openxmlformats.org/officeDocument/2006/relationships/image" Target="../media/image5760.png"/><Relationship Id="rId352" Type="http://schemas.openxmlformats.org/officeDocument/2006/relationships/customXml" Target="../ink/ink2424.xml"/><Relationship Id="rId394" Type="http://schemas.openxmlformats.org/officeDocument/2006/relationships/customXml" Target="../ink/ink2445.xml"/><Relationship Id="rId408" Type="http://schemas.openxmlformats.org/officeDocument/2006/relationships/customXml" Target="../ink/ink2452.xml"/><Relationship Id="rId212" Type="http://schemas.openxmlformats.org/officeDocument/2006/relationships/customXml" Target="../ink/ink2354.xml"/><Relationship Id="rId254" Type="http://schemas.openxmlformats.org/officeDocument/2006/relationships/customXml" Target="../ink/ink2375.xml"/><Relationship Id="rId49" Type="http://schemas.openxmlformats.org/officeDocument/2006/relationships/image" Target="../media/image5691.png"/><Relationship Id="rId114" Type="http://schemas.openxmlformats.org/officeDocument/2006/relationships/customXml" Target="../ink/ink2305.xml"/><Relationship Id="rId296" Type="http://schemas.openxmlformats.org/officeDocument/2006/relationships/customXml" Target="../ink/ink2396.xml"/><Relationship Id="rId461" Type="http://schemas.openxmlformats.org/officeDocument/2006/relationships/image" Target="../media/image5897.png"/><Relationship Id="rId60" Type="http://schemas.openxmlformats.org/officeDocument/2006/relationships/customXml" Target="../ink/ink2278.xml"/><Relationship Id="rId156" Type="http://schemas.openxmlformats.org/officeDocument/2006/relationships/customXml" Target="../ink/ink2326.xml"/><Relationship Id="rId198" Type="http://schemas.openxmlformats.org/officeDocument/2006/relationships/customXml" Target="../ink/ink2347.xml"/><Relationship Id="rId321" Type="http://schemas.openxmlformats.org/officeDocument/2006/relationships/image" Target="../media/image5827.png"/><Relationship Id="rId363" Type="http://schemas.openxmlformats.org/officeDocument/2006/relationships/image" Target="../media/image5848.png"/><Relationship Id="rId419" Type="http://schemas.openxmlformats.org/officeDocument/2006/relationships/image" Target="../media/image5876.png"/><Relationship Id="rId223" Type="http://schemas.openxmlformats.org/officeDocument/2006/relationships/image" Target="../media/image5778.png"/><Relationship Id="rId430" Type="http://schemas.openxmlformats.org/officeDocument/2006/relationships/customXml" Target="../ink/ink2463.xml"/><Relationship Id="rId18" Type="http://schemas.openxmlformats.org/officeDocument/2006/relationships/customXml" Target="../ink/ink2257.xml"/><Relationship Id="rId265" Type="http://schemas.openxmlformats.org/officeDocument/2006/relationships/image" Target="../media/image5799.png"/><Relationship Id="rId472" Type="http://schemas.openxmlformats.org/officeDocument/2006/relationships/customXml" Target="../ink/ink2484.xml"/><Relationship Id="rId125" Type="http://schemas.openxmlformats.org/officeDocument/2006/relationships/image" Target="../media/image5729.png"/><Relationship Id="rId167" Type="http://schemas.openxmlformats.org/officeDocument/2006/relationships/image" Target="../media/image5750.png"/><Relationship Id="rId332" Type="http://schemas.openxmlformats.org/officeDocument/2006/relationships/customXml" Target="../ink/ink2414.xml"/><Relationship Id="rId374" Type="http://schemas.openxmlformats.org/officeDocument/2006/relationships/customXml" Target="../ink/ink2435.xml"/><Relationship Id="rId71" Type="http://schemas.openxmlformats.org/officeDocument/2006/relationships/image" Target="../media/image5702.png"/><Relationship Id="rId234" Type="http://schemas.openxmlformats.org/officeDocument/2006/relationships/customXml" Target="../ink/ink2365.xml"/><Relationship Id="rId2" Type="http://schemas.openxmlformats.org/officeDocument/2006/relationships/customXml" Target="../ink/ink2249.xml"/><Relationship Id="rId29" Type="http://schemas.openxmlformats.org/officeDocument/2006/relationships/image" Target="../media/image5681.png"/><Relationship Id="rId276" Type="http://schemas.openxmlformats.org/officeDocument/2006/relationships/customXml" Target="../ink/ink2386.xml"/><Relationship Id="rId441" Type="http://schemas.openxmlformats.org/officeDocument/2006/relationships/image" Target="../media/image5887.png"/><Relationship Id="rId40" Type="http://schemas.openxmlformats.org/officeDocument/2006/relationships/customXml" Target="../ink/ink2268.xml"/><Relationship Id="rId136" Type="http://schemas.openxmlformats.org/officeDocument/2006/relationships/customXml" Target="../ink/ink2316.xml"/><Relationship Id="rId178" Type="http://schemas.openxmlformats.org/officeDocument/2006/relationships/customXml" Target="../ink/ink2337.xml"/><Relationship Id="rId301" Type="http://schemas.openxmlformats.org/officeDocument/2006/relationships/image" Target="../media/image5817.png"/><Relationship Id="rId343" Type="http://schemas.openxmlformats.org/officeDocument/2006/relationships/image" Target="../media/image5838.png"/><Relationship Id="rId82" Type="http://schemas.openxmlformats.org/officeDocument/2006/relationships/customXml" Target="../ink/ink2289.xml"/><Relationship Id="rId203" Type="http://schemas.openxmlformats.org/officeDocument/2006/relationships/image" Target="../media/image5768.png"/><Relationship Id="rId385" Type="http://schemas.openxmlformats.org/officeDocument/2006/relationships/image" Target="../media/image5859.png"/><Relationship Id="rId245" Type="http://schemas.openxmlformats.org/officeDocument/2006/relationships/image" Target="../media/image5789.png"/><Relationship Id="rId287" Type="http://schemas.openxmlformats.org/officeDocument/2006/relationships/image" Target="../media/image5810.png"/><Relationship Id="rId410" Type="http://schemas.openxmlformats.org/officeDocument/2006/relationships/customXml" Target="../ink/ink2453.xml"/><Relationship Id="rId452" Type="http://schemas.openxmlformats.org/officeDocument/2006/relationships/customXml" Target="../ink/ink2474.xml"/><Relationship Id="rId105" Type="http://schemas.openxmlformats.org/officeDocument/2006/relationships/image" Target="../media/image5719.png"/><Relationship Id="rId147" Type="http://schemas.openxmlformats.org/officeDocument/2006/relationships/image" Target="../media/image5740.png"/><Relationship Id="rId312" Type="http://schemas.openxmlformats.org/officeDocument/2006/relationships/customXml" Target="../ink/ink2404.xml"/><Relationship Id="rId354" Type="http://schemas.openxmlformats.org/officeDocument/2006/relationships/customXml" Target="../ink/ink2425.xml"/><Relationship Id="rId51" Type="http://schemas.openxmlformats.org/officeDocument/2006/relationships/image" Target="../media/image5692.png"/><Relationship Id="rId72" Type="http://schemas.openxmlformats.org/officeDocument/2006/relationships/customXml" Target="../ink/ink2284.xml"/><Relationship Id="rId93" Type="http://schemas.openxmlformats.org/officeDocument/2006/relationships/image" Target="../media/image5713.png"/><Relationship Id="rId189" Type="http://schemas.openxmlformats.org/officeDocument/2006/relationships/image" Target="../media/image5761.png"/><Relationship Id="rId375" Type="http://schemas.openxmlformats.org/officeDocument/2006/relationships/image" Target="../media/image5854.png"/><Relationship Id="rId396" Type="http://schemas.openxmlformats.org/officeDocument/2006/relationships/customXml" Target="../ink/ink2446.xml"/><Relationship Id="rId3" Type="http://schemas.openxmlformats.org/officeDocument/2006/relationships/image" Target="../media/image5668.png"/><Relationship Id="rId214" Type="http://schemas.openxmlformats.org/officeDocument/2006/relationships/customXml" Target="../ink/ink2355.xml"/><Relationship Id="rId235" Type="http://schemas.openxmlformats.org/officeDocument/2006/relationships/image" Target="../media/image5784.png"/><Relationship Id="rId256" Type="http://schemas.openxmlformats.org/officeDocument/2006/relationships/customXml" Target="../ink/ink2376.xml"/><Relationship Id="rId277" Type="http://schemas.openxmlformats.org/officeDocument/2006/relationships/image" Target="../media/image5805.png"/><Relationship Id="rId298" Type="http://schemas.openxmlformats.org/officeDocument/2006/relationships/customXml" Target="../ink/ink2397.xml"/><Relationship Id="rId400" Type="http://schemas.openxmlformats.org/officeDocument/2006/relationships/customXml" Target="../ink/ink2448.xml"/><Relationship Id="rId421" Type="http://schemas.openxmlformats.org/officeDocument/2006/relationships/image" Target="../media/image5877.png"/><Relationship Id="rId442" Type="http://schemas.openxmlformats.org/officeDocument/2006/relationships/customXml" Target="../ink/ink2469.xml"/><Relationship Id="rId463" Type="http://schemas.openxmlformats.org/officeDocument/2006/relationships/image" Target="../media/image5898.png"/><Relationship Id="rId116" Type="http://schemas.openxmlformats.org/officeDocument/2006/relationships/customXml" Target="../ink/ink2306.xml"/><Relationship Id="rId137" Type="http://schemas.openxmlformats.org/officeDocument/2006/relationships/image" Target="../media/image5735.png"/><Relationship Id="rId158" Type="http://schemas.openxmlformats.org/officeDocument/2006/relationships/customXml" Target="../ink/ink2327.xml"/><Relationship Id="rId302" Type="http://schemas.openxmlformats.org/officeDocument/2006/relationships/customXml" Target="../ink/ink2399.xml"/><Relationship Id="rId323" Type="http://schemas.openxmlformats.org/officeDocument/2006/relationships/image" Target="../media/image5828.png"/><Relationship Id="rId344" Type="http://schemas.openxmlformats.org/officeDocument/2006/relationships/customXml" Target="../ink/ink2420.xml"/><Relationship Id="rId20" Type="http://schemas.openxmlformats.org/officeDocument/2006/relationships/customXml" Target="../ink/ink2258.xml"/><Relationship Id="rId41" Type="http://schemas.openxmlformats.org/officeDocument/2006/relationships/image" Target="../media/image5687.png"/><Relationship Id="rId62" Type="http://schemas.openxmlformats.org/officeDocument/2006/relationships/customXml" Target="../ink/ink2279.xml"/><Relationship Id="rId83" Type="http://schemas.openxmlformats.org/officeDocument/2006/relationships/image" Target="../media/image5708.png"/><Relationship Id="rId179" Type="http://schemas.openxmlformats.org/officeDocument/2006/relationships/image" Target="../media/image5756.png"/><Relationship Id="rId365" Type="http://schemas.openxmlformats.org/officeDocument/2006/relationships/image" Target="../media/image5849.png"/><Relationship Id="rId386" Type="http://schemas.openxmlformats.org/officeDocument/2006/relationships/customXml" Target="../ink/ink2441.xml"/><Relationship Id="rId190" Type="http://schemas.openxmlformats.org/officeDocument/2006/relationships/customXml" Target="../ink/ink2343.xml"/><Relationship Id="rId204" Type="http://schemas.openxmlformats.org/officeDocument/2006/relationships/customXml" Target="../ink/ink2350.xml"/><Relationship Id="rId225" Type="http://schemas.openxmlformats.org/officeDocument/2006/relationships/image" Target="../media/image5779.png"/><Relationship Id="rId246" Type="http://schemas.openxmlformats.org/officeDocument/2006/relationships/customXml" Target="../ink/ink2371.xml"/><Relationship Id="rId267" Type="http://schemas.openxmlformats.org/officeDocument/2006/relationships/image" Target="../media/image5800.png"/><Relationship Id="rId288" Type="http://schemas.openxmlformats.org/officeDocument/2006/relationships/customXml" Target="../ink/ink2392.xml"/><Relationship Id="rId411" Type="http://schemas.openxmlformats.org/officeDocument/2006/relationships/image" Target="../media/image5872.png"/><Relationship Id="rId432" Type="http://schemas.openxmlformats.org/officeDocument/2006/relationships/customXml" Target="../ink/ink2464.xml"/><Relationship Id="rId453" Type="http://schemas.openxmlformats.org/officeDocument/2006/relationships/image" Target="../media/image5893.png"/><Relationship Id="rId474" Type="http://schemas.openxmlformats.org/officeDocument/2006/relationships/customXml" Target="../ink/ink2485.xml"/><Relationship Id="rId106" Type="http://schemas.openxmlformats.org/officeDocument/2006/relationships/customXml" Target="../ink/ink2301.xml"/><Relationship Id="rId127" Type="http://schemas.openxmlformats.org/officeDocument/2006/relationships/image" Target="../media/image5730.png"/><Relationship Id="rId313" Type="http://schemas.openxmlformats.org/officeDocument/2006/relationships/image" Target="../media/image5823.png"/><Relationship Id="rId10" Type="http://schemas.openxmlformats.org/officeDocument/2006/relationships/customXml" Target="../ink/ink2253.xml"/><Relationship Id="rId31" Type="http://schemas.openxmlformats.org/officeDocument/2006/relationships/image" Target="../media/image5682.png"/><Relationship Id="rId52" Type="http://schemas.openxmlformats.org/officeDocument/2006/relationships/customXml" Target="../ink/ink2274.xml"/><Relationship Id="rId73" Type="http://schemas.openxmlformats.org/officeDocument/2006/relationships/image" Target="../media/image5703.png"/><Relationship Id="rId94" Type="http://schemas.openxmlformats.org/officeDocument/2006/relationships/customXml" Target="../ink/ink2295.xml"/><Relationship Id="rId148" Type="http://schemas.openxmlformats.org/officeDocument/2006/relationships/customXml" Target="../ink/ink2322.xml"/><Relationship Id="rId169" Type="http://schemas.openxmlformats.org/officeDocument/2006/relationships/image" Target="../media/image5751.png"/><Relationship Id="rId334" Type="http://schemas.openxmlformats.org/officeDocument/2006/relationships/customXml" Target="../ink/ink2415.xml"/><Relationship Id="rId355" Type="http://schemas.openxmlformats.org/officeDocument/2006/relationships/image" Target="../media/image5844.png"/><Relationship Id="rId376" Type="http://schemas.openxmlformats.org/officeDocument/2006/relationships/customXml" Target="../ink/ink2436.xml"/><Relationship Id="rId397" Type="http://schemas.openxmlformats.org/officeDocument/2006/relationships/image" Target="../media/image5865.png"/><Relationship Id="rId4" Type="http://schemas.openxmlformats.org/officeDocument/2006/relationships/customXml" Target="../ink/ink2250.xml"/><Relationship Id="rId180" Type="http://schemas.openxmlformats.org/officeDocument/2006/relationships/customXml" Target="../ink/ink2338.xml"/><Relationship Id="rId215" Type="http://schemas.openxmlformats.org/officeDocument/2006/relationships/image" Target="../media/image5774.png"/><Relationship Id="rId236" Type="http://schemas.openxmlformats.org/officeDocument/2006/relationships/customXml" Target="../ink/ink2366.xml"/><Relationship Id="rId257" Type="http://schemas.openxmlformats.org/officeDocument/2006/relationships/image" Target="../media/image5795.png"/><Relationship Id="rId278" Type="http://schemas.openxmlformats.org/officeDocument/2006/relationships/customXml" Target="../ink/ink2387.xml"/><Relationship Id="rId401" Type="http://schemas.openxmlformats.org/officeDocument/2006/relationships/image" Target="../media/image5867.png"/><Relationship Id="rId422" Type="http://schemas.openxmlformats.org/officeDocument/2006/relationships/customXml" Target="../ink/ink2459.xml"/><Relationship Id="rId443" Type="http://schemas.openxmlformats.org/officeDocument/2006/relationships/image" Target="../media/image5888.png"/><Relationship Id="rId464" Type="http://schemas.openxmlformats.org/officeDocument/2006/relationships/customXml" Target="../ink/ink2480.xml"/><Relationship Id="rId303" Type="http://schemas.openxmlformats.org/officeDocument/2006/relationships/image" Target="../media/image5818.png"/><Relationship Id="rId42" Type="http://schemas.openxmlformats.org/officeDocument/2006/relationships/customXml" Target="../ink/ink2269.xml"/><Relationship Id="rId84" Type="http://schemas.openxmlformats.org/officeDocument/2006/relationships/customXml" Target="../ink/ink2290.xml"/><Relationship Id="rId138" Type="http://schemas.openxmlformats.org/officeDocument/2006/relationships/customXml" Target="../ink/ink2317.xml"/><Relationship Id="rId345" Type="http://schemas.openxmlformats.org/officeDocument/2006/relationships/image" Target="../media/image5839.png"/><Relationship Id="rId387" Type="http://schemas.openxmlformats.org/officeDocument/2006/relationships/image" Target="../media/image5860.png"/><Relationship Id="rId191" Type="http://schemas.openxmlformats.org/officeDocument/2006/relationships/image" Target="../media/image5762.png"/><Relationship Id="rId205" Type="http://schemas.openxmlformats.org/officeDocument/2006/relationships/image" Target="../media/image5769.png"/><Relationship Id="rId247" Type="http://schemas.openxmlformats.org/officeDocument/2006/relationships/image" Target="../media/image5790.png"/><Relationship Id="rId412" Type="http://schemas.openxmlformats.org/officeDocument/2006/relationships/customXml" Target="../ink/ink2454.xml"/><Relationship Id="rId107" Type="http://schemas.openxmlformats.org/officeDocument/2006/relationships/image" Target="../media/image5720.png"/><Relationship Id="rId289" Type="http://schemas.openxmlformats.org/officeDocument/2006/relationships/image" Target="../media/image5811.png"/><Relationship Id="rId454" Type="http://schemas.openxmlformats.org/officeDocument/2006/relationships/customXml" Target="../ink/ink2475.xml"/><Relationship Id="rId11" Type="http://schemas.openxmlformats.org/officeDocument/2006/relationships/image" Target="../media/image5672.png"/><Relationship Id="rId53" Type="http://schemas.openxmlformats.org/officeDocument/2006/relationships/image" Target="../media/image5693.png"/><Relationship Id="rId149" Type="http://schemas.openxmlformats.org/officeDocument/2006/relationships/image" Target="../media/image5741.png"/><Relationship Id="rId314" Type="http://schemas.openxmlformats.org/officeDocument/2006/relationships/customXml" Target="../ink/ink2405.xml"/><Relationship Id="rId356" Type="http://schemas.openxmlformats.org/officeDocument/2006/relationships/customXml" Target="../ink/ink2426.xml"/><Relationship Id="rId398" Type="http://schemas.openxmlformats.org/officeDocument/2006/relationships/customXml" Target="../ink/ink2447.xml"/><Relationship Id="rId95" Type="http://schemas.openxmlformats.org/officeDocument/2006/relationships/image" Target="../media/image5714.png"/><Relationship Id="rId160" Type="http://schemas.openxmlformats.org/officeDocument/2006/relationships/customXml" Target="../ink/ink2328.xml"/><Relationship Id="rId216" Type="http://schemas.openxmlformats.org/officeDocument/2006/relationships/customXml" Target="../ink/ink2356.xml"/><Relationship Id="rId423" Type="http://schemas.openxmlformats.org/officeDocument/2006/relationships/image" Target="../media/image5878.png"/><Relationship Id="rId258" Type="http://schemas.openxmlformats.org/officeDocument/2006/relationships/customXml" Target="../ink/ink2377.xml"/><Relationship Id="rId465" Type="http://schemas.openxmlformats.org/officeDocument/2006/relationships/image" Target="../media/image5899.png"/><Relationship Id="rId22" Type="http://schemas.openxmlformats.org/officeDocument/2006/relationships/customXml" Target="../ink/ink2259.xml"/><Relationship Id="rId64" Type="http://schemas.openxmlformats.org/officeDocument/2006/relationships/customXml" Target="../ink/ink2280.xml"/><Relationship Id="rId118" Type="http://schemas.openxmlformats.org/officeDocument/2006/relationships/customXml" Target="../ink/ink2307.xml"/><Relationship Id="rId325" Type="http://schemas.openxmlformats.org/officeDocument/2006/relationships/image" Target="../media/image5829.png"/><Relationship Id="rId367" Type="http://schemas.openxmlformats.org/officeDocument/2006/relationships/image" Target="../media/image5850.png"/><Relationship Id="rId171" Type="http://schemas.openxmlformats.org/officeDocument/2006/relationships/image" Target="../media/image5752.png"/><Relationship Id="rId227" Type="http://schemas.openxmlformats.org/officeDocument/2006/relationships/image" Target="../media/image5780.png"/><Relationship Id="rId269" Type="http://schemas.openxmlformats.org/officeDocument/2006/relationships/image" Target="../media/image5801.png"/><Relationship Id="rId434" Type="http://schemas.openxmlformats.org/officeDocument/2006/relationships/customXml" Target="../ink/ink2465.xml"/><Relationship Id="rId476" Type="http://schemas.openxmlformats.org/officeDocument/2006/relationships/customXml" Target="../ink/ink2486.xml"/><Relationship Id="rId33" Type="http://schemas.openxmlformats.org/officeDocument/2006/relationships/image" Target="../media/image5683.png"/><Relationship Id="rId129" Type="http://schemas.openxmlformats.org/officeDocument/2006/relationships/image" Target="../media/image5731.png"/><Relationship Id="rId280" Type="http://schemas.openxmlformats.org/officeDocument/2006/relationships/customXml" Target="../ink/ink2388.xml"/><Relationship Id="rId336" Type="http://schemas.openxmlformats.org/officeDocument/2006/relationships/customXml" Target="../ink/ink2416.xml"/><Relationship Id="rId75" Type="http://schemas.openxmlformats.org/officeDocument/2006/relationships/image" Target="../media/image5704.png"/><Relationship Id="rId140" Type="http://schemas.openxmlformats.org/officeDocument/2006/relationships/customXml" Target="../ink/ink2318.xml"/><Relationship Id="rId182" Type="http://schemas.openxmlformats.org/officeDocument/2006/relationships/customXml" Target="../ink/ink2339.xml"/><Relationship Id="rId378" Type="http://schemas.openxmlformats.org/officeDocument/2006/relationships/customXml" Target="../ink/ink2437.xml"/><Relationship Id="rId403" Type="http://schemas.openxmlformats.org/officeDocument/2006/relationships/image" Target="../media/image5868.png"/><Relationship Id="rId6" Type="http://schemas.openxmlformats.org/officeDocument/2006/relationships/customXml" Target="../ink/ink2251.xml"/><Relationship Id="rId238" Type="http://schemas.openxmlformats.org/officeDocument/2006/relationships/customXml" Target="../ink/ink2367.xml"/><Relationship Id="rId445" Type="http://schemas.openxmlformats.org/officeDocument/2006/relationships/image" Target="../media/image5889.png"/><Relationship Id="rId291" Type="http://schemas.openxmlformats.org/officeDocument/2006/relationships/image" Target="../media/image5812.png"/><Relationship Id="rId305" Type="http://schemas.openxmlformats.org/officeDocument/2006/relationships/image" Target="../media/image5819.png"/><Relationship Id="rId347" Type="http://schemas.openxmlformats.org/officeDocument/2006/relationships/image" Target="../media/image5840.png"/><Relationship Id="rId44" Type="http://schemas.openxmlformats.org/officeDocument/2006/relationships/customXml" Target="../ink/ink2270.xml"/><Relationship Id="rId86" Type="http://schemas.openxmlformats.org/officeDocument/2006/relationships/customXml" Target="../ink/ink2291.xml"/><Relationship Id="rId151" Type="http://schemas.openxmlformats.org/officeDocument/2006/relationships/image" Target="../media/image5742.png"/><Relationship Id="rId389" Type="http://schemas.openxmlformats.org/officeDocument/2006/relationships/image" Target="../media/image5861.png"/><Relationship Id="rId193" Type="http://schemas.openxmlformats.org/officeDocument/2006/relationships/image" Target="../media/image5763.png"/><Relationship Id="rId207" Type="http://schemas.openxmlformats.org/officeDocument/2006/relationships/image" Target="../media/image5770.png"/><Relationship Id="rId249" Type="http://schemas.openxmlformats.org/officeDocument/2006/relationships/image" Target="../media/image5791.png"/><Relationship Id="rId414" Type="http://schemas.openxmlformats.org/officeDocument/2006/relationships/customXml" Target="../ink/ink2455.xml"/><Relationship Id="rId456" Type="http://schemas.openxmlformats.org/officeDocument/2006/relationships/customXml" Target="../ink/ink2476.xml"/><Relationship Id="rId13" Type="http://schemas.openxmlformats.org/officeDocument/2006/relationships/image" Target="../media/image5673.png"/><Relationship Id="rId109" Type="http://schemas.openxmlformats.org/officeDocument/2006/relationships/image" Target="../media/image5721.png"/><Relationship Id="rId260" Type="http://schemas.openxmlformats.org/officeDocument/2006/relationships/customXml" Target="../ink/ink2378.xml"/><Relationship Id="rId316" Type="http://schemas.openxmlformats.org/officeDocument/2006/relationships/customXml" Target="../ink/ink2406.xml"/><Relationship Id="rId55" Type="http://schemas.openxmlformats.org/officeDocument/2006/relationships/image" Target="../media/image5694.png"/><Relationship Id="rId97" Type="http://schemas.openxmlformats.org/officeDocument/2006/relationships/image" Target="../media/image5715.png"/><Relationship Id="rId120" Type="http://schemas.openxmlformats.org/officeDocument/2006/relationships/customXml" Target="../ink/ink2308.xml"/><Relationship Id="rId358" Type="http://schemas.openxmlformats.org/officeDocument/2006/relationships/customXml" Target="../ink/ink2427.xml"/><Relationship Id="rId162" Type="http://schemas.openxmlformats.org/officeDocument/2006/relationships/customXml" Target="../ink/ink2329.xml"/><Relationship Id="rId218" Type="http://schemas.openxmlformats.org/officeDocument/2006/relationships/customXml" Target="../ink/ink2357.xml"/><Relationship Id="rId425" Type="http://schemas.openxmlformats.org/officeDocument/2006/relationships/image" Target="../media/image5879.png"/><Relationship Id="rId467" Type="http://schemas.openxmlformats.org/officeDocument/2006/relationships/image" Target="../media/image5900.png"/><Relationship Id="rId271" Type="http://schemas.openxmlformats.org/officeDocument/2006/relationships/image" Target="../media/image5802.png"/><Relationship Id="rId24" Type="http://schemas.openxmlformats.org/officeDocument/2006/relationships/customXml" Target="../ink/ink2260.xml"/><Relationship Id="rId66" Type="http://schemas.openxmlformats.org/officeDocument/2006/relationships/customXml" Target="../ink/ink2281.xml"/><Relationship Id="rId131" Type="http://schemas.openxmlformats.org/officeDocument/2006/relationships/image" Target="../media/image5732.png"/><Relationship Id="rId327" Type="http://schemas.openxmlformats.org/officeDocument/2006/relationships/image" Target="../media/image5830.png"/><Relationship Id="rId369" Type="http://schemas.openxmlformats.org/officeDocument/2006/relationships/image" Target="../media/image5851.png"/><Relationship Id="rId173" Type="http://schemas.openxmlformats.org/officeDocument/2006/relationships/image" Target="../media/image5753.png"/><Relationship Id="rId229" Type="http://schemas.openxmlformats.org/officeDocument/2006/relationships/image" Target="../media/image5781.png"/><Relationship Id="rId380" Type="http://schemas.openxmlformats.org/officeDocument/2006/relationships/customXml" Target="../ink/ink2438.xml"/><Relationship Id="rId436" Type="http://schemas.openxmlformats.org/officeDocument/2006/relationships/customXml" Target="../ink/ink2466.xml"/><Relationship Id="rId240" Type="http://schemas.openxmlformats.org/officeDocument/2006/relationships/customXml" Target="../ink/ink2368.xml"/><Relationship Id="rId35" Type="http://schemas.openxmlformats.org/officeDocument/2006/relationships/image" Target="../media/image5684.png"/><Relationship Id="rId77" Type="http://schemas.openxmlformats.org/officeDocument/2006/relationships/image" Target="../media/image5705.png"/><Relationship Id="rId100" Type="http://schemas.openxmlformats.org/officeDocument/2006/relationships/customXml" Target="../ink/ink2298.xml"/><Relationship Id="rId282" Type="http://schemas.openxmlformats.org/officeDocument/2006/relationships/customXml" Target="../ink/ink2389.xml"/><Relationship Id="rId338" Type="http://schemas.openxmlformats.org/officeDocument/2006/relationships/customXml" Target="../ink/ink2417.xml"/><Relationship Id="rId8" Type="http://schemas.openxmlformats.org/officeDocument/2006/relationships/customXml" Target="../ink/ink2252.xml"/><Relationship Id="rId142" Type="http://schemas.openxmlformats.org/officeDocument/2006/relationships/customXml" Target="../ink/ink2319.xml"/><Relationship Id="rId184" Type="http://schemas.openxmlformats.org/officeDocument/2006/relationships/customXml" Target="../ink/ink2340.xml"/><Relationship Id="rId391" Type="http://schemas.openxmlformats.org/officeDocument/2006/relationships/image" Target="../media/image5862.png"/><Relationship Id="rId405" Type="http://schemas.openxmlformats.org/officeDocument/2006/relationships/image" Target="../media/image5869.png"/><Relationship Id="rId447" Type="http://schemas.openxmlformats.org/officeDocument/2006/relationships/image" Target="../media/image5890.png"/><Relationship Id="rId251" Type="http://schemas.openxmlformats.org/officeDocument/2006/relationships/image" Target="../media/image5792.png"/><Relationship Id="rId46" Type="http://schemas.openxmlformats.org/officeDocument/2006/relationships/customXml" Target="../ink/ink2271.xml"/><Relationship Id="rId293" Type="http://schemas.openxmlformats.org/officeDocument/2006/relationships/image" Target="../media/image5813.png"/><Relationship Id="rId307" Type="http://schemas.openxmlformats.org/officeDocument/2006/relationships/image" Target="../media/image5820.png"/><Relationship Id="rId349" Type="http://schemas.openxmlformats.org/officeDocument/2006/relationships/image" Target="../media/image5841.png"/><Relationship Id="rId88" Type="http://schemas.openxmlformats.org/officeDocument/2006/relationships/customXml" Target="../ink/ink2292.xml"/><Relationship Id="rId111" Type="http://schemas.openxmlformats.org/officeDocument/2006/relationships/image" Target="../media/image5722.png"/><Relationship Id="rId153" Type="http://schemas.openxmlformats.org/officeDocument/2006/relationships/image" Target="../media/image5743.png"/><Relationship Id="rId195" Type="http://schemas.openxmlformats.org/officeDocument/2006/relationships/image" Target="../media/image5764.png"/><Relationship Id="rId209" Type="http://schemas.openxmlformats.org/officeDocument/2006/relationships/image" Target="../media/image5771.png"/><Relationship Id="rId360" Type="http://schemas.openxmlformats.org/officeDocument/2006/relationships/customXml" Target="../ink/ink2428.xml"/><Relationship Id="rId416" Type="http://schemas.openxmlformats.org/officeDocument/2006/relationships/customXml" Target="../ink/ink2456.xml"/><Relationship Id="rId220" Type="http://schemas.openxmlformats.org/officeDocument/2006/relationships/customXml" Target="../ink/ink2358.xml"/><Relationship Id="rId458" Type="http://schemas.openxmlformats.org/officeDocument/2006/relationships/customXml" Target="../ink/ink2477.xml"/><Relationship Id="rId15" Type="http://schemas.openxmlformats.org/officeDocument/2006/relationships/image" Target="../media/image5674.png"/><Relationship Id="rId57" Type="http://schemas.openxmlformats.org/officeDocument/2006/relationships/image" Target="../media/image5695.png"/><Relationship Id="rId262" Type="http://schemas.openxmlformats.org/officeDocument/2006/relationships/customXml" Target="../ink/ink2379.xml"/><Relationship Id="rId318" Type="http://schemas.openxmlformats.org/officeDocument/2006/relationships/customXml" Target="../ink/ink2407.xml"/><Relationship Id="rId99" Type="http://schemas.openxmlformats.org/officeDocument/2006/relationships/image" Target="../media/image5716.png"/><Relationship Id="rId122" Type="http://schemas.openxmlformats.org/officeDocument/2006/relationships/customXml" Target="../ink/ink2309.xml"/><Relationship Id="rId164" Type="http://schemas.openxmlformats.org/officeDocument/2006/relationships/customXml" Target="../ink/ink2330.xml"/><Relationship Id="rId371" Type="http://schemas.openxmlformats.org/officeDocument/2006/relationships/image" Target="../media/image5852.png"/><Relationship Id="rId427" Type="http://schemas.openxmlformats.org/officeDocument/2006/relationships/image" Target="../media/image5880.png"/><Relationship Id="rId469" Type="http://schemas.openxmlformats.org/officeDocument/2006/relationships/image" Target="../media/image5901.png"/><Relationship Id="rId26" Type="http://schemas.openxmlformats.org/officeDocument/2006/relationships/customXml" Target="../ink/ink2261.xml"/><Relationship Id="rId231" Type="http://schemas.openxmlformats.org/officeDocument/2006/relationships/image" Target="../media/image5782.png"/><Relationship Id="rId273" Type="http://schemas.openxmlformats.org/officeDocument/2006/relationships/image" Target="../media/image5803.png"/><Relationship Id="rId329" Type="http://schemas.openxmlformats.org/officeDocument/2006/relationships/image" Target="../media/image5831.png"/><Relationship Id="rId68" Type="http://schemas.openxmlformats.org/officeDocument/2006/relationships/customXml" Target="../ink/ink2282.xml"/><Relationship Id="rId133" Type="http://schemas.openxmlformats.org/officeDocument/2006/relationships/image" Target="../media/image5733.png"/><Relationship Id="rId175" Type="http://schemas.openxmlformats.org/officeDocument/2006/relationships/image" Target="../media/image5754.png"/><Relationship Id="rId340" Type="http://schemas.openxmlformats.org/officeDocument/2006/relationships/customXml" Target="../ink/ink2418.xml"/><Relationship Id="rId200" Type="http://schemas.openxmlformats.org/officeDocument/2006/relationships/customXml" Target="../ink/ink2348.xml"/><Relationship Id="rId382" Type="http://schemas.openxmlformats.org/officeDocument/2006/relationships/customXml" Target="../ink/ink2439.xml"/><Relationship Id="rId438" Type="http://schemas.openxmlformats.org/officeDocument/2006/relationships/customXml" Target="../ink/ink2467.xml"/><Relationship Id="rId242" Type="http://schemas.openxmlformats.org/officeDocument/2006/relationships/customXml" Target="../ink/ink2369.xml"/><Relationship Id="rId284" Type="http://schemas.openxmlformats.org/officeDocument/2006/relationships/customXml" Target="../ink/ink2390.xml"/><Relationship Id="rId37" Type="http://schemas.openxmlformats.org/officeDocument/2006/relationships/image" Target="../media/image5685.png"/><Relationship Id="rId79" Type="http://schemas.openxmlformats.org/officeDocument/2006/relationships/image" Target="../media/image5706.png"/><Relationship Id="rId102" Type="http://schemas.openxmlformats.org/officeDocument/2006/relationships/customXml" Target="../ink/ink2299.xml"/><Relationship Id="rId144" Type="http://schemas.openxmlformats.org/officeDocument/2006/relationships/customXml" Target="../ink/ink2320.xml"/><Relationship Id="rId90" Type="http://schemas.openxmlformats.org/officeDocument/2006/relationships/customXml" Target="../ink/ink2293.xml"/><Relationship Id="rId186" Type="http://schemas.openxmlformats.org/officeDocument/2006/relationships/customXml" Target="../ink/ink2341.xml"/><Relationship Id="rId351" Type="http://schemas.openxmlformats.org/officeDocument/2006/relationships/image" Target="../media/image5842.png"/><Relationship Id="rId393" Type="http://schemas.openxmlformats.org/officeDocument/2006/relationships/image" Target="../media/image5863.png"/><Relationship Id="rId407" Type="http://schemas.openxmlformats.org/officeDocument/2006/relationships/image" Target="../media/image5870.png"/><Relationship Id="rId449" Type="http://schemas.openxmlformats.org/officeDocument/2006/relationships/image" Target="../media/image5891.png"/><Relationship Id="rId211" Type="http://schemas.openxmlformats.org/officeDocument/2006/relationships/image" Target="../media/image5772.png"/><Relationship Id="rId253" Type="http://schemas.openxmlformats.org/officeDocument/2006/relationships/image" Target="../media/image5793.png"/><Relationship Id="rId295" Type="http://schemas.openxmlformats.org/officeDocument/2006/relationships/image" Target="../media/image5814.png"/><Relationship Id="rId309" Type="http://schemas.openxmlformats.org/officeDocument/2006/relationships/image" Target="../media/image5821.png"/><Relationship Id="rId460" Type="http://schemas.openxmlformats.org/officeDocument/2006/relationships/customXml" Target="../ink/ink2478.xml"/><Relationship Id="rId48" Type="http://schemas.openxmlformats.org/officeDocument/2006/relationships/customXml" Target="../ink/ink2272.xml"/><Relationship Id="rId113" Type="http://schemas.openxmlformats.org/officeDocument/2006/relationships/image" Target="../media/image5723.png"/><Relationship Id="rId320" Type="http://schemas.openxmlformats.org/officeDocument/2006/relationships/customXml" Target="../ink/ink2408.xml"/><Relationship Id="rId155" Type="http://schemas.openxmlformats.org/officeDocument/2006/relationships/image" Target="../media/image5744.png"/><Relationship Id="rId197" Type="http://schemas.openxmlformats.org/officeDocument/2006/relationships/image" Target="../media/image5765.png"/><Relationship Id="rId362" Type="http://schemas.openxmlformats.org/officeDocument/2006/relationships/customXml" Target="../ink/ink2429.xml"/><Relationship Id="rId418" Type="http://schemas.openxmlformats.org/officeDocument/2006/relationships/customXml" Target="../ink/ink2457.xml"/><Relationship Id="rId222" Type="http://schemas.openxmlformats.org/officeDocument/2006/relationships/customXml" Target="../ink/ink2359.xml"/><Relationship Id="rId264" Type="http://schemas.openxmlformats.org/officeDocument/2006/relationships/customXml" Target="../ink/ink2380.xml"/><Relationship Id="rId471" Type="http://schemas.openxmlformats.org/officeDocument/2006/relationships/image" Target="../media/image5902.png"/><Relationship Id="rId17" Type="http://schemas.openxmlformats.org/officeDocument/2006/relationships/image" Target="../media/image5675.png"/><Relationship Id="rId59" Type="http://schemas.openxmlformats.org/officeDocument/2006/relationships/image" Target="../media/image5696.png"/><Relationship Id="rId124" Type="http://schemas.openxmlformats.org/officeDocument/2006/relationships/customXml" Target="../ink/ink2310.xml"/><Relationship Id="rId70" Type="http://schemas.openxmlformats.org/officeDocument/2006/relationships/customXml" Target="../ink/ink2283.xml"/><Relationship Id="rId166" Type="http://schemas.openxmlformats.org/officeDocument/2006/relationships/customXml" Target="../ink/ink2331.xml"/><Relationship Id="rId331" Type="http://schemas.openxmlformats.org/officeDocument/2006/relationships/image" Target="../media/image5832.png"/><Relationship Id="rId373" Type="http://schemas.openxmlformats.org/officeDocument/2006/relationships/image" Target="../media/image5853.png"/><Relationship Id="rId429" Type="http://schemas.openxmlformats.org/officeDocument/2006/relationships/image" Target="../media/image588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783.png"/><Relationship Id="rId440" Type="http://schemas.openxmlformats.org/officeDocument/2006/relationships/customXml" Target="../ink/ink2468.xml"/><Relationship Id="rId28" Type="http://schemas.openxmlformats.org/officeDocument/2006/relationships/customXml" Target="../ink/ink2262.xml"/><Relationship Id="rId275" Type="http://schemas.openxmlformats.org/officeDocument/2006/relationships/image" Target="../media/image5804.png"/><Relationship Id="rId300" Type="http://schemas.openxmlformats.org/officeDocument/2006/relationships/customXml" Target="../ink/ink2398.xml"/><Relationship Id="rId81" Type="http://schemas.openxmlformats.org/officeDocument/2006/relationships/image" Target="../media/image5707.png"/><Relationship Id="rId135" Type="http://schemas.openxmlformats.org/officeDocument/2006/relationships/image" Target="../media/image5734.png"/><Relationship Id="rId177" Type="http://schemas.openxmlformats.org/officeDocument/2006/relationships/image" Target="../media/image5755.png"/><Relationship Id="rId342" Type="http://schemas.openxmlformats.org/officeDocument/2006/relationships/customXml" Target="../ink/ink2419.xml"/><Relationship Id="rId384" Type="http://schemas.openxmlformats.org/officeDocument/2006/relationships/customXml" Target="../ink/ink2440.xml"/><Relationship Id="rId202" Type="http://schemas.openxmlformats.org/officeDocument/2006/relationships/customXml" Target="../ink/ink2349.xml"/><Relationship Id="rId244" Type="http://schemas.openxmlformats.org/officeDocument/2006/relationships/customXml" Target="../ink/ink2370.xml"/><Relationship Id="rId39" Type="http://schemas.openxmlformats.org/officeDocument/2006/relationships/image" Target="../media/image5686.png"/><Relationship Id="rId286" Type="http://schemas.openxmlformats.org/officeDocument/2006/relationships/customXml" Target="../ink/ink2391.xml"/><Relationship Id="rId451" Type="http://schemas.openxmlformats.org/officeDocument/2006/relationships/image" Target="../media/image5892.png"/><Relationship Id="rId50" Type="http://schemas.openxmlformats.org/officeDocument/2006/relationships/customXml" Target="../ink/ink2273.xml"/><Relationship Id="rId104" Type="http://schemas.openxmlformats.org/officeDocument/2006/relationships/customXml" Target="../ink/ink2300.xml"/><Relationship Id="rId146" Type="http://schemas.openxmlformats.org/officeDocument/2006/relationships/customXml" Target="../ink/ink2321.xml"/><Relationship Id="rId188" Type="http://schemas.openxmlformats.org/officeDocument/2006/relationships/customXml" Target="../ink/ink2342.xml"/><Relationship Id="rId311" Type="http://schemas.openxmlformats.org/officeDocument/2006/relationships/image" Target="../media/image5822.png"/><Relationship Id="rId353" Type="http://schemas.openxmlformats.org/officeDocument/2006/relationships/image" Target="../media/image5843.png"/><Relationship Id="rId395" Type="http://schemas.openxmlformats.org/officeDocument/2006/relationships/image" Target="../media/image5864.png"/><Relationship Id="rId409" Type="http://schemas.openxmlformats.org/officeDocument/2006/relationships/image" Target="../media/image5871.png"/><Relationship Id="rId92" Type="http://schemas.openxmlformats.org/officeDocument/2006/relationships/customXml" Target="../ink/ink2294.xml"/><Relationship Id="rId213" Type="http://schemas.openxmlformats.org/officeDocument/2006/relationships/image" Target="../media/image5773.png"/><Relationship Id="rId420" Type="http://schemas.openxmlformats.org/officeDocument/2006/relationships/customXml" Target="../ink/ink2458.xml"/><Relationship Id="rId255" Type="http://schemas.openxmlformats.org/officeDocument/2006/relationships/image" Target="../media/image5794.png"/><Relationship Id="rId297" Type="http://schemas.openxmlformats.org/officeDocument/2006/relationships/image" Target="../media/image5815.png"/><Relationship Id="rId462" Type="http://schemas.openxmlformats.org/officeDocument/2006/relationships/customXml" Target="../ink/ink2479.xml"/><Relationship Id="rId115" Type="http://schemas.openxmlformats.org/officeDocument/2006/relationships/image" Target="../media/image5724.png"/><Relationship Id="rId157" Type="http://schemas.openxmlformats.org/officeDocument/2006/relationships/image" Target="../media/image5745.png"/><Relationship Id="rId322" Type="http://schemas.openxmlformats.org/officeDocument/2006/relationships/customXml" Target="../ink/ink2409.xml"/><Relationship Id="rId364" Type="http://schemas.openxmlformats.org/officeDocument/2006/relationships/customXml" Target="../ink/ink2430.xml"/><Relationship Id="rId61" Type="http://schemas.openxmlformats.org/officeDocument/2006/relationships/image" Target="../media/image5697.png"/><Relationship Id="rId199" Type="http://schemas.openxmlformats.org/officeDocument/2006/relationships/image" Target="../media/image5766.png"/><Relationship Id="rId19" Type="http://schemas.openxmlformats.org/officeDocument/2006/relationships/image" Target="../media/image5676.png"/><Relationship Id="rId224" Type="http://schemas.openxmlformats.org/officeDocument/2006/relationships/customXml" Target="../ink/ink2360.xml"/><Relationship Id="rId266" Type="http://schemas.openxmlformats.org/officeDocument/2006/relationships/customXml" Target="../ink/ink2381.xml"/><Relationship Id="rId431" Type="http://schemas.openxmlformats.org/officeDocument/2006/relationships/image" Target="../media/image5882.png"/><Relationship Id="rId473" Type="http://schemas.openxmlformats.org/officeDocument/2006/relationships/image" Target="../media/image5903.png"/><Relationship Id="rId30" Type="http://schemas.openxmlformats.org/officeDocument/2006/relationships/customXml" Target="../ink/ink2263.xml"/><Relationship Id="rId126" Type="http://schemas.openxmlformats.org/officeDocument/2006/relationships/customXml" Target="../ink/ink2311.xml"/><Relationship Id="rId168" Type="http://schemas.openxmlformats.org/officeDocument/2006/relationships/customXml" Target="../ink/ink2332.xml"/><Relationship Id="rId333" Type="http://schemas.openxmlformats.org/officeDocument/2006/relationships/image" Target="../media/image5833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63.png"/><Relationship Id="rId21" Type="http://schemas.openxmlformats.org/officeDocument/2006/relationships/image" Target="../media/image5915.png"/><Relationship Id="rId42" Type="http://schemas.openxmlformats.org/officeDocument/2006/relationships/customXml" Target="../ink/ink2507.xml"/><Relationship Id="rId63" Type="http://schemas.openxmlformats.org/officeDocument/2006/relationships/image" Target="../media/image5936.png"/><Relationship Id="rId84" Type="http://schemas.openxmlformats.org/officeDocument/2006/relationships/customXml" Target="../ink/ink2528.xml"/><Relationship Id="rId138" Type="http://schemas.openxmlformats.org/officeDocument/2006/relationships/customXml" Target="../ink/ink2555.xml"/><Relationship Id="rId159" Type="http://schemas.openxmlformats.org/officeDocument/2006/relationships/image" Target="../media/image5984.png"/><Relationship Id="rId170" Type="http://schemas.openxmlformats.org/officeDocument/2006/relationships/customXml" Target="../ink/ink2571.xml"/><Relationship Id="rId191" Type="http://schemas.openxmlformats.org/officeDocument/2006/relationships/image" Target="../media/image6000.png"/><Relationship Id="rId205" Type="http://schemas.openxmlformats.org/officeDocument/2006/relationships/image" Target="../media/image6006.png"/><Relationship Id="rId226" Type="http://schemas.openxmlformats.org/officeDocument/2006/relationships/customXml" Target="../ink/ink2599.xml"/><Relationship Id="rId107" Type="http://schemas.openxmlformats.org/officeDocument/2006/relationships/image" Target="../media/image5958.png"/><Relationship Id="rId11" Type="http://schemas.openxmlformats.org/officeDocument/2006/relationships/image" Target="../media/image5910.png"/><Relationship Id="rId32" Type="http://schemas.openxmlformats.org/officeDocument/2006/relationships/customXml" Target="../ink/ink2502.xml"/><Relationship Id="rId53" Type="http://schemas.openxmlformats.org/officeDocument/2006/relationships/image" Target="../media/image5931.png"/><Relationship Id="rId74" Type="http://schemas.openxmlformats.org/officeDocument/2006/relationships/customXml" Target="../ink/ink2523.xml"/><Relationship Id="rId128" Type="http://schemas.openxmlformats.org/officeDocument/2006/relationships/customXml" Target="../ink/ink2550.xml"/><Relationship Id="rId149" Type="http://schemas.openxmlformats.org/officeDocument/2006/relationships/image" Target="../media/image5979.png"/><Relationship Id="rId5" Type="http://schemas.openxmlformats.org/officeDocument/2006/relationships/image" Target="../media/image5907.png"/><Relationship Id="rId95" Type="http://schemas.openxmlformats.org/officeDocument/2006/relationships/image" Target="../media/image5952.png"/><Relationship Id="rId160" Type="http://schemas.openxmlformats.org/officeDocument/2006/relationships/customXml" Target="../ink/ink2566.xml"/><Relationship Id="rId181" Type="http://schemas.openxmlformats.org/officeDocument/2006/relationships/image" Target="../media/image5995.png"/><Relationship Id="rId216" Type="http://schemas.openxmlformats.org/officeDocument/2006/relationships/customXml" Target="../ink/ink2594.xml"/><Relationship Id="rId237" Type="http://schemas.openxmlformats.org/officeDocument/2006/relationships/image" Target="../media/image6022.png"/><Relationship Id="rId22" Type="http://schemas.openxmlformats.org/officeDocument/2006/relationships/customXml" Target="../ink/ink2497.xml"/><Relationship Id="rId43" Type="http://schemas.openxmlformats.org/officeDocument/2006/relationships/image" Target="../media/image5926.png"/><Relationship Id="rId64" Type="http://schemas.openxmlformats.org/officeDocument/2006/relationships/customXml" Target="../ink/ink2518.xml"/><Relationship Id="rId118" Type="http://schemas.openxmlformats.org/officeDocument/2006/relationships/customXml" Target="../ink/ink2545.xml"/><Relationship Id="rId139" Type="http://schemas.openxmlformats.org/officeDocument/2006/relationships/image" Target="../media/image5974.png"/><Relationship Id="rId85" Type="http://schemas.openxmlformats.org/officeDocument/2006/relationships/image" Target="../media/image5947.png"/><Relationship Id="rId150" Type="http://schemas.openxmlformats.org/officeDocument/2006/relationships/customXml" Target="../ink/ink2561.xml"/><Relationship Id="rId171" Type="http://schemas.openxmlformats.org/officeDocument/2006/relationships/image" Target="../media/image5990.png"/><Relationship Id="rId192" Type="http://schemas.openxmlformats.org/officeDocument/2006/relationships/customXml" Target="../ink/ink2582.xml"/><Relationship Id="rId206" Type="http://schemas.openxmlformats.org/officeDocument/2006/relationships/customXml" Target="../ink/ink2589.xml"/><Relationship Id="rId227" Type="http://schemas.openxmlformats.org/officeDocument/2006/relationships/image" Target="../media/image6017.png"/><Relationship Id="rId12" Type="http://schemas.openxmlformats.org/officeDocument/2006/relationships/customXml" Target="../ink/ink2492.xml"/><Relationship Id="rId33" Type="http://schemas.openxmlformats.org/officeDocument/2006/relationships/image" Target="../media/image5921.png"/><Relationship Id="rId108" Type="http://schemas.openxmlformats.org/officeDocument/2006/relationships/customXml" Target="../ink/ink2540.xml"/><Relationship Id="rId129" Type="http://schemas.openxmlformats.org/officeDocument/2006/relationships/image" Target="../media/image5969.png"/><Relationship Id="rId54" Type="http://schemas.openxmlformats.org/officeDocument/2006/relationships/customXml" Target="../ink/ink2513.xml"/><Relationship Id="rId75" Type="http://schemas.openxmlformats.org/officeDocument/2006/relationships/image" Target="../media/image5942.png"/><Relationship Id="rId96" Type="http://schemas.openxmlformats.org/officeDocument/2006/relationships/customXml" Target="../ink/ink2534.xml"/><Relationship Id="rId140" Type="http://schemas.openxmlformats.org/officeDocument/2006/relationships/customXml" Target="../ink/ink2556.xml"/><Relationship Id="rId161" Type="http://schemas.openxmlformats.org/officeDocument/2006/relationships/image" Target="../media/image5985.png"/><Relationship Id="rId182" Type="http://schemas.openxmlformats.org/officeDocument/2006/relationships/customXml" Target="../ink/ink2577.xml"/><Relationship Id="rId217" Type="http://schemas.openxmlformats.org/officeDocument/2006/relationships/image" Target="../media/image6012.png"/><Relationship Id="rId6" Type="http://schemas.openxmlformats.org/officeDocument/2006/relationships/customXml" Target="../ink/ink2489.xml"/><Relationship Id="rId23" Type="http://schemas.openxmlformats.org/officeDocument/2006/relationships/image" Target="../media/image5916.png"/><Relationship Id="rId119" Type="http://schemas.openxmlformats.org/officeDocument/2006/relationships/image" Target="../media/image5964.png"/><Relationship Id="rId44" Type="http://schemas.openxmlformats.org/officeDocument/2006/relationships/customXml" Target="../ink/ink2508.xml"/><Relationship Id="rId65" Type="http://schemas.openxmlformats.org/officeDocument/2006/relationships/image" Target="../media/image5937.png"/><Relationship Id="rId86" Type="http://schemas.openxmlformats.org/officeDocument/2006/relationships/customXml" Target="../ink/ink2529.xml"/><Relationship Id="rId130" Type="http://schemas.openxmlformats.org/officeDocument/2006/relationships/customXml" Target="../ink/ink2551.xml"/><Relationship Id="rId151" Type="http://schemas.openxmlformats.org/officeDocument/2006/relationships/image" Target="../media/image5980.png"/><Relationship Id="rId172" Type="http://schemas.openxmlformats.org/officeDocument/2006/relationships/customXml" Target="../ink/ink2572.xml"/><Relationship Id="rId193" Type="http://schemas.openxmlformats.org/officeDocument/2006/relationships/image" Target="../media/image6001.png"/><Relationship Id="rId207" Type="http://schemas.openxmlformats.org/officeDocument/2006/relationships/image" Target="../media/image6007.png"/><Relationship Id="rId228" Type="http://schemas.openxmlformats.org/officeDocument/2006/relationships/customXml" Target="../ink/ink2600.xml"/><Relationship Id="rId13" Type="http://schemas.openxmlformats.org/officeDocument/2006/relationships/image" Target="../media/image5911.png"/><Relationship Id="rId109" Type="http://schemas.openxmlformats.org/officeDocument/2006/relationships/image" Target="../media/image5959.png"/><Relationship Id="rId34" Type="http://schemas.openxmlformats.org/officeDocument/2006/relationships/customXml" Target="../ink/ink2503.xml"/><Relationship Id="rId55" Type="http://schemas.openxmlformats.org/officeDocument/2006/relationships/image" Target="../media/image5932.png"/><Relationship Id="rId76" Type="http://schemas.openxmlformats.org/officeDocument/2006/relationships/customXml" Target="../ink/ink2524.xml"/><Relationship Id="rId97" Type="http://schemas.openxmlformats.org/officeDocument/2006/relationships/image" Target="../media/image5953.png"/><Relationship Id="rId120" Type="http://schemas.openxmlformats.org/officeDocument/2006/relationships/customXml" Target="../ink/ink2546.xml"/><Relationship Id="rId141" Type="http://schemas.openxmlformats.org/officeDocument/2006/relationships/image" Target="../media/image5975.png"/><Relationship Id="rId7" Type="http://schemas.openxmlformats.org/officeDocument/2006/relationships/image" Target="../media/image5908.png"/><Relationship Id="rId162" Type="http://schemas.openxmlformats.org/officeDocument/2006/relationships/customXml" Target="../ink/ink2567.xml"/><Relationship Id="rId183" Type="http://schemas.openxmlformats.org/officeDocument/2006/relationships/image" Target="../media/image5996.png"/><Relationship Id="rId218" Type="http://schemas.openxmlformats.org/officeDocument/2006/relationships/customXml" Target="../ink/ink2595.xml"/><Relationship Id="rId24" Type="http://schemas.openxmlformats.org/officeDocument/2006/relationships/customXml" Target="../ink/ink2498.xml"/><Relationship Id="rId45" Type="http://schemas.openxmlformats.org/officeDocument/2006/relationships/image" Target="../media/image5927.png"/><Relationship Id="rId66" Type="http://schemas.openxmlformats.org/officeDocument/2006/relationships/customXml" Target="../ink/ink2519.xml"/><Relationship Id="rId87" Type="http://schemas.openxmlformats.org/officeDocument/2006/relationships/image" Target="../media/image5948.png"/><Relationship Id="rId110" Type="http://schemas.openxmlformats.org/officeDocument/2006/relationships/customXml" Target="../ink/ink2541.xml"/><Relationship Id="rId131" Type="http://schemas.openxmlformats.org/officeDocument/2006/relationships/image" Target="../media/image5970.png"/><Relationship Id="rId152" Type="http://schemas.openxmlformats.org/officeDocument/2006/relationships/customXml" Target="../ink/ink2562.xml"/><Relationship Id="rId173" Type="http://schemas.openxmlformats.org/officeDocument/2006/relationships/image" Target="../media/image5991.png"/><Relationship Id="rId194" Type="http://schemas.openxmlformats.org/officeDocument/2006/relationships/customXml" Target="../ink/ink2583.xml"/><Relationship Id="rId208" Type="http://schemas.openxmlformats.org/officeDocument/2006/relationships/customXml" Target="../ink/ink2590.xml"/><Relationship Id="rId229" Type="http://schemas.openxmlformats.org/officeDocument/2006/relationships/image" Target="../media/image6018.png"/><Relationship Id="rId14" Type="http://schemas.openxmlformats.org/officeDocument/2006/relationships/customXml" Target="../ink/ink2493.xml"/><Relationship Id="rId35" Type="http://schemas.openxmlformats.org/officeDocument/2006/relationships/image" Target="../media/image5922.png"/><Relationship Id="rId56" Type="http://schemas.openxmlformats.org/officeDocument/2006/relationships/customXml" Target="../ink/ink2514.xml"/><Relationship Id="rId77" Type="http://schemas.openxmlformats.org/officeDocument/2006/relationships/image" Target="../media/image5943.png"/><Relationship Id="rId100" Type="http://schemas.openxmlformats.org/officeDocument/2006/relationships/customXml" Target="../ink/ink2536.xml"/><Relationship Id="rId8" Type="http://schemas.openxmlformats.org/officeDocument/2006/relationships/customXml" Target="../ink/ink2490.xml"/><Relationship Id="rId98" Type="http://schemas.openxmlformats.org/officeDocument/2006/relationships/customXml" Target="../ink/ink2535.xml"/><Relationship Id="rId121" Type="http://schemas.openxmlformats.org/officeDocument/2006/relationships/image" Target="../media/image5965.png"/><Relationship Id="rId142" Type="http://schemas.openxmlformats.org/officeDocument/2006/relationships/customXml" Target="../ink/ink2557.xml"/><Relationship Id="rId163" Type="http://schemas.openxmlformats.org/officeDocument/2006/relationships/image" Target="../media/image5986.png"/><Relationship Id="rId184" Type="http://schemas.openxmlformats.org/officeDocument/2006/relationships/customXml" Target="../ink/ink2578.xml"/><Relationship Id="rId219" Type="http://schemas.openxmlformats.org/officeDocument/2006/relationships/image" Target="../media/image6013.png"/><Relationship Id="rId230" Type="http://schemas.openxmlformats.org/officeDocument/2006/relationships/customXml" Target="../ink/ink2601.xml"/><Relationship Id="rId25" Type="http://schemas.openxmlformats.org/officeDocument/2006/relationships/image" Target="../media/image5917.png"/><Relationship Id="rId46" Type="http://schemas.openxmlformats.org/officeDocument/2006/relationships/customXml" Target="../ink/ink2509.xml"/><Relationship Id="rId67" Type="http://schemas.openxmlformats.org/officeDocument/2006/relationships/image" Target="../media/image5938.png"/><Relationship Id="rId88" Type="http://schemas.openxmlformats.org/officeDocument/2006/relationships/customXml" Target="../ink/ink2530.xml"/><Relationship Id="rId111" Type="http://schemas.openxmlformats.org/officeDocument/2006/relationships/image" Target="../media/image5960.png"/><Relationship Id="rId132" Type="http://schemas.openxmlformats.org/officeDocument/2006/relationships/customXml" Target="../ink/ink2552.xml"/><Relationship Id="rId153" Type="http://schemas.openxmlformats.org/officeDocument/2006/relationships/image" Target="../media/image5981.png"/><Relationship Id="rId174" Type="http://schemas.openxmlformats.org/officeDocument/2006/relationships/customXml" Target="../ink/ink2573.xml"/><Relationship Id="rId195" Type="http://schemas.openxmlformats.org/officeDocument/2006/relationships/image" Target="../media/image6002.png"/><Relationship Id="rId209" Type="http://schemas.openxmlformats.org/officeDocument/2006/relationships/image" Target="../media/image6008.png"/><Relationship Id="rId190" Type="http://schemas.openxmlformats.org/officeDocument/2006/relationships/customXml" Target="../ink/ink2581.xml"/><Relationship Id="rId204" Type="http://schemas.openxmlformats.org/officeDocument/2006/relationships/customXml" Target="../ink/ink2588.xml"/><Relationship Id="rId220" Type="http://schemas.openxmlformats.org/officeDocument/2006/relationships/customXml" Target="../ink/ink2596.xml"/><Relationship Id="rId225" Type="http://schemas.openxmlformats.org/officeDocument/2006/relationships/image" Target="../media/image6016.png"/><Relationship Id="rId15" Type="http://schemas.openxmlformats.org/officeDocument/2006/relationships/image" Target="../media/image5912.png"/><Relationship Id="rId36" Type="http://schemas.openxmlformats.org/officeDocument/2006/relationships/customXml" Target="../ink/ink2504.xml"/><Relationship Id="rId57" Type="http://schemas.openxmlformats.org/officeDocument/2006/relationships/image" Target="../media/image5933.png"/><Relationship Id="rId106" Type="http://schemas.openxmlformats.org/officeDocument/2006/relationships/customXml" Target="../ink/ink2539.xml"/><Relationship Id="rId127" Type="http://schemas.openxmlformats.org/officeDocument/2006/relationships/image" Target="../media/image5968.png"/><Relationship Id="rId10" Type="http://schemas.openxmlformats.org/officeDocument/2006/relationships/customXml" Target="../ink/ink2491.xml"/><Relationship Id="rId31" Type="http://schemas.openxmlformats.org/officeDocument/2006/relationships/image" Target="../media/image5920.png"/><Relationship Id="rId52" Type="http://schemas.openxmlformats.org/officeDocument/2006/relationships/customXml" Target="../ink/ink2512.xml"/><Relationship Id="rId73" Type="http://schemas.openxmlformats.org/officeDocument/2006/relationships/image" Target="../media/image5941.png"/><Relationship Id="rId78" Type="http://schemas.openxmlformats.org/officeDocument/2006/relationships/customXml" Target="../ink/ink2525.xml"/><Relationship Id="rId94" Type="http://schemas.openxmlformats.org/officeDocument/2006/relationships/customXml" Target="../ink/ink2533.xml"/><Relationship Id="rId99" Type="http://schemas.openxmlformats.org/officeDocument/2006/relationships/image" Target="../media/image5954.png"/><Relationship Id="rId101" Type="http://schemas.openxmlformats.org/officeDocument/2006/relationships/image" Target="../media/image5955.png"/><Relationship Id="rId122" Type="http://schemas.openxmlformats.org/officeDocument/2006/relationships/customXml" Target="../ink/ink2547.xml"/><Relationship Id="rId143" Type="http://schemas.openxmlformats.org/officeDocument/2006/relationships/image" Target="../media/image5976.png"/><Relationship Id="rId148" Type="http://schemas.openxmlformats.org/officeDocument/2006/relationships/customXml" Target="../ink/ink2560.xml"/><Relationship Id="rId164" Type="http://schemas.openxmlformats.org/officeDocument/2006/relationships/customXml" Target="../ink/ink2568.xml"/><Relationship Id="rId169" Type="http://schemas.openxmlformats.org/officeDocument/2006/relationships/image" Target="../media/image5989.png"/><Relationship Id="rId185" Type="http://schemas.openxmlformats.org/officeDocument/2006/relationships/image" Target="../media/image5997.png"/><Relationship Id="rId4" Type="http://schemas.openxmlformats.org/officeDocument/2006/relationships/customXml" Target="../ink/ink2488.xml"/><Relationship Id="rId9" Type="http://schemas.openxmlformats.org/officeDocument/2006/relationships/image" Target="../media/image5909.png"/><Relationship Id="rId180" Type="http://schemas.openxmlformats.org/officeDocument/2006/relationships/customXml" Target="../ink/ink2576.xml"/><Relationship Id="rId210" Type="http://schemas.openxmlformats.org/officeDocument/2006/relationships/customXml" Target="../ink/ink2591.xml"/><Relationship Id="rId215" Type="http://schemas.openxmlformats.org/officeDocument/2006/relationships/image" Target="../media/image6011.png"/><Relationship Id="rId236" Type="http://schemas.openxmlformats.org/officeDocument/2006/relationships/customXml" Target="../ink/ink2604.xml"/><Relationship Id="rId26" Type="http://schemas.openxmlformats.org/officeDocument/2006/relationships/customXml" Target="../ink/ink2499.xml"/><Relationship Id="rId231" Type="http://schemas.openxmlformats.org/officeDocument/2006/relationships/image" Target="../media/image6019.png"/><Relationship Id="rId47" Type="http://schemas.openxmlformats.org/officeDocument/2006/relationships/image" Target="../media/image5928.png"/><Relationship Id="rId68" Type="http://schemas.openxmlformats.org/officeDocument/2006/relationships/customXml" Target="../ink/ink2520.xml"/><Relationship Id="rId89" Type="http://schemas.openxmlformats.org/officeDocument/2006/relationships/image" Target="../media/image5949.png"/><Relationship Id="rId112" Type="http://schemas.openxmlformats.org/officeDocument/2006/relationships/customXml" Target="../ink/ink2542.xml"/><Relationship Id="rId133" Type="http://schemas.openxmlformats.org/officeDocument/2006/relationships/image" Target="../media/image5971.png"/><Relationship Id="rId154" Type="http://schemas.openxmlformats.org/officeDocument/2006/relationships/customXml" Target="../ink/ink2563.xml"/><Relationship Id="rId175" Type="http://schemas.openxmlformats.org/officeDocument/2006/relationships/image" Target="../media/image5992.png"/><Relationship Id="rId196" Type="http://schemas.openxmlformats.org/officeDocument/2006/relationships/customXml" Target="../ink/ink2584.xml"/><Relationship Id="rId200" Type="http://schemas.openxmlformats.org/officeDocument/2006/relationships/customXml" Target="../ink/ink2586.xml"/><Relationship Id="rId16" Type="http://schemas.openxmlformats.org/officeDocument/2006/relationships/customXml" Target="../ink/ink2494.xml"/><Relationship Id="rId221" Type="http://schemas.openxmlformats.org/officeDocument/2006/relationships/image" Target="../media/image6014.png"/><Relationship Id="rId37" Type="http://schemas.openxmlformats.org/officeDocument/2006/relationships/image" Target="../media/image5923.png"/><Relationship Id="rId58" Type="http://schemas.openxmlformats.org/officeDocument/2006/relationships/customXml" Target="../ink/ink2515.xml"/><Relationship Id="rId79" Type="http://schemas.openxmlformats.org/officeDocument/2006/relationships/image" Target="../media/image5944.png"/><Relationship Id="rId102" Type="http://schemas.openxmlformats.org/officeDocument/2006/relationships/customXml" Target="../ink/ink2537.xml"/><Relationship Id="rId123" Type="http://schemas.openxmlformats.org/officeDocument/2006/relationships/image" Target="../media/image5966.png"/><Relationship Id="rId144" Type="http://schemas.openxmlformats.org/officeDocument/2006/relationships/customXml" Target="../ink/ink2558.xml"/><Relationship Id="rId90" Type="http://schemas.openxmlformats.org/officeDocument/2006/relationships/customXml" Target="../ink/ink2531.xml"/><Relationship Id="rId165" Type="http://schemas.openxmlformats.org/officeDocument/2006/relationships/image" Target="../media/image5987.png"/><Relationship Id="rId186" Type="http://schemas.openxmlformats.org/officeDocument/2006/relationships/customXml" Target="../ink/ink2579.xml"/><Relationship Id="rId211" Type="http://schemas.openxmlformats.org/officeDocument/2006/relationships/image" Target="../media/image6009.png"/><Relationship Id="rId232" Type="http://schemas.openxmlformats.org/officeDocument/2006/relationships/customXml" Target="../ink/ink2602.xml"/><Relationship Id="rId27" Type="http://schemas.openxmlformats.org/officeDocument/2006/relationships/image" Target="../media/image5918.png"/><Relationship Id="rId48" Type="http://schemas.openxmlformats.org/officeDocument/2006/relationships/customXml" Target="../ink/ink2510.xml"/><Relationship Id="rId69" Type="http://schemas.openxmlformats.org/officeDocument/2006/relationships/image" Target="../media/image5939.png"/><Relationship Id="rId113" Type="http://schemas.openxmlformats.org/officeDocument/2006/relationships/image" Target="../media/image5961.png"/><Relationship Id="rId134" Type="http://schemas.openxmlformats.org/officeDocument/2006/relationships/customXml" Target="../ink/ink2553.xml"/><Relationship Id="rId80" Type="http://schemas.openxmlformats.org/officeDocument/2006/relationships/customXml" Target="../ink/ink2526.xml"/><Relationship Id="rId155" Type="http://schemas.openxmlformats.org/officeDocument/2006/relationships/image" Target="../media/image5982.png"/><Relationship Id="rId176" Type="http://schemas.openxmlformats.org/officeDocument/2006/relationships/customXml" Target="../ink/ink2574.xml"/><Relationship Id="rId197" Type="http://schemas.openxmlformats.org/officeDocument/2006/relationships/image" Target="../media/image5423.png"/><Relationship Id="rId201" Type="http://schemas.openxmlformats.org/officeDocument/2006/relationships/image" Target="../media/image6004.png"/><Relationship Id="rId222" Type="http://schemas.openxmlformats.org/officeDocument/2006/relationships/customXml" Target="../ink/ink2597.xml"/><Relationship Id="rId17" Type="http://schemas.openxmlformats.org/officeDocument/2006/relationships/image" Target="../media/image5913.png"/><Relationship Id="rId38" Type="http://schemas.openxmlformats.org/officeDocument/2006/relationships/customXml" Target="../ink/ink2505.xml"/><Relationship Id="rId59" Type="http://schemas.openxmlformats.org/officeDocument/2006/relationships/image" Target="../media/image5934.png"/><Relationship Id="rId103" Type="http://schemas.openxmlformats.org/officeDocument/2006/relationships/image" Target="../media/image5956.png"/><Relationship Id="rId124" Type="http://schemas.openxmlformats.org/officeDocument/2006/relationships/customXml" Target="../ink/ink2548.xml"/><Relationship Id="rId70" Type="http://schemas.openxmlformats.org/officeDocument/2006/relationships/customXml" Target="../ink/ink2521.xml"/><Relationship Id="rId91" Type="http://schemas.openxmlformats.org/officeDocument/2006/relationships/image" Target="../media/image5950.png"/><Relationship Id="rId145" Type="http://schemas.openxmlformats.org/officeDocument/2006/relationships/image" Target="../media/image5977.png"/><Relationship Id="rId166" Type="http://schemas.openxmlformats.org/officeDocument/2006/relationships/customXml" Target="../ink/ink2569.xml"/><Relationship Id="rId187" Type="http://schemas.openxmlformats.org/officeDocument/2006/relationships/image" Target="../media/image599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592.xml"/><Relationship Id="rId233" Type="http://schemas.openxmlformats.org/officeDocument/2006/relationships/image" Target="../media/image6020.png"/><Relationship Id="rId28" Type="http://schemas.openxmlformats.org/officeDocument/2006/relationships/customXml" Target="../ink/ink2500.xml"/><Relationship Id="rId49" Type="http://schemas.openxmlformats.org/officeDocument/2006/relationships/image" Target="../media/image5929.png"/><Relationship Id="rId114" Type="http://schemas.openxmlformats.org/officeDocument/2006/relationships/customXml" Target="../ink/ink2543.xml"/><Relationship Id="rId60" Type="http://schemas.openxmlformats.org/officeDocument/2006/relationships/customXml" Target="../ink/ink2516.xml"/><Relationship Id="rId81" Type="http://schemas.openxmlformats.org/officeDocument/2006/relationships/image" Target="../media/image5945.png"/><Relationship Id="rId135" Type="http://schemas.openxmlformats.org/officeDocument/2006/relationships/image" Target="../media/image5972.png"/><Relationship Id="rId156" Type="http://schemas.openxmlformats.org/officeDocument/2006/relationships/customXml" Target="../ink/ink2564.xml"/><Relationship Id="rId177" Type="http://schemas.openxmlformats.org/officeDocument/2006/relationships/image" Target="../media/image5993.png"/><Relationship Id="rId198" Type="http://schemas.openxmlformats.org/officeDocument/2006/relationships/customXml" Target="../ink/ink2585.xml"/><Relationship Id="rId202" Type="http://schemas.openxmlformats.org/officeDocument/2006/relationships/customXml" Target="../ink/ink2587.xml"/><Relationship Id="rId223" Type="http://schemas.openxmlformats.org/officeDocument/2006/relationships/image" Target="../media/image6015.png"/><Relationship Id="rId18" Type="http://schemas.openxmlformats.org/officeDocument/2006/relationships/customXml" Target="../ink/ink2495.xml"/><Relationship Id="rId39" Type="http://schemas.openxmlformats.org/officeDocument/2006/relationships/image" Target="../media/image5924.png"/><Relationship Id="rId50" Type="http://schemas.openxmlformats.org/officeDocument/2006/relationships/customXml" Target="../ink/ink2511.xml"/><Relationship Id="rId104" Type="http://schemas.openxmlformats.org/officeDocument/2006/relationships/customXml" Target="../ink/ink2538.xml"/><Relationship Id="rId125" Type="http://schemas.openxmlformats.org/officeDocument/2006/relationships/image" Target="../media/image5967.png"/><Relationship Id="rId146" Type="http://schemas.openxmlformats.org/officeDocument/2006/relationships/customXml" Target="../ink/ink2559.xml"/><Relationship Id="rId167" Type="http://schemas.openxmlformats.org/officeDocument/2006/relationships/image" Target="../media/image5988.png"/><Relationship Id="rId188" Type="http://schemas.openxmlformats.org/officeDocument/2006/relationships/customXml" Target="../ink/ink2580.xml"/><Relationship Id="rId71" Type="http://schemas.openxmlformats.org/officeDocument/2006/relationships/image" Target="../media/image5940.png"/><Relationship Id="rId92" Type="http://schemas.openxmlformats.org/officeDocument/2006/relationships/customXml" Target="../ink/ink2532.xml"/><Relationship Id="rId213" Type="http://schemas.openxmlformats.org/officeDocument/2006/relationships/image" Target="../media/image6010.png"/><Relationship Id="rId234" Type="http://schemas.openxmlformats.org/officeDocument/2006/relationships/customXml" Target="../ink/ink2603.xml"/><Relationship Id="rId2" Type="http://schemas.openxmlformats.org/officeDocument/2006/relationships/customXml" Target="../ink/ink2487.xml"/><Relationship Id="rId29" Type="http://schemas.openxmlformats.org/officeDocument/2006/relationships/image" Target="../media/image5919.png"/><Relationship Id="rId40" Type="http://schemas.openxmlformats.org/officeDocument/2006/relationships/customXml" Target="../ink/ink2506.xml"/><Relationship Id="rId115" Type="http://schemas.openxmlformats.org/officeDocument/2006/relationships/image" Target="../media/image5962.png"/><Relationship Id="rId136" Type="http://schemas.openxmlformats.org/officeDocument/2006/relationships/customXml" Target="../ink/ink2554.xml"/><Relationship Id="rId157" Type="http://schemas.openxmlformats.org/officeDocument/2006/relationships/image" Target="../media/image5983.png"/><Relationship Id="rId178" Type="http://schemas.openxmlformats.org/officeDocument/2006/relationships/customXml" Target="../ink/ink2575.xml"/><Relationship Id="rId61" Type="http://schemas.openxmlformats.org/officeDocument/2006/relationships/image" Target="../media/image5935.png"/><Relationship Id="rId82" Type="http://schemas.openxmlformats.org/officeDocument/2006/relationships/customXml" Target="../ink/ink2527.xml"/><Relationship Id="rId199" Type="http://schemas.openxmlformats.org/officeDocument/2006/relationships/image" Target="../media/image6003.png"/><Relationship Id="rId203" Type="http://schemas.openxmlformats.org/officeDocument/2006/relationships/image" Target="../media/image6005.png"/><Relationship Id="rId19" Type="http://schemas.openxmlformats.org/officeDocument/2006/relationships/image" Target="../media/image5914.png"/><Relationship Id="rId224" Type="http://schemas.openxmlformats.org/officeDocument/2006/relationships/customXml" Target="../ink/ink2598.xml"/><Relationship Id="rId30" Type="http://schemas.openxmlformats.org/officeDocument/2006/relationships/customXml" Target="../ink/ink2501.xml"/><Relationship Id="rId105" Type="http://schemas.openxmlformats.org/officeDocument/2006/relationships/image" Target="../media/image5957.png"/><Relationship Id="rId126" Type="http://schemas.openxmlformats.org/officeDocument/2006/relationships/customXml" Target="../ink/ink2549.xml"/><Relationship Id="rId147" Type="http://schemas.openxmlformats.org/officeDocument/2006/relationships/image" Target="../media/image5978.png"/><Relationship Id="rId168" Type="http://schemas.openxmlformats.org/officeDocument/2006/relationships/customXml" Target="../ink/ink2570.xml"/><Relationship Id="rId51" Type="http://schemas.openxmlformats.org/officeDocument/2006/relationships/image" Target="../media/image5930.png"/><Relationship Id="rId72" Type="http://schemas.openxmlformats.org/officeDocument/2006/relationships/customXml" Target="../ink/ink2522.xml"/><Relationship Id="rId93" Type="http://schemas.openxmlformats.org/officeDocument/2006/relationships/image" Target="../media/image5951.png"/><Relationship Id="rId189" Type="http://schemas.openxmlformats.org/officeDocument/2006/relationships/image" Target="../media/image5999.png"/><Relationship Id="rId3" Type="http://schemas.openxmlformats.org/officeDocument/2006/relationships/image" Target="../media/image5906.png"/><Relationship Id="rId214" Type="http://schemas.openxmlformats.org/officeDocument/2006/relationships/customXml" Target="../ink/ink2593.xml"/><Relationship Id="rId235" Type="http://schemas.openxmlformats.org/officeDocument/2006/relationships/image" Target="../media/image6021.png"/><Relationship Id="rId116" Type="http://schemas.openxmlformats.org/officeDocument/2006/relationships/customXml" Target="../ink/ink2544.xml"/><Relationship Id="rId137" Type="http://schemas.openxmlformats.org/officeDocument/2006/relationships/image" Target="../media/image5973.png"/><Relationship Id="rId158" Type="http://schemas.openxmlformats.org/officeDocument/2006/relationships/customXml" Target="../ink/ink2565.xml"/><Relationship Id="rId20" Type="http://schemas.openxmlformats.org/officeDocument/2006/relationships/customXml" Target="../ink/ink2496.xml"/><Relationship Id="rId41" Type="http://schemas.openxmlformats.org/officeDocument/2006/relationships/image" Target="../media/image5925.png"/><Relationship Id="rId62" Type="http://schemas.openxmlformats.org/officeDocument/2006/relationships/customXml" Target="../ink/ink2517.xml"/><Relationship Id="rId83" Type="http://schemas.openxmlformats.org/officeDocument/2006/relationships/image" Target="../media/image5946.png"/><Relationship Id="rId179" Type="http://schemas.openxmlformats.org/officeDocument/2006/relationships/image" Target="../media/image599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080.png"/><Relationship Id="rId299" Type="http://schemas.openxmlformats.org/officeDocument/2006/relationships/image" Target="../media/image6170.png"/><Relationship Id="rId21" Type="http://schemas.openxmlformats.org/officeDocument/2006/relationships/image" Target="../media/image6032.png"/><Relationship Id="rId63" Type="http://schemas.openxmlformats.org/officeDocument/2006/relationships/image" Target="../media/image6053.png"/><Relationship Id="rId159" Type="http://schemas.openxmlformats.org/officeDocument/2006/relationships/image" Target="../media/image6101.png"/><Relationship Id="rId324" Type="http://schemas.openxmlformats.org/officeDocument/2006/relationships/image" Target="../media/image6182.png"/><Relationship Id="rId366" Type="http://schemas.openxmlformats.org/officeDocument/2006/relationships/image" Target="../media/image6203.png"/><Relationship Id="rId170" Type="http://schemas.openxmlformats.org/officeDocument/2006/relationships/customXml" Target="../ink/ink2689.xml"/><Relationship Id="rId226" Type="http://schemas.openxmlformats.org/officeDocument/2006/relationships/customXml" Target="../ink/ink2717.xml"/><Relationship Id="rId433" Type="http://schemas.openxmlformats.org/officeDocument/2006/relationships/customXml" Target="../ink/ink2821.xml"/><Relationship Id="rId268" Type="http://schemas.openxmlformats.org/officeDocument/2006/relationships/customXml" Target="../ink/ink2738.xml"/><Relationship Id="rId475" Type="http://schemas.openxmlformats.org/officeDocument/2006/relationships/customXml" Target="../ink/ink2842.xml"/><Relationship Id="rId32" Type="http://schemas.openxmlformats.org/officeDocument/2006/relationships/customXml" Target="../ink/ink2620.xml"/><Relationship Id="rId74" Type="http://schemas.openxmlformats.org/officeDocument/2006/relationships/customXml" Target="../ink/ink2641.xml"/><Relationship Id="rId128" Type="http://schemas.openxmlformats.org/officeDocument/2006/relationships/customXml" Target="../ink/ink2668.xml"/><Relationship Id="rId335" Type="http://schemas.openxmlformats.org/officeDocument/2006/relationships/customXml" Target="../ink/ink2772.xml"/><Relationship Id="rId377" Type="http://schemas.openxmlformats.org/officeDocument/2006/relationships/customXml" Target="../ink/ink2793.xml"/><Relationship Id="rId500" Type="http://schemas.openxmlformats.org/officeDocument/2006/relationships/image" Target="../media/image6270.png"/><Relationship Id="rId5" Type="http://schemas.openxmlformats.org/officeDocument/2006/relationships/image" Target="../media/image6024.png"/><Relationship Id="rId181" Type="http://schemas.openxmlformats.org/officeDocument/2006/relationships/image" Target="../media/image6112.png"/><Relationship Id="rId237" Type="http://schemas.openxmlformats.org/officeDocument/2006/relationships/image" Target="../media/image6139.png"/><Relationship Id="rId402" Type="http://schemas.openxmlformats.org/officeDocument/2006/relationships/image" Target="../media/image6221.png"/><Relationship Id="rId279" Type="http://schemas.openxmlformats.org/officeDocument/2006/relationships/image" Target="../media/image6160.png"/><Relationship Id="rId444" Type="http://schemas.openxmlformats.org/officeDocument/2006/relationships/image" Target="../media/image6242.png"/><Relationship Id="rId486" Type="http://schemas.openxmlformats.org/officeDocument/2006/relationships/image" Target="../media/image6263.png"/><Relationship Id="rId43" Type="http://schemas.openxmlformats.org/officeDocument/2006/relationships/image" Target="../media/image6043.png"/><Relationship Id="rId139" Type="http://schemas.openxmlformats.org/officeDocument/2006/relationships/image" Target="../media/image6091.png"/><Relationship Id="rId290" Type="http://schemas.openxmlformats.org/officeDocument/2006/relationships/customXml" Target="../ink/ink2749.xml"/><Relationship Id="rId304" Type="http://schemas.openxmlformats.org/officeDocument/2006/relationships/image" Target="../media/image6172.png"/><Relationship Id="rId346" Type="http://schemas.openxmlformats.org/officeDocument/2006/relationships/image" Target="../media/image6193.png"/><Relationship Id="rId388" Type="http://schemas.openxmlformats.org/officeDocument/2006/relationships/image" Target="../media/image6214.png"/><Relationship Id="rId511" Type="http://schemas.openxmlformats.org/officeDocument/2006/relationships/customXml" Target="../ink/ink2860.xml"/><Relationship Id="rId85" Type="http://schemas.openxmlformats.org/officeDocument/2006/relationships/image" Target="../media/image6064.png"/><Relationship Id="rId150" Type="http://schemas.openxmlformats.org/officeDocument/2006/relationships/customXml" Target="../ink/ink2679.xml"/><Relationship Id="rId192" Type="http://schemas.openxmlformats.org/officeDocument/2006/relationships/customXml" Target="../ink/ink2700.xml"/><Relationship Id="rId206" Type="http://schemas.openxmlformats.org/officeDocument/2006/relationships/customXml" Target="../ink/ink2707.xml"/><Relationship Id="rId413" Type="http://schemas.openxmlformats.org/officeDocument/2006/relationships/customXml" Target="../ink/ink2811.xml"/><Relationship Id="rId248" Type="http://schemas.openxmlformats.org/officeDocument/2006/relationships/customXml" Target="../ink/ink2728.xml"/><Relationship Id="rId455" Type="http://schemas.openxmlformats.org/officeDocument/2006/relationships/customXml" Target="../ink/ink2832.xml"/><Relationship Id="rId497" Type="http://schemas.openxmlformats.org/officeDocument/2006/relationships/customXml" Target="../ink/ink2853.xml"/><Relationship Id="rId12" Type="http://schemas.openxmlformats.org/officeDocument/2006/relationships/customXml" Target="../ink/ink2610.xml"/><Relationship Id="rId108" Type="http://schemas.openxmlformats.org/officeDocument/2006/relationships/customXml" Target="../ink/ink2658.xml"/><Relationship Id="rId315" Type="http://schemas.openxmlformats.org/officeDocument/2006/relationships/customXml" Target="../ink/ink2762.xml"/><Relationship Id="rId357" Type="http://schemas.openxmlformats.org/officeDocument/2006/relationships/customXml" Target="../ink/ink2783.xml"/><Relationship Id="rId54" Type="http://schemas.openxmlformats.org/officeDocument/2006/relationships/customXml" Target="../ink/ink2631.xml"/><Relationship Id="rId96" Type="http://schemas.openxmlformats.org/officeDocument/2006/relationships/customXml" Target="../ink/ink2652.xml"/><Relationship Id="rId161" Type="http://schemas.openxmlformats.org/officeDocument/2006/relationships/image" Target="../media/image6102.png"/><Relationship Id="rId217" Type="http://schemas.openxmlformats.org/officeDocument/2006/relationships/image" Target="../media/image6129.png"/><Relationship Id="rId399" Type="http://schemas.openxmlformats.org/officeDocument/2006/relationships/customXml" Target="../ink/ink2804.xml"/><Relationship Id="rId259" Type="http://schemas.openxmlformats.org/officeDocument/2006/relationships/image" Target="../media/image6150.png"/><Relationship Id="rId424" Type="http://schemas.openxmlformats.org/officeDocument/2006/relationships/image" Target="../media/image6232.png"/><Relationship Id="rId466" Type="http://schemas.openxmlformats.org/officeDocument/2006/relationships/image" Target="../media/image6253.png"/><Relationship Id="rId23" Type="http://schemas.openxmlformats.org/officeDocument/2006/relationships/image" Target="../media/image6033.png"/><Relationship Id="rId119" Type="http://schemas.openxmlformats.org/officeDocument/2006/relationships/image" Target="../media/image6081.png"/><Relationship Id="rId270" Type="http://schemas.openxmlformats.org/officeDocument/2006/relationships/customXml" Target="../ink/ink2739.xml"/><Relationship Id="rId326" Type="http://schemas.openxmlformats.org/officeDocument/2006/relationships/image" Target="../media/image6183.png"/><Relationship Id="rId65" Type="http://schemas.openxmlformats.org/officeDocument/2006/relationships/image" Target="../media/image6054.png"/><Relationship Id="rId130" Type="http://schemas.openxmlformats.org/officeDocument/2006/relationships/customXml" Target="../ink/ink2669.xml"/><Relationship Id="rId368" Type="http://schemas.openxmlformats.org/officeDocument/2006/relationships/image" Target="../media/image6204.png"/><Relationship Id="rId172" Type="http://schemas.openxmlformats.org/officeDocument/2006/relationships/customXml" Target="../ink/ink2690.xml"/><Relationship Id="rId228" Type="http://schemas.openxmlformats.org/officeDocument/2006/relationships/customXml" Target="../ink/ink2718.xml"/><Relationship Id="rId435" Type="http://schemas.openxmlformats.org/officeDocument/2006/relationships/customXml" Target="../ink/ink2822.xml"/><Relationship Id="rId477" Type="http://schemas.openxmlformats.org/officeDocument/2006/relationships/customXml" Target="../ink/ink2843.xml"/><Relationship Id="rId281" Type="http://schemas.openxmlformats.org/officeDocument/2006/relationships/image" Target="../media/image6161.png"/><Relationship Id="rId337" Type="http://schemas.openxmlformats.org/officeDocument/2006/relationships/customXml" Target="../ink/ink2773.xml"/><Relationship Id="rId502" Type="http://schemas.openxmlformats.org/officeDocument/2006/relationships/image" Target="../media/image6271.png"/><Relationship Id="rId34" Type="http://schemas.openxmlformats.org/officeDocument/2006/relationships/customXml" Target="../ink/ink2621.xml"/><Relationship Id="rId76" Type="http://schemas.openxmlformats.org/officeDocument/2006/relationships/customXml" Target="../ink/ink2642.xml"/><Relationship Id="rId141" Type="http://schemas.openxmlformats.org/officeDocument/2006/relationships/image" Target="../media/image6092.png"/><Relationship Id="rId379" Type="http://schemas.openxmlformats.org/officeDocument/2006/relationships/customXml" Target="../ink/ink2794.xml"/><Relationship Id="rId7" Type="http://schemas.openxmlformats.org/officeDocument/2006/relationships/image" Target="../media/image6025.png"/><Relationship Id="rId183" Type="http://schemas.openxmlformats.org/officeDocument/2006/relationships/image" Target="../media/image6113.png"/><Relationship Id="rId239" Type="http://schemas.openxmlformats.org/officeDocument/2006/relationships/image" Target="../media/image6140.png"/><Relationship Id="rId390" Type="http://schemas.openxmlformats.org/officeDocument/2006/relationships/image" Target="../media/image6215.png"/><Relationship Id="rId404" Type="http://schemas.openxmlformats.org/officeDocument/2006/relationships/image" Target="../media/image6222.png"/><Relationship Id="rId446" Type="http://schemas.openxmlformats.org/officeDocument/2006/relationships/image" Target="../media/image6243.png"/><Relationship Id="rId250" Type="http://schemas.openxmlformats.org/officeDocument/2006/relationships/customXml" Target="../ink/ink2729.xml"/><Relationship Id="rId292" Type="http://schemas.openxmlformats.org/officeDocument/2006/relationships/customXml" Target="../ink/ink2750.xml"/><Relationship Id="rId306" Type="http://schemas.openxmlformats.org/officeDocument/2006/relationships/image" Target="../media/image6173.png"/><Relationship Id="rId488" Type="http://schemas.openxmlformats.org/officeDocument/2006/relationships/image" Target="../media/image6264.png"/><Relationship Id="rId45" Type="http://schemas.openxmlformats.org/officeDocument/2006/relationships/image" Target="../media/image6044.png"/><Relationship Id="rId87" Type="http://schemas.openxmlformats.org/officeDocument/2006/relationships/image" Target="../media/image6065.png"/><Relationship Id="rId110" Type="http://schemas.openxmlformats.org/officeDocument/2006/relationships/customXml" Target="../ink/ink2659.xml"/><Relationship Id="rId348" Type="http://schemas.openxmlformats.org/officeDocument/2006/relationships/image" Target="../media/image6194.png"/><Relationship Id="rId152" Type="http://schemas.openxmlformats.org/officeDocument/2006/relationships/customXml" Target="../ink/ink2680.xml"/><Relationship Id="rId194" Type="http://schemas.openxmlformats.org/officeDocument/2006/relationships/customXml" Target="../ink/ink2701.xml"/><Relationship Id="rId208" Type="http://schemas.openxmlformats.org/officeDocument/2006/relationships/customXml" Target="../ink/ink2708.xml"/><Relationship Id="rId415" Type="http://schemas.openxmlformats.org/officeDocument/2006/relationships/customXml" Target="../ink/ink2812.xml"/><Relationship Id="rId457" Type="http://schemas.openxmlformats.org/officeDocument/2006/relationships/customXml" Target="../ink/ink2833.xml"/><Relationship Id="rId261" Type="http://schemas.openxmlformats.org/officeDocument/2006/relationships/image" Target="../media/image6151.png"/><Relationship Id="rId499" Type="http://schemas.openxmlformats.org/officeDocument/2006/relationships/customXml" Target="../ink/ink2854.xml"/><Relationship Id="rId14" Type="http://schemas.openxmlformats.org/officeDocument/2006/relationships/customXml" Target="../ink/ink2611.xml"/><Relationship Id="rId56" Type="http://schemas.openxmlformats.org/officeDocument/2006/relationships/customXml" Target="../ink/ink2632.xml"/><Relationship Id="rId317" Type="http://schemas.openxmlformats.org/officeDocument/2006/relationships/customXml" Target="../ink/ink2763.xml"/><Relationship Id="rId359" Type="http://schemas.openxmlformats.org/officeDocument/2006/relationships/customXml" Target="../ink/ink2784.xml"/><Relationship Id="rId98" Type="http://schemas.openxmlformats.org/officeDocument/2006/relationships/customXml" Target="../ink/ink2653.xml"/><Relationship Id="rId121" Type="http://schemas.openxmlformats.org/officeDocument/2006/relationships/image" Target="../media/image6082.png"/><Relationship Id="rId163" Type="http://schemas.openxmlformats.org/officeDocument/2006/relationships/image" Target="../media/image6103.png"/><Relationship Id="rId219" Type="http://schemas.openxmlformats.org/officeDocument/2006/relationships/image" Target="../media/image6130.png"/><Relationship Id="rId370" Type="http://schemas.openxmlformats.org/officeDocument/2006/relationships/image" Target="../media/image6205.png"/><Relationship Id="rId426" Type="http://schemas.openxmlformats.org/officeDocument/2006/relationships/image" Target="../media/image6233.png"/><Relationship Id="rId230" Type="http://schemas.openxmlformats.org/officeDocument/2006/relationships/customXml" Target="../ink/ink2719.xml"/><Relationship Id="rId468" Type="http://schemas.openxmlformats.org/officeDocument/2006/relationships/image" Target="../media/image6254.png"/><Relationship Id="rId25" Type="http://schemas.openxmlformats.org/officeDocument/2006/relationships/image" Target="../media/image6034.png"/><Relationship Id="rId67" Type="http://schemas.openxmlformats.org/officeDocument/2006/relationships/image" Target="../media/image6055.png"/><Relationship Id="rId272" Type="http://schemas.openxmlformats.org/officeDocument/2006/relationships/customXml" Target="../ink/ink2740.xml"/><Relationship Id="rId328" Type="http://schemas.openxmlformats.org/officeDocument/2006/relationships/image" Target="../media/image6184.png"/><Relationship Id="rId132" Type="http://schemas.openxmlformats.org/officeDocument/2006/relationships/customXml" Target="../ink/ink2670.xml"/><Relationship Id="rId174" Type="http://schemas.openxmlformats.org/officeDocument/2006/relationships/customXml" Target="../ink/ink2691.xml"/><Relationship Id="rId381" Type="http://schemas.openxmlformats.org/officeDocument/2006/relationships/customXml" Target="../ink/ink2795.xml"/><Relationship Id="rId241" Type="http://schemas.openxmlformats.org/officeDocument/2006/relationships/image" Target="../media/image6141.png"/><Relationship Id="rId437" Type="http://schemas.openxmlformats.org/officeDocument/2006/relationships/customXml" Target="../ink/ink2823.xml"/><Relationship Id="rId479" Type="http://schemas.openxmlformats.org/officeDocument/2006/relationships/customXml" Target="../ink/ink2844.xml"/><Relationship Id="rId36" Type="http://schemas.openxmlformats.org/officeDocument/2006/relationships/customXml" Target="../ink/ink2622.xml"/><Relationship Id="rId283" Type="http://schemas.openxmlformats.org/officeDocument/2006/relationships/image" Target="../media/image6162.png"/><Relationship Id="rId339" Type="http://schemas.openxmlformats.org/officeDocument/2006/relationships/customXml" Target="../ink/ink2774.xml"/><Relationship Id="rId490" Type="http://schemas.openxmlformats.org/officeDocument/2006/relationships/image" Target="../media/image6265.png"/><Relationship Id="rId504" Type="http://schemas.openxmlformats.org/officeDocument/2006/relationships/image" Target="../media/image6272.png"/><Relationship Id="rId78" Type="http://schemas.openxmlformats.org/officeDocument/2006/relationships/customXml" Target="../ink/ink2643.xml"/><Relationship Id="rId101" Type="http://schemas.openxmlformats.org/officeDocument/2006/relationships/image" Target="../media/image6072.png"/><Relationship Id="rId143" Type="http://schemas.openxmlformats.org/officeDocument/2006/relationships/image" Target="../media/image6093.png"/><Relationship Id="rId185" Type="http://schemas.openxmlformats.org/officeDocument/2006/relationships/image" Target="../media/image6114.png"/><Relationship Id="rId350" Type="http://schemas.openxmlformats.org/officeDocument/2006/relationships/image" Target="../media/image6195.png"/><Relationship Id="rId406" Type="http://schemas.openxmlformats.org/officeDocument/2006/relationships/image" Target="../media/image6223.png"/><Relationship Id="rId9" Type="http://schemas.openxmlformats.org/officeDocument/2006/relationships/image" Target="../media/image6026.png"/><Relationship Id="rId210" Type="http://schemas.openxmlformats.org/officeDocument/2006/relationships/customXml" Target="../ink/ink2709.xml"/><Relationship Id="rId392" Type="http://schemas.openxmlformats.org/officeDocument/2006/relationships/image" Target="../media/image6216.png"/><Relationship Id="rId448" Type="http://schemas.openxmlformats.org/officeDocument/2006/relationships/image" Target="../media/image6244.png"/><Relationship Id="rId252" Type="http://schemas.openxmlformats.org/officeDocument/2006/relationships/customXml" Target="../ink/ink2730.xml"/><Relationship Id="rId294" Type="http://schemas.openxmlformats.org/officeDocument/2006/relationships/customXml" Target="../ink/ink2751.xml"/><Relationship Id="rId308" Type="http://schemas.openxmlformats.org/officeDocument/2006/relationships/image" Target="../media/image6174.png"/><Relationship Id="rId47" Type="http://schemas.openxmlformats.org/officeDocument/2006/relationships/image" Target="../media/image6045.png"/><Relationship Id="rId89" Type="http://schemas.openxmlformats.org/officeDocument/2006/relationships/image" Target="../media/image6066.png"/><Relationship Id="rId112" Type="http://schemas.openxmlformats.org/officeDocument/2006/relationships/customXml" Target="../ink/ink2660.xml"/><Relationship Id="rId154" Type="http://schemas.openxmlformats.org/officeDocument/2006/relationships/customXml" Target="../ink/ink2681.xml"/><Relationship Id="rId361" Type="http://schemas.openxmlformats.org/officeDocument/2006/relationships/customXml" Target="../ink/ink2785.xml"/><Relationship Id="rId196" Type="http://schemas.openxmlformats.org/officeDocument/2006/relationships/customXml" Target="../ink/ink2702.xml"/><Relationship Id="rId417" Type="http://schemas.openxmlformats.org/officeDocument/2006/relationships/customXml" Target="../ink/ink2813.xml"/><Relationship Id="rId459" Type="http://schemas.openxmlformats.org/officeDocument/2006/relationships/customXml" Target="../ink/ink2834.xml"/><Relationship Id="rId16" Type="http://schemas.openxmlformats.org/officeDocument/2006/relationships/customXml" Target="../ink/ink2612.xml"/><Relationship Id="rId221" Type="http://schemas.openxmlformats.org/officeDocument/2006/relationships/image" Target="../media/image6131.png"/><Relationship Id="rId263" Type="http://schemas.openxmlformats.org/officeDocument/2006/relationships/image" Target="../media/image6152.png"/><Relationship Id="rId319" Type="http://schemas.openxmlformats.org/officeDocument/2006/relationships/customXml" Target="../ink/ink2764.xml"/><Relationship Id="rId470" Type="http://schemas.openxmlformats.org/officeDocument/2006/relationships/image" Target="../media/image6255.png"/><Relationship Id="rId58" Type="http://schemas.openxmlformats.org/officeDocument/2006/relationships/customXml" Target="../ink/ink2633.xml"/><Relationship Id="rId123" Type="http://schemas.openxmlformats.org/officeDocument/2006/relationships/image" Target="../media/image6083.png"/><Relationship Id="rId330" Type="http://schemas.openxmlformats.org/officeDocument/2006/relationships/image" Target="../media/image6185.png"/><Relationship Id="rId165" Type="http://schemas.openxmlformats.org/officeDocument/2006/relationships/image" Target="../media/image6104.png"/><Relationship Id="rId372" Type="http://schemas.openxmlformats.org/officeDocument/2006/relationships/image" Target="../media/image6206.png"/><Relationship Id="rId428" Type="http://schemas.openxmlformats.org/officeDocument/2006/relationships/image" Target="../media/image6234.png"/><Relationship Id="rId232" Type="http://schemas.openxmlformats.org/officeDocument/2006/relationships/customXml" Target="../ink/ink2720.xml"/><Relationship Id="rId274" Type="http://schemas.openxmlformats.org/officeDocument/2006/relationships/customXml" Target="../ink/ink2741.xml"/><Relationship Id="rId481" Type="http://schemas.openxmlformats.org/officeDocument/2006/relationships/customXml" Target="../ink/ink2845.xml"/><Relationship Id="rId27" Type="http://schemas.openxmlformats.org/officeDocument/2006/relationships/image" Target="../media/image6035.png"/><Relationship Id="rId69" Type="http://schemas.openxmlformats.org/officeDocument/2006/relationships/image" Target="../media/image6056.png"/><Relationship Id="rId134" Type="http://schemas.openxmlformats.org/officeDocument/2006/relationships/customXml" Target="../ink/ink2671.xml"/><Relationship Id="rId80" Type="http://schemas.openxmlformats.org/officeDocument/2006/relationships/customXml" Target="../ink/ink2644.xml"/><Relationship Id="rId176" Type="http://schemas.openxmlformats.org/officeDocument/2006/relationships/customXml" Target="../ink/ink2692.xml"/><Relationship Id="rId341" Type="http://schemas.openxmlformats.org/officeDocument/2006/relationships/customXml" Target="../ink/ink2775.xml"/><Relationship Id="rId383" Type="http://schemas.openxmlformats.org/officeDocument/2006/relationships/customXml" Target="../ink/ink2796.xml"/><Relationship Id="rId439" Type="http://schemas.openxmlformats.org/officeDocument/2006/relationships/customXml" Target="../ink/ink2824.xml"/><Relationship Id="rId201" Type="http://schemas.openxmlformats.org/officeDocument/2006/relationships/image" Target="../media/image6121.png"/><Relationship Id="rId243" Type="http://schemas.openxmlformats.org/officeDocument/2006/relationships/image" Target="../media/image6142.png"/><Relationship Id="rId285" Type="http://schemas.openxmlformats.org/officeDocument/2006/relationships/image" Target="../media/image6163.png"/><Relationship Id="rId450" Type="http://schemas.openxmlformats.org/officeDocument/2006/relationships/image" Target="../media/image6245.png"/><Relationship Id="rId506" Type="http://schemas.openxmlformats.org/officeDocument/2006/relationships/image" Target="../media/image6273.png"/><Relationship Id="rId38" Type="http://schemas.openxmlformats.org/officeDocument/2006/relationships/customXml" Target="../ink/ink2623.xml"/><Relationship Id="rId103" Type="http://schemas.openxmlformats.org/officeDocument/2006/relationships/image" Target="../media/image6073.png"/><Relationship Id="rId310" Type="http://schemas.openxmlformats.org/officeDocument/2006/relationships/image" Target="../media/image6175.png"/><Relationship Id="rId492" Type="http://schemas.openxmlformats.org/officeDocument/2006/relationships/image" Target="../media/image6266.png"/><Relationship Id="rId91" Type="http://schemas.openxmlformats.org/officeDocument/2006/relationships/image" Target="../media/image6067.png"/><Relationship Id="rId145" Type="http://schemas.openxmlformats.org/officeDocument/2006/relationships/image" Target="../media/image6094.png"/><Relationship Id="rId187" Type="http://schemas.openxmlformats.org/officeDocument/2006/relationships/image" Target="../media/image6115.png"/><Relationship Id="rId352" Type="http://schemas.openxmlformats.org/officeDocument/2006/relationships/image" Target="../media/image6196.png"/><Relationship Id="rId394" Type="http://schemas.openxmlformats.org/officeDocument/2006/relationships/image" Target="../media/image6217.png"/><Relationship Id="rId408" Type="http://schemas.openxmlformats.org/officeDocument/2006/relationships/image" Target="../media/image6224.png"/><Relationship Id="rId212" Type="http://schemas.openxmlformats.org/officeDocument/2006/relationships/customXml" Target="../ink/ink2710.xml"/><Relationship Id="rId254" Type="http://schemas.openxmlformats.org/officeDocument/2006/relationships/customXml" Target="../ink/ink2731.xml"/><Relationship Id="rId49" Type="http://schemas.openxmlformats.org/officeDocument/2006/relationships/image" Target="../media/image6046.png"/><Relationship Id="rId114" Type="http://schemas.openxmlformats.org/officeDocument/2006/relationships/customXml" Target="../ink/ink2661.xml"/><Relationship Id="rId296" Type="http://schemas.openxmlformats.org/officeDocument/2006/relationships/customXml" Target="../ink/ink2752.xml"/><Relationship Id="rId461" Type="http://schemas.openxmlformats.org/officeDocument/2006/relationships/customXml" Target="../ink/ink2835.xml"/><Relationship Id="rId60" Type="http://schemas.openxmlformats.org/officeDocument/2006/relationships/customXml" Target="../ink/ink2634.xml"/><Relationship Id="rId156" Type="http://schemas.openxmlformats.org/officeDocument/2006/relationships/customXml" Target="../ink/ink2682.xml"/><Relationship Id="rId198" Type="http://schemas.openxmlformats.org/officeDocument/2006/relationships/customXml" Target="../ink/ink2703.xml"/><Relationship Id="rId321" Type="http://schemas.openxmlformats.org/officeDocument/2006/relationships/customXml" Target="../ink/ink2765.xml"/><Relationship Id="rId363" Type="http://schemas.openxmlformats.org/officeDocument/2006/relationships/customXml" Target="../ink/ink2786.xml"/><Relationship Id="rId419" Type="http://schemas.openxmlformats.org/officeDocument/2006/relationships/customXml" Target="../ink/ink2814.xml"/><Relationship Id="rId223" Type="http://schemas.openxmlformats.org/officeDocument/2006/relationships/image" Target="../media/image6132.png"/><Relationship Id="rId430" Type="http://schemas.openxmlformats.org/officeDocument/2006/relationships/image" Target="../media/image6235.png"/><Relationship Id="rId18" Type="http://schemas.openxmlformats.org/officeDocument/2006/relationships/customXml" Target="../ink/ink2613.xml"/><Relationship Id="rId265" Type="http://schemas.openxmlformats.org/officeDocument/2006/relationships/image" Target="../media/image6153.png"/><Relationship Id="rId472" Type="http://schemas.openxmlformats.org/officeDocument/2006/relationships/image" Target="../media/image6256.png"/><Relationship Id="rId125" Type="http://schemas.openxmlformats.org/officeDocument/2006/relationships/image" Target="../media/image6084.png"/><Relationship Id="rId167" Type="http://schemas.openxmlformats.org/officeDocument/2006/relationships/image" Target="../media/image6105.png"/><Relationship Id="rId332" Type="http://schemas.openxmlformats.org/officeDocument/2006/relationships/image" Target="../media/image6186.png"/><Relationship Id="rId374" Type="http://schemas.openxmlformats.org/officeDocument/2006/relationships/image" Target="../media/image6207.png"/><Relationship Id="rId71" Type="http://schemas.openxmlformats.org/officeDocument/2006/relationships/image" Target="../media/image6057.png"/><Relationship Id="rId234" Type="http://schemas.openxmlformats.org/officeDocument/2006/relationships/customXml" Target="../ink/ink2721.xml"/><Relationship Id="rId2" Type="http://schemas.openxmlformats.org/officeDocument/2006/relationships/customXml" Target="../ink/ink2605.xml"/><Relationship Id="rId29" Type="http://schemas.openxmlformats.org/officeDocument/2006/relationships/image" Target="../media/image6036.png"/><Relationship Id="rId276" Type="http://schemas.openxmlformats.org/officeDocument/2006/relationships/customXml" Target="../ink/ink2742.xml"/><Relationship Id="rId441" Type="http://schemas.openxmlformats.org/officeDocument/2006/relationships/customXml" Target="../ink/ink2825.xml"/><Relationship Id="rId483" Type="http://schemas.openxmlformats.org/officeDocument/2006/relationships/customXml" Target="../ink/ink2846.xml"/><Relationship Id="rId40" Type="http://schemas.openxmlformats.org/officeDocument/2006/relationships/customXml" Target="../ink/ink2624.xml"/><Relationship Id="rId136" Type="http://schemas.openxmlformats.org/officeDocument/2006/relationships/customXml" Target="../ink/ink2672.xml"/><Relationship Id="rId178" Type="http://schemas.openxmlformats.org/officeDocument/2006/relationships/customXml" Target="../ink/ink2693.xml"/><Relationship Id="rId301" Type="http://schemas.openxmlformats.org/officeDocument/2006/relationships/customXml" Target="../ink/ink2755.xml"/><Relationship Id="rId343" Type="http://schemas.openxmlformats.org/officeDocument/2006/relationships/customXml" Target="../ink/ink2776.xml"/><Relationship Id="rId82" Type="http://schemas.openxmlformats.org/officeDocument/2006/relationships/customXml" Target="../ink/ink2645.xml"/><Relationship Id="rId203" Type="http://schemas.openxmlformats.org/officeDocument/2006/relationships/image" Target="../media/image6122.png"/><Relationship Id="rId385" Type="http://schemas.openxmlformats.org/officeDocument/2006/relationships/customXml" Target="../ink/ink2797.xml"/><Relationship Id="rId245" Type="http://schemas.openxmlformats.org/officeDocument/2006/relationships/image" Target="../media/image6143.png"/><Relationship Id="rId287" Type="http://schemas.openxmlformats.org/officeDocument/2006/relationships/image" Target="../media/image6164.png"/><Relationship Id="rId410" Type="http://schemas.openxmlformats.org/officeDocument/2006/relationships/image" Target="../media/image6225.png"/><Relationship Id="rId452" Type="http://schemas.openxmlformats.org/officeDocument/2006/relationships/image" Target="../media/image6246.png"/><Relationship Id="rId494" Type="http://schemas.openxmlformats.org/officeDocument/2006/relationships/image" Target="../media/image6267.png"/><Relationship Id="rId508" Type="http://schemas.openxmlformats.org/officeDocument/2006/relationships/image" Target="../media/image6274.png"/><Relationship Id="rId105" Type="http://schemas.openxmlformats.org/officeDocument/2006/relationships/image" Target="../media/image6074.png"/><Relationship Id="rId147" Type="http://schemas.openxmlformats.org/officeDocument/2006/relationships/image" Target="../media/image6095.png"/><Relationship Id="rId312" Type="http://schemas.openxmlformats.org/officeDocument/2006/relationships/image" Target="../media/image6176.png"/><Relationship Id="rId354" Type="http://schemas.openxmlformats.org/officeDocument/2006/relationships/image" Target="../media/image6197.png"/><Relationship Id="rId51" Type="http://schemas.openxmlformats.org/officeDocument/2006/relationships/image" Target="../media/image6047.png"/><Relationship Id="rId93" Type="http://schemas.openxmlformats.org/officeDocument/2006/relationships/image" Target="../media/image6068.png"/><Relationship Id="rId189" Type="http://schemas.openxmlformats.org/officeDocument/2006/relationships/image" Target="../media/image6116.png"/><Relationship Id="rId396" Type="http://schemas.openxmlformats.org/officeDocument/2006/relationships/image" Target="../media/image6218.png"/><Relationship Id="rId214" Type="http://schemas.openxmlformats.org/officeDocument/2006/relationships/customXml" Target="../ink/ink2711.xml"/><Relationship Id="rId256" Type="http://schemas.openxmlformats.org/officeDocument/2006/relationships/customXml" Target="../ink/ink2732.xml"/><Relationship Id="rId298" Type="http://schemas.openxmlformats.org/officeDocument/2006/relationships/customXml" Target="../ink/ink2753.xml"/><Relationship Id="rId421" Type="http://schemas.openxmlformats.org/officeDocument/2006/relationships/customXml" Target="../ink/ink2815.xml"/><Relationship Id="rId463" Type="http://schemas.openxmlformats.org/officeDocument/2006/relationships/customXml" Target="../ink/ink2836.xml"/><Relationship Id="rId116" Type="http://schemas.openxmlformats.org/officeDocument/2006/relationships/customXml" Target="../ink/ink2662.xml"/><Relationship Id="rId158" Type="http://schemas.openxmlformats.org/officeDocument/2006/relationships/customXml" Target="../ink/ink2683.xml"/><Relationship Id="rId323" Type="http://schemas.openxmlformats.org/officeDocument/2006/relationships/customXml" Target="../ink/ink2766.xml"/><Relationship Id="rId20" Type="http://schemas.openxmlformats.org/officeDocument/2006/relationships/customXml" Target="../ink/ink2614.xml"/><Relationship Id="rId62" Type="http://schemas.openxmlformats.org/officeDocument/2006/relationships/customXml" Target="../ink/ink2635.xml"/><Relationship Id="rId365" Type="http://schemas.openxmlformats.org/officeDocument/2006/relationships/customXml" Target="../ink/ink2787.xml"/><Relationship Id="rId225" Type="http://schemas.openxmlformats.org/officeDocument/2006/relationships/image" Target="../media/image6133.png"/><Relationship Id="rId267" Type="http://schemas.openxmlformats.org/officeDocument/2006/relationships/image" Target="../media/image6154.png"/><Relationship Id="rId432" Type="http://schemas.openxmlformats.org/officeDocument/2006/relationships/image" Target="../media/image6236.png"/><Relationship Id="rId474" Type="http://schemas.openxmlformats.org/officeDocument/2006/relationships/image" Target="../media/image6257.png"/><Relationship Id="rId127" Type="http://schemas.openxmlformats.org/officeDocument/2006/relationships/image" Target="../media/image6085.png"/><Relationship Id="rId31" Type="http://schemas.openxmlformats.org/officeDocument/2006/relationships/image" Target="../media/image6037.png"/><Relationship Id="rId73" Type="http://schemas.openxmlformats.org/officeDocument/2006/relationships/image" Target="../media/image6058.png"/><Relationship Id="rId169" Type="http://schemas.openxmlformats.org/officeDocument/2006/relationships/image" Target="../media/image6106.png"/><Relationship Id="rId334" Type="http://schemas.openxmlformats.org/officeDocument/2006/relationships/image" Target="../media/image6187.png"/><Relationship Id="rId376" Type="http://schemas.openxmlformats.org/officeDocument/2006/relationships/image" Target="../media/image6208.png"/><Relationship Id="rId4" Type="http://schemas.openxmlformats.org/officeDocument/2006/relationships/customXml" Target="../ink/ink2606.xml"/><Relationship Id="rId180" Type="http://schemas.openxmlformats.org/officeDocument/2006/relationships/customXml" Target="../ink/ink2694.xml"/><Relationship Id="rId236" Type="http://schemas.openxmlformats.org/officeDocument/2006/relationships/customXml" Target="../ink/ink2722.xml"/><Relationship Id="rId278" Type="http://schemas.openxmlformats.org/officeDocument/2006/relationships/customXml" Target="../ink/ink2743.xml"/><Relationship Id="rId401" Type="http://schemas.openxmlformats.org/officeDocument/2006/relationships/customXml" Target="../ink/ink2805.xml"/><Relationship Id="rId443" Type="http://schemas.openxmlformats.org/officeDocument/2006/relationships/customXml" Target="../ink/ink2826.xml"/><Relationship Id="rId303" Type="http://schemas.openxmlformats.org/officeDocument/2006/relationships/customXml" Target="../ink/ink2756.xml"/><Relationship Id="rId485" Type="http://schemas.openxmlformats.org/officeDocument/2006/relationships/customXml" Target="../ink/ink2847.xml"/><Relationship Id="rId42" Type="http://schemas.openxmlformats.org/officeDocument/2006/relationships/customXml" Target="../ink/ink2625.xml"/><Relationship Id="rId84" Type="http://schemas.openxmlformats.org/officeDocument/2006/relationships/customXml" Target="../ink/ink2646.xml"/><Relationship Id="rId138" Type="http://schemas.openxmlformats.org/officeDocument/2006/relationships/customXml" Target="../ink/ink2673.xml"/><Relationship Id="rId345" Type="http://schemas.openxmlformats.org/officeDocument/2006/relationships/customXml" Target="../ink/ink2777.xml"/><Relationship Id="rId387" Type="http://schemas.openxmlformats.org/officeDocument/2006/relationships/customXml" Target="../ink/ink2798.xml"/><Relationship Id="rId510" Type="http://schemas.openxmlformats.org/officeDocument/2006/relationships/image" Target="../media/image6275.png"/><Relationship Id="rId191" Type="http://schemas.openxmlformats.org/officeDocument/2006/relationships/image" Target="../media/image6117.png"/><Relationship Id="rId205" Type="http://schemas.openxmlformats.org/officeDocument/2006/relationships/image" Target="../media/image6123.png"/><Relationship Id="rId247" Type="http://schemas.openxmlformats.org/officeDocument/2006/relationships/image" Target="../media/image6144.png"/><Relationship Id="rId412" Type="http://schemas.openxmlformats.org/officeDocument/2006/relationships/image" Target="../media/image6226.png"/><Relationship Id="rId107" Type="http://schemas.openxmlformats.org/officeDocument/2006/relationships/image" Target="../media/image6075.png"/><Relationship Id="rId289" Type="http://schemas.openxmlformats.org/officeDocument/2006/relationships/image" Target="../media/image6165.png"/><Relationship Id="rId454" Type="http://schemas.openxmlformats.org/officeDocument/2006/relationships/image" Target="../media/image6247.png"/><Relationship Id="rId496" Type="http://schemas.openxmlformats.org/officeDocument/2006/relationships/image" Target="../media/image6268.png"/><Relationship Id="rId11" Type="http://schemas.openxmlformats.org/officeDocument/2006/relationships/image" Target="../media/image6027.png"/><Relationship Id="rId53" Type="http://schemas.openxmlformats.org/officeDocument/2006/relationships/image" Target="../media/image6048.png"/><Relationship Id="rId149" Type="http://schemas.openxmlformats.org/officeDocument/2006/relationships/image" Target="../media/image6096.png"/><Relationship Id="rId314" Type="http://schemas.openxmlformats.org/officeDocument/2006/relationships/image" Target="../media/image6177.png"/><Relationship Id="rId356" Type="http://schemas.openxmlformats.org/officeDocument/2006/relationships/image" Target="../media/image6198.png"/><Relationship Id="rId398" Type="http://schemas.openxmlformats.org/officeDocument/2006/relationships/image" Target="../media/image6219.png"/><Relationship Id="rId95" Type="http://schemas.openxmlformats.org/officeDocument/2006/relationships/image" Target="../media/image6069.png"/><Relationship Id="rId160" Type="http://schemas.openxmlformats.org/officeDocument/2006/relationships/customXml" Target="../ink/ink2684.xml"/><Relationship Id="rId216" Type="http://schemas.openxmlformats.org/officeDocument/2006/relationships/customXml" Target="../ink/ink2712.xml"/><Relationship Id="rId423" Type="http://schemas.openxmlformats.org/officeDocument/2006/relationships/customXml" Target="../ink/ink2816.xml"/><Relationship Id="rId258" Type="http://schemas.openxmlformats.org/officeDocument/2006/relationships/customXml" Target="../ink/ink2733.xml"/><Relationship Id="rId465" Type="http://schemas.openxmlformats.org/officeDocument/2006/relationships/customXml" Target="../ink/ink2837.xml"/><Relationship Id="rId22" Type="http://schemas.openxmlformats.org/officeDocument/2006/relationships/customXml" Target="../ink/ink2615.xml"/><Relationship Id="rId64" Type="http://schemas.openxmlformats.org/officeDocument/2006/relationships/customXml" Target="../ink/ink2636.xml"/><Relationship Id="rId118" Type="http://schemas.openxmlformats.org/officeDocument/2006/relationships/customXml" Target="../ink/ink2663.xml"/><Relationship Id="rId325" Type="http://schemas.openxmlformats.org/officeDocument/2006/relationships/customXml" Target="../ink/ink2767.xml"/><Relationship Id="rId367" Type="http://schemas.openxmlformats.org/officeDocument/2006/relationships/customXml" Target="../ink/ink2788.xml"/><Relationship Id="rId171" Type="http://schemas.openxmlformats.org/officeDocument/2006/relationships/image" Target="../media/image6107.png"/><Relationship Id="rId227" Type="http://schemas.openxmlformats.org/officeDocument/2006/relationships/image" Target="../media/image6134.png"/><Relationship Id="rId269" Type="http://schemas.openxmlformats.org/officeDocument/2006/relationships/image" Target="../media/image6155.png"/><Relationship Id="rId434" Type="http://schemas.openxmlformats.org/officeDocument/2006/relationships/image" Target="../media/image6237.png"/><Relationship Id="rId476" Type="http://schemas.openxmlformats.org/officeDocument/2006/relationships/image" Target="../media/image6258.png"/><Relationship Id="rId33" Type="http://schemas.openxmlformats.org/officeDocument/2006/relationships/image" Target="../media/image6038.png"/><Relationship Id="rId129" Type="http://schemas.openxmlformats.org/officeDocument/2006/relationships/image" Target="../media/image6086.png"/><Relationship Id="rId280" Type="http://schemas.openxmlformats.org/officeDocument/2006/relationships/customXml" Target="../ink/ink2744.xml"/><Relationship Id="rId336" Type="http://schemas.openxmlformats.org/officeDocument/2006/relationships/image" Target="../media/image6188.png"/><Relationship Id="rId501" Type="http://schemas.openxmlformats.org/officeDocument/2006/relationships/customXml" Target="../ink/ink2855.xml"/><Relationship Id="rId75" Type="http://schemas.openxmlformats.org/officeDocument/2006/relationships/image" Target="../media/image6059.png"/><Relationship Id="rId140" Type="http://schemas.openxmlformats.org/officeDocument/2006/relationships/customXml" Target="../ink/ink2674.xml"/><Relationship Id="rId182" Type="http://schemas.openxmlformats.org/officeDocument/2006/relationships/customXml" Target="../ink/ink2695.xml"/><Relationship Id="rId378" Type="http://schemas.openxmlformats.org/officeDocument/2006/relationships/image" Target="../media/image6209.png"/><Relationship Id="rId403" Type="http://schemas.openxmlformats.org/officeDocument/2006/relationships/customXml" Target="../ink/ink2806.xml"/><Relationship Id="rId6" Type="http://schemas.openxmlformats.org/officeDocument/2006/relationships/customXml" Target="../ink/ink2607.xml"/><Relationship Id="rId238" Type="http://schemas.openxmlformats.org/officeDocument/2006/relationships/customXml" Target="../ink/ink2723.xml"/><Relationship Id="rId445" Type="http://schemas.openxmlformats.org/officeDocument/2006/relationships/customXml" Target="../ink/ink2827.xml"/><Relationship Id="rId487" Type="http://schemas.openxmlformats.org/officeDocument/2006/relationships/customXml" Target="../ink/ink2848.xml"/><Relationship Id="rId291" Type="http://schemas.openxmlformats.org/officeDocument/2006/relationships/image" Target="../media/image6166.png"/><Relationship Id="rId305" Type="http://schemas.openxmlformats.org/officeDocument/2006/relationships/customXml" Target="../ink/ink2757.xml"/><Relationship Id="rId347" Type="http://schemas.openxmlformats.org/officeDocument/2006/relationships/customXml" Target="../ink/ink2778.xml"/><Relationship Id="rId512" Type="http://schemas.openxmlformats.org/officeDocument/2006/relationships/image" Target="../media/image554.png"/><Relationship Id="rId44" Type="http://schemas.openxmlformats.org/officeDocument/2006/relationships/customXml" Target="../ink/ink2626.xml"/><Relationship Id="rId86" Type="http://schemas.openxmlformats.org/officeDocument/2006/relationships/customXml" Target="../ink/ink2647.xml"/><Relationship Id="rId151" Type="http://schemas.openxmlformats.org/officeDocument/2006/relationships/image" Target="../media/image6097.png"/><Relationship Id="rId389" Type="http://schemas.openxmlformats.org/officeDocument/2006/relationships/customXml" Target="../ink/ink2799.xml"/><Relationship Id="rId193" Type="http://schemas.openxmlformats.org/officeDocument/2006/relationships/image" Target="../media/image6118.png"/><Relationship Id="rId207" Type="http://schemas.openxmlformats.org/officeDocument/2006/relationships/image" Target="../media/image6124.png"/><Relationship Id="rId249" Type="http://schemas.openxmlformats.org/officeDocument/2006/relationships/image" Target="../media/image6145.png"/><Relationship Id="rId414" Type="http://schemas.openxmlformats.org/officeDocument/2006/relationships/image" Target="../media/image6227.png"/><Relationship Id="rId456" Type="http://schemas.openxmlformats.org/officeDocument/2006/relationships/image" Target="../media/image6248.png"/><Relationship Id="rId498" Type="http://schemas.openxmlformats.org/officeDocument/2006/relationships/image" Target="../media/image6269.png"/><Relationship Id="rId13" Type="http://schemas.openxmlformats.org/officeDocument/2006/relationships/image" Target="../media/image6028.png"/><Relationship Id="rId109" Type="http://schemas.openxmlformats.org/officeDocument/2006/relationships/image" Target="../media/image6076.png"/><Relationship Id="rId260" Type="http://schemas.openxmlformats.org/officeDocument/2006/relationships/customXml" Target="../ink/ink2734.xml"/><Relationship Id="rId316" Type="http://schemas.openxmlformats.org/officeDocument/2006/relationships/image" Target="../media/image6178.png"/><Relationship Id="rId55" Type="http://schemas.openxmlformats.org/officeDocument/2006/relationships/image" Target="../media/image6049.png"/><Relationship Id="rId97" Type="http://schemas.openxmlformats.org/officeDocument/2006/relationships/image" Target="../media/image6070.png"/><Relationship Id="rId120" Type="http://schemas.openxmlformats.org/officeDocument/2006/relationships/customXml" Target="../ink/ink2664.xml"/><Relationship Id="rId358" Type="http://schemas.openxmlformats.org/officeDocument/2006/relationships/image" Target="../media/image6199.png"/><Relationship Id="rId162" Type="http://schemas.openxmlformats.org/officeDocument/2006/relationships/customXml" Target="../ink/ink2685.xml"/><Relationship Id="rId218" Type="http://schemas.openxmlformats.org/officeDocument/2006/relationships/customXml" Target="../ink/ink2713.xml"/><Relationship Id="rId425" Type="http://schemas.openxmlformats.org/officeDocument/2006/relationships/customXml" Target="../ink/ink2817.xml"/><Relationship Id="rId467" Type="http://schemas.openxmlformats.org/officeDocument/2006/relationships/customXml" Target="../ink/ink2838.xml"/><Relationship Id="rId271" Type="http://schemas.openxmlformats.org/officeDocument/2006/relationships/image" Target="../media/image6156.png"/><Relationship Id="rId24" Type="http://schemas.openxmlformats.org/officeDocument/2006/relationships/customXml" Target="../ink/ink2616.xml"/><Relationship Id="rId66" Type="http://schemas.openxmlformats.org/officeDocument/2006/relationships/customXml" Target="../ink/ink2637.xml"/><Relationship Id="rId131" Type="http://schemas.openxmlformats.org/officeDocument/2006/relationships/image" Target="../media/image6087.png"/><Relationship Id="rId327" Type="http://schemas.openxmlformats.org/officeDocument/2006/relationships/customXml" Target="../ink/ink2768.xml"/><Relationship Id="rId369" Type="http://schemas.openxmlformats.org/officeDocument/2006/relationships/customXml" Target="../ink/ink2789.xml"/><Relationship Id="rId173" Type="http://schemas.openxmlformats.org/officeDocument/2006/relationships/image" Target="../media/image6108.png"/><Relationship Id="rId229" Type="http://schemas.openxmlformats.org/officeDocument/2006/relationships/image" Target="../media/image6135.png"/><Relationship Id="rId380" Type="http://schemas.openxmlformats.org/officeDocument/2006/relationships/image" Target="../media/image6210.png"/><Relationship Id="rId436" Type="http://schemas.openxmlformats.org/officeDocument/2006/relationships/image" Target="../media/image6238.png"/><Relationship Id="rId240" Type="http://schemas.openxmlformats.org/officeDocument/2006/relationships/customXml" Target="../ink/ink2724.xml"/><Relationship Id="rId478" Type="http://schemas.openxmlformats.org/officeDocument/2006/relationships/image" Target="../media/image6259.png"/><Relationship Id="rId35" Type="http://schemas.openxmlformats.org/officeDocument/2006/relationships/image" Target="../media/image6039.png"/><Relationship Id="rId77" Type="http://schemas.openxmlformats.org/officeDocument/2006/relationships/image" Target="../media/image6060.png"/><Relationship Id="rId100" Type="http://schemas.openxmlformats.org/officeDocument/2006/relationships/customXml" Target="../ink/ink2654.xml"/><Relationship Id="rId282" Type="http://schemas.openxmlformats.org/officeDocument/2006/relationships/customXml" Target="../ink/ink2745.xml"/><Relationship Id="rId338" Type="http://schemas.openxmlformats.org/officeDocument/2006/relationships/image" Target="../media/image6189.png"/><Relationship Id="rId503" Type="http://schemas.openxmlformats.org/officeDocument/2006/relationships/customXml" Target="../ink/ink2856.xml"/><Relationship Id="rId8" Type="http://schemas.openxmlformats.org/officeDocument/2006/relationships/customXml" Target="../ink/ink2608.xml"/><Relationship Id="rId142" Type="http://schemas.openxmlformats.org/officeDocument/2006/relationships/customXml" Target="../ink/ink2675.xml"/><Relationship Id="rId184" Type="http://schemas.openxmlformats.org/officeDocument/2006/relationships/customXml" Target="../ink/ink2696.xml"/><Relationship Id="rId391" Type="http://schemas.openxmlformats.org/officeDocument/2006/relationships/customXml" Target="../ink/ink2800.xml"/><Relationship Id="rId405" Type="http://schemas.openxmlformats.org/officeDocument/2006/relationships/customXml" Target="../ink/ink2807.xml"/><Relationship Id="rId447" Type="http://schemas.openxmlformats.org/officeDocument/2006/relationships/customXml" Target="../ink/ink2828.xml"/><Relationship Id="rId251" Type="http://schemas.openxmlformats.org/officeDocument/2006/relationships/image" Target="../media/image6146.png"/><Relationship Id="rId489" Type="http://schemas.openxmlformats.org/officeDocument/2006/relationships/customXml" Target="../ink/ink2849.xml"/><Relationship Id="rId46" Type="http://schemas.openxmlformats.org/officeDocument/2006/relationships/customXml" Target="../ink/ink2627.xml"/><Relationship Id="rId293" Type="http://schemas.openxmlformats.org/officeDocument/2006/relationships/image" Target="../media/image6167.png"/><Relationship Id="rId307" Type="http://schemas.openxmlformats.org/officeDocument/2006/relationships/customXml" Target="../ink/ink2758.xml"/><Relationship Id="rId349" Type="http://schemas.openxmlformats.org/officeDocument/2006/relationships/customXml" Target="../ink/ink2779.xml"/><Relationship Id="rId88" Type="http://schemas.openxmlformats.org/officeDocument/2006/relationships/customXml" Target="../ink/ink2648.xml"/><Relationship Id="rId111" Type="http://schemas.openxmlformats.org/officeDocument/2006/relationships/image" Target="../media/image6077.png"/><Relationship Id="rId153" Type="http://schemas.openxmlformats.org/officeDocument/2006/relationships/image" Target="../media/image6098.png"/><Relationship Id="rId195" Type="http://schemas.openxmlformats.org/officeDocument/2006/relationships/image" Target="../media/image6119.png"/><Relationship Id="rId209" Type="http://schemas.openxmlformats.org/officeDocument/2006/relationships/image" Target="../media/image6125.png"/><Relationship Id="rId360" Type="http://schemas.openxmlformats.org/officeDocument/2006/relationships/image" Target="../media/image6200.png"/><Relationship Id="rId416" Type="http://schemas.openxmlformats.org/officeDocument/2006/relationships/image" Target="../media/image6228.png"/><Relationship Id="rId220" Type="http://schemas.openxmlformats.org/officeDocument/2006/relationships/customXml" Target="../ink/ink2714.xml"/><Relationship Id="rId458" Type="http://schemas.openxmlformats.org/officeDocument/2006/relationships/image" Target="../media/image6249.png"/><Relationship Id="rId15" Type="http://schemas.openxmlformats.org/officeDocument/2006/relationships/image" Target="../media/image6029.png"/><Relationship Id="rId57" Type="http://schemas.openxmlformats.org/officeDocument/2006/relationships/image" Target="../media/image6050.png"/><Relationship Id="rId262" Type="http://schemas.openxmlformats.org/officeDocument/2006/relationships/customXml" Target="../ink/ink2735.xml"/><Relationship Id="rId318" Type="http://schemas.openxmlformats.org/officeDocument/2006/relationships/image" Target="../media/image6179.png"/><Relationship Id="rId99" Type="http://schemas.openxmlformats.org/officeDocument/2006/relationships/image" Target="../media/image6071.png"/><Relationship Id="rId122" Type="http://schemas.openxmlformats.org/officeDocument/2006/relationships/customXml" Target="../ink/ink2665.xml"/><Relationship Id="rId164" Type="http://schemas.openxmlformats.org/officeDocument/2006/relationships/customXml" Target="../ink/ink2686.xml"/><Relationship Id="rId371" Type="http://schemas.openxmlformats.org/officeDocument/2006/relationships/customXml" Target="../ink/ink2790.xml"/><Relationship Id="rId427" Type="http://schemas.openxmlformats.org/officeDocument/2006/relationships/customXml" Target="../ink/ink2818.xml"/><Relationship Id="rId469" Type="http://schemas.openxmlformats.org/officeDocument/2006/relationships/customXml" Target="../ink/ink2839.xml"/><Relationship Id="rId26" Type="http://schemas.openxmlformats.org/officeDocument/2006/relationships/customXml" Target="../ink/ink2617.xml"/><Relationship Id="rId231" Type="http://schemas.openxmlformats.org/officeDocument/2006/relationships/image" Target="../media/image6136.png"/><Relationship Id="rId273" Type="http://schemas.openxmlformats.org/officeDocument/2006/relationships/image" Target="../media/image6157.png"/><Relationship Id="rId329" Type="http://schemas.openxmlformats.org/officeDocument/2006/relationships/customXml" Target="../ink/ink2769.xml"/><Relationship Id="rId480" Type="http://schemas.openxmlformats.org/officeDocument/2006/relationships/image" Target="../media/image6260.png"/><Relationship Id="rId68" Type="http://schemas.openxmlformats.org/officeDocument/2006/relationships/customXml" Target="../ink/ink2638.xml"/><Relationship Id="rId133" Type="http://schemas.openxmlformats.org/officeDocument/2006/relationships/image" Target="../media/image6088.png"/><Relationship Id="rId175" Type="http://schemas.openxmlformats.org/officeDocument/2006/relationships/image" Target="../media/image6109.png"/><Relationship Id="rId340" Type="http://schemas.openxmlformats.org/officeDocument/2006/relationships/image" Target="../media/image6190.png"/><Relationship Id="rId200" Type="http://schemas.openxmlformats.org/officeDocument/2006/relationships/customXml" Target="../ink/ink2704.xml"/><Relationship Id="rId382" Type="http://schemas.openxmlformats.org/officeDocument/2006/relationships/image" Target="../media/image6211.png"/><Relationship Id="rId438" Type="http://schemas.openxmlformats.org/officeDocument/2006/relationships/image" Target="../media/image6239.png"/><Relationship Id="rId242" Type="http://schemas.openxmlformats.org/officeDocument/2006/relationships/customXml" Target="../ink/ink2725.xml"/><Relationship Id="rId284" Type="http://schemas.openxmlformats.org/officeDocument/2006/relationships/customXml" Target="../ink/ink2746.xml"/><Relationship Id="rId491" Type="http://schemas.openxmlformats.org/officeDocument/2006/relationships/customXml" Target="../ink/ink2850.xml"/><Relationship Id="rId505" Type="http://schemas.openxmlformats.org/officeDocument/2006/relationships/customXml" Target="../ink/ink2857.xml"/><Relationship Id="rId37" Type="http://schemas.openxmlformats.org/officeDocument/2006/relationships/image" Target="../media/image6040.png"/><Relationship Id="rId79" Type="http://schemas.openxmlformats.org/officeDocument/2006/relationships/image" Target="../media/image6061.png"/><Relationship Id="rId102" Type="http://schemas.openxmlformats.org/officeDocument/2006/relationships/customXml" Target="../ink/ink2655.xml"/><Relationship Id="rId144" Type="http://schemas.openxmlformats.org/officeDocument/2006/relationships/customXml" Target="../ink/ink2676.xml"/><Relationship Id="rId90" Type="http://schemas.openxmlformats.org/officeDocument/2006/relationships/customXml" Target="../ink/ink2649.xml"/><Relationship Id="rId186" Type="http://schemas.openxmlformats.org/officeDocument/2006/relationships/customXml" Target="../ink/ink2697.xml"/><Relationship Id="rId351" Type="http://schemas.openxmlformats.org/officeDocument/2006/relationships/customXml" Target="../ink/ink2780.xml"/><Relationship Id="rId393" Type="http://schemas.openxmlformats.org/officeDocument/2006/relationships/customXml" Target="../ink/ink2801.xml"/><Relationship Id="rId407" Type="http://schemas.openxmlformats.org/officeDocument/2006/relationships/customXml" Target="../ink/ink2808.xml"/><Relationship Id="rId449" Type="http://schemas.openxmlformats.org/officeDocument/2006/relationships/customXml" Target="../ink/ink2829.xml"/><Relationship Id="rId211" Type="http://schemas.openxmlformats.org/officeDocument/2006/relationships/image" Target="../media/image6126.png"/><Relationship Id="rId253" Type="http://schemas.openxmlformats.org/officeDocument/2006/relationships/image" Target="../media/image6147.png"/><Relationship Id="rId295" Type="http://schemas.openxmlformats.org/officeDocument/2006/relationships/image" Target="../media/image6168.png"/><Relationship Id="rId309" Type="http://schemas.openxmlformats.org/officeDocument/2006/relationships/customXml" Target="../ink/ink2759.xml"/><Relationship Id="rId460" Type="http://schemas.openxmlformats.org/officeDocument/2006/relationships/image" Target="../media/image6250.png"/><Relationship Id="rId48" Type="http://schemas.openxmlformats.org/officeDocument/2006/relationships/customXml" Target="../ink/ink2628.xml"/><Relationship Id="rId113" Type="http://schemas.openxmlformats.org/officeDocument/2006/relationships/image" Target="../media/image6078.png"/><Relationship Id="rId320" Type="http://schemas.openxmlformats.org/officeDocument/2006/relationships/image" Target="../media/image6180.png"/><Relationship Id="rId155" Type="http://schemas.openxmlformats.org/officeDocument/2006/relationships/image" Target="../media/image6099.png"/><Relationship Id="rId197" Type="http://schemas.openxmlformats.org/officeDocument/2006/relationships/image" Target="../media/image5423.png"/><Relationship Id="rId362" Type="http://schemas.openxmlformats.org/officeDocument/2006/relationships/image" Target="../media/image6201.png"/><Relationship Id="rId418" Type="http://schemas.openxmlformats.org/officeDocument/2006/relationships/image" Target="../media/image6229.png"/><Relationship Id="rId222" Type="http://schemas.openxmlformats.org/officeDocument/2006/relationships/customXml" Target="../ink/ink2715.xml"/><Relationship Id="rId264" Type="http://schemas.openxmlformats.org/officeDocument/2006/relationships/customXml" Target="../ink/ink2736.xml"/><Relationship Id="rId471" Type="http://schemas.openxmlformats.org/officeDocument/2006/relationships/customXml" Target="../ink/ink2840.xml"/><Relationship Id="rId17" Type="http://schemas.openxmlformats.org/officeDocument/2006/relationships/image" Target="../media/image6030.png"/><Relationship Id="rId59" Type="http://schemas.openxmlformats.org/officeDocument/2006/relationships/image" Target="../media/image6051.png"/><Relationship Id="rId124" Type="http://schemas.openxmlformats.org/officeDocument/2006/relationships/customXml" Target="../ink/ink2666.xml"/><Relationship Id="rId70" Type="http://schemas.openxmlformats.org/officeDocument/2006/relationships/customXml" Target="../ink/ink2639.xml"/><Relationship Id="rId166" Type="http://schemas.openxmlformats.org/officeDocument/2006/relationships/customXml" Target="../ink/ink2687.xml"/><Relationship Id="rId331" Type="http://schemas.openxmlformats.org/officeDocument/2006/relationships/customXml" Target="../ink/ink2770.xml"/><Relationship Id="rId373" Type="http://schemas.openxmlformats.org/officeDocument/2006/relationships/customXml" Target="../ink/ink2791.xml"/><Relationship Id="rId429" Type="http://schemas.openxmlformats.org/officeDocument/2006/relationships/customXml" Target="../ink/ink2819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6137.png"/><Relationship Id="rId440" Type="http://schemas.openxmlformats.org/officeDocument/2006/relationships/image" Target="../media/image6240.png"/><Relationship Id="rId28" Type="http://schemas.openxmlformats.org/officeDocument/2006/relationships/customXml" Target="../ink/ink2618.xml"/><Relationship Id="rId275" Type="http://schemas.openxmlformats.org/officeDocument/2006/relationships/image" Target="../media/image6158.png"/><Relationship Id="rId300" Type="http://schemas.openxmlformats.org/officeDocument/2006/relationships/customXml" Target="../ink/ink2754.xml"/><Relationship Id="rId482" Type="http://schemas.openxmlformats.org/officeDocument/2006/relationships/image" Target="../media/image6261.png"/><Relationship Id="rId81" Type="http://schemas.openxmlformats.org/officeDocument/2006/relationships/image" Target="../media/image6062.png"/><Relationship Id="rId135" Type="http://schemas.openxmlformats.org/officeDocument/2006/relationships/image" Target="../media/image6089.png"/><Relationship Id="rId177" Type="http://schemas.openxmlformats.org/officeDocument/2006/relationships/image" Target="../media/image6110.png"/><Relationship Id="rId342" Type="http://schemas.openxmlformats.org/officeDocument/2006/relationships/image" Target="../media/image6191.png"/><Relationship Id="rId384" Type="http://schemas.openxmlformats.org/officeDocument/2006/relationships/image" Target="../media/image6212.png"/><Relationship Id="rId202" Type="http://schemas.openxmlformats.org/officeDocument/2006/relationships/customXml" Target="../ink/ink2705.xml"/><Relationship Id="rId244" Type="http://schemas.openxmlformats.org/officeDocument/2006/relationships/customXml" Target="../ink/ink2726.xml"/><Relationship Id="rId39" Type="http://schemas.openxmlformats.org/officeDocument/2006/relationships/image" Target="../media/image6041.png"/><Relationship Id="rId286" Type="http://schemas.openxmlformats.org/officeDocument/2006/relationships/customXml" Target="../ink/ink2747.xml"/><Relationship Id="rId451" Type="http://schemas.openxmlformats.org/officeDocument/2006/relationships/customXml" Target="../ink/ink2830.xml"/><Relationship Id="rId493" Type="http://schemas.openxmlformats.org/officeDocument/2006/relationships/customXml" Target="../ink/ink2851.xml"/><Relationship Id="rId507" Type="http://schemas.openxmlformats.org/officeDocument/2006/relationships/customXml" Target="../ink/ink2858.xml"/><Relationship Id="rId50" Type="http://schemas.openxmlformats.org/officeDocument/2006/relationships/customXml" Target="../ink/ink2629.xml"/><Relationship Id="rId104" Type="http://schemas.openxmlformats.org/officeDocument/2006/relationships/customXml" Target="../ink/ink2656.xml"/><Relationship Id="rId146" Type="http://schemas.openxmlformats.org/officeDocument/2006/relationships/customXml" Target="../ink/ink2677.xml"/><Relationship Id="rId188" Type="http://schemas.openxmlformats.org/officeDocument/2006/relationships/customXml" Target="../ink/ink2698.xml"/><Relationship Id="rId311" Type="http://schemas.openxmlformats.org/officeDocument/2006/relationships/customXml" Target="../ink/ink2760.xml"/><Relationship Id="rId353" Type="http://schemas.openxmlformats.org/officeDocument/2006/relationships/customXml" Target="../ink/ink2781.xml"/><Relationship Id="rId395" Type="http://schemas.openxmlformats.org/officeDocument/2006/relationships/customXml" Target="../ink/ink2802.xml"/><Relationship Id="rId409" Type="http://schemas.openxmlformats.org/officeDocument/2006/relationships/customXml" Target="../ink/ink2809.xml"/><Relationship Id="rId92" Type="http://schemas.openxmlformats.org/officeDocument/2006/relationships/customXml" Target="../ink/ink2650.xml"/><Relationship Id="rId213" Type="http://schemas.openxmlformats.org/officeDocument/2006/relationships/image" Target="../media/image6127.png"/><Relationship Id="rId420" Type="http://schemas.openxmlformats.org/officeDocument/2006/relationships/image" Target="../media/image6230.png"/><Relationship Id="rId255" Type="http://schemas.openxmlformats.org/officeDocument/2006/relationships/image" Target="../media/image6148.png"/><Relationship Id="rId297" Type="http://schemas.openxmlformats.org/officeDocument/2006/relationships/image" Target="../media/image6169.png"/><Relationship Id="rId462" Type="http://schemas.openxmlformats.org/officeDocument/2006/relationships/image" Target="../media/image6251.png"/><Relationship Id="rId115" Type="http://schemas.openxmlformats.org/officeDocument/2006/relationships/image" Target="../media/image6079.png"/><Relationship Id="rId157" Type="http://schemas.openxmlformats.org/officeDocument/2006/relationships/image" Target="../media/image6100.png"/><Relationship Id="rId322" Type="http://schemas.openxmlformats.org/officeDocument/2006/relationships/image" Target="../media/image6181.png"/><Relationship Id="rId364" Type="http://schemas.openxmlformats.org/officeDocument/2006/relationships/image" Target="../media/image6202.png"/><Relationship Id="rId61" Type="http://schemas.openxmlformats.org/officeDocument/2006/relationships/image" Target="../media/image6052.png"/><Relationship Id="rId199" Type="http://schemas.openxmlformats.org/officeDocument/2006/relationships/image" Target="../media/image6120.png"/><Relationship Id="rId19" Type="http://schemas.openxmlformats.org/officeDocument/2006/relationships/image" Target="../media/image6031.png"/><Relationship Id="rId224" Type="http://schemas.openxmlformats.org/officeDocument/2006/relationships/customXml" Target="../ink/ink2716.xml"/><Relationship Id="rId266" Type="http://schemas.openxmlformats.org/officeDocument/2006/relationships/customXml" Target="../ink/ink2737.xml"/><Relationship Id="rId431" Type="http://schemas.openxmlformats.org/officeDocument/2006/relationships/customXml" Target="../ink/ink2820.xml"/><Relationship Id="rId473" Type="http://schemas.openxmlformats.org/officeDocument/2006/relationships/customXml" Target="../ink/ink2841.xml"/><Relationship Id="rId30" Type="http://schemas.openxmlformats.org/officeDocument/2006/relationships/customXml" Target="../ink/ink2619.xml"/><Relationship Id="rId126" Type="http://schemas.openxmlformats.org/officeDocument/2006/relationships/customXml" Target="../ink/ink2667.xml"/><Relationship Id="rId168" Type="http://schemas.openxmlformats.org/officeDocument/2006/relationships/customXml" Target="../ink/ink2688.xml"/><Relationship Id="rId333" Type="http://schemas.openxmlformats.org/officeDocument/2006/relationships/customXml" Target="../ink/ink2771.xml"/><Relationship Id="rId72" Type="http://schemas.openxmlformats.org/officeDocument/2006/relationships/customXml" Target="../ink/ink2640.xml"/><Relationship Id="rId375" Type="http://schemas.openxmlformats.org/officeDocument/2006/relationships/customXml" Target="../ink/ink2792.xml"/><Relationship Id="rId3" Type="http://schemas.openxmlformats.org/officeDocument/2006/relationships/image" Target="../media/image6023.png"/><Relationship Id="rId235" Type="http://schemas.openxmlformats.org/officeDocument/2006/relationships/image" Target="../media/image6138.png"/><Relationship Id="rId277" Type="http://schemas.openxmlformats.org/officeDocument/2006/relationships/image" Target="../media/image6159.png"/><Relationship Id="rId400" Type="http://schemas.openxmlformats.org/officeDocument/2006/relationships/image" Target="../media/image6220.png"/><Relationship Id="rId442" Type="http://schemas.openxmlformats.org/officeDocument/2006/relationships/image" Target="../media/image6241.png"/><Relationship Id="rId484" Type="http://schemas.openxmlformats.org/officeDocument/2006/relationships/image" Target="../media/image6262.png"/><Relationship Id="rId137" Type="http://schemas.openxmlformats.org/officeDocument/2006/relationships/image" Target="../media/image6090.png"/><Relationship Id="rId302" Type="http://schemas.openxmlformats.org/officeDocument/2006/relationships/image" Target="../media/image6171.png"/><Relationship Id="rId344" Type="http://schemas.openxmlformats.org/officeDocument/2006/relationships/image" Target="../media/image6192.png"/><Relationship Id="rId41" Type="http://schemas.openxmlformats.org/officeDocument/2006/relationships/image" Target="../media/image6042.png"/><Relationship Id="rId83" Type="http://schemas.openxmlformats.org/officeDocument/2006/relationships/image" Target="../media/image6063.png"/><Relationship Id="rId179" Type="http://schemas.openxmlformats.org/officeDocument/2006/relationships/image" Target="../media/image6111.png"/><Relationship Id="rId386" Type="http://schemas.openxmlformats.org/officeDocument/2006/relationships/image" Target="../media/image6213.png"/><Relationship Id="rId190" Type="http://schemas.openxmlformats.org/officeDocument/2006/relationships/customXml" Target="../ink/ink2699.xml"/><Relationship Id="rId204" Type="http://schemas.openxmlformats.org/officeDocument/2006/relationships/customXml" Target="../ink/ink2706.xml"/><Relationship Id="rId246" Type="http://schemas.openxmlformats.org/officeDocument/2006/relationships/customXml" Target="../ink/ink2727.xml"/><Relationship Id="rId288" Type="http://schemas.openxmlformats.org/officeDocument/2006/relationships/customXml" Target="../ink/ink2748.xml"/><Relationship Id="rId411" Type="http://schemas.openxmlformats.org/officeDocument/2006/relationships/customXml" Target="../ink/ink2810.xml"/><Relationship Id="rId453" Type="http://schemas.openxmlformats.org/officeDocument/2006/relationships/customXml" Target="../ink/ink2831.xml"/><Relationship Id="rId509" Type="http://schemas.openxmlformats.org/officeDocument/2006/relationships/customXml" Target="../ink/ink2859.xml"/><Relationship Id="rId106" Type="http://schemas.openxmlformats.org/officeDocument/2006/relationships/customXml" Target="../ink/ink2657.xml"/><Relationship Id="rId313" Type="http://schemas.openxmlformats.org/officeDocument/2006/relationships/customXml" Target="../ink/ink2761.xml"/><Relationship Id="rId495" Type="http://schemas.openxmlformats.org/officeDocument/2006/relationships/customXml" Target="../ink/ink2852.xml"/><Relationship Id="rId10" Type="http://schemas.openxmlformats.org/officeDocument/2006/relationships/customXml" Target="../ink/ink2609.xml"/><Relationship Id="rId52" Type="http://schemas.openxmlformats.org/officeDocument/2006/relationships/customXml" Target="../ink/ink2630.xml"/><Relationship Id="rId94" Type="http://schemas.openxmlformats.org/officeDocument/2006/relationships/customXml" Target="../ink/ink2651.xml"/><Relationship Id="rId148" Type="http://schemas.openxmlformats.org/officeDocument/2006/relationships/customXml" Target="../ink/ink2678.xml"/><Relationship Id="rId355" Type="http://schemas.openxmlformats.org/officeDocument/2006/relationships/customXml" Target="../ink/ink2782.xml"/><Relationship Id="rId397" Type="http://schemas.openxmlformats.org/officeDocument/2006/relationships/customXml" Target="../ink/ink2803.xml"/><Relationship Id="rId215" Type="http://schemas.openxmlformats.org/officeDocument/2006/relationships/image" Target="../media/image6128.png"/><Relationship Id="rId257" Type="http://schemas.openxmlformats.org/officeDocument/2006/relationships/image" Target="../media/image6149.png"/><Relationship Id="rId422" Type="http://schemas.openxmlformats.org/officeDocument/2006/relationships/image" Target="../media/image6231.png"/><Relationship Id="rId464" Type="http://schemas.openxmlformats.org/officeDocument/2006/relationships/image" Target="../media/image625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918.xml"/><Relationship Id="rId21" Type="http://schemas.openxmlformats.org/officeDocument/2006/relationships/customXml" Target="../ink/ink2870.xml"/><Relationship Id="rId63" Type="http://schemas.openxmlformats.org/officeDocument/2006/relationships/customXml" Target="../ink/ink2891.xml"/><Relationship Id="rId159" Type="http://schemas.openxmlformats.org/officeDocument/2006/relationships/customXml" Target="../ink/ink2939.xml"/><Relationship Id="rId170" Type="http://schemas.openxmlformats.org/officeDocument/2006/relationships/image" Target="../media/image6360.png"/><Relationship Id="rId226" Type="http://schemas.openxmlformats.org/officeDocument/2006/relationships/image" Target="../media/image6388.png"/><Relationship Id="rId107" Type="http://schemas.openxmlformats.org/officeDocument/2006/relationships/customXml" Target="../ink/ink2913.xml"/><Relationship Id="rId268" Type="http://schemas.openxmlformats.org/officeDocument/2006/relationships/image" Target="../media/image6409.png"/><Relationship Id="rId11" Type="http://schemas.openxmlformats.org/officeDocument/2006/relationships/customXml" Target="../ink/ink2865.xml"/><Relationship Id="rId32" Type="http://schemas.openxmlformats.org/officeDocument/2006/relationships/image" Target="../media/image6291.png"/><Relationship Id="rId53" Type="http://schemas.openxmlformats.org/officeDocument/2006/relationships/customXml" Target="../ink/ink2886.xml"/><Relationship Id="rId74" Type="http://schemas.openxmlformats.org/officeDocument/2006/relationships/image" Target="../media/image6312.png"/><Relationship Id="rId128" Type="http://schemas.openxmlformats.org/officeDocument/2006/relationships/image" Target="../media/image6339.png"/><Relationship Id="rId149" Type="http://schemas.openxmlformats.org/officeDocument/2006/relationships/customXml" Target="../ink/ink2934.xml"/><Relationship Id="rId5" Type="http://schemas.openxmlformats.org/officeDocument/2006/relationships/customXml" Target="../ink/ink2862.xml"/><Relationship Id="rId95" Type="http://schemas.openxmlformats.org/officeDocument/2006/relationships/customXml" Target="../ink/ink2907.xml"/><Relationship Id="rId160" Type="http://schemas.openxmlformats.org/officeDocument/2006/relationships/image" Target="../media/image6355.png"/><Relationship Id="rId181" Type="http://schemas.openxmlformats.org/officeDocument/2006/relationships/customXml" Target="../ink/ink2950.xml"/><Relationship Id="rId216" Type="http://schemas.openxmlformats.org/officeDocument/2006/relationships/image" Target="../media/image6383.png"/><Relationship Id="rId237" Type="http://schemas.openxmlformats.org/officeDocument/2006/relationships/customXml" Target="../ink/ink2978.xml"/><Relationship Id="rId258" Type="http://schemas.openxmlformats.org/officeDocument/2006/relationships/image" Target="../media/image6404.png"/><Relationship Id="rId22" Type="http://schemas.openxmlformats.org/officeDocument/2006/relationships/image" Target="../media/image6286.png"/><Relationship Id="rId43" Type="http://schemas.openxmlformats.org/officeDocument/2006/relationships/customXml" Target="../ink/ink2881.xml"/><Relationship Id="rId64" Type="http://schemas.openxmlformats.org/officeDocument/2006/relationships/image" Target="../media/image6307.png"/><Relationship Id="rId118" Type="http://schemas.openxmlformats.org/officeDocument/2006/relationships/image" Target="../media/image6334.png"/><Relationship Id="rId139" Type="http://schemas.openxmlformats.org/officeDocument/2006/relationships/customXml" Target="../ink/ink2929.xml"/><Relationship Id="rId85" Type="http://schemas.openxmlformats.org/officeDocument/2006/relationships/customXml" Target="../ink/ink2902.xml"/><Relationship Id="rId150" Type="http://schemas.openxmlformats.org/officeDocument/2006/relationships/image" Target="../media/image6350.png"/><Relationship Id="rId171" Type="http://schemas.openxmlformats.org/officeDocument/2006/relationships/customXml" Target="../ink/ink2945.xml"/><Relationship Id="rId192" Type="http://schemas.openxmlformats.org/officeDocument/2006/relationships/image" Target="../media/image6371.png"/><Relationship Id="rId206" Type="http://schemas.openxmlformats.org/officeDocument/2006/relationships/image" Target="../media/image6378.png"/><Relationship Id="rId227" Type="http://schemas.openxmlformats.org/officeDocument/2006/relationships/customXml" Target="../ink/ink2973.xml"/><Relationship Id="rId248" Type="http://schemas.openxmlformats.org/officeDocument/2006/relationships/image" Target="../media/image6399.png"/><Relationship Id="rId12" Type="http://schemas.openxmlformats.org/officeDocument/2006/relationships/image" Target="../media/image6281.png"/><Relationship Id="rId33" Type="http://schemas.openxmlformats.org/officeDocument/2006/relationships/customXml" Target="../ink/ink2876.xml"/><Relationship Id="rId108" Type="http://schemas.openxmlformats.org/officeDocument/2006/relationships/image" Target="../media/image6329.png"/><Relationship Id="rId129" Type="http://schemas.openxmlformats.org/officeDocument/2006/relationships/customXml" Target="../ink/ink2924.xml"/><Relationship Id="rId54" Type="http://schemas.openxmlformats.org/officeDocument/2006/relationships/image" Target="../media/image6302.png"/><Relationship Id="rId75" Type="http://schemas.openxmlformats.org/officeDocument/2006/relationships/customXml" Target="../ink/ink2897.xml"/><Relationship Id="rId96" Type="http://schemas.openxmlformats.org/officeDocument/2006/relationships/image" Target="../media/image6323.png"/><Relationship Id="rId140" Type="http://schemas.openxmlformats.org/officeDocument/2006/relationships/image" Target="../media/image6345.png"/><Relationship Id="rId161" Type="http://schemas.openxmlformats.org/officeDocument/2006/relationships/customXml" Target="../ink/ink2940.xml"/><Relationship Id="rId182" Type="http://schemas.openxmlformats.org/officeDocument/2006/relationships/image" Target="../media/image6366.png"/><Relationship Id="rId217" Type="http://schemas.openxmlformats.org/officeDocument/2006/relationships/customXml" Target="../ink/ink2968.xml"/><Relationship Id="rId6" Type="http://schemas.openxmlformats.org/officeDocument/2006/relationships/image" Target="../media/image6278.png"/><Relationship Id="rId238" Type="http://schemas.openxmlformats.org/officeDocument/2006/relationships/image" Target="../media/image6394.png"/><Relationship Id="rId259" Type="http://schemas.openxmlformats.org/officeDocument/2006/relationships/customXml" Target="../ink/ink2989.xml"/><Relationship Id="rId23" Type="http://schemas.openxmlformats.org/officeDocument/2006/relationships/customXml" Target="../ink/ink2871.xml"/><Relationship Id="rId119" Type="http://schemas.openxmlformats.org/officeDocument/2006/relationships/customXml" Target="../ink/ink2919.xml"/><Relationship Id="rId44" Type="http://schemas.openxmlformats.org/officeDocument/2006/relationships/image" Target="../media/image6297.png"/><Relationship Id="rId65" Type="http://schemas.openxmlformats.org/officeDocument/2006/relationships/customXml" Target="../ink/ink2892.xml"/><Relationship Id="rId86" Type="http://schemas.openxmlformats.org/officeDocument/2006/relationships/image" Target="../media/image6318.png"/><Relationship Id="rId130" Type="http://schemas.openxmlformats.org/officeDocument/2006/relationships/image" Target="../media/image6340.png"/><Relationship Id="rId151" Type="http://schemas.openxmlformats.org/officeDocument/2006/relationships/customXml" Target="../ink/ink2935.xml"/><Relationship Id="rId172" Type="http://schemas.openxmlformats.org/officeDocument/2006/relationships/image" Target="../media/image6361.png"/><Relationship Id="rId193" Type="http://schemas.openxmlformats.org/officeDocument/2006/relationships/customXml" Target="../ink/ink2956.xml"/><Relationship Id="rId207" Type="http://schemas.openxmlformats.org/officeDocument/2006/relationships/customXml" Target="../ink/ink2963.xml"/><Relationship Id="rId228" Type="http://schemas.openxmlformats.org/officeDocument/2006/relationships/image" Target="../media/image6389.png"/><Relationship Id="rId249" Type="http://schemas.openxmlformats.org/officeDocument/2006/relationships/customXml" Target="../ink/ink2984.xml"/><Relationship Id="rId13" Type="http://schemas.openxmlformats.org/officeDocument/2006/relationships/customXml" Target="../ink/ink2866.xml"/><Relationship Id="rId109" Type="http://schemas.openxmlformats.org/officeDocument/2006/relationships/customXml" Target="../ink/ink2914.xml"/><Relationship Id="rId260" Type="http://schemas.openxmlformats.org/officeDocument/2006/relationships/image" Target="../media/image6405.png"/><Relationship Id="rId34" Type="http://schemas.openxmlformats.org/officeDocument/2006/relationships/image" Target="../media/image6292.png"/><Relationship Id="rId55" Type="http://schemas.openxmlformats.org/officeDocument/2006/relationships/customXml" Target="../ink/ink2887.xml"/><Relationship Id="rId76" Type="http://schemas.openxmlformats.org/officeDocument/2006/relationships/image" Target="../media/image6313.png"/><Relationship Id="rId97" Type="http://schemas.openxmlformats.org/officeDocument/2006/relationships/customXml" Target="../ink/ink2908.xml"/><Relationship Id="rId120" Type="http://schemas.openxmlformats.org/officeDocument/2006/relationships/image" Target="../media/image6335.png"/><Relationship Id="rId141" Type="http://schemas.openxmlformats.org/officeDocument/2006/relationships/customXml" Target="../ink/ink2930.xml"/><Relationship Id="rId7" Type="http://schemas.openxmlformats.org/officeDocument/2006/relationships/customXml" Target="../ink/ink2863.xml"/><Relationship Id="rId162" Type="http://schemas.openxmlformats.org/officeDocument/2006/relationships/image" Target="../media/image6356.png"/><Relationship Id="rId183" Type="http://schemas.openxmlformats.org/officeDocument/2006/relationships/customXml" Target="../ink/ink2951.xml"/><Relationship Id="rId218" Type="http://schemas.openxmlformats.org/officeDocument/2006/relationships/image" Target="../media/image6384.png"/><Relationship Id="rId239" Type="http://schemas.openxmlformats.org/officeDocument/2006/relationships/customXml" Target="../ink/ink2979.xml"/><Relationship Id="rId250" Type="http://schemas.openxmlformats.org/officeDocument/2006/relationships/image" Target="../media/image6400.png"/><Relationship Id="rId24" Type="http://schemas.openxmlformats.org/officeDocument/2006/relationships/image" Target="../media/image6287.png"/><Relationship Id="rId45" Type="http://schemas.openxmlformats.org/officeDocument/2006/relationships/customXml" Target="../ink/ink2882.xml"/><Relationship Id="rId66" Type="http://schemas.openxmlformats.org/officeDocument/2006/relationships/image" Target="../media/image6308.png"/><Relationship Id="rId87" Type="http://schemas.openxmlformats.org/officeDocument/2006/relationships/customXml" Target="../ink/ink2903.xml"/><Relationship Id="rId110" Type="http://schemas.openxmlformats.org/officeDocument/2006/relationships/image" Target="../media/image6330.png"/><Relationship Id="rId131" Type="http://schemas.openxmlformats.org/officeDocument/2006/relationships/customXml" Target="../ink/ink2925.xml"/><Relationship Id="rId152" Type="http://schemas.openxmlformats.org/officeDocument/2006/relationships/image" Target="../media/image6351.png"/><Relationship Id="rId173" Type="http://schemas.openxmlformats.org/officeDocument/2006/relationships/customXml" Target="../ink/ink2946.xml"/><Relationship Id="rId194" Type="http://schemas.openxmlformats.org/officeDocument/2006/relationships/image" Target="../media/image6372.png"/><Relationship Id="rId208" Type="http://schemas.openxmlformats.org/officeDocument/2006/relationships/image" Target="../media/image6379.png"/><Relationship Id="rId229" Type="http://schemas.openxmlformats.org/officeDocument/2006/relationships/customXml" Target="../ink/ink2974.xml"/><Relationship Id="rId240" Type="http://schemas.openxmlformats.org/officeDocument/2006/relationships/image" Target="../media/image6395.png"/><Relationship Id="rId261" Type="http://schemas.openxmlformats.org/officeDocument/2006/relationships/customXml" Target="../ink/ink2990.xml"/><Relationship Id="rId14" Type="http://schemas.openxmlformats.org/officeDocument/2006/relationships/image" Target="../media/image6282.png"/><Relationship Id="rId35" Type="http://schemas.openxmlformats.org/officeDocument/2006/relationships/customXml" Target="../ink/ink2877.xml"/><Relationship Id="rId56" Type="http://schemas.openxmlformats.org/officeDocument/2006/relationships/image" Target="../media/image6303.png"/><Relationship Id="rId77" Type="http://schemas.openxmlformats.org/officeDocument/2006/relationships/customXml" Target="../ink/ink2898.xml"/><Relationship Id="rId100" Type="http://schemas.openxmlformats.org/officeDocument/2006/relationships/image" Target="../media/image6325.png"/><Relationship Id="rId8" Type="http://schemas.openxmlformats.org/officeDocument/2006/relationships/image" Target="../media/image6279.png"/><Relationship Id="rId98" Type="http://schemas.openxmlformats.org/officeDocument/2006/relationships/image" Target="../media/image6324.png"/><Relationship Id="rId121" Type="http://schemas.openxmlformats.org/officeDocument/2006/relationships/customXml" Target="../ink/ink2920.xml"/><Relationship Id="rId142" Type="http://schemas.openxmlformats.org/officeDocument/2006/relationships/image" Target="../media/image6346.png"/><Relationship Id="rId163" Type="http://schemas.openxmlformats.org/officeDocument/2006/relationships/customXml" Target="../ink/ink2941.xml"/><Relationship Id="rId184" Type="http://schemas.openxmlformats.org/officeDocument/2006/relationships/image" Target="../media/image6367.png"/><Relationship Id="rId219" Type="http://schemas.openxmlformats.org/officeDocument/2006/relationships/customXml" Target="../ink/ink2969.xml"/><Relationship Id="rId230" Type="http://schemas.openxmlformats.org/officeDocument/2006/relationships/image" Target="../media/image6390.png"/><Relationship Id="rId251" Type="http://schemas.openxmlformats.org/officeDocument/2006/relationships/customXml" Target="../ink/ink2985.xml"/><Relationship Id="rId25" Type="http://schemas.openxmlformats.org/officeDocument/2006/relationships/customXml" Target="../ink/ink2872.xml"/><Relationship Id="rId46" Type="http://schemas.openxmlformats.org/officeDocument/2006/relationships/image" Target="../media/image6298.png"/><Relationship Id="rId67" Type="http://schemas.openxmlformats.org/officeDocument/2006/relationships/customXml" Target="../ink/ink2893.xml"/><Relationship Id="rId88" Type="http://schemas.openxmlformats.org/officeDocument/2006/relationships/image" Target="../media/image6319.png"/><Relationship Id="rId111" Type="http://schemas.openxmlformats.org/officeDocument/2006/relationships/customXml" Target="../ink/ink2915.xml"/><Relationship Id="rId132" Type="http://schemas.openxmlformats.org/officeDocument/2006/relationships/image" Target="../media/image6341.png"/><Relationship Id="rId153" Type="http://schemas.openxmlformats.org/officeDocument/2006/relationships/customXml" Target="../ink/ink2936.xml"/><Relationship Id="rId174" Type="http://schemas.openxmlformats.org/officeDocument/2006/relationships/image" Target="../media/image6362.png"/><Relationship Id="rId195" Type="http://schemas.openxmlformats.org/officeDocument/2006/relationships/customXml" Target="../ink/ink2957.xml"/><Relationship Id="rId209" Type="http://schemas.openxmlformats.org/officeDocument/2006/relationships/customXml" Target="../ink/ink2964.xml"/><Relationship Id="rId220" Type="http://schemas.openxmlformats.org/officeDocument/2006/relationships/image" Target="../media/image6385.png"/><Relationship Id="rId241" Type="http://schemas.openxmlformats.org/officeDocument/2006/relationships/customXml" Target="../ink/ink2980.xml"/><Relationship Id="rId15" Type="http://schemas.openxmlformats.org/officeDocument/2006/relationships/customXml" Target="../ink/ink2867.xml"/><Relationship Id="rId36" Type="http://schemas.openxmlformats.org/officeDocument/2006/relationships/image" Target="../media/image6293.png"/><Relationship Id="rId57" Type="http://schemas.openxmlformats.org/officeDocument/2006/relationships/customXml" Target="../ink/ink2888.xml"/><Relationship Id="rId262" Type="http://schemas.openxmlformats.org/officeDocument/2006/relationships/image" Target="../media/image6406.png"/><Relationship Id="rId78" Type="http://schemas.openxmlformats.org/officeDocument/2006/relationships/image" Target="../media/image6314.png"/><Relationship Id="rId99" Type="http://schemas.openxmlformats.org/officeDocument/2006/relationships/customXml" Target="../ink/ink2909.xml"/><Relationship Id="rId101" Type="http://schemas.openxmlformats.org/officeDocument/2006/relationships/customXml" Target="../ink/ink2910.xml"/><Relationship Id="rId122" Type="http://schemas.openxmlformats.org/officeDocument/2006/relationships/image" Target="../media/image6336.png"/><Relationship Id="rId143" Type="http://schemas.openxmlformats.org/officeDocument/2006/relationships/customXml" Target="../ink/ink2931.xml"/><Relationship Id="rId164" Type="http://schemas.openxmlformats.org/officeDocument/2006/relationships/image" Target="../media/image6357.png"/><Relationship Id="rId185" Type="http://schemas.openxmlformats.org/officeDocument/2006/relationships/customXml" Target="../ink/ink2952.xml"/><Relationship Id="rId9" Type="http://schemas.openxmlformats.org/officeDocument/2006/relationships/customXml" Target="../ink/ink2864.xml"/><Relationship Id="rId210" Type="http://schemas.openxmlformats.org/officeDocument/2006/relationships/image" Target="../media/image6380.png"/><Relationship Id="rId26" Type="http://schemas.openxmlformats.org/officeDocument/2006/relationships/image" Target="../media/image6288.png"/><Relationship Id="rId231" Type="http://schemas.openxmlformats.org/officeDocument/2006/relationships/customXml" Target="../ink/ink2975.xml"/><Relationship Id="rId252" Type="http://schemas.openxmlformats.org/officeDocument/2006/relationships/image" Target="../media/image6401.png"/><Relationship Id="rId47" Type="http://schemas.openxmlformats.org/officeDocument/2006/relationships/customXml" Target="../ink/ink2883.xml"/><Relationship Id="rId68" Type="http://schemas.openxmlformats.org/officeDocument/2006/relationships/image" Target="../media/image6309.png"/><Relationship Id="rId89" Type="http://schemas.openxmlformats.org/officeDocument/2006/relationships/customXml" Target="../ink/ink2904.xml"/><Relationship Id="rId112" Type="http://schemas.openxmlformats.org/officeDocument/2006/relationships/image" Target="../media/image6331.png"/><Relationship Id="rId133" Type="http://schemas.openxmlformats.org/officeDocument/2006/relationships/customXml" Target="../ink/ink2926.xml"/><Relationship Id="rId154" Type="http://schemas.openxmlformats.org/officeDocument/2006/relationships/image" Target="../media/image6352.png"/><Relationship Id="rId175" Type="http://schemas.openxmlformats.org/officeDocument/2006/relationships/customXml" Target="../ink/ink2947.xml"/><Relationship Id="rId196" Type="http://schemas.openxmlformats.org/officeDocument/2006/relationships/image" Target="../media/image6373.png"/><Relationship Id="rId200" Type="http://schemas.openxmlformats.org/officeDocument/2006/relationships/image" Target="../media/image6375.png"/><Relationship Id="rId16" Type="http://schemas.openxmlformats.org/officeDocument/2006/relationships/image" Target="../media/image6283.png"/><Relationship Id="rId221" Type="http://schemas.openxmlformats.org/officeDocument/2006/relationships/customXml" Target="../ink/ink2970.xml"/><Relationship Id="rId242" Type="http://schemas.openxmlformats.org/officeDocument/2006/relationships/image" Target="../media/image6396.png"/><Relationship Id="rId263" Type="http://schemas.openxmlformats.org/officeDocument/2006/relationships/customXml" Target="../ink/ink2991.xml"/><Relationship Id="rId37" Type="http://schemas.openxmlformats.org/officeDocument/2006/relationships/customXml" Target="../ink/ink2878.xml"/><Relationship Id="rId58" Type="http://schemas.openxmlformats.org/officeDocument/2006/relationships/image" Target="../media/image6304.png"/><Relationship Id="rId79" Type="http://schemas.openxmlformats.org/officeDocument/2006/relationships/customXml" Target="../ink/ink2899.xml"/><Relationship Id="rId102" Type="http://schemas.openxmlformats.org/officeDocument/2006/relationships/image" Target="../media/image6326.png"/><Relationship Id="rId123" Type="http://schemas.openxmlformats.org/officeDocument/2006/relationships/customXml" Target="../ink/ink2921.xml"/><Relationship Id="rId144" Type="http://schemas.openxmlformats.org/officeDocument/2006/relationships/image" Target="../media/image6347.png"/><Relationship Id="rId90" Type="http://schemas.openxmlformats.org/officeDocument/2006/relationships/image" Target="../media/image6320.png"/><Relationship Id="rId165" Type="http://schemas.openxmlformats.org/officeDocument/2006/relationships/customXml" Target="../ink/ink2942.xml"/><Relationship Id="rId186" Type="http://schemas.openxmlformats.org/officeDocument/2006/relationships/image" Target="../media/image6368.png"/><Relationship Id="rId211" Type="http://schemas.openxmlformats.org/officeDocument/2006/relationships/customXml" Target="../ink/ink2965.xml"/><Relationship Id="rId232" Type="http://schemas.openxmlformats.org/officeDocument/2006/relationships/image" Target="../media/image6391.png"/><Relationship Id="rId253" Type="http://schemas.openxmlformats.org/officeDocument/2006/relationships/customXml" Target="../ink/ink2986.xml"/><Relationship Id="rId27" Type="http://schemas.openxmlformats.org/officeDocument/2006/relationships/customXml" Target="../ink/ink2873.xml"/><Relationship Id="rId48" Type="http://schemas.openxmlformats.org/officeDocument/2006/relationships/image" Target="../media/image6299.png"/><Relationship Id="rId69" Type="http://schemas.openxmlformats.org/officeDocument/2006/relationships/customXml" Target="../ink/ink2894.xml"/><Relationship Id="rId113" Type="http://schemas.openxmlformats.org/officeDocument/2006/relationships/customXml" Target="../ink/ink2916.xml"/><Relationship Id="rId134" Type="http://schemas.openxmlformats.org/officeDocument/2006/relationships/image" Target="../media/image6342.png"/><Relationship Id="rId80" Type="http://schemas.openxmlformats.org/officeDocument/2006/relationships/image" Target="../media/image6315.png"/><Relationship Id="rId155" Type="http://schemas.openxmlformats.org/officeDocument/2006/relationships/customXml" Target="../ink/ink2937.xml"/><Relationship Id="rId176" Type="http://schemas.openxmlformats.org/officeDocument/2006/relationships/image" Target="../media/image6363.png"/><Relationship Id="rId197" Type="http://schemas.openxmlformats.org/officeDocument/2006/relationships/customXml" Target="../ink/ink2958.xml"/><Relationship Id="rId201" Type="http://schemas.openxmlformats.org/officeDocument/2006/relationships/customXml" Target="../ink/ink2960.xml"/><Relationship Id="rId222" Type="http://schemas.openxmlformats.org/officeDocument/2006/relationships/image" Target="../media/image6386.png"/><Relationship Id="rId243" Type="http://schemas.openxmlformats.org/officeDocument/2006/relationships/customXml" Target="../ink/ink2981.xml"/><Relationship Id="rId264" Type="http://schemas.openxmlformats.org/officeDocument/2006/relationships/image" Target="../media/image6407.png"/><Relationship Id="rId17" Type="http://schemas.openxmlformats.org/officeDocument/2006/relationships/customXml" Target="../ink/ink2868.xml"/><Relationship Id="rId38" Type="http://schemas.openxmlformats.org/officeDocument/2006/relationships/image" Target="../media/image6294.png"/><Relationship Id="rId59" Type="http://schemas.openxmlformats.org/officeDocument/2006/relationships/customXml" Target="../ink/ink2889.xml"/><Relationship Id="rId103" Type="http://schemas.openxmlformats.org/officeDocument/2006/relationships/customXml" Target="../ink/ink2911.xml"/><Relationship Id="rId124" Type="http://schemas.openxmlformats.org/officeDocument/2006/relationships/image" Target="../media/image6337.png"/><Relationship Id="rId70" Type="http://schemas.openxmlformats.org/officeDocument/2006/relationships/image" Target="../media/image6310.png"/><Relationship Id="rId91" Type="http://schemas.openxmlformats.org/officeDocument/2006/relationships/customXml" Target="../ink/ink2905.xml"/><Relationship Id="rId145" Type="http://schemas.openxmlformats.org/officeDocument/2006/relationships/customXml" Target="../ink/ink2932.xml"/><Relationship Id="rId166" Type="http://schemas.openxmlformats.org/officeDocument/2006/relationships/image" Target="../media/image6358.png"/><Relationship Id="rId187" Type="http://schemas.openxmlformats.org/officeDocument/2006/relationships/customXml" Target="../ink/ink2953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6381.png"/><Relationship Id="rId233" Type="http://schemas.openxmlformats.org/officeDocument/2006/relationships/customXml" Target="../ink/ink2976.xml"/><Relationship Id="rId254" Type="http://schemas.openxmlformats.org/officeDocument/2006/relationships/image" Target="../media/image6402.png"/><Relationship Id="rId28" Type="http://schemas.openxmlformats.org/officeDocument/2006/relationships/image" Target="../media/image6289.png"/><Relationship Id="rId49" Type="http://schemas.openxmlformats.org/officeDocument/2006/relationships/customXml" Target="../ink/ink2884.xml"/><Relationship Id="rId114" Type="http://schemas.openxmlformats.org/officeDocument/2006/relationships/image" Target="../media/image6332.png"/><Relationship Id="rId60" Type="http://schemas.openxmlformats.org/officeDocument/2006/relationships/image" Target="../media/image6305.png"/><Relationship Id="rId81" Type="http://schemas.openxmlformats.org/officeDocument/2006/relationships/customXml" Target="../ink/ink2900.xml"/><Relationship Id="rId135" Type="http://schemas.openxmlformats.org/officeDocument/2006/relationships/customXml" Target="../ink/ink2927.xml"/><Relationship Id="rId156" Type="http://schemas.openxmlformats.org/officeDocument/2006/relationships/image" Target="../media/image6353.png"/><Relationship Id="rId177" Type="http://schemas.openxmlformats.org/officeDocument/2006/relationships/customXml" Target="../ink/ink2948.xml"/><Relationship Id="rId198" Type="http://schemas.openxmlformats.org/officeDocument/2006/relationships/image" Target="../media/image6374.png"/><Relationship Id="rId202" Type="http://schemas.openxmlformats.org/officeDocument/2006/relationships/image" Target="../media/image6376.png"/><Relationship Id="rId223" Type="http://schemas.openxmlformats.org/officeDocument/2006/relationships/customXml" Target="../ink/ink2971.xml"/><Relationship Id="rId244" Type="http://schemas.openxmlformats.org/officeDocument/2006/relationships/image" Target="../media/image6397.png"/><Relationship Id="rId18" Type="http://schemas.openxmlformats.org/officeDocument/2006/relationships/image" Target="../media/image6284.png"/><Relationship Id="rId39" Type="http://schemas.openxmlformats.org/officeDocument/2006/relationships/customXml" Target="../ink/ink2879.xml"/><Relationship Id="rId265" Type="http://schemas.openxmlformats.org/officeDocument/2006/relationships/customXml" Target="../ink/ink2992.xml"/><Relationship Id="rId50" Type="http://schemas.openxmlformats.org/officeDocument/2006/relationships/image" Target="../media/image6300.png"/><Relationship Id="rId104" Type="http://schemas.openxmlformats.org/officeDocument/2006/relationships/image" Target="../media/image6327.png"/><Relationship Id="rId125" Type="http://schemas.openxmlformats.org/officeDocument/2006/relationships/customXml" Target="../ink/ink2922.xml"/><Relationship Id="rId146" Type="http://schemas.openxmlformats.org/officeDocument/2006/relationships/image" Target="../media/image6348.png"/><Relationship Id="rId167" Type="http://schemas.openxmlformats.org/officeDocument/2006/relationships/customXml" Target="../ink/ink2943.xml"/><Relationship Id="rId188" Type="http://schemas.openxmlformats.org/officeDocument/2006/relationships/image" Target="../media/image6369.png"/><Relationship Id="rId71" Type="http://schemas.openxmlformats.org/officeDocument/2006/relationships/customXml" Target="../ink/ink2895.xml"/><Relationship Id="rId92" Type="http://schemas.openxmlformats.org/officeDocument/2006/relationships/image" Target="../media/image6321.png"/><Relationship Id="rId213" Type="http://schemas.openxmlformats.org/officeDocument/2006/relationships/customXml" Target="../ink/ink2966.xml"/><Relationship Id="rId234" Type="http://schemas.openxmlformats.org/officeDocument/2006/relationships/image" Target="../media/image6392.png"/><Relationship Id="rId2" Type="http://schemas.openxmlformats.org/officeDocument/2006/relationships/image" Target="../media/image555.png"/><Relationship Id="rId29" Type="http://schemas.openxmlformats.org/officeDocument/2006/relationships/customXml" Target="../ink/ink2874.xml"/><Relationship Id="rId255" Type="http://schemas.openxmlformats.org/officeDocument/2006/relationships/customXml" Target="../ink/ink2987.xml"/><Relationship Id="rId40" Type="http://schemas.openxmlformats.org/officeDocument/2006/relationships/image" Target="../media/image6295.png"/><Relationship Id="rId115" Type="http://schemas.openxmlformats.org/officeDocument/2006/relationships/customXml" Target="../ink/ink2917.xml"/><Relationship Id="rId136" Type="http://schemas.openxmlformats.org/officeDocument/2006/relationships/image" Target="../media/image6343.png"/><Relationship Id="rId157" Type="http://schemas.openxmlformats.org/officeDocument/2006/relationships/customXml" Target="../ink/ink2938.xml"/><Relationship Id="rId178" Type="http://schemas.openxmlformats.org/officeDocument/2006/relationships/image" Target="../media/image6364.png"/><Relationship Id="rId61" Type="http://schemas.openxmlformats.org/officeDocument/2006/relationships/customXml" Target="../ink/ink2890.xml"/><Relationship Id="rId82" Type="http://schemas.openxmlformats.org/officeDocument/2006/relationships/image" Target="../media/image6316.png"/><Relationship Id="rId199" Type="http://schemas.openxmlformats.org/officeDocument/2006/relationships/customXml" Target="../ink/ink2959.xml"/><Relationship Id="rId203" Type="http://schemas.openxmlformats.org/officeDocument/2006/relationships/customXml" Target="../ink/ink2961.xml"/><Relationship Id="rId19" Type="http://schemas.openxmlformats.org/officeDocument/2006/relationships/customXml" Target="../ink/ink2869.xml"/><Relationship Id="rId224" Type="http://schemas.openxmlformats.org/officeDocument/2006/relationships/image" Target="../media/image6387.png"/><Relationship Id="rId245" Type="http://schemas.openxmlformats.org/officeDocument/2006/relationships/customXml" Target="../ink/ink2982.xml"/><Relationship Id="rId266" Type="http://schemas.openxmlformats.org/officeDocument/2006/relationships/image" Target="../media/image6408.png"/><Relationship Id="rId30" Type="http://schemas.openxmlformats.org/officeDocument/2006/relationships/image" Target="../media/image6290.png"/><Relationship Id="rId105" Type="http://schemas.openxmlformats.org/officeDocument/2006/relationships/customXml" Target="../ink/ink2912.xml"/><Relationship Id="rId126" Type="http://schemas.openxmlformats.org/officeDocument/2006/relationships/image" Target="../media/image6338.png"/><Relationship Id="rId147" Type="http://schemas.openxmlformats.org/officeDocument/2006/relationships/customXml" Target="../ink/ink2933.xml"/><Relationship Id="rId168" Type="http://schemas.openxmlformats.org/officeDocument/2006/relationships/image" Target="../media/image6359.png"/><Relationship Id="rId51" Type="http://schemas.openxmlformats.org/officeDocument/2006/relationships/customXml" Target="../ink/ink2885.xml"/><Relationship Id="rId72" Type="http://schemas.openxmlformats.org/officeDocument/2006/relationships/image" Target="../media/image6311.png"/><Relationship Id="rId93" Type="http://schemas.openxmlformats.org/officeDocument/2006/relationships/customXml" Target="../ink/ink2906.xml"/><Relationship Id="rId189" Type="http://schemas.openxmlformats.org/officeDocument/2006/relationships/customXml" Target="../ink/ink2954.xml"/><Relationship Id="rId3" Type="http://schemas.openxmlformats.org/officeDocument/2006/relationships/customXml" Target="../ink/ink2861.xml"/><Relationship Id="rId214" Type="http://schemas.openxmlformats.org/officeDocument/2006/relationships/image" Target="../media/image6382.png"/><Relationship Id="rId235" Type="http://schemas.openxmlformats.org/officeDocument/2006/relationships/customXml" Target="../ink/ink2977.xml"/><Relationship Id="rId256" Type="http://schemas.openxmlformats.org/officeDocument/2006/relationships/image" Target="../media/image6403.png"/><Relationship Id="rId116" Type="http://schemas.openxmlformats.org/officeDocument/2006/relationships/image" Target="../media/image6333.png"/><Relationship Id="rId137" Type="http://schemas.openxmlformats.org/officeDocument/2006/relationships/customXml" Target="../ink/ink2928.xml"/><Relationship Id="rId158" Type="http://schemas.openxmlformats.org/officeDocument/2006/relationships/image" Target="../media/image6354.png"/><Relationship Id="rId20" Type="http://schemas.openxmlformats.org/officeDocument/2006/relationships/image" Target="../media/image6285.png"/><Relationship Id="rId41" Type="http://schemas.openxmlformats.org/officeDocument/2006/relationships/customXml" Target="../ink/ink2880.xml"/><Relationship Id="rId62" Type="http://schemas.openxmlformats.org/officeDocument/2006/relationships/image" Target="../media/image6306.png"/><Relationship Id="rId83" Type="http://schemas.openxmlformats.org/officeDocument/2006/relationships/customXml" Target="../ink/ink2901.xml"/><Relationship Id="rId179" Type="http://schemas.openxmlformats.org/officeDocument/2006/relationships/customXml" Target="../ink/ink2949.xml"/><Relationship Id="rId190" Type="http://schemas.openxmlformats.org/officeDocument/2006/relationships/image" Target="../media/image6370.png"/><Relationship Id="rId204" Type="http://schemas.openxmlformats.org/officeDocument/2006/relationships/image" Target="../media/image6377.png"/><Relationship Id="rId225" Type="http://schemas.openxmlformats.org/officeDocument/2006/relationships/customXml" Target="../ink/ink2972.xml"/><Relationship Id="rId246" Type="http://schemas.openxmlformats.org/officeDocument/2006/relationships/image" Target="../media/image6398.png"/><Relationship Id="rId267" Type="http://schemas.openxmlformats.org/officeDocument/2006/relationships/customXml" Target="../ink/ink2993.xml"/><Relationship Id="rId106" Type="http://schemas.openxmlformats.org/officeDocument/2006/relationships/image" Target="../media/image6328.png"/><Relationship Id="rId127" Type="http://schemas.openxmlformats.org/officeDocument/2006/relationships/customXml" Target="../ink/ink2923.xml"/><Relationship Id="rId10" Type="http://schemas.openxmlformats.org/officeDocument/2006/relationships/image" Target="../media/image6280.png"/><Relationship Id="rId31" Type="http://schemas.openxmlformats.org/officeDocument/2006/relationships/customXml" Target="../ink/ink2875.xml"/><Relationship Id="rId52" Type="http://schemas.openxmlformats.org/officeDocument/2006/relationships/image" Target="../media/image6301.png"/><Relationship Id="rId73" Type="http://schemas.openxmlformats.org/officeDocument/2006/relationships/customXml" Target="../ink/ink2896.xml"/><Relationship Id="rId94" Type="http://schemas.openxmlformats.org/officeDocument/2006/relationships/image" Target="../media/image6322.png"/><Relationship Id="rId148" Type="http://schemas.openxmlformats.org/officeDocument/2006/relationships/image" Target="../media/image6349.png"/><Relationship Id="rId169" Type="http://schemas.openxmlformats.org/officeDocument/2006/relationships/customXml" Target="../ink/ink2944.xml"/><Relationship Id="rId4" Type="http://schemas.openxmlformats.org/officeDocument/2006/relationships/image" Target="../media/image6277.png"/><Relationship Id="rId180" Type="http://schemas.openxmlformats.org/officeDocument/2006/relationships/image" Target="../media/image6365.png"/><Relationship Id="rId215" Type="http://schemas.openxmlformats.org/officeDocument/2006/relationships/customXml" Target="../ink/ink2967.xml"/><Relationship Id="rId236" Type="http://schemas.openxmlformats.org/officeDocument/2006/relationships/image" Target="../media/image6393.png"/><Relationship Id="rId257" Type="http://schemas.openxmlformats.org/officeDocument/2006/relationships/customXml" Target="../ink/ink2988.xml"/><Relationship Id="rId42" Type="http://schemas.openxmlformats.org/officeDocument/2006/relationships/image" Target="../media/image6296.png"/><Relationship Id="rId84" Type="http://schemas.openxmlformats.org/officeDocument/2006/relationships/image" Target="../media/image6317.png"/><Relationship Id="rId138" Type="http://schemas.openxmlformats.org/officeDocument/2006/relationships/image" Target="../media/image6344.png"/><Relationship Id="rId191" Type="http://schemas.openxmlformats.org/officeDocument/2006/relationships/customXml" Target="../ink/ink2955.xml"/><Relationship Id="rId205" Type="http://schemas.openxmlformats.org/officeDocument/2006/relationships/customXml" Target="../ink/ink2962.xml"/><Relationship Id="rId247" Type="http://schemas.openxmlformats.org/officeDocument/2006/relationships/customXml" Target="../ink/ink2983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51.xml"/><Relationship Id="rId21" Type="http://schemas.openxmlformats.org/officeDocument/2006/relationships/customXml" Target="../ink/ink3003.xml"/><Relationship Id="rId42" Type="http://schemas.openxmlformats.org/officeDocument/2006/relationships/image" Target="../media/image6429.png"/><Relationship Id="rId63" Type="http://schemas.openxmlformats.org/officeDocument/2006/relationships/customXml" Target="../ink/ink3024.xml"/><Relationship Id="rId84" Type="http://schemas.openxmlformats.org/officeDocument/2006/relationships/image" Target="../media/image6450.png"/><Relationship Id="rId16" Type="http://schemas.openxmlformats.org/officeDocument/2006/relationships/image" Target="../media/image6416.png"/><Relationship Id="rId107" Type="http://schemas.openxmlformats.org/officeDocument/2006/relationships/customXml" Target="../ink/ink3046.xml"/><Relationship Id="rId11" Type="http://schemas.openxmlformats.org/officeDocument/2006/relationships/customXml" Target="../ink/ink2998.xml"/><Relationship Id="rId32" Type="http://schemas.openxmlformats.org/officeDocument/2006/relationships/image" Target="../media/image6424.png"/><Relationship Id="rId37" Type="http://schemas.openxmlformats.org/officeDocument/2006/relationships/customXml" Target="../ink/ink3011.xml"/><Relationship Id="rId53" Type="http://schemas.openxmlformats.org/officeDocument/2006/relationships/customXml" Target="../ink/ink3019.xml"/><Relationship Id="rId58" Type="http://schemas.openxmlformats.org/officeDocument/2006/relationships/image" Target="../media/image6437.png"/><Relationship Id="rId74" Type="http://schemas.openxmlformats.org/officeDocument/2006/relationships/image" Target="../media/image6445.png"/><Relationship Id="rId79" Type="http://schemas.openxmlformats.org/officeDocument/2006/relationships/customXml" Target="../ink/ink3032.xml"/><Relationship Id="rId102" Type="http://schemas.openxmlformats.org/officeDocument/2006/relationships/image" Target="../media/image6459.png"/><Relationship Id="rId123" Type="http://schemas.openxmlformats.org/officeDocument/2006/relationships/customXml" Target="../ink/ink3054.xml"/><Relationship Id="rId128" Type="http://schemas.openxmlformats.org/officeDocument/2006/relationships/image" Target="../media/image6472.png"/><Relationship Id="rId5" Type="http://schemas.openxmlformats.org/officeDocument/2006/relationships/customXml" Target="../ink/ink2995.xml"/><Relationship Id="rId90" Type="http://schemas.openxmlformats.org/officeDocument/2006/relationships/image" Target="../media/image6453.png"/><Relationship Id="rId95" Type="http://schemas.openxmlformats.org/officeDocument/2006/relationships/customXml" Target="../ink/ink3040.xml"/><Relationship Id="rId22" Type="http://schemas.openxmlformats.org/officeDocument/2006/relationships/image" Target="../media/image6419.png"/><Relationship Id="rId27" Type="http://schemas.openxmlformats.org/officeDocument/2006/relationships/customXml" Target="../ink/ink3006.xml"/><Relationship Id="rId43" Type="http://schemas.openxmlformats.org/officeDocument/2006/relationships/customXml" Target="../ink/ink3014.xml"/><Relationship Id="rId48" Type="http://schemas.openxmlformats.org/officeDocument/2006/relationships/image" Target="../media/image6432.png"/><Relationship Id="rId64" Type="http://schemas.openxmlformats.org/officeDocument/2006/relationships/image" Target="../media/image6440.png"/><Relationship Id="rId69" Type="http://schemas.openxmlformats.org/officeDocument/2006/relationships/customXml" Target="../ink/ink3027.xml"/><Relationship Id="rId113" Type="http://schemas.openxmlformats.org/officeDocument/2006/relationships/customXml" Target="../ink/ink3049.xml"/><Relationship Id="rId118" Type="http://schemas.openxmlformats.org/officeDocument/2006/relationships/image" Target="../media/image6467.png"/><Relationship Id="rId134" Type="http://schemas.openxmlformats.org/officeDocument/2006/relationships/image" Target="../media/image6475.png"/><Relationship Id="rId80" Type="http://schemas.openxmlformats.org/officeDocument/2006/relationships/image" Target="../media/image6448.png"/><Relationship Id="rId85" Type="http://schemas.openxmlformats.org/officeDocument/2006/relationships/customXml" Target="../ink/ink3035.xml"/><Relationship Id="rId12" Type="http://schemas.openxmlformats.org/officeDocument/2006/relationships/image" Target="../media/image6414.png"/><Relationship Id="rId17" Type="http://schemas.openxmlformats.org/officeDocument/2006/relationships/customXml" Target="../ink/ink3001.xml"/><Relationship Id="rId33" Type="http://schemas.openxmlformats.org/officeDocument/2006/relationships/customXml" Target="../ink/ink3009.xml"/><Relationship Id="rId38" Type="http://schemas.openxmlformats.org/officeDocument/2006/relationships/image" Target="../media/image6427.png"/><Relationship Id="rId59" Type="http://schemas.openxmlformats.org/officeDocument/2006/relationships/customXml" Target="../ink/ink3022.xml"/><Relationship Id="rId103" Type="http://schemas.openxmlformats.org/officeDocument/2006/relationships/customXml" Target="../ink/ink3044.xml"/><Relationship Id="rId108" Type="http://schemas.openxmlformats.org/officeDocument/2006/relationships/image" Target="../media/image6462.png"/><Relationship Id="rId124" Type="http://schemas.openxmlformats.org/officeDocument/2006/relationships/image" Target="../media/image6470.png"/><Relationship Id="rId129" Type="http://schemas.openxmlformats.org/officeDocument/2006/relationships/customXml" Target="../ink/ink3057.xml"/><Relationship Id="rId54" Type="http://schemas.openxmlformats.org/officeDocument/2006/relationships/image" Target="../media/image6435.png"/><Relationship Id="rId70" Type="http://schemas.openxmlformats.org/officeDocument/2006/relationships/image" Target="../media/image6443.png"/><Relationship Id="rId75" Type="http://schemas.openxmlformats.org/officeDocument/2006/relationships/customXml" Target="../ink/ink3030.xml"/><Relationship Id="rId91" Type="http://schemas.openxmlformats.org/officeDocument/2006/relationships/customXml" Target="../ink/ink3038.xml"/><Relationship Id="rId96" Type="http://schemas.openxmlformats.org/officeDocument/2006/relationships/image" Target="../media/image64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11.png"/><Relationship Id="rId23" Type="http://schemas.openxmlformats.org/officeDocument/2006/relationships/customXml" Target="../ink/ink3004.xml"/><Relationship Id="rId28" Type="http://schemas.openxmlformats.org/officeDocument/2006/relationships/image" Target="../media/image6422.png"/><Relationship Id="rId49" Type="http://schemas.openxmlformats.org/officeDocument/2006/relationships/customXml" Target="../ink/ink3017.xml"/><Relationship Id="rId114" Type="http://schemas.openxmlformats.org/officeDocument/2006/relationships/image" Target="../media/image6465.png"/><Relationship Id="rId119" Type="http://schemas.openxmlformats.org/officeDocument/2006/relationships/customXml" Target="../ink/ink3052.xml"/><Relationship Id="rId44" Type="http://schemas.openxmlformats.org/officeDocument/2006/relationships/image" Target="../media/image6430.png"/><Relationship Id="rId60" Type="http://schemas.openxmlformats.org/officeDocument/2006/relationships/image" Target="../media/image6438.png"/><Relationship Id="rId65" Type="http://schemas.openxmlformats.org/officeDocument/2006/relationships/customXml" Target="../ink/ink3025.xml"/><Relationship Id="rId81" Type="http://schemas.openxmlformats.org/officeDocument/2006/relationships/customXml" Target="../ink/ink3033.xml"/><Relationship Id="rId86" Type="http://schemas.openxmlformats.org/officeDocument/2006/relationships/image" Target="../media/image6451.png"/><Relationship Id="rId130" Type="http://schemas.openxmlformats.org/officeDocument/2006/relationships/image" Target="../media/image6473.png"/><Relationship Id="rId135" Type="http://schemas.openxmlformats.org/officeDocument/2006/relationships/customXml" Target="../ink/ink3060.xml"/><Relationship Id="rId13" Type="http://schemas.openxmlformats.org/officeDocument/2006/relationships/customXml" Target="../ink/ink2999.xml"/><Relationship Id="rId18" Type="http://schemas.openxmlformats.org/officeDocument/2006/relationships/image" Target="../media/image6417.png"/><Relationship Id="rId39" Type="http://schemas.openxmlformats.org/officeDocument/2006/relationships/customXml" Target="../ink/ink3012.xml"/><Relationship Id="rId109" Type="http://schemas.openxmlformats.org/officeDocument/2006/relationships/customXml" Target="../ink/ink3047.xml"/><Relationship Id="rId34" Type="http://schemas.openxmlformats.org/officeDocument/2006/relationships/image" Target="../media/image6425.png"/><Relationship Id="rId50" Type="http://schemas.openxmlformats.org/officeDocument/2006/relationships/image" Target="../media/image6433.png"/><Relationship Id="rId55" Type="http://schemas.openxmlformats.org/officeDocument/2006/relationships/customXml" Target="../ink/ink3020.xml"/><Relationship Id="rId76" Type="http://schemas.openxmlformats.org/officeDocument/2006/relationships/image" Target="../media/image6446.png"/><Relationship Id="rId97" Type="http://schemas.openxmlformats.org/officeDocument/2006/relationships/customXml" Target="../ink/ink3041.xml"/><Relationship Id="rId104" Type="http://schemas.openxmlformats.org/officeDocument/2006/relationships/image" Target="../media/image6460.png"/><Relationship Id="rId120" Type="http://schemas.openxmlformats.org/officeDocument/2006/relationships/image" Target="../media/image6468.png"/><Relationship Id="rId125" Type="http://schemas.openxmlformats.org/officeDocument/2006/relationships/customXml" Target="../ink/ink3055.xml"/><Relationship Id="rId7" Type="http://schemas.openxmlformats.org/officeDocument/2006/relationships/customXml" Target="../ink/ink2996.xml"/><Relationship Id="rId71" Type="http://schemas.openxmlformats.org/officeDocument/2006/relationships/customXml" Target="../ink/ink3028.xml"/><Relationship Id="rId92" Type="http://schemas.openxmlformats.org/officeDocument/2006/relationships/image" Target="../media/image6454.png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3007.xml"/><Relationship Id="rId24" Type="http://schemas.openxmlformats.org/officeDocument/2006/relationships/image" Target="../media/image6420.png"/><Relationship Id="rId40" Type="http://schemas.openxmlformats.org/officeDocument/2006/relationships/image" Target="../media/image6428.png"/><Relationship Id="rId45" Type="http://schemas.openxmlformats.org/officeDocument/2006/relationships/customXml" Target="../ink/ink3015.xml"/><Relationship Id="rId66" Type="http://schemas.openxmlformats.org/officeDocument/2006/relationships/image" Target="../media/image6441.png"/><Relationship Id="rId87" Type="http://schemas.openxmlformats.org/officeDocument/2006/relationships/customXml" Target="../ink/ink3036.xml"/><Relationship Id="rId110" Type="http://schemas.openxmlformats.org/officeDocument/2006/relationships/image" Target="../media/image6463.png"/><Relationship Id="rId115" Type="http://schemas.openxmlformats.org/officeDocument/2006/relationships/customXml" Target="../ink/ink3050.xml"/><Relationship Id="rId131" Type="http://schemas.openxmlformats.org/officeDocument/2006/relationships/customXml" Target="../ink/ink3058.xml"/><Relationship Id="rId136" Type="http://schemas.openxmlformats.org/officeDocument/2006/relationships/image" Target="../media/image6476.png"/><Relationship Id="rId61" Type="http://schemas.openxmlformats.org/officeDocument/2006/relationships/customXml" Target="../ink/ink3023.xml"/><Relationship Id="rId82" Type="http://schemas.openxmlformats.org/officeDocument/2006/relationships/image" Target="../media/image6449.png"/><Relationship Id="rId19" Type="http://schemas.openxmlformats.org/officeDocument/2006/relationships/customXml" Target="../ink/ink3002.xml"/><Relationship Id="rId14" Type="http://schemas.openxmlformats.org/officeDocument/2006/relationships/image" Target="../media/image6415.png"/><Relationship Id="rId30" Type="http://schemas.openxmlformats.org/officeDocument/2006/relationships/image" Target="../media/image6423.png"/><Relationship Id="rId35" Type="http://schemas.openxmlformats.org/officeDocument/2006/relationships/customXml" Target="../ink/ink3010.xml"/><Relationship Id="rId56" Type="http://schemas.openxmlformats.org/officeDocument/2006/relationships/image" Target="../media/image6436.png"/><Relationship Id="rId77" Type="http://schemas.openxmlformats.org/officeDocument/2006/relationships/customXml" Target="../ink/ink3031.xml"/><Relationship Id="rId100" Type="http://schemas.openxmlformats.org/officeDocument/2006/relationships/image" Target="../media/image6458.png"/><Relationship Id="rId105" Type="http://schemas.openxmlformats.org/officeDocument/2006/relationships/customXml" Target="../ink/ink3045.xml"/><Relationship Id="rId126" Type="http://schemas.openxmlformats.org/officeDocument/2006/relationships/image" Target="../media/image6471.png"/><Relationship Id="rId8" Type="http://schemas.openxmlformats.org/officeDocument/2006/relationships/image" Target="../media/image6412.png"/><Relationship Id="rId51" Type="http://schemas.openxmlformats.org/officeDocument/2006/relationships/customXml" Target="../ink/ink3018.xml"/><Relationship Id="rId72" Type="http://schemas.openxmlformats.org/officeDocument/2006/relationships/image" Target="../media/image6444.png"/><Relationship Id="rId93" Type="http://schemas.openxmlformats.org/officeDocument/2006/relationships/customXml" Target="../ink/ink3039.xml"/><Relationship Id="rId98" Type="http://schemas.openxmlformats.org/officeDocument/2006/relationships/image" Target="../media/image6457.png"/><Relationship Id="rId121" Type="http://schemas.openxmlformats.org/officeDocument/2006/relationships/customXml" Target="../ink/ink3053.xml"/><Relationship Id="rId3" Type="http://schemas.openxmlformats.org/officeDocument/2006/relationships/customXml" Target="../ink/ink2994.xml"/><Relationship Id="rId25" Type="http://schemas.openxmlformats.org/officeDocument/2006/relationships/customXml" Target="../ink/ink3005.xml"/><Relationship Id="rId46" Type="http://schemas.openxmlformats.org/officeDocument/2006/relationships/image" Target="../media/image6431.png"/><Relationship Id="rId67" Type="http://schemas.openxmlformats.org/officeDocument/2006/relationships/customXml" Target="../ink/ink3026.xml"/><Relationship Id="rId116" Type="http://schemas.openxmlformats.org/officeDocument/2006/relationships/image" Target="../media/image6466.png"/><Relationship Id="rId20" Type="http://schemas.openxmlformats.org/officeDocument/2006/relationships/image" Target="../media/image6418.png"/><Relationship Id="rId41" Type="http://schemas.openxmlformats.org/officeDocument/2006/relationships/customXml" Target="../ink/ink3013.xml"/><Relationship Id="rId62" Type="http://schemas.openxmlformats.org/officeDocument/2006/relationships/image" Target="../media/image6439.png"/><Relationship Id="rId83" Type="http://schemas.openxmlformats.org/officeDocument/2006/relationships/customXml" Target="../ink/ink3034.xml"/><Relationship Id="rId88" Type="http://schemas.openxmlformats.org/officeDocument/2006/relationships/image" Target="../media/image6452.png"/><Relationship Id="rId111" Type="http://schemas.openxmlformats.org/officeDocument/2006/relationships/customXml" Target="../ink/ink3048.xml"/><Relationship Id="rId132" Type="http://schemas.openxmlformats.org/officeDocument/2006/relationships/image" Target="../media/image6474.png"/><Relationship Id="rId15" Type="http://schemas.openxmlformats.org/officeDocument/2006/relationships/customXml" Target="../ink/ink3000.xml"/><Relationship Id="rId36" Type="http://schemas.openxmlformats.org/officeDocument/2006/relationships/image" Target="../media/image6426.png"/><Relationship Id="rId57" Type="http://schemas.openxmlformats.org/officeDocument/2006/relationships/customXml" Target="../ink/ink3021.xml"/><Relationship Id="rId106" Type="http://schemas.openxmlformats.org/officeDocument/2006/relationships/image" Target="../media/image6461.png"/><Relationship Id="rId127" Type="http://schemas.openxmlformats.org/officeDocument/2006/relationships/customXml" Target="../ink/ink3056.xml"/><Relationship Id="rId10" Type="http://schemas.openxmlformats.org/officeDocument/2006/relationships/image" Target="../media/image6413.png"/><Relationship Id="rId31" Type="http://schemas.openxmlformats.org/officeDocument/2006/relationships/customXml" Target="../ink/ink3008.xml"/><Relationship Id="rId52" Type="http://schemas.openxmlformats.org/officeDocument/2006/relationships/image" Target="../media/image6434.png"/><Relationship Id="rId73" Type="http://schemas.openxmlformats.org/officeDocument/2006/relationships/customXml" Target="../ink/ink3029.xml"/><Relationship Id="rId78" Type="http://schemas.openxmlformats.org/officeDocument/2006/relationships/image" Target="../media/image6447.png"/><Relationship Id="rId94" Type="http://schemas.openxmlformats.org/officeDocument/2006/relationships/image" Target="../media/image6455.png"/><Relationship Id="rId99" Type="http://schemas.openxmlformats.org/officeDocument/2006/relationships/customXml" Target="../ink/ink3042.xml"/><Relationship Id="rId101" Type="http://schemas.openxmlformats.org/officeDocument/2006/relationships/customXml" Target="../ink/ink3043.xml"/><Relationship Id="rId122" Type="http://schemas.openxmlformats.org/officeDocument/2006/relationships/image" Target="../media/image6469.png"/><Relationship Id="rId4" Type="http://schemas.openxmlformats.org/officeDocument/2006/relationships/image" Target="../media/image6410.png"/><Relationship Id="rId9" Type="http://schemas.openxmlformats.org/officeDocument/2006/relationships/customXml" Target="../ink/ink2997.xml"/><Relationship Id="rId26" Type="http://schemas.openxmlformats.org/officeDocument/2006/relationships/image" Target="../media/image6421.png"/><Relationship Id="rId47" Type="http://schemas.openxmlformats.org/officeDocument/2006/relationships/customXml" Target="../ink/ink3016.xml"/><Relationship Id="rId68" Type="http://schemas.openxmlformats.org/officeDocument/2006/relationships/image" Target="../media/image6442.png"/><Relationship Id="rId89" Type="http://schemas.openxmlformats.org/officeDocument/2006/relationships/customXml" Target="../ink/ink3037.xml"/><Relationship Id="rId112" Type="http://schemas.openxmlformats.org/officeDocument/2006/relationships/image" Target="../media/image6464.png"/><Relationship Id="rId133" Type="http://schemas.openxmlformats.org/officeDocument/2006/relationships/customXml" Target="../ink/ink3059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118.xml"/><Relationship Id="rId299" Type="http://schemas.openxmlformats.org/officeDocument/2006/relationships/customXml" Target="../ink/ink3209.xml"/><Relationship Id="rId21" Type="http://schemas.openxmlformats.org/officeDocument/2006/relationships/customXml" Target="../ink/ink3070.xml"/><Relationship Id="rId63" Type="http://schemas.openxmlformats.org/officeDocument/2006/relationships/customXml" Target="../ink/ink3091.xml"/><Relationship Id="rId159" Type="http://schemas.openxmlformats.org/officeDocument/2006/relationships/customXml" Target="../ink/ink3139.xml"/><Relationship Id="rId324" Type="http://schemas.openxmlformats.org/officeDocument/2006/relationships/image" Target="../media/image6626.png"/><Relationship Id="rId170" Type="http://schemas.openxmlformats.org/officeDocument/2006/relationships/image" Target="../media/image6549.png"/><Relationship Id="rId226" Type="http://schemas.openxmlformats.org/officeDocument/2006/relationships/image" Target="../media/image6577.png"/><Relationship Id="rId268" Type="http://schemas.openxmlformats.org/officeDocument/2006/relationships/image" Target="../media/image6598.png"/><Relationship Id="rId32" Type="http://schemas.openxmlformats.org/officeDocument/2006/relationships/image" Target="../media/image6490.png"/><Relationship Id="rId74" Type="http://schemas.openxmlformats.org/officeDocument/2006/relationships/image" Target="../media/image6509.png"/><Relationship Id="rId128" Type="http://schemas.openxmlformats.org/officeDocument/2006/relationships/image" Target="../media/image6528.png"/><Relationship Id="rId335" Type="http://schemas.openxmlformats.org/officeDocument/2006/relationships/customXml" Target="../ink/ink3227.xml"/><Relationship Id="rId5" Type="http://schemas.openxmlformats.org/officeDocument/2006/relationships/customXml" Target="../ink/ink3062.xml"/><Relationship Id="rId181" Type="http://schemas.openxmlformats.org/officeDocument/2006/relationships/customXml" Target="../ink/ink3150.xml"/><Relationship Id="rId237" Type="http://schemas.openxmlformats.org/officeDocument/2006/relationships/customXml" Target="../ink/ink3178.xml"/><Relationship Id="rId279" Type="http://schemas.openxmlformats.org/officeDocument/2006/relationships/customXml" Target="../ink/ink3199.xml"/><Relationship Id="rId43" Type="http://schemas.openxmlformats.org/officeDocument/2006/relationships/customXml" Target="../ink/ink3081.xml"/><Relationship Id="rId139" Type="http://schemas.openxmlformats.org/officeDocument/2006/relationships/customXml" Target="../ink/ink3129.xml"/><Relationship Id="rId290" Type="http://schemas.openxmlformats.org/officeDocument/2006/relationships/image" Target="../media/image6609.png"/><Relationship Id="rId304" Type="http://schemas.openxmlformats.org/officeDocument/2006/relationships/image" Target="../media/image6616.png"/><Relationship Id="rId346" Type="http://schemas.openxmlformats.org/officeDocument/2006/relationships/image" Target="../media/image6637.png"/><Relationship Id="rId85" Type="http://schemas.openxmlformats.org/officeDocument/2006/relationships/customXml" Target="../ink/ink3102.xml"/><Relationship Id="rId150" Type="http://schemas.openxmlformats.org/officeDocument/2006/relationships/image" Target="../media/image6539.png"/><Relationship Id="rId192" Type="http://schemas.openxmlformats.org/officeDocument/2006/relationships/image" Target="../media/image6560.png"/><Relationship Id="rId206" Type="http://schemas.openxmlformats.org/officeDocument/2006/relationships/image" Target="../media/image6567.png"/><Relationship Id="rId248" Type="http://schemas.openxmlformats.org/officeDocument/2006/relationships/image" Target="../media/image6588.png"/><Relationship Id="rId12" Type="http://schemas.openxmlformats.org/officeDocument/2006/relationships/image" Target="../media/image6480.png"/><Relationship Id="rId108" Type="http://schemas.openxmlformats.org/officeDocument/2006/relationships/image" Target="../media/image6462.png"/><Relationship Id="rId315" Type="http://schemas.openxmlformats.org/officeDocument/2006/relationships/customXml" Target="../ink/ink3217.xml"/><Relationship Id="rId54" Type="http://schemas.openxmlformats.org/officeDocument/2006/relationships/image" Target="../media/image6501.png"/><Relationship Id="rId96" Type="http://schemas.openxmlformats.org/officeDocument/2006/relationships/image" Target="../media/image6517.png"/><Relationship Id="rId161" Type="http://schemas.openxmlformats.org/officeDocument/2006/relationships/customXml" Target="../ink/ink3140.xml"/><Relationship Id="rId217" Type="http://schemas.openxmlformats.org/officeDocument/2006/relationships/customXml" Target="../ink/ink3168.xml"/><Relationship Id="rId259" Type="http://schemas.openxmlformats.org/officeDocument/2006/relationships/customXml" Target="../ink/ink3189.xml"/><Relationship Id="rId23" Type="http://schemas.openxmlformats.org/officeDocument/2006/relationships/customXml" Target="../ink/ink3071.xml"/><Relationship Id="rId119" Type="http://schemas.openxmlformats.org/officeDocument/2006/relationships/customXml" Target="../ink/ink3119.xml"/><Relationship Id="rId270" Type="http://schemas.openxmlformats.org/officeDocument/2006/relationships/image" Target="../media/image6599.png"/><Relationship Id="rId326" Type="http://schemas.openxmlformats.org/officeDocument/2006/relationships/image" Target="../media/image6627.png"/><Relationship Id="rId65" Type="http://schemas.openxmlformats.org/officeDocument/2006/relationships/customXml" Target="../ink/ink3092.xml"/><Relationship Id="rId130" Type="http://schemas.openxmlformats.org/officeDocument/2006/relationships/image" Target="../media/image6529.png"/><Relationship Id="rId172" Type="http://schemas.openxmlformats.org/officeDocument/2006/relationships/image" Target="../media/image6550.png"/><Relationship Id="rId228" Type="http://schemas.openxmlformats.org/officeDocument/2006/relationships/image" Target="../media/image6578.png"/><Relationship Id="rId281" Type="http://schemas.openxmlformats.org/officeDocument/2006/relationships/customXml" Target="../ink/ink3200.xml"/><Relationship Id="rId337" Type="http://schemas.openxmlformats.org/officeDocument/2006/relationships/customXml" Target="../ink/ink3228.xml"/><Relationship Id="rId34" Type="http://schemas.openxmlformats.org/officeDocument/2006/relationships/image" Target="../media/image6491.png"/><Relationship Id="rId76" Type="http://schemas.openxmlformats.org/officeDocument/2006/relationships/image" Target="../media/image6510.png"/><Relationship Id="rId141" Type="http://schemas.openxmlformats.org/officeDocument/2006/relationships/customXml" Target="../ink/ink3130.xml"/><Relationship Id="rId7" Type="http://schemas.openxmlformats.org/officeDocument/2006/relationships/customXml" Target="../ink/ink3063.xml"/><Relationship Id="rId183" Type="http://schemas.openxmlformats.org/officeDocument/2006/relationships/customXml" Target="../ink/ink3151.xml"/><Relationship Id="rId239" Type="http://schemas.openxmlformats.org/officeDocument/2006/relationships/customXml" Target="../ink/ink3179.xml"/><Relationship Id="rId250" Type="http://schemas.openxmlformats.org/officeDocument/2006/relationships/image" Target="../media/image6589.png"/><Relationship Id="rId292" Type="http://schemas.openxmlformats.org/officeDocument/2006/relationships/image" Target="../media/image6610.png"/><Relationship Id="rId306" Type="http://schemas.openxmlformats.org/officeDocument/2006/relationships/image" Target="../media/image6617.png"/><Relationship Id="rId45" Type="http://schemas.openxmlformats.org/officeDocument/2006/relationships/customXml" Target="../ink/ink3082.xml"/><Relationship Id="rId87" Type="http://schemas.openxmlformats.org/officeDocument/2006/relationships/customXml" Target="../ink/ink3103.xml"/><Relationship Id="rId110" Type="http://schemas.openxmlformats.org/officeDocument/2006/relationships/image" Target="../media/image6463.png"/><Relationship Id="rId348" Type="http://schemas.openxmlformats.org/officeDocument/2006/relationships/image" Target="../media/image6638.png"/><Relationship Id="rId152" Type="http://schemas.openxmlformats.org/officeDocument/2006/relationships/image" Target="../media/image6540.png"/><Relationship Id="rId194" Type="http://schemas.openxmlformats.org/officeDocument/2006/relationships/image" Target="../media/image6561.png"/><Relationship Id="rId208" Type="http://schemas.openxmlformats.org/officeDocument/2006/relationships/image" Target="../media/image6568.png"/><Relationship Id="rId261" Type="http://schemas.openxmlformats.org/officeDocument/2006/relationships/customXml" Target="../ink/ink3190.xml"/><Relationship Id="rId14" Type="http://schemas.openxmlformats.org/officeDocument/2006/relationships/image" Target="../media/image6481.png"/><Relationship Id="rId35" Type="http://schemas.openxmlformats.org/officeDocument/2006/relationships/customXml" Target="../ink/ink3077.xml"/><Relationship Id="rId56" Type="http://schemas.openxmlformats.org/officeDocument/2006/relationships/image" Target="../media/image6502.png"/><Relationship Id="rId77" Type="http://schemas.openxmlformats.org/officeDocument/2006/relationships/customXml" Target="../ink/ink3098.xml"/><Relationship Id="rId100" Type="http://schemas.openxmlformats.org/officeDocument/2006/relationships/image" Target="../media/image6519.png"/><Relationship Id="rId282" Type="http://schemas.openxmlformats.org/officeDocument/2006/relationships/image" Target="../media/image6605.png"/><Relationship Id="rId317" Type="http://schemas.openxmlformats.org/officeDocument/2006/relationships/customXml" Target="../ink/ink3218.xml"/><Relationship Id="rId338" Type="http://schemas.openxmlformats.org/officeDocument/2006/relationships/image" Target="../media/image6633.png"/><Relationship Id="rId8" Type="http://schemas.openxmlformats.org/officeDocument/2006/relationships/image" Target="../media/image6478.png"/><Relationship Id="rId98" Type="http://schemas.openxmlformats.org/officeDocument/2006/relationships/image" Target="../media/image6518.png"/><Relationship Id="rId121" Type="http://schemas.openxmlformats.org/officeDocument/2006/relationships/customXml" Target="../ink/ink3120.xml"/><Relationship Id="rId142" Type="http://schemas.openxmlformats.org/officeDocument/2006/relationships/image" Target="../media/image6535.png"/><Relationship Id="rId163" Type="http://schemas.openxmlformats.org/officeDocument/2006/relationships/customXml" Target="../ink/ink3141.xml"/><Relationship Id="rId184" Type="http://schemas.openxmlformats.org/officeDocument/2006/relationships/image" Target="../media/image6556.png"/><Relationship Id="rId219" Type="http://schemas.openxmlformats.org/officeDocument/2006/relationships/customXml" Target="../ink/ink3169.xml"/><Relationship Id="rId230" Type="http://schemas.openxmlformats.org/officeDocument/2006/relationships/image" Target="../media/image6579.png"/><Relationship Id="rId251" Type="http://schemas.openxmlformats.org/officeDocument/2006/relationships/customXml" Target="../ink/ink3185.xml"/><Relationship Id="rId25" Type="http://schemas.openxmlformats.org/officeDocument/2006/relationships/customXml" Target="../ink/ink3072.xml"/><Relationship Id="rId46" Type="http://schemas.openxmlformats.org/officeDocument/2006/relationships/image" Target="../media/image6497.png"/><Relationship Id="rId67" Type="http://schemas.openxmlformats.org/officeDocument/2006/relationships/customXml" Target="../ink/ink3093.xml"/><Relationship Id="rId272" Type="http://schemas.openxmlformats.org/officeDocument/2006/relationships/image" Target="../media/image6600.png"/><Relationship Id="rId293" Type="http://schemas.openxmlformats.org/officeDocument/2006/relationships/customXml" Target="../ink/ink3206.xml"/><Relationship Id="rId307" Type="http://schemas.openxmlformats.org/officeDocument/2006/relationships/customXml" Target="../ink/ink3213.xml"/><Relationship Id="rId328" Type="http://schemas.openxmlformats.org/officeDocument/2006/relationships/image" Target="../media/image6628.png"/><Relationship Id="rId88" Type="http://schemas.openxmlformats.org/officeDocument/2006/relationships/image" Target="../media/image6513.png"/><Relationship Id="rId111" Type="http://schemas.openxmlformats.org/officeDocument/2006/relationships/customXml" Target="../ink/ink3115.xml"/><Relationship Id="rId132" Type="http://schemas.openxmlformats.org/officeDocument/2006/relationships/image" Target="../media/image6530.png"/><Relationship Id="rId153" Type="http://schemas.openxmlformats.org/officeDocument/2006/relationships/customXml" Target="../ink/ink3136.xml"/><Relationship Id="rId174" Type="http://schemas.openxmlformats.org/officeDocument/2006/relationships/image" Target="../media/image6551.png"/><Relationship Id="rId195" Type="http://schemas.openxmlformats.org/officeDocument/2006/relationships/customXml" Target="../ink/ink3157.xml"/><Relationship Id="rId209" Type="http://schemas.openxmlformats.org/officeDocument/2006/relationships/customXml" Target="../ink/ink3164.xml"/><Relationship Id="rId220" Type="http://schemas.openxmlformats.org/officeDocument/2006/relationships/image" Target="../media/image6574.png"/><Relationship Id="rId241" Type="http://schemas.openxmlformats.org/officeDocument/2006/relationships/customXml" Target="../ink/ink3180.xml"/><Relationship Id="rId15" Type="http://schemas.openxmlformats.org/officeDocument/2006/relationships/customXml" Target="../ink/ink3067.xml"/><Relationship Id="rId36" Type="http://schemas.openxmlformats.org/officeDocument/2006/relationships/image" Target="../media/image6492.png"/><Relationship Id="rId57" Type="http://schemas.openxmlformats.org/officeDocument/2006/relationships/customXml" Target="../ink/ink3088.xml"/><Relationship Id="rId262" Type="http://schemas.openxmlformats.org/officeDocument/2006/relationships/image" Target="../media/image6595.png"/><Relationship Id="rId283" Type="http://schemas.openxmlformats.org/officeDocument/2006/relationships/customXml" Target="../ink/ink3201.xml"/><Relationship Id="rId318" Type="http://schemas.openxmlformats.org/officeDocument/2006/relationships/image" Target="../media/image6623.png"/><Relationship Id="rId339" Type="http://schemas.openxmlformats.org/officeDocument/2006/relationships/customXml" Target="../ink/ink3229.xml"/><Relationship Id="rId78" Type="http://schemas.openxmlformats.org/officeDocument/2006/relationships/image" Target="../media/image6447.png"/><Relationship Id="rId99" Type="http://schemas.openxmlformats.org/officeDocument/2006/relationships/customXml" Target="../ink/ink3109.xml"/><Relationship Id="rId101" Type="http://schemas.openxmlformats.org/officeDocument/2006/relationships/customXml" Target="../ink/ink3110.xml"/><Relationship Id="rId122" Type="http://schemas.openxmlformats.org/officeDocument/2006/relationships/image" Target="../media/image6525.png"/><Relationship Id="rId143" Type="http://schemas.openxmlformats.org/officeDocument/2006/relationships/customXml" Target="../ink/ink3131.xml"/><Relationship Id="rId164" Type="http://schemas.openxmlformats.org/officeDocument/2006/relationships/image" Target="../media/image6546.png"/><Relationship Id="rId185" Type="http://schemas.openxmlformats.org/officeDocument/2006/relationships/customXml" Target="../ink/ink3152.xml"/><Relationship Id="rId9" Type="http://schemas.openxmlformats.org/officeDocument/2006/relationships/customXml" Target="../ink/ink3064.xml"/><Relationship Id="rId210" Type="http://schemas.openxmlformats.org/officeDocument/2006/relationships/image" Target="../media/image6569.png"/><Relationship Id="rId26" Type="http://schemas.openxmlformats.org/officeDocument/2006/relationships/image" Target="../media/image6487.png"/><Relationship Id="rId231" Type="http://schemas.openxmlformats.org/officeDocument/2006/relationships/customXml" Target="../ink/ink3175.xml"/><Relationship Id="rId252" Type="http://schemas.openxmlformats.org/officeDocument/2006/relationships/image" Target="../media/image6590.png"/><Relationship Id="rId273" Type="http://schemas.openxmlformats.org/officeDocument/2006/relationships/customXml" Target="../ink/ink3196.xml"/><Relationship Id="rId294" Type="http://schemas.openxmlformats.org/officeDocument/2006/relationships/image" Target="../media/image6611.png"/><Relationship Id="rId308" Type="http://schemas.openxmlformats.org/officeDocument/2006/relationships/image" Target="../media/image6618.png"/><Relationship Id="rId329" Type="http://schemas.openxmlformats.org/officeDocument/2006/relationships/customXml" Target="../ink/ink3224.xml"/><Relationship Id="rId47" Type="http://schemas.openxmlformats.org/officeDocument/2006/relationships/customXml" Target="../ink/ink3083.xml"/><Relationship Id="rId68" Type="http://schemas.openxmlformats.org/officeDocument/2006/relationships/image" Target="../media/image6442.png"/><Relationship Id="rId89" Type="http://schemas.openxmlformats.org/officeDocument/2006/relationships/customXml" Target="../ink/ink3104.xml"/><Relationship Id="rId112" Type="http://schemas.openxmlformats.org/officeDocument/2006/relationships/image" Target="../media/image6522.png"/><Relationship Id="rId133" Type="http://schemas.openxmlformats.org/officeDocument/2006/relationships/customXml" Target="../ink/ink3126.xml"/><Relationship Id="rId154" Type="http://schemas.openxmlformats.org/officeDocument/2006/relationships/image" Target="../media/image6541.png"/><Relationship Id="rId175" Type="http://schemas.openxmlformats.org/officeDocument/2006/relationships/customXml" Target="../ink/ink3147.xml"/><Relationship Id="rId340" Type="http://schemas.openxmlformats.org/officeDocument/2006/relationships/image" Target="../media/image6634.png"/><Relationship Id="rId196" Type="http://schemas.openxmlformats.org/officeDocument/2006/relationships/image" Target="../media/image6562.png"/><Relationship Id="rId200" Type="http://schemas.openxmlformats.org/officeDocument/2006/relationships/image" Target="../media/image6564.png"/><Relationship Id="rId16" Type="http://schemas.openxmlformats.org/officeDocument/2006/relationships/image" Target="../media/image6482.png"/><Relationship Id="rId221" Type="http://schemas.openxmlformats.org/officeDocument/2006/relationships/customXml" Target="../ink/ink3170.xml"/><Relationship Id="rId242" Type="http://schemas.openxmlformats.org/officeDocument/2006/relationships/image" Target="../media/image6585.png"/><Relationship Id="rId263" Type="http://schemas.openxmlformats.org/officeDocument/2006/relationships/customXml" Target="../ink/ink3191.xml"/><Relationship Id="rId284" Type="http://schemas.openxmlformats.org/officeDocument/2006/relationships/image" Target="../media/image6606.png"/><Relationship Id="rId319" Type="http://schemas.openxmlformats.org/officeDocument/2006/relationships/customXml" Target="../ink/ink3219.xml"/><Relationship Id="rId37" Type="http://schemas.openxmlformats.org/officeDocument/2006/relationships/customXml" Target="../ink/ink3078.xml"/><Relationship Id="rId58" Type="http://schemas.openxmlformats.org/officeDocument/2006/relationships/image" Target="../media/image6503.png"/><Relationship Id="rId79" Type="http://schemas.openxmlformats.org/officeDocument/2006/relationships/customXml" Target="../ink/ink3099.xml"/><Relationship Id="rId102" Type="http://schemas.openxmlformats.org/officeDocument/2006/relationships/image" Target="../media/image6520.png"/><Relationship Id="rId123" Type="http://schemas.openxmlformats.org/officeDocument/2006/relationships/customXml" Target="../ink/ink3121.xml"/><Relationship Id="rId144" Type="http://schemas.openxmlformats.org/officeDocument/2006/relationships/image" Target="../media/image6536.png"/><Relationship Id="rId330" Type="http://schemas.openxmlformats.org/officeDocument/2006/relationships/image" Target="../media/image6629.png"/><Relationship Id="rId90" Type="http://schemas.openxmlformats.org/officeDocument/2006/relationships/image" Target="../media/image6514.png"/><Relationship Id="rId165" Type="http://schemas.openxmlformats.org/officeDocument/2006/relationships/customXml" Target="../ink/ink3142.xml"/><Relationship Id="rId186" Type="http://schemas.openxmlformats.org/officeDocument/2006/relationships/image" Target="../media/image6557.png"/><Relationship Id="rId211" Type="http://schemas.openxmlformats.org/officeDocument/2006/relationships/customXml" Target="../ink/ink3165.xml"/><Relationship Id="rId232" Type="http://schemas.openxmlformats.org/officeDocument/2006/relationships/image" Target="../media/image6580.png"/><Relationship Id="rId253" Type="http://schemas.openxmlformats.org/officeDocument/2006/relationships/customXml" Target="../ink/ink3186.xml"/><Relationship Id="rId274" Type="http://schemas.openxmlformats.org/officeDocument/2006/relationships/image" Target="../media/image6601.png"/><Relationship Id="rId295" Type="http://schemas.openxmlformats.org/officeDocument/2006/relationships/customXml" Target="../ink/ink3207.xml"/><Relationship Id="rId309" Type="http://schemas.openxmlformats.org/officeDocument/2006/relationships/customXml" Target="../ink/ink3214.xml"/><Relationship Id="rId27" Type="http://schemas.openxmlformats.org/officeDocument/2006/relationships/customXml" Target="../ink/ink3073.xml"/><Relationship Id="rId48" Type="http://schemas.openxmlformats.org/officeDocument/2006/relationships/image" Target="../media/image6498.png"/><Relationship Id="rId69" Type="http://schemas.openxmlformats.org/officeDocument/2006/relationships/customXml" Target="../ink/ink3094.xml"/><Relationship Id="rId113" Type="http://schemas.openxmlformats.org/officeDocument/2006/relationships/customXml" Target="../ink/ink3116.xml"/><Relationship Id="rId134" Type="http://schemas.openxmlformats.org/officeDocument/2006/relationships/image" Target="../media/image6531.png"/><Relationship Id="rId320" Type="http://schemas.openxmlformats.org/officeDocument/2006/relationships/image" Target="../media/image6624.png"/><Relationship Id="rId80" Type="http://schemas.openxmlformats.org/officeDocument/2006/relationships/image" Target="../media/image6511.png"/><Relationship Id="rId155" Type="http://schemas.openxmlformats.org/officeDocument/2006/relationships/customXml" Target="../ink/ink3137.xml"/><Relationship Id="rId176" Type="http://schemas.openxmlformats.org/officeDocument/2006/relationships/image" Target="../media/image6552.png"/><Relationship Id="rId197" Type="http://schemas.openxmlformats.org/officeDocument/2006/relationships/customXml" Target="../ink/ink3158.xml"/><Relationship Id="rId341" Type="http://schemas.openxmlformats.org/officeDocument/2006/relationships/customXml" Target="../ink/ink3230.xml"/><Relationship Id="rId201" Type="http://schemas.openxmlformats.org/officeDocument/2006/relationships/customXml" Target="../ink/ink3160.xml"/><Relationship Id="rId222" Type="http://schemas.openxmlformats.org/officeDocument/2006/relationships/image" Target="../media/image6575.png"/><Relationship Id="rId243" Type="http://schemas.openxmlformats.org/officeDocument/2006/relationships/customXml" Target="../ink/ink3181.xml"/><Relationship Id="rId264" Type="http://schemas.openxmlformats.org/officeDocument/2006/relationships/image" Target="../media/image6596.png"/><Relationship Id="rId285" Type="http://schemas.openxmlformats.org/officeDocument/2006/relationships/customXml" Target="../ink/ink3202.xml"/><Relationship Id="rId17" Type="http://schemas.openxmlformats.org/officeDocument/2006/relationships/customXml" Target="../ink/ink3068.xml"/><Relationship Id="rId38" Type="http://schemas.openxmlformats.org/officeDocument/2006/relationships/image" Target="../media/image6493.png"/><Relationship Id="rId59" Type="http://schemas.openxmlformats.org/officeDocument/2006/relationships/customXml" Target="../ink/ink3089.xml"/><Relationship Id="rId103" Type="http://schemas.openxmlformats.org/officeDocument/2006/relationships/customXml" Target="../ink/ink3111.xml"/><Relationship Id="rId124" Type="http://schemas.openxmlformats.org/officeDocument/2006/relationships/image" Target="../media/image6526.png"/><Relationship Id="rId310" Type="http://schemas.openxmlformats.org/officeDocument/2006/relationships/image" Target="../media/image6619.png"/><Relationship Id="rId70" Type="http://schemas.openxmlformats.org/officeDocument/2006/relationships/image" Target="../media/image6443.png"/><Relationship Id="rId91" Type="http://schemas.openxmlformats.org/officeDocument/2006/relationships/customXml" Target="../ink/ink3105.xml"/><Relationship Id="rId145" Type="http://schemas.openxmlformats.org/officeDocument/2006/relationships/customXml" Target="../ink/ink3132.xml"/><Relationship Id="rId166" Type="http://schemas.openxmlformats.org/officeDocument/2006/relationships/image" Target="../media/image6547.png"/><Relationship Id="rId187" Type="http://schemas.openxmlformats.org/officeDocument/2006/relationships/customXml" Target="../ink/ink3153.xml"/><Relationship Id="rId331" Type="http://schemas.openxmlformats.org/officeDocument/2006/relationships/customXml" Target="../ink/ink3225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6570.png"/><Relationship Id="rId233" Type="http://schemas.openxmlformats.org/officeDocument/2006/relationships/customXml" Target="../ink/ink3176.xml"/><Relationship Id="rId254" Type="http://schemas.openxmlformats.org/officeDocument/2006/relationships/image" Target="../media/image6591.png"/><Relationship Id="rId28" Type="http://schemas.openxmlformats.org/officeDocument/2006/relationships/image" Target="../media/image6488.png"/><Relationship Id="rId49" Type="http://schemas.openxmlformats.org/officeDocument/2006/relationships/customXml" Target="../ink/ink3084.xml"/><Relationship Id="rId114" Type="http://schemas.openxmlformats.org/officeDocument/2006/relationships/image" Target="../media/image6465.png"/><Relationship Id="rId275" Type="http://schemas.openxmlformats.org/officeDocument/2006/relationships/customXml" Target="../ink/ink3197.xml"/><Relationship Id="rId296" Type="http://schemas.openxmlformats.org/officeDocument/2006/relationships/image" Target="../media/image6612.png"/><Relationship Id="rId300" Type="http://schemas.openxmlformats.org/officeDocument/2006/relationships/image" Target="../media/image6614.png"/><Relationship Id="rId60" Type="http://schemas.openxmlformats.org/officeDocument/2006/relationships/image" Target="../media/image6504.png"/><Relationship Id="rId81" Type="http://schemas.openxmlformats.org/officeDocument/2006/relationships/customXml" Target="../ink/ink3100.xml"/><Relationship Id="rId135" Type="http://schemas.openxmlformats.org/officeDocument/2006/relationships/customXml" Target="../ink/ink3127.xml"/><Relationship Id="rId156" Type="http://schemas.openxmlformats.org/officeDocument/2006/relationships/image" Target="../media/image6542.png"/><Relationship Id="rId177" Type="http://schemas.openxmlformats.org/officeDocument/2006/relationships/customXml" Target="../ink/ink3148.xml"/><Relationship Id="rId198" Type="http://schemas.openxmlformats.org/officeDocument/2006/relationships/image" Target="../media/image6563.png"/><Relationship Id="rId321" Type="http://schemas.openxmlformats.org/officeDocument/2006/relationships/customXml" Target="../ink/ink3220.xml"/><Relationship Id="rId342" Type="http://schemas.openxmlformats.org/officeDocument/2006/relationships/image" Target="../media/image6635.png"/><Relationship Id="rId202" Type="http://schemas.openxmlformats.org/officeDocument/2006/relationships/image" Target="../media/image6565.png"/><Relationship Id="rId223" Type="http://schemas.openxmlformats.org/officeDocument/2006/relationships/customXml" Target="../ink/ink3171.xml"/><Relationship Id="rId244" Type="http://schemas.openxmlformats.org/officeDocument/2006/relationships/image" Target="../media/image6586.png"/><Relationship Id="rId18" Type="http://schemas.openxmlformats.org/officeDocument/2006/relationships/image" Target="../media/image6483.png"/><Relationship Id="rId39" Type="http://schemas.openxmlformats.org/officeDocument/2006/relationships/customXml" Target="../ink/ink3079.xml"/><Relationship Id="rId265" Type="http://schemas.openxmlformats.org/officeDocument/2006/relationships/customXml" Target="../ink/ink3192.xml"/><Relationship Id="rId286" Type="http://schemas.openxmlformats.org/officeDocument/2006/relationships/image" Target="../media/image6607.png"/><Relationship Id="rId50" Type="http://schemas.openxmlformats.org/officeDocument/2006/relationships/image" Target="../media/image6499.png"/><Relationship Id="rId104" Type="http://schemas.openxmlformats.org/officeDocument/2006/relationships/image" Target="../media/image6460.png"/><Relationship Id="rId125" Type="http://schemas.openxmlformats.org/officeDocument/2006/relationships/customXml" Target="../ink/ink3122.xml"/><Relationship Id="rId146" Type="http://schemas.openxmlformats.org/officeDocument/2006/relationships/image" Target="../media/image6537.png"/><Relationship Id="rId167" Type="http://schemas.openxmlformats.org/officeDocument/2006/relationships/customXml" Target="../ink/ink3143.xml"/><Relationship Id="rId188" Type="http://schemas.openxmlformats.org/officeDocument/2006/relationships/image" Target="../media/image6558.png"/><Relationship Id="rId311" Type="http://schemas.openxmlformats.org/officeDocument/2006/relationships/customXml" Target="../ink/ink3215.xml"/><Relationship Id="rId332" Type="http://schemas.openxmlformats.org/officeDocument/2006/relationships/image" Target="../media/image6630.png"/><Relationship Id="rId71" Type="http://schemas.openxmlformats.org/officeDocument/2006/relationships/customXml" Target="../ink/ink3095.xml"/><Relationship Id="rId92" Type="http://schemas.openxmlformats.org/officeDocument/2006/relationships/image" Target="../media/image6515.png"/><Relationship Id="rId213" Type="http://schemas.openxmlformats.org/officeDocument/2006/relationships/customXml" Target="../ink/ink3166.xml"/><Relationship Id="rId234" Type="http://schemas.openxmlformats.org/officeDocument/2006/relationships/image" Target="../media/image6581.png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3074.xml"/><Relationship Id="rId255" Type="http://schemas.openxmlformats.org/officeDocument/2006/relationships/customXml" Target="../ink/ink3187.xml"/><Relationship Id="rId276" Type="http://schemas.openxmlformats.org/officeDocument/2006/relationships/image" Target="../media/image6602.png"/><Relationship Id="rId297" Type="http://schemas.openxmlformats.org/officeDocument/2006/relationships/customXml" Target="../ink/ink3208.xml"/><Relationship Id="rId40" Type="http://schemas.openxmlformats.org/officeDocument/2006/relationships/image" Target="../media/image6494.png"/><Relationship Id="rId115" Type="http://schemas.openxmlformats.org/officeDocument/2006/relationships/customXml" Target="../ink/ink3117.xml"/><Relationship Id="rId136" Type="http://schemas.openxmlformats.org/officeDocument/2006/relationships/image" Target="../media/image6532.png"/><Relationship Id="rId157" Type="http://schemas.openxmlformats.org/officeDocument/2006/relationships/customXml" Target="../ink/ink3138.xml"/><Relationship Id="rId178" Type="http://schemas.openxmlformats.org/officeDocument/2006/relationships/image" Target="../media/image6553.png"/><Relationship Id="rId301" Type="http://schemas.openxmlformats.org/officeDocument/2006/relationships/customXml" Target="../ink/ink3210.xml"/><Relationship Id="rId322" Type="http://schemas.openxmlformats.org/officeDocument/2006/relationships/image" Target="../media/image6625.png"/><Relationship Id="rId343" Type="http://schemas.openxmlformats.org/officeDocument/2006/relationships/customXml" Target="../ink/ink3231.xml"/><Relationship Id="rId61" Type="http://schemas.openxmlformats.org/officeDocument/2006/relationships/customXml" Target="../ink/ink3090.xml"/><Relationship Id="rId82" Type="http://schemas.openxmlformats.org/officeDocument/2006/relationships/image" Target="../media/image6512.png"/><Relationship Id="rId199" Type="http://schemas.openxmlformats.org/officeDocument/2006/relationships/customXml" Target="../ink/ink3159.xml"/><Relationship Id="rId203" Type="http://schemas.openxmlformats.org/officeDocument/2006/relationships/customXml" Target="../ink/ink3161.xml"/><Relationship Id="rId19" Type="http://schemas.openxmlformats.org/officeDocument/2006/relationships/customXml" Target="../ink/ink3069.xml"/><Relationship Id="rId224" Type="http://schemas.openxmlformats.org/officeDocument/2006/relationships/image" Target="../media/image6576.png"/><Relationship Id="rId245" Type="http://schemas.openxmlformats.org/officeDocument/2006/relationships/customXml" Target="../ink/ink3182.xml"/><Relationship Id="rId266" Type="http://schemas.openxmlformats.org/officeDocument/2006/relationships/image" Target="../media/image6597.png"/><Relationship Id="rId287" Type="http://schemas.openxmlformats.org/officeDocument/2006/relationships/customXml" Target="../ink/ink3203.xml"/><Relationship Id="rId30" Type="http://schemas.openxmlformats.org/officeDocument/2006/relationships/image" Target="../media/image6489.png"/><Relationship Id="rId105" Type="http://schemas.openxmlformats.org/officeDocument/2006/relationships/customXml" Target="../ink/ink3112.xml"/><Relationship Id="rId126" Type="http://schemas.openxmlformats.org/officeDocument/2006/relationships/image" Target="../media/image6527.png"/><Relationship Id="rId147" Type="http://schemas.openxmlformats.org/officeDocument/2006/relationships/customXml" Target="../ink/ink3133.xml"/><Relationship Id="rId168" Type="http://schemas.openxmlformats.org/officeDocument/2006/relationships/image" Target="../media/image6548.png"/><Relationship Id="rId312" Type="http://schemas.openxmlformats.org/officeDocument/2006/relationships/image" Target="../media/image6620.png"/><Relationship Id="rId333" Type="http://schemas.openxmlformats.org/officeDocument/2006/relationships/customXml" Target="../ink/ink3226.xml"/><Relationship Id="rId51" Type="http://schemas.openxmlformats.org/officeDocument/2006/relationships/customXml" Target="../ink/ink3085.xml"/><Relationship Id="rId72" Type="http://schemas.openxmlformats.org/officeDocument/2006/relationships/image" Target="../media/image6508.png"/><Relationship Id="rId93" Type="http://schemas.openxmlformats.org/officeDocument/2006/relationships/customXml" Target="../ink/ink3106.xml"/><Relationship Id="rId189" Type="http://schemas.openxmlformats.org/officeDocument/2006/relationships/customXml" Target="../ink/ink3154.xml"/><Relationship Id="rId3" Type="http://schemas.openxmlformats.org/officeDocument/2006/relationships/customXml" Target="../ink/ink3061.xml"/><Relationship Id="rId214" Type="http://schemas.openxmlformats.org/officeDocument/2006/relationships/image" Target="../media/image6571.png"/><Relationship Id="rId235" Type="http://schemas.openxmlformats.org/officeDocument/2006/relationships/customXml" Target="../ink/ink3177.xml"/><Relationship Id="rId256" Type="http://schemas.openxmlformats.org/officeDocument/2006/relationships/image" Target="../media/image6592.png"/><Relationship Id="rId277" Type="http://schemas.openxmlformats.org/officeDocument/2006/relationships/customXml" Target="../ink/ink3198.xml"/><Relationship Id="rId298" Type="http://schemas.openxmlformats.org/officeDocument/2006/relationships/image" Target="../media/image6613.png"/><Relationship Id="rId116" Type="http://schemas.openxmlformats.org/officeDocument/2006/relationships/image" Target="../media/image6523.png"/><Relationship Id="rId137" Type="http://schemas.openxmlformats.org/officeDocument/2006/relationships/customXml" Target="../ink/ink3128.xml"/><Relationship Id="rId158" Type="http://schemas.openxmlformats.org/officeDocument/2006/relationships/image" Target="../media/image6543.png"/><Relationship Id="rId302" Type="http://schemas.openxmlformats.org/officeDocument/2006/relationships/image" Target="../media/image6615.png"/><Relationship Id="rId323" Type="http://schemas.openxmlformats.org/officeDocument/2006/relationships/customXml" Target="../ink/ink3221.xml"/><Relationship Id="rId344" Type="http://schemas.openxmlformats.org/officeDocument/2006/relationships/image" Target="../media/image6636.png"/><Relationship Id="rId20" Type="http://schemas.openxmlformats.org/officeDocument/2006/relationships/image" Target="../media/image6484.png"/><Relationship Id="rId41" Type="http://schemas.openxmlformats.org/officeDocument/2006/relationships/customXml" Target="../ink/ink3080.xml"/><Relationship Id="rId62" Type="http://schemas.openxmlformats.org/officeDocument/2006/relationships/image" Target="../media/image6505.png"/><Relationship Id="rId83" Type="http://schemas.openxmlformats.org/officeDocument/2006/relationships/customXml" Target="../ink/ink3101.xml"/><Relationship Id="rId179" Type="http://schemas.openxmlformats.org/officeDocument/2006/relationships/customXml" Target="../ink/ink3149.xml"/><Relationship Id="rId190" Type="http://schemas.openxmlformats.org/officeDocument/2006/relationships/image" Target="../media/image6559.png"/><Relationship Id="rId204" Type="http://schemas.openxmlformats.org/officeDocument/2006/relationships/image" Target="../media/image6566.png"/><Relationship Id="rId225" Type="http://schemas.openxmlformats.org/officeDocument/2006/relationships/customXml" Target="../ink/ink3172.xml"/><Relationship Id="rId246" Type="http://schemas.openxmlformats.org/officeDocument/2006/relationships/image" Target="../media/image6587.png"/><Relationship Id="rId267" Type="http://schemas.openxmlformats.org/officeDocument/2006/relationships/customXml" Target="../ink/ink3193.xml"/><Relationship Id="rId288" Type="http://schemas.openxmlformats.org/officeDocument/2006/relationships/image" Target="../media/image6608.png"/><Relationship Id="rId106" Type="http://schemas.openxmlformats.org/officeDocument/2006/relationships/image" Target="../media/image6521.png"/><Relationship Id="rId127" Type="http://schemas.openxmlformats.org/officeDocument/2006/relationships/customXml" Target="../ink/ink3123.xml"/><Relationship Id="rId313" Type="http://schemas.openxmlformats.org/officeDocument/2006/relationships/customXml" Target="../ink/ink3216.xml"/><Relationship Id="rId10" Type="http://schemas.openxmlformats.org/officeDocument/2006/relationships/image" Target="../media/image6479.png"/><Relationship Id="rId31" Type="http://schemas.openxmlformats.org/officeDocument/2006/relationships/customXml" Target="../ink/ink3075.xml"/><Relationship Id="rId52" Type="http://schemas.openxmlformats.org/officeDocument/2006/relationships/image" Target="../media/image6500.png"/><Relationship Id="rId73" Type="http://schemas.openxmlformats.org/officeDocument/2006/relationships/customXml" Target="../ink/ink3096.xml"/><Relationship Id="rId94" Type="http://schemas.openxmlformats.org/officeDocument/2006/relationships/image" Target="../media/image6516.png"/><Relationship Id="rId148" Type="http://schemas.openxmlformats.org/officeDocument/2006/relationships/image" Target="../media/image6538.png"/><Relationship Id="rId169" Type="http://schemas.openxmlformats.org/officeDocument/2006/relationships/customXml" Target="../ink/ink3144.xml"/><Relationship Id="rId334" Type="http://schemas.openxmlformats.org/officeDocument/2006/relationships/image" Target="../media/image6631.png"/><Relationship Id="rId4" Type="http://schemas.openxmlformats.org/officeDocument/2006/relationships/image" Target="../media/image6410.png"/><Relationship Id="rId180" Type="http://schemas.openxmlformats.org/officeDocument/2006/relationships/image" Target="../media/image6554.png"/><Relationship Id="rId215" Type="http://schemas.openxmlformats.org/officeDocument/2006/relationships/customXml" Target="../ink/ink3167.xml"/><Relationship Id="rId236" Type="http://schemas.openxmlformats.org/officeDocument/2006/relationships/image" Target="../media/image6582.png"/><Relationship Id="rId257" Type="http://schemas.openxmlformats.org/officeDocument/2006/relationships/customXml" Target="../ink/ink3188.xml"/><Relationship Id="rId278" Type="http://schemas.openxmlformats.org/officeDocument/2006/relationships/image" Target="../media/image6603.png"/><Relationship Id="rId303" Type="http://schemas.openxmlformats.org/officeDocument/2006/relationships/customXml" Target="../ink/ink3211.xml"/><Relationship Id="rId42" Type="http://schemas.openxmlformats.org/officeDocument/2006/relationships/image" Target="../media/image6495.png"/><Relationship Id="rId84" Type="http://schemas.openxmlformats.org/officeDocument/2006/relationships/image" Target="../media/image6450.png"/><Relationship Id="rId138" Type="http://schemas.openxmlformats.org/officeDocument/2006/relationships/image" Target="../media/image6533.png"/><Relationship Id="rId345" Type="http://schemas.openxmlformats.org/officeDocument/2006/relationships/customXml" Target="../ink/ink3232.xml"/><Relationship Id="rId191" Type="http://schemas.openxmlformats.org/officeDocument/2006/relationships/customXml" Target="../ink/ink3155.xml"/><Relationship Id="rId205" Type="http://schemas.openxmlformats.org/officeDocument/2006/relationships/customXml" Target="../ink/ink3162.xml"/><Relationship Id="rId247" Type="http://schemas.openxmlformats.org/officeDocument/2006/relationships/customXml" Target="../ink/ink3183.xml"/><Relationship Id="rId107" Type="http://schemas.openxmlformats.org/officeDocument/2006/relationships/customXml" Target="../ink/ink3113.xml"/><Relationship Id="rId289" Type="http://schemas.openxmlformats.org/officeDocument/2006/relationships/customXml" Target="../ink/ink3204.xml"/><Relationship Id="rId11" Type="http://schemas.openxmlformats.org/officeDocument/2006/relationships/customXml" Target="../ink/ink3065.xml"/><Relationship Id="rId53" Type="http://schemas.openxmlformats.org/officeDocument/2006/relationships/customXml" Target="../ink/ink3086.xml"/><Relationship Id="rId149" Type="http://schemas.openxmlformats.org/officeDocument/2006/relationships/customXml" Target="../ink/ink3134.xml"/><Relationship Id="rId314" Type="http://schemas.openxmlformats.org/officeDocument/2006/relationships/image" Target="../media/image6621.png"/><Relationship Id="rId95" Type="http://schemas.openxmlformats.org/officeDocument/2006/relationships/customXml" Target="../ink/ink3107.xml"/><Relationship Id="rId160" Type="http://schemas.openxmlformats.org/officeDocument/2006/relationships/image" Target="../media/image6544.png"/><Relationship Id="rId216" Type="http://schemas.openxmlformats.org/officeDocument/2006/relationships/image" Target="../media/image6572.png"/><Relationship Id="rId258" Type="http://schemas.openxmlformats.org/officeDocument/2006/relationships/image" Target="../media/image6593.png"/><Relationship Id="rId22" Type="http://schemas.openxmlformats.org/officeDocument/2006/relationships/image" Target="../media/image6485.png"/><Relationship Id="rId64" Type="http://schemas.openxmlformats.org/officeDocument/2006/relationships/image" Target="../media/image6506.png"/><Relationship Id="rId118" Type="http://schemas.openxmlformats.org/officeDocument/2006/relationships/image" Target="../media/image6467.png"/><Relationship Id="rId325" Type="http://schemas.openxmlformats.org/officeDocument/2006/relationships/customXml" Target="../ink/ink3222.xml"/><Relationship Id="rId171" Type="http://schemas.openxmlformats.org/officeDocument/2006/relationships/customXml" Target="../ink/ink3145.xml"/><Relationship Id="rId227" Type="http://schemas.openxmlformats.org/officeDocument/2006/relationships/customXml" Target="../ink/ink3173.xml"/><Relationship Id="rId269" Type="http://schemas.openxmlformats.org/officeDocument/2006/relationships/customXml" Target="../ink/ink3194.xml"/><Relationship Id="rId33" Type="http://schemas.openxmlformats.org/officeDocument/2006/relationships/customXml" Target="../ink/ink3076.xml"/><Relationship Id="rId129" Type="http://schemas.openxmlformats.org/officeDocument/2006/relationships/customXml" Target="../ink/ink3124.xml"/><Relationship Id="rId280" Type="http://schemas.openxmlformats.org/officeDocument/2006/relationships/image" Target="../media/image6604.png"/><Relationship Id="rId336" Type="http://schemas.openxmlformats.org/officeDocument/2006/relationships/image" Target="../media/image6632.png"/><Relationship Id="rId75" Type="http://schemas.openxmlformats.org/officeDocument/2006/relationships/customXml" Target="../ink/ink3097.xml"/><Relationship Id="rId140" Type="http://schemas.openxmlformats.org/officeDocument/2006/relationships/image" Target="../media/image6534.png"/><Relationship Id="rId182" Type="http://schemas.openxmlformats.org/officeDocument/2006/relationships/image" Target="../media/image6555.png"/><Relationship Id="rId6" Type="http://schemas.openxmlformats.org/officeDocument/2006/relationships/image" Target="../media/image6477.png"/><Relationship Id="rId238" Type="http://schemas.openxmlformats.org/officeDocument/2006/relationships/image" Target="../media/image6583.png"/><Relationship Id="rId291" Type="http://schemas.openxmlformats.org/officeDocument/2006/relationships/customXml" Target="../ink/ink3205.xml"/><Relationship Id="rId305" Type="http://schemas.openxmlformats.org/officeDocument/2006/relationships/customXml" Target="../ink/ink3212.xml"/><Relationship Id="rId347" Type="http://schemas.openxmlformats.org/officeDocument/2006/relationships/customXml" Target="../ink/ink3233.xml"/><Relationship Id="rId44" Type="http://schemas.openxmlformats.org/officeDocument/2006/relationships/image" Target="../media/image6496.png"/><Relationship Id="rId86" Type="http://schemas.openxmlformats.org/officeDocument/2006/relationships/image" Target="../media/image6451.png"/><Relationship Id="rId151" Type="http://schemas.openxmlformats.org/officeDocument/2006/relationships/customXml" Target="../ink/ink3135.xml"/><Relationship Id="rId193" Type="http://schemas.openxmlformats.org/officeDocument/2006/relationships/customXml" Target="../ink/ink3156.xml"/><Relationship Id="rId207" Type="http://schemas.openxmlformats.org/officeDocument/2006/relationships/customXml" Target="../ink/ink3163.xml"/><Relationship Id="rId249" Type="http://schemas.openxmlformats.org/officeDocument/2006/relationships/customXml" Target="../ink/ink3184.xml"/><Relationship Id="rId13" Type="http://schemas.openxmlformats.org/officeDocument/2006/relationships/customXml" Target="../ink/ink3066.xml"/><Relationship Id="rId109" Type="http://schemas.openxmlformats.org/officeDocument/2006/relationships/customXml" Target="../ink/ink3114.xml"/><Relationship Id="rId260" Type="http://schemas.openxmlformats.org/officeDocument/2006/relationships/image" Target="../media/image6594.png"/><Relationship Id="rId316" Type="http://schemas.openxmlformats.org/officeDocument/2006/relationships/image" Target="../media/image6622.png"/><Relationship Id="rId55" Type="http://schemas.openxmlformats.org/officeDocument/2006/relationships/customXml" Target="../ink/ink3087.xml"/><Relationship Id="rId97" Type="http://schemas.openxmlformats.org/officeDocument/2006/relationships/customXml" Target="../ink/ink3108.xml"/><Relationship Id="rId120" Type="http://schemas.openxmlformats.org/officeDocument/2006/relationships/image" Target="../media/image6524.png"/><Relationship Id="rId162" Type="http://schemas.openxmlformats.org/officeDocument/2006/relationships/image" Target="../media/image6545.png"/><Relationship Id="rId218" Type="http://schemas.openxmlformats.org/officeDocument/2006/relationships/image" Target="../media/image6573.png"/><Relationship Id="rId271" Type="http://schemas.openxmlformats.org/officeDocument/2006/relationships/customXml" Target="../ink/ink3195.xml"/><Relationship Id="rId24" Type="http://schemas.openxmlformats.org/officeDocument/2006/relationships/image" Target="../media/image6486.png"/><Relationship Id="rId66" Type="http://schemas.openxmlformats.org/officeDocument/2006/relationships/image" Target="../media/image6507.png"/><Relationship Id="rId131" Type="http://schemas.openxmlformats.org/officeDocument/2006/relationships/customXml" Target="../ink/ink3125.xml"/><Relationship Id="rId327" Type="http://schemas.openxmlformats.org/officeDocument/2006/relationships/customXml" Target="../ink/ink3223.xml"/><Relationship Id="rId173" Type="http://schemas.openxmlformats.org/officeDocument/2006/relationships/customXml" Target="../ink/ink3146.xml"/><Relationship Id="rId229" Type="http://schemas.openxmlformats.org/officeDocument/2006/relationships/customXml" Target="../ink/ink3174.xml"/><Relationship Id="rId240" Type="http://schemas.openxmlformats.org/officeDocument/2006/relationships/image" Target="../media/image6584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291.xml"/><Relationship Id="rId21" Type="http://schemas.openxmlformats.org/officeDocument/2006/relationships/customXml" Target="../ink/ink3243.xml"/><Relationship Id="rId324" Type="http://schemas.openxmlformats.org/officeDocument/2006/relationships/image" Target="../media/image6721.png"/><Relationship Id="rId531" Type="http://schemas.openxmlformats.org/officeDocument/2006/relationships/customXml" Target="../ink/ink3498.xml"/><Relationship Id="rId170" Type="http://schemas.openxmlformats.org/officeDocument/2006/relationships/image" Target="../media/image6653.png"/><Relationship Id="rId268" Type="http://schemas.openxmlformats.org/officeDocument/2006/relationships/image" Target="../media/image6696.png"/><Relationship Id="rId475" Type="http://schemas.openxmlformats.org/officeDocument/2006/relationships/customXml" Target="../ink/ink3470.xml"/><Relationship Id="rId32" Type="http://schemas.openxmlformats.org/officeDocument/2006/relationships/image" Target="../media/image6490.png"/><Relationship Id="rId128" Type="http://schemas.openxmlformats.org/officeDocument/2006/relationships/image" Target="../media/image6528.png"/><Relationship Id="rId335" Type="http://schemas.openxmlformats.org/officeDocument/2006/relationships/customXml" Target="../ink/ink3400.xml"/><Relationship Id="rId542" Type="http://schemas.openxmlformats.org/officeDocument/2006/relationships/image" Target="../media/image6830.png"/><Relationship Id="rId181" Type="http://schemas.openxmlformats.org/officeDocument/2006/relationships/customXml" Target="../ink/ink3323.xml"/><Relationship Id="rId402" Type="http://schemas.openxmlformats.org/officeDocument/2006/relationships/image" Target="../media/image6760.png"/><Relationship Id="rId279" Type="http://schemas.openxmlformats.org/officeDocument/2006/relationships/customXml" Target="../ink/ink3372.xml"/><Relationship Id="rId486" Type="http://schemas.openxmlformats.org/officeDocument/2006/relationships/image" Target="../media/image6802.png"/><Relationship Id="rId43" Type="http://schemas.openxmlformats.org/officeDocument/2006/relationships/customXml" Target="../ink/ink3254.xml"/><Relationship Id="rId139" Type="http://schemas.openxmlformats.org/officeDocument/2006/relationships/customXml" Target="../ink/ink3302.xml"/><Relationship Id="rId346" Type="http://schemas.openxmlformats.org/officeDocument/2006/relationships/image" Target="../media/image6732.png"/><Relationship Id="rId553" Type="http://schemas.openxmlformats.org/officeDocument/2006/relationships/customXml" Target="../ink/ink3509.xml"/><Relationship Id="rId192" Type="http://schemas.openxmlformats.org/officeDocument/2006/relationships/image" Target="../media/image6664.png"/><Relationship Id="rId206" Type="http://schemas.openxmlformats.org/officeDocument/2006/relationships/image" Target="../media/image6668.png"/><Relationship Id="rId413" Type="http://schemas.openxmlformats.org/officeDocument/2006/relationships/customXml" Target="../ink/ink3439.xml"/><Relationship Id="rId497" Type="http://schemas.openxmlformats.org/officeDocument/2006/relationships/customXml" Target="../ink/ink3481.xml"/><Relationship Id="rId357" Type="http://schemas.openxmlformats.org/officeDocument/2006/relationships/customXml" Target="../ink/ink3411.xml"/><Relationship Id="rId54" Type="http://schemas.openxmlformats.org/officeDocument/2006/relationships/image" Target="../media/image6501.png"/><Relationship Id="rId217" Type="http://schemas.openxmlformats.org/officeDocument/2006/relationships/customXml" Target="../ink/ink3341.xml"/><Relationship Id="rId424" Type="http://schemas.openxmlformats.org/officeDocument/2006/relationships/image" Target="../media/image6771.png"/><Relationship Id="rId23" Type="http://schemas.openxmlformats.org/officeDocument/2006/relationships/customXml" Target="../ink/ink3244.xml"/><Relationship Id="rId119" Type="http://schemas.openxmlformats.org/officeDocument/2006/relationships/customXml" Target="../ink/ink3292.xml"/><Relationship Id="rId270" Type="http://schemas.openxmlformats.org/officeDocument/2006/relationships/image" Target="../media/image6697.png"/><Relationship Id="rId326" Type="http://schemas.openxmlformats.org/officeDocument/2006/relationships/image" Target="../media/image6722.png"/><Relationship Id="rId533" Type="http://schemas.openxmlformats.org/officeDocument/2006/relationships/customXml" Target="../ink/ink3499.xml"/><Relationship Id="rId65" Type="http://schemas.openxmlformats.org/officeDocument/2006/relationships/customXml" Target="../ink/ink3265.xml"/><Relationship Id="rId130" Type="http://schemas.openxmlformats.org/officeDocument/2006/relationships/image" Target="../media/image6529.png"/><Relationship Id="rId368" Type="http://schemas.openxmlformats.org/officeDocument/2006/relationships/image" Target="../media/image6743.png"/><Relationship Id="rId172" Type="http://schemas.openxmlformats.org/officeDocument/2006/relationships/image" Target="../media/image6654.png"/><Relationship Id="rId228" Type="http://schemas.openxmlformats.org/officeDocument/2006/relationships/image" Target="../media/image6677.png"/><Relationship Id="rId435" Type="http://schemas.openxmlformats.org/officeDocument/2006/relationships/customXml" Target="../ink/ink3450.xml"/><Relationship Id="rId477" Type="http://schemas.openxmlformats.org/officeDocument/2006/relationships/customXml" Target="../ink/ink3471.xml"/><Relationship Id="rId281" Type="http://schemas.openxmlformats.org/officeDocument/2006/relationships/customXml" Target="../ink/ink3373.xml"/><Relationship Id="rId337" Type="http://schemas.openxmlformats.org/officeDocument/2006/relationships/customXml" Target="../ink/ink3401.xml"/><Relationship Id="rId502" Type="http://schemas.openxmlformats.org/officeDocument/2006/relationships/image" Target="../media/image6810.png"/><Relationship Id="rId34" Type="http://schemas.openxmlformats.org/officeDocument/2006/relationships/image" Target="../media/image6491.png"/><Relationship Id="rId76" Type="http://schemas.openxmlformats.org/officeDocument/2006/relationships/image" Target="../media/image6510.png"/><Relationship Id="rId141" Type="http://schemas.openxmlformats.org/officeDocument/2006/relationships/customXml" Target="../ink/ink3303.xml"/><Relationship Id="rId379" Type="http://schemas.openxmlformats.org/officeDocument/2006/relationships/customXml" Target="../ink/ink3422.xml"/><Relationship Id="rId544" Type="http://schemas.openxmlformats.org/officeDocument/2006/relationships/image" Target="../media/image6831.png"/><Relationship Id="rId7" Type="http://schemas.openxmlformats.org/officeDocument/2006/relationships/customXml" Target="../ink/ink3236.xml"/><Relationship Id="rId183" Type="http://schemas.openxmlformats.org/officeDocument/2006/relationships/customXml" Target="../ink/ink3324.xml"/><Relationship Id="rId239" Type="http://schemas.openxmlformats.org/officeDocument/2006/relationships/customXml" Target="../ink/ink3352.xml"/><Relationship Id="rId390" Type="http://schemas.openxmlformats.org/officeDocument/2006/relationships/image" Target="../media/image6754.png"/><Relationship Id="rId404" Type="http://schemas.openxmlformats.org/officeDocument/2006/relationships/image" Target="../media/image6761.png"/><Relationship Id="rId446" Type="http://schemas.openxmlformats.org/officeDocument/2006/relationships/image" Target="../media/image6782.png"/><Relationship Id="rId250" Type="http://schemas.openxmlformats.org/officeDocument/2006/relationships/image" Target="../media/image6688.png"/><Relationship Id="rId292" Type="http://schemas.openxmlformats.org/officeDocument/2006/relationships/image" Target="../media/image6707.png"/><Relationship Id="rId306" Type="http://schemas.openxmlformats.org/officeDocument/2006/relationships/image" Target="../media/image6714.png"/><Relationship Id="rId488" Type="http://schemas.openxmlformats.org/officeDocument/2006/relationships/image" Target="../media/image6803.png"/><Relationship Id="rId45" Type="http://schemas.openxmlformats.org/officeDocument/2006/relationships/customXml" Target="../ink/ink3255.xml"/><Relationship Id="rId87" Type="http://schemas.openxmlformats.org/officeDocument/2006/relationships/customXml" Target="../ink/ink3276.xml"/><Relationship Id="rId110" Type="http://schemas.openxmlformats.org/officeDocument/2006/relationships/image" Target="../media/image6463.png"/><Relationship Id="rId348" Type="http://schemas.openxmlformats.org/officeDocument/2006/relationships/image" Target="../media/image6733.png"/><Relationship Id="rId513" Type="http://schemas.openxmlformats.org/officeDocument/2006/relationships/customXml" Target="../ink/ink3489.xml"/><Relationship Id="rId555" Type="http://schemas.openxmlformats.org/officeDocument/2006/relationships/customXml" Target="../ink/ink3510.xml"/><Relationship Id="rId152" Type="http://schemas.openxmlformats.org/officeDocument/2006/relationships/image" Target="../media/image6645.png"/><Relationship Id="rId194" Type="http://schemas.openxmlformats.org/officeDocument/2006/relationships/image" Target="../media/image6561.png"/><Relationship Id="rId208" Type="http://schemas.openxmlformats.org/officeDocument/2006/relationships/image" Target="../media/image6568.png"/><Relationship Id="rId415" Type="http://schemas.openxmlformats.org/officeDocument/2006/relationships/customXml" Target="../ink/ink3440.xml"/><Relationship Id="rId457" Type="http://schemas.openxmlformats.org/officeDocument/2006/relationships/customXml" Target="../ink/ink3461.xml"/><Relationship Id="rId261" Type="http://schemas.openxmlformats.org/officeDocument/2006/relationships/customXml" Target="../ink/ink3363.xml"/><Relationship Id="rId499" Type="http://schemas.openxmlformats.org/officeDocument/2006/relationships/customXml" Target="../ink/ink3482.xml"/><Relationship Id="rId14" Type="http://schemas.openxmlformats.org/officeDocument/2006/relationships/image" Target="../media/image6481.png"/><Relationship Id="rId56" Type="http://schemas.openxmlformats.org/officeDocument/2006/relationships/image" Target="../media/image6502.png"/><Relationship Id="rId317" Type="http://schemas.openxmlformats.org/officeDocument/2006/relationships/customXml" Target="../ink/ink3391.xml"/><Relationship Id="rId359" Type="http://schemas.openxmlformats.org/officeDocument/2006/relationships/customXml" Target="../ink/ink3412.xml"/><Relationship Id="rId524" Type="http://schemas.openxmlformats.org/officeDocument/2006/relationships/image" Target="../media/image6821.png"/><Relationship Id="rId98" Type="http://schemas.openxmlformats.org/officeDocument/2006/relationships/image" Target="../media/image6518.png"/><Relationship Id="rId121" Type="http://schemas.openxmlformats.org/officeDocument/2006/relationships/customXml" Target="../ink/ink3293.xml"/><Relationship Id="rId163" Type="http://schemas.openxmlformats.org/officeDocument/2006/relationships/customXml" Target="../ink/ink3314.xml"/><Relationship Id="rId219" Type="http://schemas.openxmlformats.org/officeDocument/2006/relationships/customXml" Target="../ink/ink3342.xml"/><Relationship Id="rId370" Type="http://schemas.openxmlformats.org/officeDocument/2006/relationships/image" Target="../media/image6744.png"/><Relationship Id="rId426" Type="http://schemas.openxmlformats.org/officeDocument/2006/relationships/image" Target="../media/image6772.png"/><Relationship Id="rId230" Type="http://schemas.openxmlformats.org/officeDocument/2006/relationships/image" Target="../media/image6678.png"/><Relationship Id="rId468" Type="http://schemas.openxmlformats.org/officeDocument/2006/relationships/image" Target="../media/image6793.png"/><Relationship Id="rId25" Type="http://schemas.openxmlformats.org/officeDocument/2006/relationships/customXml" Target="../ink/ink3245.xml"/><Relationship Id="rId67" Type="http://schemas.openxmlformats.org/officeDocument/2006/relationships/customXml" Target="../ink/ink3266.xml"/><Relationship Id="rId272" Type="http://schemas.openxmlformats.org/officeDocument/2006/relationships/image" Target="../media/image6698.png"/><Relationship Id="rId328" Type="http://schemas.openxmlformats.org/officeDocument/2006/relationships/image" Target="../media/image6723.png"/><Relationship Id="rId535" Type="http://schemas.openxmlformats.org/officeDocument/2006/relationships/customXml" Target="../ink/ink3500.xml"/><Relationship Id="rId132" Type="http://schemas.openxmlformats.org/officeDocument/2006/relationships/image" Target="../media/image6530.png"/><Relationship Id="rId174" Type="http://schemas.openxmlformats.org/officeDocument/2006/relationships/image" Target="../media/image6655.png"/><Relationship Id="rId381" Type="http://schemas.openxmlformats.org/officeDocument/2006/relationships/customXml" Target="../ink/ink3423.xml"/><Relationship Id="rId241" Type="http://schemas.openxmlformats.org/officeDocument/2006/relationships/customXml" Target="../ink/ink3353.xml"/><Relationship Id="rId437" Type="http://schemas.openxmlformats.org/officeDocument/2006/relationships/customXml" Target="../ink/ink3451.xml"/><Relationship Id="rId479" Type="http://schemas.openxmlformats.org/officeDocument/2006/relationships/customXml" Target="../ink/ink3472.xml"/><Relationship Id="rId36" Type="http://schemas.openxmlformats.org/officeDocument/2006/relationships/image" Target="../media/image6492.png"/><Relationship Id="rId283" Type="http://schemas.openxmlformats.org/officeDocument/2006/relationships/customXml" Target="../ink/ink3374.xml"/><Relationship Id="rId339" Type="http://schemas.openxmlformats.org/officeDocument/2006/relationships/customXml" Target="../ink/ink3402.xml"/><Relationship Id="rId490" Type="http://schemas.openxmlformats.org/officeDocument/2006/relationships/image" Target="../media/image6804.png"/><Relationship Id="rId504" Type="http://schemas.openxmlformats.org/officeDocument/2006/relationships/image" Target="../media/image6811.png"/><Relationship Id="rId546" Type="http://schemas.openxmlformats.org/officeDocument/2006/relationships/image" Target="../media/image6832.png"/><Relationship Id="rId78" Type="http://schemas.openxmlformats.org/officeDocument/2006/relationships/image" Target="../media/image6447.png"/><Relationship Id="rId101" Type="http://schemas.openxmlformats.org/officeDocument/2006/relationships/customXml" Target="../ink/ink3283.xml"/><Relationship Id="rId143" Type="http://schemas.openxmlformats.org/officeDocument/2006/relationships/customXml" Target="../ink/ink3304.xml"/><Relationship Id="rId185" Type="http://schemas.openxmlformats.org/officeDocument/2006/relationships/customXml" Target="../ink/ink3325.xml"/><Relationship Id="rId350" Type="http://schemas.openxmlformats.org/officeDocument/2006/relationships/image" Target="../media/image6734.png"/><Relationship Id="rId406" Type="http://schemas.openxmlformats.org/officeDocument/2006/relationships/image" Target="../media/image6762.png"/><Relationship Id="rId9" Type="http://schemas.openxmlformats.org/officeDocument/2006/relationships/customXml" Target="../ink/ink3237.xml"/><Relationship Id="rId210" Type="http://schemas.openxmlformats.org/officeDocument/2006/relationships/image" Target="../media/image6669.png"/><Relationship Id="rId392" Type="http://schemas.openxmlformats.org/officeDocument/2006/relationships/image" Target="../media/image6755.png"/><Relationship Id="rId448" Type="http://schemas.openxmlformats.org/officeDocument/2006/relationships/image" Target="../media/image6783.png"/><Relationship Id="rId252" Type="http://schemas.openxmlformats.org/officeDocument/2006/relationships/image" Target="../media/image6689.png"/><Relationship Id="rId294" Type="http://schemas.openxmlformats.org/officeDocument/2006/relationships/image" Target="../media/image6708.png"/><Relationship Id="rId308" Type="http://schemas.openxmlformats.org/officeDocument/2006/relationships/image" Target="../media/image6715.png"/><Relationship Id="rId515" Type="http://schemas.openxmlformats.org/officeDocument/2006/relationships/customXml" Target="../ink/ink3490.xml"/><Relationship Id="rId47" Type="http://schemas.openxmlformats.org/officeDocument/2006/relationships/customXml" Target="../ink/ink3256.xml"/><Relationship Id="rId89" Type="http://schemas.openxmlformats.org/officeDocument/2006/relationships/customXml" Target="../ink/ink3277.xml"/><Relationship Id="rId112" Type="http://schemas.openxmlformats.org/officeDocument/2006/relationships/image" Target="../media/image6522.png"/><Relationship Id="rId154" Type="http://schemas.openxmlformats.org/officeDocument/2006/relationships/image" Target="../media/image6646.png"/><Relationship Id="rId361" Type="http://schemas.openxmlformats.org/officeDocument/2006/relationships/customXml" Target="../ink/ink3413.xml"/><Relationship Id="rId557" Type="http://schemas.openxmlformats.org/officeDocument/2006/relationships/customXml" Target="../ink/ink3511.xml"/><Relationship Id="rId196" Type="http://schemas.openxmlformats.org/officeDocument/2006/relationships/image" Target="../media/image6562.png"/><Relationship Id="rId417" Type="http://schemas.openxmlformats.org/officeDocument/2006/relationships/customXml" Target="../ink/ink3441.xml"/><Relationship Id="rId459" Type="http://schemas.openxmlformats.org/officeDocument/2006/relationships/customXml" Target="../ink/ink3462.xml"/><Relationship Id="rId16" Type="http://schemas.openxmlformats.org/officeDocument/2006/relationships/image" Target="../media/image6482.png"/><Relationship Id="rId221" Type="http://schemas.openxmlformats.org/officeDocument/2006/relationships/customXml" Target="../ink/ink3343.xml"/><Relationship Id="rId263" Type="http://schemas.openxmlformats.org/officeDocument/2006/relationships/customXml" Target="../ink/ink3364.xml"/><Relationship Id="rId319" Type="http://schemas.openxmlformats.org/officeDocument/2006/relationships/customXml" Target="../ink/ink3392.xml"/><Relationship Id="rId470" Type="http://schemas.openxmlformats.org/officeDocument/2006/relationships/image" Target="../media/image6794.png"/><Relationship Id="rId526" Type="http://schemas.openxmlformats.org/officeDocument/2006/relationships/image" Target="../media/image6822.png"/><Relationship Id="rId58" Type="http://schemas.openxmlformats.org/officeDocument/2006/relationships/image" Target="../media/image6503.png"/><Relationship Id="rId123" Type="http://schemas.openxmlformats.org/officeDocument/2006/relationships/customXml" Target="../ink/ink3294.xml"/><Relationship Id="rId330" Type="http://schemas.openxmlformats.org/officeDocument/2006/relationships/image" Target="../media/image6724.png"/><Relationship Id="rId165" Type="http://schemas.openxmlformats.org/officeDocument/2006/relationships/customXml" Target="../ink/ink3315.xml"/><Relationship Id="rId372" Type="http://schemas.openxmlformats.org/officeDocument/2006/relationships/image" Target="../media/image6745.png"/><Relationship Id="rId428" Type="http://schemas.openxmlformats.org/officeDocument/2006/relationships/image" Target="../media/image6773.png"/><Relationship Id="rId232" Type="http://schemas.openxmlformats.org/officeDocument/2006/relationships/image" Target="../media/image6679.png"/><Relationship Id="rId274" Type="http://schemas.openxmlformats.org/officeDocument/2006/relationships/image" Target="../media/image6699.png"/><Relationship Id="rId481" Type="http://schemas.openxmlformats.org/officeDocument/2006/relationships/customXml" Target="../ink/ink3473.xml"/><Relationship Id="rId27" Type="http://schemas.openxmlformats.org/officeDocument/2006/relationships/customXml" Target="../ink/ink3246.xml"/><Relationship Id="rId69" Type="http://schemas.openxmlformats.org/officeDocument/2006/relationships/customXml" Target="../ink/ink3267.xml"/><Relationship Id="rId134" Type="http://schemas.openxmlformats.org/officeDocument/2006/relationships/image" Target="../media/image6531.png"/><Relationship Id="rId537" Type="http://schemas.openxmlformats.org/officeDocument/2006/relationships/customXml" Target="../ink/ink3501.xml"/><Relationship Id="rId80" Type="http://schemas.openxmlformats.org/officeDocument/2006/relationships/image" Target="../media/image6511.png"/><Relationship Id="rId176" Type="http://schemas.openxmlformats.org/officeDocument/2006/relationships/image" Target="../media/image6656.png"/><Relationship Id="rId341" Type="http://schemas.openxmlformats.org/officeDocument/2006/relationships/customXml" Target="../ink/ink3403.xml"/><Relationship Id="rId383" Type="http://schemas.openxmlformats.org/officeDocument/2006/relationships/customXml" Target="../ink/ink3424.xml"/><Relationship Id="rId439" Type="http://schemas.openxmlformats.org/officeDocument/2006/relationships/customXml" Target="../ink/ink3452.xml"/><Relationship Id="rId201" Type="http://schemas.openxmlformats.org/officeDocument/2006/relationships/customXml" Target="../ink/ink3333.xml"/><Relationship Id="rId243" Type="http://schemas.openxmlformats.org/officeDocument/2006/relationships/customXml" Target="../ink/ink3354.xml"/><Relationship Id="rId285" Type="http://schemas.openxmlformats.org/officeDocument/2006/relationships/customXml" Target="../ink/ink3375.xml"/><Relationship Id="rId450" Type="http://schemas.openxmlformats.org/officeDocument/2006/relationships/image" Target="../media/image6784.png"/><Relationship Id="rId506" Type="http://schemas.openxmlformats.org/officeDocument/2006/relationships/image" Target="../media/image6812.png"/><Relationship Id="rId38" Type="http://schemas.openxmlformats.org/officeDocument/2006/relationships/image" Target="../media/image6493.png"/><Relationship Id="rId103" Type="http://schemas.openxmlformats.org/officeDocument/2006/relationships/customXml" Target="../ink/ink3284.xml"/><Relationship Id="rId310" Type="http://schemas.openxmlformats.org/officeDocument/2006/relationships/image" Target="../media/image6619.png"/><Relationship Id="rId492" Type="http://schemas.openxmlformats.org/officeDocument/2006/relationships/image" Target="../media/image6805.png"/><Relationship Id="rId548" Type="http://schemas.openxmlformats.org/officeDocument/2006/relationships/image" Target="../media/image6833.png"/><Relationship Id="rId91" Type="http://schemas.openxmlformats.org/officeDocument/2006/relationships/customXml" Target="../ink/ink3278.xml"/><Relationship Id="rId145" Type="http://schemas.openxmlformats.org/officeDocument/2006/relationships/customXml" Target="../ink/ink3305.xml"/><Relationship Id="rId187" Type="http://schemas.openxmlformats.org/officeDocument/2006/relationships/customXml" Target="../ink/ink3326.xml"/><Relationship Id="rId352" Type="http://schemas.openxmlformats.org/officeDocument/2006/relationships/image" Target="../media/image6735.png"/><Relationship Id="rId394" Type="http://schemas.openxmlformats.org/officeDocument/2006/relationships/image" Target="../media/image6756.png"/><Relationship Id="rId408" Type="http://schemas.openxmlformats.org/officeDocument/2006/relationships/image" Target="../media/image6763.png"/><Relationship Id="rId212" Type="http://schemas.openxmlformats.org/officeDocument/2006/relationships/image" Target="../media/image6670.png"/><Relationship Id="rId254" Type="http://schemas.openxmlformats.org/officeDocument/2006/relationships/image" Target="../media/image6690.png"/><Relationship Id="rId49" Type="http://schemas.openxmlformats.org/officeDocument/2006/relationships/customXml" Target="../ink/ink3257.xml"/><Relationship Id="rId114" Type="http://schemas.openxmlformats.org/officeDocument/2006/relationships/image" Target="../media/image6465.png"/><Relationship Id="rId296" Type="http://schemas.openxmlformats.org/officeDocument/2006/relationships/image" Target="../media/image6709.png"/><Relationship Id="rId461" Type="http://schemas.openxmlformats.org/officeDocument/2006/relationships/customXml" Target="../ink/ink3463.xml"/><Relationship Id="rId517" Type="http://schemas.openxmlformats.org/officeDocument/2006/relationships/customXml" Target="../ink/ink3491.xml"/><Relationship Id="rId559" Type="http://schemas.openxmlformats.org/officeDocument/2006/relationships/customXml" Target="../ink/ink3512.xml"/><Relationship Id="rId60" Type="http://schemas.openxmlformats.org/officeDocument/2006/relationships/image" Target="../media/image6504.png"/><Relationship Id="rId156" Type="http://schemas.openxmlformats.org/officeDocument/2006/relationships/image" Target="../media/image6647.png"/><Relationship Id="rId198" Type="http://schemas.openxmlformats.org/officeDocument/2006/relationships/image" Target="../media/image6665.png"/><Relationship Id="rId321" Type="http://schemas.openxmlformats.org/officeDocument/2006/relationships/customXml" Target="../ink/ink3393.xml"/><Relationship Id="rId363" Type="http://schemas.openxmlformats.org/officeDocument/2006/relationships/customXml" Target="../ink/ink3414.xml"/><Relationship Id="rId419" Type="http://schemas.openxmlformats.org/officeDocument/2006/relationships/customXml" Target="../ink/ink3442.xml"/><Relationship Id="rId223" Type="http://schemas.openxmlformats.org/officeDocument/2006/relationships/customXml" Target="../ink/ink3344.xml"/><Relationship Id="rId430" Type="http://schemas.openxmlformats.org/officeDocument/2006/relationships/image" Target="../media/image6774.png"/><Relationship Id="rId18" Type="http://schemas.openxmlformats.org/officeDocument/2006/relationships/image" Target="../media/image6483.png"/><Relationship Id="rId265" Type="http://schemas.openxmlformats.org/officeDocument/2006/relationships/customXml" Target="../ink/ink3365.xml"/><Relationship Id="rId472" Type="http://schemas.openxmlformats.org/officeDocument/2006/relationships/image" Target="../media/image6795.png"/><Relationship Id="rId528" Type="http://schemas.openxmlformats.org/officeDocument/2006/relationships/image" Target="../media/image6823.png"/><Relationship Id="rId125" Type="http://schemas.openxmlformats.org/officeDocument/2006/relationships/customXml" Target="../ink/ink3295.xml"/><Relationship Id="rId167" Type="http://schemas.openxmlformats.org/officeDocument/2006/relationships/customXml" Target="../ink/ink3316.xml"/><Relationship Id="rId332" Type="http://schemas.openxmlformats.org/officeDocument/2006/relationships/image" Target="../media/image6725.png"/><Relationship Id="rId374" Type="http://schemas.openxmlformats.org/officeDocument/2006/relationships/image" Target="../media/image6746.png"/><Relationship Id="rId71" Type="http://schemas.openxmlformats.org/officeDocument/2006/relationships/customXml" Target="../ink/ink3268.xml"/><Relationship Id="rId234" Type="http://schemas.openxmlformats.org/officeDocument/2006/relationships/image" Target="../media/image6680.png"/><Relationship Id="rId2" Type="http://schemas.openxmlformats.org/officeDocument/2006/relationships/notesSlide" Target="../notesSlides/notesSlide3.xml"/><Relationship Id="rId29" Type="http://schemas.openxmlformats.org/officeDocument/2006/relationships/customXml" Target="../ink/ink3247.xml"/><Relationship Id="rId276" Type="http://schemas.openxmlformats.org/officeDocument/2006/relationships/image" Target="../media/image6700.png"/><Relationship Id="rId441" Type="http://schemas.openxmlformats.org/officeDocument/2006/relationships/customXml" Target="../ink/ink3453.xml"/><Relationship Id="rId483" Type="http://schemas.openxmlformats.org/officeDocument/2006/relationships/customXml" Target="../ink/ink3474.xml"/><Relationship Id="rId539" Type="http://schemas.openxmlformats.org/officeDocument/2006/relationships/customXml" Target="../ink/ink3502.xml"/><Relationship Id="rId40" Type="http://schemas.openxmlformats.org/officeDocument/2006/relationships/image" Target="../media/image6494.png"/><Relationship Id="rId136" Type="http://schemas.openxmlformats.org/officeDocument/2006/relationships/image" Target="../media/image6532.png"/><Relationship Id="rId178" Type="http://schemas.openxmlformats.org/officeDocument/2006/relationships/image" Target="../media/image6657.png"/><Relationship Id="rId301" Type="http://schemas.openxmlformats.org/officeDocument/2006/relationships/customXml" Target="../ink/ink3383.xml"/><Relationship Id="rId343" Type="http://schemas.openxmlformats.org/officeDocument/2006/relationships/customXml" Target="../ink/ink3404.xml"/><Relationship Id="rId550" Type="http://schemas.openxmlformats.org/officeDocument/2006/relationships/image" Target="../media/image6834.png"/><Relationship Id="rId82" Type="http://schemas.openxmlformats.org/officeDocument/2006/relationships/image" Target="../media/image6512.png"/><Relationship Id="rId203" Type="http://schemas.openxmlformats.org/officeDocument/2006/relationships/customXml" Target="../ink/ink3334.xml"/><Relationship Id="rId385" Type="http://schemas.openxmlformats.org/officeDocument/2006/relationships/customXml" Target="../ink/ink3425.xml"/><Relationship Id="rId245" Type="http://schemas.openxmlformats.org/officeDocument/2006/relationships/customXml" Target="../ink/ink3355.xml"/><Relationship Id="rId287" Type="http://schemas.openxmlformats.org/officeDocument/2006/relationships/customXml" Target="../ink/ink3376.xml"/><Relationship Id="rId410" Type="http://schemas.openxmlformats.org/officeDocument/2006/relationships/image" Target="../media/image6764.png"/><Relationship Id="rId452" Type="http://schemas.openxmlformats.org/officeDocument/2006/relationships/image" Target="../media/image6785.png"/><Relationship Id="rId494" Type="http://schemas.openxmlformats.org/officeDocument/2006/relationships/image" Target="../media/image6806.png"/><Relationship Id="rId508" Type="http://schemas.openxmlformats.org/officeDocument/2006/relationships/image" Target="../media/image6813.png"/><Relationship Id="rId105" Type="http://schemas.openxmlformats.org/officeDocument/2006/relationships/customXml" Target="../ink/ink3285.xml"/><Relationship Id="rId147" Type="http://schemas.openxmlformats.org/officeDocument/2006/relationships/customXml" Target="../ink/ink3306.xml"/><Relationship Id="rId312" Type="http://schemas.openxmlformats.org/officeDocument/2006/relationships/image" Target="../media/image6716.png"/><Relationship Id="rId354" Type="http://schemas.openxmlformats.org/officeDocument/2006/relationships/image" Target="../media/image6736.png"/><Relationship Id="rId51" Type="http://schemas.openxmlformats.org/officeDocument/2006/relationships/customXml" Target="../ink/ink3258.xml"/><Relationship Id="rId93" Type="http://schemas.openxmlformats.org/officeDocument/2006/relationships/customXml" Target="../ink/ink3279.xml"/><Relationship Id="rId189" Type="http://schemas.openxmlformats.org/officeDocument/2006/relationships/customXml" Target="../ink/ink3327.xml"/><Relationship Id="rId396" Type="http://schemas.openxmlformats.org/officeDocument/2006/relationships/image" Target="../media/image6757.png"/><Relationship Id="rId561" Type="http://schemas.openxmlformats.org/officeDocument/2006/relationships/customXml" Target="../ink/ink3513.xml"/><Relationship Id="rId214" Type="http://schemas.openxmlformats.org/officeDocument/2006/relationships/image" Target="../media/image6671.png"/><Relationship Id="rId256" Type="http://schemas.openxmlformats.org/officeDocument/2006/relationships/image" Target="../media/image6592.png"/><Relationship Id="rId298" Type="http://schemas.openxmlformats.org/officeDocument/2006/relationships/image" Target="../media/image6710.png"/><Relationship Id="rId421" Type="http://schemas.openxmlformats.org/officeDocument/2006/relationships/customXml" Target="../ink/ink3443.xml"/><Relationship Id="rId463" Type="http://schemas.openxmlformats.org/officeDocument/2006/relationships/customXml" Target="../ink/ink3464.xml"/><Relationship Id="rId519" Type="http://schemas.openxmlformats.org/officeDocument/2006/relationships/customXml" Target="../ink/ink3492.xml"/><Relationship Id="rId116" Type="http://schemas.openxmlformats.org/officeDocument/2006/relationships/image" Target="../media/image6523.png"/><Relationship Id="rId158" Type="http://schemas.openxmlformats.org/officeDocument/2006/relationships/image" Target="../media/image6648.png"/><Relationship Id="rId323" Type="http://schemas.openxmlformats.org/officeDocument/2006/relationships/customXml" Target="../ink/ink3394.xml"/><Relationship Id="rId530" Type="http://schemas.openxmlformats.org/officeDocument/2006/relationships/image" Target="../media/image6824.png"/><Relationship Id="rId20" Type="http://schemas.openxmlformats.org/officeDocument/2006/relationships/image" Target="../media/image6484.png"/><Relationship Id="rId62" Type="http://schemas.openxmlformats.org/officeDocument/2006/relationships/image" Target="../media/image6505.png"/><Relationship Id="rId365" Type="http://schemas.openxmlformats.org/officeDocument/2006/relationships/customXml" Target="../ink/ink3415.xml"/><Relationship Id="rId225" Type="http://schemas.openxmlformats.org/officeDocument/2006/relationships/customXml" Target="../ink/ink3345.xml"/><Relationship Id="rId267" Type="http://schemas.openxmlformats.org/officeDocument/2006/relationships/customXml" Target="../ink/ink3366.xml"/><Relationship Id="rId432" Type="http://schemas.openxmlformats.org/officeDocument/2006/relationships/image" Target="../media/image6775.png"/><Relationship Id="rId474" Type="http://schemas.openxmlformats.org/officeDocument/2006/relationships/image" Target="../media/image6796.png"/><Relationship Id="rId127" Type="http://schemas.openxmlformats.org/officeDocument/2006/relationships/customXml" Target="../ink/ink3296.xml"/><Relationship Id="rId31" Type="http://schemas.openxmlformats.org/officeDocument/2006/relationships/customXml" Target="../ink/ink3248.xml"/><Relationship Id="rId73" Type="http://schemas.openxmlformats.org/officeDocument/2006/relationships/customXml" Target="../ink/ink3269.xml"/><Relationship Id="rId169" Type="http://schemas.openxmlformats.org/officeDocument/2006/relationships/customXml" Target="../ink/ink3317.xml"/><Relationship Id="rId334" Type="http://schemas.openxmlformats.org/officeDocument/2006/relationships/image" Target="../media/image6726.png"/><Relationship Id="rId376" Type="http://schemas.openxmlformats.org/officeDocument/2006/relationships/image" Target="../media/image6747.png"/><Relationship Id="rId541" Type="http://schemas.openxmlformats.org/officeDocument/2006/relationships/customXml" Target="../ink/ink3503.xml"/><Relationship Id="rId4" Type="http://schemas.openxmlformats.org/officeDocument/2006/relationships/image" Target="../media/image6410.png"/><Relationship Id="rId180" Type="http://schemas.openxmlformats.org/officeDocument/2006/relationships/image" Target="../media/image6658.png"/><Relationship Id="rId236" Type="http://schemas.openxmlformats.org/officeDocument/2006/relationships/image" Target="../media/image6681.png"/><Relationship Id="rId278" Type="http://schemas.openxmlformats.org/officeDocument/2006/relationships/image" Target="../media/image6701.png"/><Relationship Id="rId401" Type="http://schemas.openxmlformats.org/officeDocument/2006/relationships/customXml" Target="../ink/ink3433.xml"/><Relationship Id="rId443" Type="http://schemas.openxmlformats.org/officeDocument/2006/relationships/customXml" Target="../ink/ink3454.xml"/><Relationship Id="rId303" Type="http://schemas.openxmlformats.org/officeDocument/2006/relationships/customXml" Target="../ink/ink3384.xml"/><Relationship Id="rId485" Type="http://schemas.openxmlformats.org/officeDocument/2006/relationships/customXml" Target="../ink/ink3475.xml"/><Relationship Id="rId42" Type="http://schemas.openxmlformats.org/officeDocument/2006/relationships/image" Target="../media/image6495.png"/><Relationship Id="rId84" Type="http://schemas.openxmlformats.org/officeDocument/2006/relationships/image" Target="../media/image6450.png"/><Relationship Id="rId138" Type="http://schemas.openxmlformats.org/officeDocument/2006/relationships/image" Target="../media/image6639.png"/><Relationship Id="rId345" Type="http://schemas.openxmlformats.org/officeDocument/2006/relationships/customXml" Target="../ink/ink3405.xml"/><Relationship Id="rId387" Type="http://schemas.openxmlformats.org/officeDocument/2006/relationships/customXml" Target="../ink/ink3426.xml"/><Relationship Id="rId510" Type="http://schemas.openxmlformats.org/officeDocument/2006/relationships/image" Target="../media/image6814.png"/><Relationship Id="rId552" Type="http://schemas.openxmlformats.org/officeDocument/2006/relationships/image" Target="../media/image6835.png"/><Relationship Id="rId191" Type="http://schemas.openxmlformats.org/officeDocument/2006/relationships/customXml" Target="../ink/ink3328.xml"/><Relationship Id="rId205" Type="http://schemas.openxmlformats.org/officeDocument/2006/relationships/customXml" Target="../ink/ink3335.xml"/><Relationship Id="rId247" Type="http://schemas.openxmlformats.org/officeDocument/2006/relationships/customXml" Target="../ink/ink3356.xml"/><Relationship Id="rId412" Type="http://schemas.openxmlformats.org/officeDocument/2006/relationships/image" Target="../media/image6765.png"/><Relationship Id="rId107" Type="http://schemas.openxmlformats.org/officeDocument/2006/relationships/customXml" Target="../ink/ink3286.xml"/><Relationship Id="rId289" Type="http://schemas.openxmlformats.org/officeDocument/2006/relationships/customXml" Target="../ink/ink3377.xml"/><Relationship Id="rId454" Type="http://schemas.openxmlformats.org/officeDocument/2006/relationships/image" Target="../media/image6786.png"/><Relationship Id="rId496" Type="http://schemas.openxmlformats.org/officeDocument/2006/relationships/image" Target="../media/image6807.png"/><Relationship Id="rId11" Type="http://schemas.openxmlformats.org/officeDocument/2006/relationships/customXml" Target="../ink/ink3238.xml"/><Relationship Id="rId53" Type="http://schemas.openxmlformats.org/officeDocument/2006/relationships/customXml" Target="../ink/ink3259.xml"/><Relationship Id="rId149" Type="http://schemas.openxmlformats.org/officeDocument/2006/relationships/customXml" Target="../ink/ink3307.xml"/><Relationship Id="rId314" Type="http://schemas.openxmlformats.org/officeDocument/2006/relationships/image" Target="../media/image6717.png"/><Relationship Id="rId356" Type="http://schemas.openxmlformats.org/officeDocument/2006/relationships/image" Target="../media/image6737.png"/><Relationship Id="rId398" Type="http://schemas.openxmlformats.org/officeDocument/2006/relationships/image" Target="../media/image6758.png"/><Relationship Id="rId521" Type="http://schemas.openxmlformats.org/officeDocument/2006/relationships/customXml" Target="../ink/ink3493.xml"/><Relationship Id="rId95" Type="http://schemas.openxmlformats.org/officeDocument/2006/relationships/customXml" Target="../ink/ink3280.xml"/><Relationship Id="rId160" Type="http://schemas.openxmlformats.org/officeDocument/2006/relationships/image" Target="../media/image6649.png"/><Relationship Id="rId216" Type="http://schemas.openxmlformats.org/officeDocument/2006/relationships/image" Target="../media/image6572.png"/><Relationship Id="rId423" Type="http://schemas.openxmlformats.org/officeDocument/2006/relationships/customXml" Target="../ink/ink3444.xml"/><Relationship Id="rId258" Type="http://schemas.openxmlformats.org/officeDocument/2006/relationships/image" Target="../media/image6691.png"/><Relationship Id="rId465" Type="http://schemas.openxmlformats.org/officeDocument/2006/relationships/customXml" Target="../ink/ink3465.xml"/><Relationship Id="rId22" Type="http://schemas.openxmlformats.org/officeDocument/2006/relationships/image" Target="../media/image6485.png"/><Relationship Id="rId64" Type="http://schemas.openxmlformats.org/officeDocument/2006/relationships/image" Target="../media/image6506.png"/><Relationship Id="rId118" Type="http://schemas.openxmlformats.org/officeDocument/2006/relationships/image" Target="../media/image6467.png"/><Relationship Id="rId325" Type="http://schemas.openxmlformats.org/officeDocument/2006/relationships/customXml" Target="../ink/ink3395.xml"/><Relationship Id="rId367" Type="http://schemas.openxmlformats.org/officeDocument/2006/relationships/customXml" Target="../ink/ink3416.xml"/><Relationship Id="rId532" Type="http://schemas.openxmlformats.org/officeDocument/2006/relationships/image" Target="../media/image6825.png"/><Relationship Id="rId171" Type="http://schemas.openxmlformats.org/officeDocument/2006/relationships/customXml" Target="../ink/ink3318.xml"/><Relationship Id="rId227" Type="http://schemas.openxmlformats.org/officeDocument/2006/relationships/customXml" Target="../ink/ink3346.xml"/><Relationship Id="rId269" Type="http://schemas.openxmlformats.org/officeDocument/2006/relationships/customXml" Target="../ink/ink3367.xml"/><Relationship Id="rId434" Type="http://schemas.openxmlformats.org/officeDocument/2006/relationships/image" Target="../media/image6776.png"/><Relationship Id="rId476" Type="http://schemas.openxmlformats.org/officeDocument/2006/relationships/image" Target="../media/image6797.png"/><Relationship Id="rId33" Type="http://schemas.openxmlformats.org/officeDocument/2006/relationships/customXml" Target="../ink/ink3249.xml"/><Relationship Id="rId129" Type="http://schemas.openxmlformats.org/officeDocument/2006/relationships/customXml" Target="../ink/ink3297.xml"/><Relationship Id="rId280" Type="http://schemas.openxmlformats.org/officeDocument/2006/relationships/image" Target="../media/image6702.png"/><Relationship Id="rId336" Type="http://schemas.openxmlformats.org/officeDocument/2006/relationships/image" Target="../media/image6727.png"/><Relationship Id="rId501" Type="http://schemas.openxmlformats.org/officeDocument/2006/relationships/customXml" Target="../ink/ink3483.xml"/><Relationship Id="rId543" Type="http://schemas.openxmlformats.org/officeDocument/2006/relationships/customXml" Target="../ink/ink3504.xml"/><Relationship Id="rId75" Type="http://schemas.openxmlformats.org/officeDocument/2006/relationships/customXml" Target="../ink/ink3270.xml"/><Relationship Id="rId140" Type="http://schemas.openxmlformats.org/officeDocument/2006/relationships/image" Target="../media/image6640.png"/><Relationship Id="rId182" Type="http://schemas.openxmlformats.org/officeDocument/2006/relationships/image" Target="../media/image6659.png"/><Relationship Id="rId378" Type="http://schemas.openxmlformats.org/officeDocument/2006/relationships/image" Target="../media/image6748.png"/><Relationship Id="rId403" Type="http://schemas.openxmlformats.org/officeDocument/2006/relationships/customXml" Target="../ink/ink3434.xml"/><Relationship Id="rId6" Type="http://schemas.openxmlformats.org/officeDocument/2006/relationships/image" Target="../media/image6477.png"/><Relationship Id="rId238" Type="http://schemas.openxmlformats.org/officeDocument/2006/relationships/image" Target="../media/image6682.png"/><Relationship Id="rId445" Type="http://schemas.openxmlformats.org/officeDocument/2006/relationships/customXml" Target="../ink/ink3455.xml"/><Relationship Id="rId487" Type="http://schemas.openxmlformats.org/officeDocument/2006/relationships/customXml" Target="../ink/ink3476.xml"/><Relationship Id="rId291" Type="http://schemas.openxmlformats.org/officeDocument/2006/relationships/customXml" Target="../ink/ink3378.xml"/><Relationship Id="rId305" Type="http://schemas.openxmlformats.org/officeDocument/2006/relationships/customXml" Target="../ink/ink3385.xml"/><Relationship Id="rId347" Type="http://schemas.openxmlformats.org/officeDocument/2006/relationships/customXml" Target="../ink/ink3406.xml"/><Relationship Id="rId512" Type="http://schemas.openxmlformats.org/officeDocument/2006/relationships/image" Target="../media/image6815.png"/><Relationship Id="rId44" Type="http://schemas.openxmlformats.org/officeDocument/2006/relationships/image" Target="../media/image6496.png"/><Relationship Id="rId86" Type="http://schemas.openxmlformats.org/officeDocument/2006/relationships/image" Target="../media/image6451.png"/><Relationship Id="rId151" Type="http://schemas.openxmlformats.org/officeDocument/2006/relationships/customXml" Target="../ink/ink3308.xml"/><Relationship Id="rId389" Type="http://schemas.openxmlformats.org/officeDocument/2006/relationships/customXml" Target="../ink/ink3427.xml"/><Relationship Id="rId554" Type="http://schemas.openxmlformats.org/officeDocument/2006/relationships/image" Target="../media/image6836.png"/><Relationship Id="rId193" Type="http://schemas.openxmlformats.org/officeDocument/2006/relationships/customXml" Target="../ink/ink3329.xml"/><Relationship Id="rId207" Type="http://schemas.openxmlformats.org/officeDocument/2006/relationships/customXml" Target="../ink/ink3336.xml"/><Relationship Id="rId249" Type="http://schemas.openxmlformats.org/officeDocument/2006/relationships/customXml" Target="../ink/ink3357.xml"/><Relationship Id="rId414" Type="http://schemas.openxmlformats.org/officeDocument/2006/relationships/image" Target="../media/image6766.png"/><Relationship Id="rId456" Type="http://schemas.openxmlformats.org/officeDocument/2006/relationships/image" Target="../media/image6787.png"/><Relationship Id="rId498" Type="http://schemas.openxmlformats.org/officeDocument/2006/relationships/image" Target="../media/image6808.png"/><Relationship Id="rId13" Type="http://schemas.openxmlformats.org/officeDocument/2006/relationships/customXml" Target="../ink/ink3239.xml"/><Relationship Id="rId109" Type="http://schemas.openxmlformats.org/officeDocument/2006/relationships/customXml" Target="../ink/ink3287.xml"/><Relationship Id="rId260" Type="http://schemas.openxmlformats.org/officeDocument/2006/relationships/image" Target="../media/image6692.png"/><Relationship Id="rId316" Type="http://schemas.openxmlformats.org/officeDocument/2006/relationships/image" Target="../media/image6718.png"/><Relationship Id="rId523" Type="http://schemas.openxmlformats.org/officeDocument/2006/relationships/customXml" Target="../ink/ink3494.xml"/><Relationship Id="rId55" Type="http://schemas.openxmlformats.org/officeDocument/2006/relationships/customXml" Target="../ink/ink3260.xml"/><Relationship Id="rId97" Type="http://schemas.openxmlformats.org/officeDocument/2006/relationships/customXml" Target="../ink/ink3281.xml"/><Relationship Id="rId120" Type="http://schemas.openxmlformats.org/officeDocument/2006/relationships/image" Target="../media/image6524.png"/><Relationship Id="rId358" Type="http://schemas.openxmlformats.org/officeDocument/2006/relationships/image" Target="../media/image6738.png"/><Relationship Id="rId162" Type="http://schemas.openxmlformats.org/officeDocument/2006/relationships/image" Target="../media/image6545.png"/><Relationship Id="rId218" Type="http://schemas.openxmlformats.org/officeDocument/2006/relationships/image" Target="../media/image6672.png"/><Relationship Id="rId425" Type="http://schemas.openxmlformats.org/officeDocument/2006/relationships/customXml" Target="../ink/ink3445.xml"/><Relationship Id="rId467" Type="http://schemas.openxmlformats.org/officeDocument/2006/relationships/customXml" Target="../ink/ink3466.xml"/><Relationship Id="rId271" Type="http://schemas.openxmlformats.org/officeDocument/2006/relationships/customXml" Target="../ink/ink3368.xml"/><Relationship Id="rId24" Type="http://schemas.openxmlformats.org/officeDocument/2006/relationships/image" Target="../media/image6486.png"/><Relationship Id="rId66" Type="http://schemas.openxmlformats.org/officeDocument/2006/relationships/image" Target="../media/image6507.png"/><Relationship Id="rId131" Type="http://schemas.openxmlformats.org/officeDocument/2006/relationships/customXml" Target="../ink/ink3298.xml"/><Relationship Id="rId327" Type="http://schemas.openxmlformats.org/officeDocument/2006/relationships/customXml" Target="../ink/ink3396.xml"/><Relationship Id="rId369" Type="http://schemas.openxmlformats.org/officeDocument/2006/relationships/customXml" Target="../ink/ink3417.xml"/><Relationship Id="rId534" Type="http://schemas.openxmlformats.org/officeDocument/2006/relationships/image" Target="../media/image6826.png"/><Relationship Id="rId173" Type="http://schemas.openxmlformats.org/officeDocument/2006/relationships/customXml" Target="../ink/ink3319.xml"/><Relationship Id="rId229" Type="http://schemas.openxmlformats.org/officeDocument/2006/relationships/customXml" Target="../ink/ink3347.xml"/><Relationship Id="rId380" Type="http://schemas.openxmlformats.org/officeDocument/2006/relationships/image" Target="../media/image6749.png"/><Relationship Id="rId436" Type="http://schemas.openxmlformats.org/officeDocument/2006/relationships/image" Target="../media/image6777.png"/><Relationship Id="rId240" Type="http://schemas.openxmlformats.org/officeDocument/2006/relationships/image" Target="../media/image6683.png"/><Relationship Id="rId478" Type="http://schemas.openxmlformats.org/officeDocument/2006/relationships/image" Target="../media/image6798.png"/><Relationship Id="rId35" Type="http://schemas.openxmlformats.org/officeDocument/2006/relationships/customXml" Target="../ink/ink3250.xml"/><Relationship Id="rId77" Type="http://schemas.openxmlformats.org/officeDocument/2006/relationships/customXml" Target="../ink/ink3271.xml"/><Relationship Id="rId100" Type="http://schemas.openxmlformats.org/officeDocument/2006/relationships/image" Target="../media/image6519.png"/><Relationship Id="rId282" Type="http://schemas.openxmlformats.org/officeDocument/2006/relationships/image" Target="../media/image6703.png"/><Relationship Id="rId338" Type="http://schemas.openxmlformats.org/officeDocument/2006/relationships/image" Target="../media/image6728.png"/><Relationship Id="rId503" Type="http://schemas.openxmlformats.org/officeDocument/2006/relationships/customXml" Target="../ink/ink3484.xml"/><Relationship Id="rId545" Type="http://schemas.openxmlformats.org/officeDocument/2006/relationships/customXml" Target="../ink/ink3505.xml"/><Relationship Id="rId8" Type="http://schemas.openxmlformats.org/officeDocument/2006/relationships/image" Target="../media/image6478.png"/><Relationship Id="rId142" Type="http://schemas.openxmlformats.org/officeDocument/2006/relationships/image" Target="../media/image6641.png"/><Relationship Id="rId184" Type="http://schemas.openxmlformats.org/officeDocument/2006/relationships/image" Target="../media/image6660.png"/><Relationship Id="rId391" Type="http://schemas.openxmlformats.org/officeDocument/2006/relationships/customXml" Target="../ink/ink3428.xml"/><Relationship Id="rId405" Type="http://schemas.openxmlformats.org/officeDocument/2006/relationships/customXml" Target="../ink/ink3435.xml"/><Relationship Id="rId447" Type="http://schemas.openxmlformats.org/officeDocument/2006/relationships/customXml" Target="../ink/ink3456.xml"/><Relationship Id="rId251" Type="http://schemas.openxmlformats.org/officeDocument/2006/relationships/customXml" Target="../ink/ink3358.xml"/><Relationship Id="rId489" Type="http://schemas.openxmlformats.org/officeDocument/2006/relationships/customXml" Target="../ink/ink3477.xml"/><Relationship Id="rId46" Type="http://schemas.openxmlformats.org/officeDocument/2006/relationships/image" Target="../media/image6497.png"/><Relationship Id="rId293" Type="http://schemas.openxmlformats.org/officeDocument/2006/relationships/customXml" Target="../ink/ink3379.xml"/><Relationship Id="rId307" Type="http://schemas.openxmlformats.org/officeDocument/2006/relationships/customXml" Target="../ink/ink3386.xml"/><Relationship Id="rId349" Type="http://schemas.openxmlformats.org/officeDocument/2006/relationships/customXml" Target="../ink/ink3407.xml"/><Relationship Id="rId514" Type="http://schemas.openxmlformats.org/officeDocument/2006/relationships/image" Target="../media/image6816.png"/><Relationship Id="rId556" Type="http://schemas.openxmlformats.org/officeDocument/2006/relationships/image" Target="../media/image6837.png"/><Relationship Id="rId88" Type="http://schemas.openxmlformats.org/officeDocument/2006/relationships/image" Target="../media/image6513.png"/><Relationship Id="rId111" Type="http://schemas.openxmlformats.org/officeDocument/2006/relationships/customXml" Target="../ink/ink3288.xml"/><Relationship Id="rId153" Type="http://schemas.openxmlformats.org/officeDocument/2006/relationships/customXml" Target="../ink/ink3309.xml"/><Relationship Id="rId195" Type="http://schemas.openxmlformats.org/officeDocument/2006/relationships/customXml" Target="../ink/ink3330.xml"/><Relationship Id="rId209" Type="http://schemas.openxmlformats.org/officeDocument/2006/relationships/customXml" Target="../ink/ink3337.xml"/><Relationship Id="rId360" Type="http://schemas.openxmlformats.org/officeDocument/2006/relationships/image" Target="../media/image6739.png"/><Relationship Id="rId416" Type="http://schemas.openxmlformats.org/officeDocument/2006/relationships/image" Target="../media/image6767.png"/><Relationship Id="rId220" Type="http://schemas.openxmlformats.org/officeDocument/2006/relationships/image" Target="../media/image6673.png"/><Relationship Id="rId458" Type="http://schemas.openxmlformats.org/officeDocument/2006/relationships/image" Target="../media/image6788.png"/><Relationship Id="rId15" Type="http://schemas.openxmlformats.org/officeDocument/2006/relationships/customXml" Target="../ink/ink3240.xml"/><Relationship Id="rId57" Type="http://schemas.openxmlformats.org/officeDocument/2006/relationships/customXml" Target="../ink/ink3261.xml"/><Relationship Id="rId262" Type="http://schemas.openxmlformats.org/officeDocument/2006/relationships/image" Target="../media/image6693.png"/><Relationship Id="rId318" Type="http://schemas.openxmlformats.org/officeDocument/2006/relationships/image" Target="../media/image6623.png"/><Relationship Id="rId525" Type="http://schemas.openxmlformats.org/officeDocument/2006/relationships/customXml" Target="../ink/ink3495.xml"/><Relationship Id="rId99" Type="http://schemas.openxmlformats.org/officeDocument/2006/relationships/customXml" Target="../ink/ink3282.xml"/><Relationship Id="rId122" Type="http://schemas.openxmlformats.org/officeDocument/2006/relationships/image" Target="../media/image6525.png"/><Relationship Id="rId164" Type="http://schemas.openxmlformats.org/officeDocument/2006/relationships/image" Target="../media/image6650.png"/><Relationship Id="rId371" Type="http://schemas.openxmlformats.org/officeDocument/2006/relationships/customXml" Target="../ink/ink3418.xml"/><Relationship Id="rId427" Type="http://schemas.openxmlformats.org/officeDocument/2006/relationships/customXml" Target="../ink/ink3446.xml"/><Relationship Id="rId469" Type="http://schemas.openxmlformats.org/officeDocument/2006/relationships/customXml" Target="../ink/ink3467.xml"/><Relationship Id="rId26" Type="http://schemas.openxmlformats.org/officeDocument/2006/relationships/image" Target="../media/image6487.png"/><Relationship Id="rId231" Type="http://schemas.openxmlformats.org/officeDocument/2006/relationships/customXml" Target="../ink/ink3348.xml"/><Relationship Id="rId273" Type="http://schemas.openxmlformats.org/officeDocument/2006/relationships/customXml" Target="../ink/ink3369.xml"/><Relationship Id="rId329" Type="http://schemas.openxmlformats.org/officeDocument/2006/relationships/customXml" Target="../ink/ink3397.xml"/><Relationship Id="rId480" Type="http://schemas.openxmlformats.org/officeDocument/2006/relationships/image" Target="../media/image6799.png"/><Relationship Id="rId536" Type="http://schemas.openxmlformats.org/officeDocument/2006/relationships/image" Target="../media/image6827.png"/><Relationship Id="rId68" Type="http://schemas.openxmlformats.org/officeDocument/2006/relationships/image" Target="../media/image6442.png"/><Relationship Id="rId133" Type="http://schemas.openxmlformats.org/officeDocument/2006/relationships/customXml" Target="../ink/ink3299.xml"/><Relationship Id="rId175" Type="http://schemas.openxmlformats.org/officeDocument/2006/relationships/customXml" Target="../ink/ink3320.xml"/><Relationship Id="rId340" Type="http://schemas.openxmlformats.org/officeDocument/2006/relationships/image" Target="../media/image6729.png"/><Relationship Id="rId200" Type="http://schemas.openxmlformats.org/officeDocument/2006/relationships/image" Target="../media/image6564.png"/><Relationship Id="rId382" Type="http://schemas.openxmlformats.org/officeDocument/2006/relationships/image" Target="../media/image6750.png"/><Relationship Id="rId438" Type="http://schemas.openxmlformats.org/officeDocument/2006/relationships/image" Target="../media/image6778.png"/><Relationship Id="rId242" Type="http://schemas.openxmlformats.org/officeDocument/2006/relationships/image" Target="../media/image6684.png"/><Relationship Id="rId284" Type="http://schemas.openxmlformats.org/officeDocument/2006/relationships/image" Target="../media/image6704.png"/><Relationship Id="rId491" Type="http://schemas.openxmlformats.org/officeDocument/2006/relationships/customXml" Target="../ink/ink3478.xml"/><Relationship Id="rId505" Type="http://schemas.openxmlformats.org/officeDocument/2006/relationships/customXml" Target="../ink/ink3485.xml"/><Relationship Id="rId37" Type="http://schemas.openxmlformats.org/officeDocument/2006/relationships/customXml" Target="../ink/ink3251.xml"/><Relationship Id="rId79" Type="http://schemas.openxmlformats.org/officeDocument/2006/relationships/customXml" Target="../ink/ink3272.xml"/><Relationship Id="rId102" Type="http://schemas.openxmlformats.org/officeDocument/2006/relationships/image" Target="../media/image6520.png"/><Relationship Id="rId144" Type="http://schemas.openxmlformats.org/officeDocument/2006/relationships/image" Target="../media/image6642.png"/><Relationship Id="rId547" Type="http://schemas.openxmlformats.org/officeDocument/2006/relationships/customXml" Target="../ink/ink3506.xml"/><Relationship Id="rId90" Type="http://schemas.openxmlformats.org/officeDocument/2006/relationships/image" Target="../media/image6514.png"/><Relationship Id="rId186" Type="http://schemas.openxmlformats.org/officeDocument/2006/relationships/image" Target="../media/image6661.png"/><Relationship Id="rId351" Type="http://schemas.openxmlformats.org/officeDocument/2006/relationships/customXml" Target="../ink/ink3408.xml"/><Relationship Id="rId393" Type="http://schemas.openxmlformats.org/officeDocument/2006/relationships/customXml" Target="../ink/ink3429.xml"/><Relationship Id="rId407" Type="http://schemas.openxmlformats.org/officeDocument/2006/relationships/customXml" Target="../ink/ink3436.xml"/><Relationship Id="rId449" Type="http://schemas.openxmlformats.org/officeDocument/2006/relationships/customXml" Target="../ink/ink3457.xml"/><Relationship Id="rId211" Type="http://schemas.openxmlformats.org/officeDocument/2006/relationships/customXml" Target="../ink/ink3338.xml"/><Relationship Id="rId253" Type="http://schemas.openxmlformats.org/officeDocument/2006/relationships/customXml" Target="../ink/ink3359.xml"/><Relationship Id="rId295" Type="http://schemas.openxmlformats.org/officeDocument/2006/relationships/customXml" Target="../ink/ink3380.xml"/><Relationship Id="rId309" Type="http://schemas.openxmlformats.org/officeDocument/2006/relationships/customXml" Target="../ink/ink3387.xml"/><Relationship Id="rId460" Type="http://schemas.openxmlformats.org/officeDocument/2006/relationships/image" Target="../media/image6789.png"/><Relationship Id="rId516" Type="http://schemas.openxmlformats.org/officeDocument/2006/relationships/image" Target="../media/image6817.png"/><Relationship Id="rId48" Type="http://schemas.openxmlformats.org/officeDocument/2006/relationships/image" Target="../media/image6498.png"/><Relationship Id="rId113" Type="http://schemas.openxmlformats.org/officeDocument/2006/relationships/customXml" Target="../ink/ink3289.xml"/><Relationship Id="rId320" Type="http://schemas.openxmlformats.org/officeDocument/2006/relationships/image" Target="../media/image6719.png"/><Relationship Id="rId558" Type="http://schemas.openxmlformats.org/officeDocument/2006/relationships/image" Target="../media/image6838.png"/><Relationship Id="rId155" Type="http://schemas.openxmlformats.org/officeDocument/2006/relationships/customXml" Target="../ink/ink3310.xml"/><Relationship Id="rId197" Type="http://schemas.openxmlformats.org/officeDocument/2006/relationships/customXml" Target="../ink/ink3331.xml"/><Relationship Id="rId362" Type="http://schemas.openxmlformats.org/officeDocument/2006/relationships/image" Target="../media/image6740.png"/><Relationship Id="rId418" Type="http://schemas.openxmlformats.org/officeDocument/2006/relationships/image" Target="../media/image6768.png"/><Relationship Id="rId222" Type="http://schemas.openxmlformats.org/officeDocument/2006/relationships/image" Target="../media/image6674.png"/><Relationship Id="rId264" Type="http://schemas.openxmlformats.org/officeDocument/2006/relationships/image" Target="../media/image6694.png"/><Relationship Id="rId471" Type="http://schemas.openxmlformats.org/officeDocument/2006/relationships/customXml" Target="../ink/ink3468.xml"/><Relationship Id="rId17" Type="http://schemas.openxmlformats.org/officeDocument/2006/relationships/customXml" Target="../ink/ink3241.xml"/><Relationship Id="rId59" Type="http://schemas.openxmlformats.org/officeDocument/2006/relationships/customXml" Target="../ink/ink3262.xml"/><Relationship Id="rId124" Type="http://schemas.openxmlformats.org/officeDocument/2006/relationships/image" Target="../media/image6526.png"/><Relationship Id="rId527" Type="http://schemas.openxmlformats.org/officeDocument/2006/relationships/customXml" Target="../ink/ink3496.xml"/><Relationship Id="rId70" Type="http://schemas.openxmlformats.org/officeDocument/2006/relationships/image" Target="../media/image6443.png"/><Relationship Id="rId166" Type="http://schemas.openxmlformats.org/officeDocument/2006/relationships/image" Target="../media/image6651.png"/><Relationship Id="rId331" Type="http://schemas.openxmlformats.org/officeDocument/2006/relationships/customXml" Target="../ink/ink3398.xml"/><Relationship Id="rId373" Type="http://schemas.openxmlformats.org/officeDocument/2006/relationships/customXml" Target="../ink/ink3419.xml"/><Relationship Id="rId429" Type="http://schemas.openxmlformats.org/officeDocument/2006/relationships/customXml" Target="../ink/ink3447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3349.xml"/><Relationship Id="rId440" Type="http://schemas.openxmlformats.org/officeDocument/2006/relationships/image" Target="../media/image6779.png"/><Relationship Id="rId28" Type="http://schemas.openxmlformats.org/officeDocument/2006/relationships/image" Target="../media/image6488.png"/><Relationship Id="rId275" Type="http://schemas.openxmlformats.org/officeDocument/2006/relationships/customXml" Target="../ink/ink3370.xml"/><Relationship Id="rId300" Type="http://schemas.openxmlformats.org/officeDocument/2006/relationships/image" Target="../media/image6711.png"/><Relationship Id="rId482" Type="http://schemas.openxmlformats.org/officeDocument/2006/relationships/image" Target="../media/image6800.png"/><Relationship Id="rId538" Type="http://schemas.openxmlformats.org/officeDocument/2006/relationships/image" Target="../media/image6828.png"/><Relationship Id="rId81" Type="http://schemas.openxmlformats.org/officeDocument/2006/relationships/customXml" Target="../ink/ink3273.xml"/><Relationship Id="rId135" Type="http://schemas.openxmlformats.org/officeDocument/2006/relationships/customXml" Target="../ink/ink3300.xml"/><Relationship Id="rId177" Type="http://schemas.openxmlformats.org/officeDocument/2006/relationships/customXml" Target="../ink/ink3321.xml"/><Relationship Id="rId342" Type="http://schemas.openxmlformats.org/officeDocument/2006/relationships/image" Target="../media/image6730.png"/><Relationship Id="rId384" Type="http://schemas.openxmlformats.org/officeDocument/2006/relationships/image" Target="../media/image6751.png"/><Relationship Id="rId202" Type="http://schemas.openxmlformats.org/officeDocument/2006/relationships/image" Target="../media/image6666.png"/><Relationship Id="rId244" Type="http://schemas.openxmlformats.org/officeDocument/2006/relationships/image" Target="../media/image6685.png"/><Relationship Id="rId39" Type="http://schemas.openxmlformats.org/officeDocument/2006/relationships/customXml" Target="../ink/ink3252.xml"/><Relationship Id="rId286" Type="http://schemas.openxmlformats.org/officeDocument/2006/relationships/image" Target="../media/image6607.png"/><Relationship Id="rId451" Type="http://schemas.openxmlformats.org/officeDocument/2006/relationships/customXml" Target="../ink/ink3458.xml"/><Relationship Id="rId493" Type="http://schemas.openxmlformats.org/officeDocument/2006/relationships/customXml" Target="../ink/ink3479.xml"/><Relationship Id="rId507" Type="http://schemas.openxmlformats.org/officeDocument/2006/relationships/customXml" Target="../ink/ink3486.xml"/><Relationship Id="rId549" Type="http://schemas.openxmlformats.org/officeDocument/2006/relationships/customXml" Target="../ink/ink3507.xml"/><Relationship Id="rId50" Type="http://schemas.openxmlformats.org/officeDocument/2006/relationships/image" Target="../media/image6499.png"/><Relationship Id="rId104" Type="http://schemas.openxmlformats.org/officeDocument/2006/relationships/image" Target="../media/image6460.png"/><Relationship Id="rId146" Type="http://schemas.openxmlformats.org/officeDocument/2006/relationships/image" Target="../media/image6643.png"/><Relationship Id="rId188" Type="http://schemas.openxmlformats.org/officeDocument/2006/relationships/image" Target="../media/image6662.png"/><Relationship Id="rId311" Type="http://schemas.openxmlformats.org/officeDocument/2006/relationships/customXml" Target="../ink/ink3388.xml"/><Relationship Id="rId353" Type="http://schemas.openxmlformats.org/officeDocument/2006/relationships/customXml" Target="../ink/ink3409.xml"/><Relationship Id="rId395" Type="http://schemas.openxmlformats.org/officeDocument/2006/relationships/customXml" Target="../ink/ink3430.xml"/><Relationship Id="rId409" Type="http://schemas.openxmlformats.org/officeDocument/2006/relationships/customXml" Target="../ink/ink3437.xml"/><Relationship Id="rId560" Type="http://schemas.openxmlformats.org/officeDocument/2006/relationships/image" Target="../media/image6839.png"/><Relationship Id="rId92" Type="http://schemas.openxmlformats.org/officeDocument/2006/relationships/image" Target="../media/image6515.png"/><Relationship Id="rId213" Type="http://schemas.openxmlformats.org/officeDocument/2006/relationships/customXml" Target="../ink/ink3339.xml"/><Relationship Id="rId420" Type="http://schemas.openxmlformats.org/officeDocument/2006/relationships/image" Target="../media/image6769.png"/><Relationship Id="rId255" Type="http://schemas.openxmlformats.org/officeDocument/2006/relationships/customXml" Target="../ink/ink3360.xml"/><Relationship Id="rId297" Type="http://schemas.openxmlformats.org/officeDocument/2006/relationships/customXml" Target="../ink/ink3381.xml"/><Relationship Id="rId462" Type="http://schemas.openxmlformats.org/officeDocument/2006/relationships/image" Target="../media/image6790.png"/><Relationship Id="rId518" Type="http://schemas.openxmlformats.org/officeDocument/2006/relationships/image" Target="../media/image6818.png"/><Relationship Id="rId115" Type="http://schemas.openxmlformats.org/officeDocument/2006/relationships/customXml" Target="../ink/ink3290.xml"/><Relationship Id="rId157" Type="http://schemas.openxmlformats.org/officeDocument/2006/relationships/customXml" Target="../ink/ink3311.xml"/><Relationship Id="rId322" Type="http://schemas.openxmlformats.org/officeDocument/2006/relationships/image" Target="../media/image6720.png"/><Relationship Id="rId364" Type="http://schemas.openxmlformats.org/officeDocument/2006/relationships/image" Target="../media/image6741.png"/><Relationship Id="rId61" Type="http://schemas.openxmlformats.org/officeDocument/2006/relationships/customXml" Target="../ink/ink3263.xml"/><Relationship Id="rId199" Type="http://schemas.openxmlformats.org/officeDocument/2006/relationships/customXml" Target="../ink/ink3332.xml"/><Relationship Id="rId19" Type="http://schemas.openxmlformats.org/officeDocument/2006/relationships/customXml" Target="../ink/ink3242.xml"/><Relationship Id="rId224" Type="http://schemas.openxmlformats.org/officeDocument/2006/relationships/image" Target="../media/image6675.png"/><Relationship Id="rId266" Type="http://schemas.openxmlformats.org/officeDocument/2006/relationships/image" Target="../media/image6695.png"/><Relationship Id="rId431" Type="http://schemas.openxmlformats.org/officeDocument/2006/relationships/customXml" Target="../ink/ink3448.xml"/><Relationship Id="rId473" Type="http://schemas.openxmlformats.org/officeDocument/2006/relationships/customXml" Target="../ink/ink3469.xml"/><Relationship Id="rId529" Type="http://schemas.openxmlformats.org/officeDocument/2006/relationships/customXml" Target="../ink/ink3497.xml"/><Relationship Id="rId30" Type="http://schemas.openxmlformats.org/officeDocument/2006/relationships/image" Target="../media/image6489.png"/><Relationship Id="rId126" Type="http://schemas.openxmlformats.org/officeDocument/2006/relationships/image" Target="../media/image6527.png"/><Relationship Id="rId168" Type="http://schemas.openxmlformats.org/officeDocument/2006/relationships/image" Target="../media/image6652.png"/><Relationship Id="rId333" Type="http://schemas.openxmlformats.org/officeDocument/2006/relationships/customXml" Target="../ink/ink3399.xml"/><Relationship Id="rId540" Type="http://schemas.openxmlformats.org/officeDocument/2006/relationships/image" Target="../media/image6829.png"/><Relationship Id="rId72" Type="http://schemas.openxmlformats.org/officeDocument/2006/relationships/image" Target="../media/image6508.png"/><Relationship Id="rId375" Type="http://schemas.openxmlformats.org/officeDocument/2006/relationships/customXml" Target="../ink/ink3420.xml"/><Relationship Id="rId3" Type="http://schemas.openxmlformats.org/officeDocument/2006/relationships/customXml" Target="../ink/ink3234.xml"/><Relationship Id="rId235" Type="http://schemas.openxmlformats.org/officeDocument/2006/relationships/customXml" Target="../ink/ink3350.xml"/><Relationship Id="rId277" Type="http://schemas.openxmlformats.org/officeDocument/2006/relationships/customXml" Target="../ink/ink3371.xml"/><Relationship Id="rId400" Type="http://schemas.openxmlformats.org/officeDocument/2006/relationships/image" Target="../media/image6759.png"/><Relationship Id="rId442" Type="http://schemas.openxmlformats.org/officeDocument/2006/relationships/image" Target="../media/image6780.png"/><Relationship Id="rId484" Type="http://schemas.openxmlformats.org/officeDocument/2006/relationships/image" Target="../media/image6801.png"/><Relationship Id="rId137" Type="http://schemas.openxmlformats.org/officeDocument/2006/relationships/customXml" Target="../ink/ink3301.xml"/><Relationship Id="rId302" Type="http://schemas.openxmlformats.org/officeDocument/2006/relationships/image" Target="../media/image6712.png"/><Relationship Id="rId344" Type="http://schemas.openxmlformats.org/officeDocument/2006/relationships/image" Target="../media/image6731.png"/><Relationship Id="rId41" Type="http://schemas.openxmlformats.org/officeDocument/2006/relationships/customXml" Target="../ink/ink3253.xml"/><Relationship Id="rId83" Type="http://schemas.openxmlformats.org/officeDocument/2006/relationships/customXml" Target="../ink/ink3274.xml"/><Relationship Id="rId179" Type="http://schemas.openxmlformats.org/officeDocument/2006/relationships/customXml" Target="../ink/ink3322.xml"/><Relationship Id="rId386" Type="http://schemas.openxmlformats.org/officeDocument/2006/relationships/image" Target="../media/image6752.png"/><Relationship Id="rId551" Type="http://schemas.openxmlformats.org/officeDocument/2006/relationships/customXml" Target="../ink/ink3508.xml"/><Relationship Id="rId190" Type="http://schemas.openxmlformats.org/officeDocument/2006/relationships/image" Target="../media/image6663.png"/><Relationship Id="rId204" Type="http://schemas.openxmlformats.org/officeDocument/2006/relationships/image" Target="../media/image6667.png"/><Relationship Id="rId246" Type="http://schemas.openxmlformats.org/officeDocument/2006/relationships/image" Target="../media/image6686.png"/><Relationship Id="rId288" Type="http://schemas.openxmlformats.org/officeDocument/2006/relationships/image" Target="../media/image6705.png"/><Relationship Id="rId411" Type="http://schemas.openxmlformats.org/officeDocument/2006/relationships/customXml" Target="../ink/ink3438.xml"/><Relationship Id="rId453" Type="http://schemas.openxmlformats.org/officeDocument/2006/relationships/customXml" Target="../ink/ink3459.xml"/><Relationship Id="rId509" Type="http://schemas.openxmlformats.org/officeDocument/2006/relationships/customXml" Target="../ink/ink3487.xml"/><Relationship Id="rId106" Type="http://schemas.openxmlformats.org/officeDocument/2006/relationships/image" Target="../media/image6521.png"/><Relationship Id="rId313" Type="http://schemas.openxmlformats.org/officeDocument/2006/relationships/customXml" Target="../ink/ink3389.xml"/><Relationship Id="rId495" Type="http://schemas.openxmlformats.org/officeDocument/2006/relationships/customXml" Target="../ink/ink3480.xml"/><Relationship Id="rId10" Type="http://schemas.openxmlformats.org/officeDocument/2006/relationships/image" Target="../media/image6479.png"/><Relationship Id="rId52" Type="http://schemas.openxmlformats.org/officeDocument/2006/relationships/image" Target="../media/image6500.png"/><Relationship Id="rId94" Type="http://schemas.openxmlformats.org/officeDocument/2006/relationships/image" Target="../media/image6516.png"/><Relationship Id="rId148" Type="http://schemas.openxmlformats.org/officeDocument/2006/relationships/image" Target="../media/image6538.png"/><Relationship Id="rId355" Type="http://schemas.openxmlformats.org/officeDocument/2006/relationships/customXml" Target="../ink/ink3410.xml"/><Relationship Id="rId397" Type="http://schemas.openxmlformats.org/officeDocument/2006/relationships/customXml" Target="../ink/ink3431.xml"/><Relationship Id="rId520" Type="http://schemas.openxmlformats.org/officeDocument/2006/relationships/image" Target="../media/image6819.png"/><Relationship Id="rId562" Type="http://schemas.openxmlformats.org/officeDocument/2006/relationships/image" Target="../media/image6840.png"/><Relationship Id="rId215" Type="http://schemas.openxmlformats.org/officeDocument/2006/relationships/customXml" Target="../ink/ink3340.xml"/><Relationship Id="rId257" Type="http://schemas.openxmlformats.org/officeDocument/2006/relationships/customXml" Target="../ink/ink3361.xml"/><Relationship Id="rId422" Type="http://schemas.openxmlformats.org/officeDocument/2006/relationships/image" Target="../media/image6770.png"/><Relationship Id="rId464" Type="http://schemas.openxmlformats.org/officeDocument/2006/relationships/image" Target="../media/image6791.png"/><Relationship Id="rId299" Type="http://schemas.openxmlformats.org/officeDocument/2006/relationships/customXml" Target="../ink/ink3382.xml"/><Relationship Id="rId63" Type="http://schemas.openxmlformats.org/officeDocument/2006/relationships/customXml" Target="../ink/ink3264.xml"/><Relationship Id="rId159" Type="http://schemas.openxmlformats.org/officeDocument/2006/relationships/customXml" Target="../ink/ink3312.xml"/><Relationship Id="rId366" Type="http://schemas.openxmlformats.org/officeDocument/2006/relationships/image" Target="../media/image6742.png"/><Relationship Id="rId226" Type="http://schemas.openxmlformats.org/officeDocument/2006/relationships/image" Target="../media/image6676.png"/><Relationship Id="rId433" Type="http://schemas.openxmlformats.org/officeDocument/2006/relationships/customXml" Target="../ink/ink3449.xml"/><Relationship Id="rId74" Type="http://schemas.openxmlformats.org/officeDocument/2006/relationships/image" Target="../media/image6509.png"/><Relationship Id="rId377" Type="http://schemas.openxmlformats.org/officeDocument/2006/relationships/customXml" Target="../ink/ink3421.xml"/><Relationship Id="rId500" Type="http://schemas.openxmlformats.org/officeDocument/2006/relationships/image" Target="../media/image6809.png"/><Relationship Id="rId5" Type="http://schemas.openxmlformats.org/officeDocument/2006/relationships/customXml" Target="../ink/ink3235.xml"/><Relationship Id="rId237" Type="http://schemas.openxmlformats.org/officeDocument/2006/relationships/customXml" Target="../ink/ink3351.xml"/><Relationship Id="rId444" Type="http://schemas.openxmlformats.org/officeDocument/2006/relationships/image" Target="../media/image6781.png"/><Relationship Id="rId290" Type="http://schemas.openxmlformats.org/officeDocument/2006/relationships/image" Target="../media/image6706.png"/><Relationship Id="rId304" Type="http://schemas.openxmlformats.org/officeDocument/2006/relationships/image" Target="../media/image6713.png"/><Relationship Id="rId388" Type="http://schemas.openxmlformats.org/officeDocument/2006/relationships/image" Target="../media/image6753.png"/><Relationship Id="rId511" Type="http://schemas.openxmlformats.org/officeDocument/2006/relationships/customXml" Target="../ink/ink3488.xml"/><Relationship Id="rId85" Type="http://schemas.openxmlformats.org/officeDocument/2006/relationships/customXml" Target="../ink/ink3275.xml"/><Relationship Id="rId150" Type="http://schemas.openxmlformats.org/officeDocument/2006/relationships/image" Target="../media/image6644.png"/><Relationship Id="rId248" Type="http://schemas.openxmlformats.org/officeDocument/2006/relationships/image" Target="../media/image6687.png"/><Relationship Id="rId455" Type="http://schemas.openxmlformats.org/officeDocument/2006/relationships/customXml" Target="../ink/ink3460.xml"/><Relationship Id="rId12" Type="http://schemas.openxmlformats.org/officeDocument/2006/relationships/image" Target="../media/image6480.png"/><Relationship Id="rId108" Type="http://schemas.openxmlformats.org/officeDocument/2006/relationships/image" Target="../media/image6462.png"/><Relationship Id="rId315" Type="http://schemas.openxmlformats.org/officeDocument/2006/relationships/customXml" Target="../ink/ink3390.xml"/><Relationship Id="rId522" Type="http://schemas.openxmlformats.org/officeDocument/2006/relationships/image" Target="../media/image6820.png"/><Relationship Id="rId96" Type="http://schemas.openxmlformats.org/officeDocument/2006/relationships/image" Target="../media/image6517.png"/><Relationship Id="rId161" Type="http://schemas.openxmlformats.org/officeDocument/2006/relationships/customXml" Target="../ink/ink3313.xml"/><Relationship Id="rId399" Type="http://schemas.openxmlformats.org/officeDocument/2006/relationships/customXml" Target="../ink/ink3432.xml"/><Relationship Id="rId259" Type="http://schemas.openxmlformats.org/officeDocument/2006/relationships/customXml" Target="../ink/ink3362.xml"/><Relationship Id="rId466" Type="http://schemas.openxmlformats.org/officeDocument/2006/relationships/image" Target="../media/image6792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65.png"/><Relationship Id="rId21" Type="http://schemas.openxmlformats.org/officeDocument/2006/relationships/customXml" Target="../ink/ink3523.xml"/><Relationship Id="rId42" Type="http://schemas.openxmlformats.org/officeDocument/2006/relationships/image" Target="../media/image573.png"/><Relationship Id="rId47" Type="http://schemas.openxmlformats.org/officeDocument/2006/relationships/customXml" Target="../ink/ink3536.xml"/><Relationship Id="rId63" Type="http://schemas.openxmlformats.org/officeDocument/2006/relationships/customXml" Target="../ink/ink3544.xml"/><Relationship Id="rId68" Type="http://schemas.openxmlformats.org/officeDocument/2006/relationships/image" Target="../media/image586.png"/><Relationship Id="rId84" Type="http://schemas.openxmlformats.org/officeDocument/2006/relationships/image" Target="../media/image594.png"/><Relationship Id="rId89" Type="http://schemas.openxmlformats.org/officeDocument/2006/relationships/customXml" Target="../ink/ink3557.xml"/><Relationship Id="rId16" Type="http://schemas.openxmlformats.org/officeDocument/2006/relationships/image" Target="../media/image560.png"/><Relationship Id="rId107" Type="http://schemas.openxmlformats.org/officeDocument/2006/relationships/customXml" Target="../ink/ink3566.xml"/><Relationship Id="rId11" Type="http://schemas.openxmlformats.org/officeDocument/2006/relationships/customXml" Target="../ink/ink3518.xml"/><Relationship Id="rId32" Type="http://schemas.openxmlformats.org/officeDocument/2006/relationships/image" Target="../media/image568.png"/><Relationship Id="rId37" Type="http://schemas.openxmlformats.org/officeDocument/2006/relationships/customXml" Target="../ink/ink3531.xml"/><Relationship Id="rId53" Type="http://schemas.openxmlformats.org/officeDocument/2006/relationships/customXml" Target="../ink/ink3539.xml"/><Relationship Id="rId58" Type="http://schemas.openxmlformats.org/officeDocument/2006/relationships/image" Target="../media/image581.png"/><Relationship Id="rId74" Type="http://schemas.openxmlformats.org/officeDocument/2006/relationships/image" Target="../media/image589.png"/><Relationship Id="rId79" Type="http://schemas.openxmlformats.org/officeDocument/2006/relationships/customXml" Target="../ink/ink3552.xml"/><Relationship Id="rId102" Type="http://schemas.openxmlformats.org/officeDocument/2006/relationships/image" Target="../media/image603.png"/><Relationship Id="rId5" Type="http://schemas.openxmlformats.org/officeDocument/2006/relationships/customXml" Target="../ink/ink3515.xml"/><Relationship Id="rId90" Type="http://schemas.openxmlformats.org/officeDocument/2006/relationships/image" Target="../media/image597.png"/><Relationship Id="rId95" Type="http://schemas.openxmlformats.org/officeDocument/2006/relationships/customXml" Target="../ink/ink3560.xml"/><Relationship Id="rId22" Type="http://schemas.openxmlformats.org/officeDocument/2006/relationships/image" Target="../media/image563.png"/><Relationship Id="rId27" Type="http://schemas.openxmlformats.org/officeDocument/2006/relationships/customXml" Target="../ink/ink3526.xml"/><Relationship Id="rId43" Type="http://schemas.openxmlformats.org/officeDocument/2006/relationships/customXml" Target="../ink/ink3534.xml"/><Relationship Id="rId48" Type="http://schemas.openxmlformats.org/officeDocument/2006/relationships/image" Target="../media/image576.png"/><Relationship Id="rId64" Type="http://schemas.openxmlformats.org/officeDocument/2006/relationships/image" Target="../media/image584.png"/><Relationship Id="rId69" Type="http://schemas.openxmlformats.org/officeDocument/2006/relationships/customXml" Target="../ink/ink3547.xml"/><Relationship Id="rId80" Type="http://schemas.openxmlformats.org/officeDocument/2006/relationships/image" Target="../media/image592.png"/><Relationship Id="rId85" Type="http://schemas.openxmlformats.org/officeDocument/2006/relationships/customXml" Target="../ink/ink3555.xml"/><Relationship Id="rId12" Type="http://schemas.openxmlformats.org/officeDocument/2006/relationships/image" Target="../media/image558.png"/><Relationship Id="rId17" Type="http://schemas.openxmlformats.org/officeDocument/2006/relationships/customXml" Target="../ink/ink3521.xml"/><Relationship Id="rId33" Type="http://schemas.openxmlformats.org/officeDocument/2006/relationships/customXml" Target="../ink/ink3529.xml"/><Relationship Id="rId38" Type="http://schemas.openxmlformats.org/officeDocument/2006/relationships/image" Target="../media/image571.png"/><Relationship Id="rId59" Type="http://schemas.openxmlformats.org/officeDocument/2006/relationships/customXml" Target="../ink/ink3542.xml"/><Relationship Id="rId103" Type="http://schemas.openxmlformats.org/officeDocument/2006/relationships/customXml" Target="../ink/ink3564.xml"/><Relationship Id="rId108" Type="http://schemas.openxmlformats.org/officeDocument/2006/relationships/image" Target="../media/image606.png"/><Relationship Id="rId20" Type="http://schemas.openxmlformats.org/officeDocument/2006/relationships/image" Target="../media/image562.png"/><Relationship Id="rId41" Type="http://schemas.openxmlformats.org/officeDocument/2006/relationships/customXml" Target="../ink/ink3533.xml"/><Relationship Id="rId54" Type="http://schemas.openxmlformats.org/officeDocument/2006/relationships/image" Target="../media/image579.png"/><Relationship Id="rId62" Type="http://schemas.openxmlformats.org/officeDocument/2006/relationships/image" Target="../media/image583.png"/><Relationship Id="rId70" Type="http://schemas.openxmlformats.org/officeDocument/2006/relationships/image" Target="../media/image587.png"/><Relationship Id="rId75" Type="http://schemas.openxmlformats.org/officeDocument/2006/relationships/customXml" Target="../ink/ink3550.xml"/><Relationship Id="rId83" Type="http://schemas.openxmlformats.org/officeDocument/2006/relationships/customXml" Target="../ink/ink3554.xml"/><Relationship Id="rId88" Type="http://schemas.openxmlformats.org/officeDocument/2006/relationships/image" Target="../media/image596.png"/><Relationship Id="rId91" Type="http://schemas.openxmlformats.org/officeDocument/2006/relationships/customXml" Target="../ink/ink3558.xml"/><Relationship Id="rId96" Type="http://schemas.openxmlformats.org/officeDocument/2006/relationships/image" Target="../media/image6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510.png"/><Relationship Id="rId15" Type="http://schemas.openxmlformats.org/officeDocument/2006/relationships/customXml" Target="../ink/ink3520.xml"/><Relationship Id="rId23" Type="http://schemas.openxmlformats.org/officeDocument/2006/relationships/customXml" Target="../ink/ink3524.xml"/><Relationship Id="rId28" Type="http://schemas.openxmlformats.org/officeDocument/2006/relationships/image" Target="../media/image566.png"/><Relationship Id="rId36" Type="http://schemas.openxmlformats.org/officeDocument/2006/relationships/image" Target="../media/image570.png"/><Relationship Id="rId49" Type="http://schemas.openxmlformats.org/officeDocument/2006/relationships/customXml" Target="../ink/ink3537.xml"/><Relationship Id="rId57" Type="http://schemas.openxmlformats.org/officeDocument/2006/relationships/customXml" Target="../ink/ink3541.xml"/><Relationship Id="rId106" Type="http://schemas.openxmlformats.org/officeDocument/2006/relationships/image" Target="../media/image605.png"/><Relationship Id="rId10" Type="http://schemas.openxmlformats.org/officeDocument/2006/relationships/image" Target="../media/image557.png"/><Relationship Id="rId31" Type="http://schemas.openxmlformats.org/officeDocument/2006/relationships/customXml" Target="../ink/ink3528.xml"/><Relationship Id="rId44" Type="http://schemas.openxmlformats.org/officeDocument/2006/relationships/image" Target="../media/image574.png"/><Relationship Id="rId52" Type="http://schemas.openxmlformats.org/officeDocument/2006/relationships/image" Target="../media/image578.png"/><Relationship Id="rId60" Type="http://schemas.openxmlformats.org/officeDocument/2006/relationships/image" Target="../media/image582.png"/><Relationship Id="rId65" Type="http://schemas.openxmlformats.org/officeDocument/2006/relationships/customXml" Target="../ink/ink3545.xml"/><Relationship Id="rId73" Type="http://schemas.openxmlformats.org/officeDocument/2006/relationships/customXml" Target="../ink/ink3549.xml"/><Relationship Id="rId78" Type="http://schemas.openxmlformats.org/officeDocument/2006/relationships/image" Target="../media/image591.png"/><Relationship Id="rId81" Type="http://schemas.openxmlformats.org/officeDocument/2006/relationships/customXml" Target="../ink/ink3553.xml"/><Relationship Id="rId86" Type="http://schemas.openxmlformats.org/officeDocument/2006/relationships/image" Target="../media/image595.png"/><Relationship Id="rId94" Type="http://schemas.openxmlformats.org/officeDocument/2006/relationships/image" Target="../media/image599.png"/><Relationship Id="rId99" Type="http://schemas.openxmlformats.org/officeDocument/2006/relationships/customXml" Target="../ink/ink3562.xml"/><Relationship Id="rId101" Type="http://schemas.openxmlformats.org/officeDocument/2006/relationships/customXml" Target="../ink/ink3563.xml"/><Relationship Id="rId4" Type="http://schemas.openxmlformats.org/officeDocument/2006/relationships/image" Target="../media/image107.png"/><Relationship Id="rId9" Type="http://schemas.openxmlformats.org/officeDocument/2006/relationships/customXml" Target="../ink/ink3517.xml"/><Relationship Id="rId13" Type="http://schemas.openxmlformats.org/officeDocument/2006/relationships/customXml" Target="../ink/ink3519.xml"/><Relationship Id="rId18" Type="http://schemas.openxmlformats.org/officeDocument/2006/relationships/image" Target="../media/image561.png"/><Relationship Id="rId39" Type="http://schemas.openxmlformats.org/officeDocument/2006/relationships/customXml" Target="../ink/ink3532.xml"/><Relationship Id="rId34" Type="http://schemas.openxmlformats.org/officeDocument/2006/relationships/image" Target="../media/image569.png"/><Relationship Id="rId50" Type="http://schemas.openxmlformats.org/officeDocument/2006/relationships/image" Target="../media/image577.png"/><Relationship Id="rId55" Type="http://schemas.openxmlformats.org/officeDocument/2006/relationships/customXml" Target="../ink/ink3540.xml"/><Relationship Id="rId76" Type="http://schemas.openxmlformats.org/officeDocument/2006/relationships/image" Target="../media/image590.png"/><Relationship Id="rId97" Type="http://schemas.openxmlformats.org/officeDocument/2006/relationships/customXml" Target="../ink/ink3561.xml"/><Relationship Id="rId104" Type="http://schemas.openxmlformats.org/officeDocument/2006/relationships/image" Target="../media/image604.png"/><Relationship Id="rId7" Type="http://schemas.openxmlformats.org/officeDocument/2006/relationships/customXml" Target="../ink/ink3516.xml"/><Relationship Id="rId71" Type="http://schemas.openxmlformats.org/officeDocument/2006/relationships/customXml" Target="../ink/ink3548.xml"/><Relationship Id="rId92" Type="http://schemas.openxmlformats.org/officeDocument/2006/relationships/image" Target="../media/image598.png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3527.xml"/><Relationship Id="rId24" Type="http://schemas.openxmlformats.org/officeDocument/2006/relationships/image" Target="../media/image564.png"/><Relationship Id="rId40" Type="http://schemas.openxmlformats.org/officeDocument/2006/relationships/image" Target="../media/image572.png"/><Relationship Id="rId45" Type="http://schemas.openxmlformats.org/officeDocument/2006/relationships/customXml" Target="../ink/ink3535.xml"/><Relationship Id="rId66" Type="http://schemas.openxmlformats.org/officeDocument/2006/relationships/image" Target="../media/image585.png"/><Relationship Id="rId87" Type="http://schemas.openxmlformats.org/officeDocument/2006/relationships/customXml" Target="../ink/ink3556.xml"/><Relationship Id="rId61" Type="http://schemas.openxmlformats.org/officeDocument/2006/relationships/customXml" Target="../ink/ink3543.xml"/><Relationship Id="rId82" Type="http://schemas.openxmlformats.org/officeDocument/2006/relationships/image" Target="../media/image593.png"/><Relationship Id="rId19" Type="http://schemas.openxmlformats.org/officeDocument/2006/relationships/customXml" Target="../ink/ink3522.xml"/><Relationship Id="rId14" Type="http://schemas.openxmlformats.org/officeDocument/2006/relationships/image" Target="../media/image559.png"/><Relationship Id="rId30" Type="http://schemas.openxmlformats.org/officeDocument/2006/relationships/image" Target="../media/image567.png"/><Relationship Id="rId35" Type="http://schemas.openxmlformats.org/officeDocument/2006/relationships/customXml" Target="../ink/ink3530.xml"/><Relationship Id="rId56" Type="http://schemas.openxmlformats.org/officeDocument/2006/relationships/image" Target="../media/image580.png"/><Relationship Id="rId77" Type="http://schemas.openxmlformats.org/officeDocument/2006/relationships/customXml" Target="../ink/ink3551.xml"/><Relationship Id="rId100" Type="http://schemas.openxmlformats.org/officeDocument/2006/relationships/image" Target="../media/image602.png"/><Relationship Id="rId105" Type="http://schemas.openxmlformats.org/officeDocument/2006/relationships/customXml" Target="../ink/ink3565.xml"/><Relationship Id="rId8" Type="http://schemas.openxmlformats.org/officeDocument/2006/relationships/image" Target="../media/image556.png"/><Relationship Id="rId51" Type="http://schemas.openxmlformats.org/officeDocument/2006/relationships/customXml" Target="../ink/ink3538.xml"/><Relationship Id="rId72" Type="http://schemas.openxmlformats.org/officeDocument/2006/relationships/image" Target="../media/image588.png"/><Relationship Id="rId93" Type="http://schemas.openxmlformats.org/officeDocument/2006/relationships/customXml" Target="../ink/ink3559.xml"/><Relationship Id="rId98" Type="http://schemas.openxmlformats.org/officeDocument/2006/relationships/image" Target="../media/image601.png"/><Relationship Id="rId3" Type="http://schemas.openxmlformats.org/officeDocument/2006/relationships/customXml" Target="../ink/ink3514.xml"/><Relationship Id="rId25" Type="http://schemas.openxmlformats.org/officeDocument/2006/relationships/customXml" Target="../ink/ink3525.xml"/><Relationship Id="rId46" Type="http://schemas.openxmlformats.org/officeDocument/2006/relationships/image" Target="../media/image575.png"/><Relationship Id="rId67" Type="http://schemas.openxmlformats.org/officeDocument/2006/relationships/customXml" Target="../ink/ink3546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65.png"/><Relationship Id="rId21" Type="http://schemas.openxmlformats.org/officeDocument/2006/relationships/customXml" Target="../ink/ink3576.xml"/><Relationship Id="rId42" Type="http://schemas.openxmlformats.org/officeDocument/2006/relationships/image" Target="../media/image573.png"/><Relationship Id="rId47" Type="http://schemas.openxmlformats.org/officeDocument/2006/relationships/customXml" Target="../ink/ink3589.xml"/><Relationship Id="rId63" Type="http://schemas.openxmlformats.org/officeDocument/2006/relationships/customXml" Target="../ink/ink3597.xml"/><Relationship Id="rId68" Type="http://schemas.openxmlformats.org/officeDocument/2006/relationships/image" Target="../media/image586.png"/><Relationship Id="rId84" Type="http://schemas.openxmlformats.org/officeDocument/2006/relationships/image" Target="../media/image594.png"/><Relationship Id="rId89" Type="http://schemas.openxmlformats.org/officeDocument/2006/relationships/customXml" Target="../ink/ink3610.xml"/><Relationship Id="rId16" Type="http://schemas.openxmlformats.org/officeDocument/2006/relationships/image" Target="../media/image560.png"/><Relationship Id="rId107" Type="http://schemas.openxmlformats.org/officeDocument/2006/relationships/customXml" Target="../ink/ink3619.xml"/><Relationship Id="rId11" Type="http://schemas.openxmlformats.org/officeDocument/2006/relationships/customXml" Target="../ink/ink3571.xml"/><Relationship Id="rId32" Type="http://schemas.openxmlformats.org/officeDocument/2006/relationships/image" Target="../media/image568.png"/><Relationship Id="rId37" Type="http://schemas.openxmlformats.org/officeDocument/2006/relationships/customXml" Target="../ink/ink3584.xml"/><Relationship Id="rId53" Type="http://schemas.openxmlformats.org/officeDocument/2006/relationships/customXml" Target="../ink/ink3592.xml"/><Relationship Id="rId58" Type="http://schemas.openxmlformats.org/officeDocument/2006/relationships/image" Target="../media/image581.png"/><Relationship Id="rId74" Type="http://schemas.openxmlformats.org/officeDocument/2006/relationships/image" Target="../media/image589.png"/><Relationship Id="rId79" Type="http://schemas.openxmlformats.org/officeDocument/2006/relationships/customXml" Target="../ink/ink3605.xml"/><Relationship Id="rId102" Type="http://schemas.openxmlformats.org/officeDocument/2006/relationships/image" Target="../media/image603.png"/><Relationship Id="rId5" Type="http://schemas.openxmlformats.org/officeDocument/2006/relationships/customXml" Target="../ink/ink3568.xml"/><Relationship Id="rId90" Type="http://schemas.openxmlformats.org/officeDocument/2006/relationships/image" Target="../media/image597.png"/><Relationship Id="rId95" Type="http://schemas.openxmlformats.org/officeDocument/2006/relationships/customXml" Target="../ink/ink3613.xml"/><Relationship Id="rId22" Type="http://schemas.openxmlformats.org/officeDocument/2006/relationships/image" Target="../media/image563.png"/><Relationship Id="rId27" Type="http://schemas.openxmlformats.org/officeDocument/2006/relationships/customXml" Target="../ink/ink3579.xml"/><Relationship Id="rId43" Type="http://schemas.openxmlformats.org/officeDocument/2006/relationships/customXml" Target="../ink/ink3587.xml"/><Relationship Id="rId48" Type="http://schemas.openxmlformats.org/officeDocument/2006/relationships/image" Target="../media/image576.png"/><Relationship Id="rId64" Type="http://schemas.openxmlformats.org/officeDocument/2006/relationships/image" Target="../media/image584.png"/><Relationship Id="rId69" Type="http://schemas.openxmlformats.org/officeDocument/2006/relationships/customXml" Target="../ink/ink3600.xml"/><Relationship Id="rId80" Type="http://schemas.openxmlformats.org/officeDocument/2006/relationships/image" Target="../media/image592.png"/><Relationship Id="rId85" Type="http://schemas.openxmlformats.org/officeDocument/2006/relationships/customXml" Target="../ink/ink3608.xml"/><Relationship Id="rId12" Type="http://schemas.openxmlformats.org/officeDocument/2006/relationships/image" Target="../media/image558.png"/><Relationship Id="rId17" Type="http://schemas.openxmlformats.org/officeDocument/2006/relationships/customXml" Target="../ink/ink3574.xml"/><Relationship Id="rId33" Type="http://schemas.openxmlformats.org/officeDocument/2006/relationships/customXml" Target="../ink/ink3582.xml"/><Relationship Id="rId38" Type="http://schemas.openxmlformats.org/officeDocument/2006/relationships/image" Target="../media/image571.png"/><Relationship Id="rId59" Type="http://schemas.openxmlformats.org/officeDocument/2006/relationships/customXml" Target="../ink/ink3595.xml"/><Relationship Id="rId103" Type="http://schemas.openxmlformats.org/officeDocument/2006/relationships/customXml" Target="../ink/ink3617.xml"/><Relationship Id="rId108" Type="http://schemas.openxmlformats.org/officeDocument/2006/relationships/image" Target="../media/image606.png"/><Relationship Id="rId20" Type="http://schemas.openxmlformats.org/officeDocument/2006/relationships/image" Target="../media/image562.png"/><Relationship Id="rId41" Type="http://schemas.openxmlformats.org/officeDocument/2006/relationships/customXml" Target="../ink/ink3586.xml"/><Relationship Id="rId54" Type="http://schemas.openxmlformats.org/officeDocument/2006/relationships/image" Target="../media/image579.png"/><Relationship Id="rId62" Type="http://schemas.openxmlformats.org/officeDocument/2006/relationships/image" Target="../media/image583.png"/><Relationship Id="rId70" Type="http://schemas.openxmlformats.org/officeDocument/2006/relationships/image" Target="../media/image587.png"/><Relationship Id="rId75" Type="http://schemas.openxmlformats.org/officeDocument/2006/relationships/customXml" Target="../ink/ink3603.xml"/><Relationship Id="rId83" Type="http://schemas.openxmlformats.org/officeDocument/2006/relationships/customXml" Target="../ink/ink3607.xml"/><Relationship Id="rId88" Type="http://schemas.openxmlformats.org/officeDocument/2006/relationships/image" Target="../media/image596.png"/><Relationship Id="rId91" Type="http://schemas.openxmlformats.org/officeDocument/2006/relationships/customXml" Target="../ink/ink3611.xml"/><Relationship Id="rId96" Type="http://schemas.openxmlformats.org/officeDocument/2006/relationships/image" Target="../media/image6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510.png"/><Relationship Id="rId15" Type="http://schemas.openxmlformats.org/officeDocument/2006/relationships/customXml" Target="../ink/ink3573.xml"/><Relationship Id="rId23" Type="http://schemas.openxmlformats.org/officeDocument/2006/relationships/customXml" Target="../ink/ink3577.xml"/><Relationship Id="rId28" Type="http://schemas.openxmlformats.org/officeDocument/2006/relationships/image" Target="../media/image566.png"/><Relationship Id="rId36" Type="http://schemas.openxmlformats.org/officeDocument/2006/relationships/image" Target="../media/image570.png"/><Relationship Id="rId49" Type="http://schemas.openxmlformats.org/officeDocument/2006/relationships/customXml" Target="../ink/ink3590.xml"/><Relationship Id="rId57" Type="http://schemas.openxmlformats.org/officeDocument/2006/relationships/customXml" Target="../ink/ink3594.xml"/><Relationship Id="rId106" Type="http://schemas.openxmlformats.org/officeDocument/2006/relationships/image" Target="../media/image605.png"/><Relationship Id="rId10" Type="http://schemas.openxmlformats.org/officeDocument/2006/relationships/image" Target="../media/image557.png"/><Relationship Id="rId31" Type="http://schemas.openxmlformats.org/officeDocument/2006/relationships/customXml" Target="../ink/ink3581.xml"/><Relationship Id="rId44" Type="http://schemas.openxmlformats.org/officeDocument/2006/relationships/image" Target="../media/image574.png"/><Relationship Id="rId52" Type="http://schemas.openxmlformats.org/officeDocument/2006/relationships/image" Target="../media/image578.png"/><Relationship Id="rId60" Type="http://schemas.openxmlformats.org/officeDocument/2006/relationships/image" Target="../media/image582.png"/><Relationship Id="rId65" Type="http://schemas.openxmlformats.org/officeDocument/2006/relationships/customXml" Target="../ink/ink3598.xml"/><Relationship Id="rId73" Type="http://schemas.openxmlformats.org/officeDocument/2006/relationships/customXml" Target="../ink/ink3602.xml"/><Relationship Id="rId78" Type="http://schemas.openxmlformats.org/officeDocument/2006/relationships/image" Target="../media/image591.png"/><Relationship Id="rId81" Type="http://schemas.openxmlformats.org/officeDocument/2006/relationships/customXml" Target="../ink/ink3606.xml"/><Relationship Id="rId86" Type="http://schemas.openxmlformats.org/officeDocument/2006/relationships/image" Target="../media/image595.png"/><Relationship Id="rId94" Type="http://schemas.openxmlformats.org/officeDocument/2006/relationships/image" Target="../media/image599.png"/><Relationship Id="rId99" Type="http://schemas.openxmlformats.org/officeDocument/2006/relationships/customXml" Target="../ink/ink3615.xml"/><Relationship Id="rId101" Type="http://schemas.openxmlformats.org/officeDocument/2006/relationships/customXml" Target="../ink/ink3616.xml"/><Relationship Id="rId4" Type="http://schemas.openxmlformats.org/officeDocument/2006/relationships/image" Target="../media/image107.png"/><Relationship Id="rId9" Type="http://schemas.openxmlformats.org/officeDocument/2006/relationships/customXml" Target="../ink/ink3570.xml"/><Relationship Id="rId13" Type="http://schemas.openxmlformats.org/officeDocument/2006/relationships/customXml" Target="../ink/ink3572.xml"/><Relationship Id="rId18" Type="http://schemas.openxmlformats.org/officeDocument/2006/relationships/image" Target="../media/image561.png"/><Relationship Id="rId39" Type="http://schemas.openxmlformats.org/officeDocument/2006/relationships/customXml" Target="../ink/ink3585.xml"/><Relationship Id="rId34" Type="http://schemas.openxmlformats.org/officeDocument/2006/relationships/image" Target="../media/image569.png"/><Relationship Id="rId50" Type="http://schemas.openxmlformats.org/officeDocument/2006/relationships/image" Target="../media/image577.png"/><Relationship Id="rId55" Type="http://schemas.openxmlformats.org/officeDocument/2006/relationships/customXml" Target="../ink/ink3593.xml"/><Relationship Id="rId76" Type="http://schemas.openxmlformats.org/officeDocument/2006/relationships/image" Target="../media/image590.png"/><Relationship Id="rId97" Type="http://schemas.openxmlformats.org/officeDocument/2006/relationships/customXml" Target="../ink/ink3614.xml"/><Relationship Id="rId104" Type="http://schemas.openxmlformats.org/officeDocument/2006/relationships/image" Target="../media/image604.png"/><Relationship Id="rId7" Type="http://schemas.openxmlformats.org/officeDocument/2006/relationships/customXml" Target="../ink/ink3569.xml"/><Relationship Id="rId71" Type="http://schemas.openxmlformats.org/officeDocument/2006/relationships/customXml" Target="../ink/ink3601.xml"/><Relationship Id="rId92" Type="http://schemas.openxmlformats.org/officeDocument/2006/relationships/image" Target="../media/image598.png"/><Relationship Id="rId2" Type="http://schemas.openxmlformats.org/officeDocument/2006/relationships/notesSlide" Target="../notesSlides/notesSlide5.xml"/><Relationship Id="rId29" Type="http://schemas.openxmlformats.org/officeDocument/2006/relationships/customXml" Target="../ink/ink3580.xml"/><Relationship Id="rId24" Type="http://schemas.openxmlformats.org/officeDocument/2006/relationships/image" Target="../media/image564.png"/><Relationship Id="rId40" Type="http://schemas.openxmlformats.org/officeDocument/2006/relationships/image" Target="../media/image572.png"/><Relationship Id="rId45" Type="http://schemas.openxmlformats.org/officeDocument/2006/relationships/customXml" Target="../ink/ink3588.xml"/><Relationship Id="rId66" Type="http://schemas.openxmlformats.org/officeDocument/2006/relationships/image" Target="../media/image585.png"/><Relationship Id="rId87" Type="http://schemas.openxmlformats.org/officeDocument/2006/relationships/customXml" Target="../ink/ink3609.xml"/><Relationship Id="rId61" Type="http://schemas.openxmlformats.org/officeDocument/2006/relationships/customXml" Target="../ink/ink3596.xml"/><Relationship Id="rId82" Type="http://schemas.openxmlformats.org/officeDocument/2006/relationships/image" Target="../media/image593.png"/><Relationship Id="rId19" Type="http://schemas.openxmlformats.org/officeDocument/2006/relationships/customXml" Target="../ink/ink3575.xml"/><Relationship Id="rId14" Type="http://schemas.openxmlformats.org/officeDocument/2006/relationships/image" Target="../media/image559.png"/><Relationship Id="rId30" Type="http://schemas.openxmlformats.org/officeDocument/2006/relationships/image" Target="../media/image567.png"/><Relationship Id="rId35" Type="http://schemas.openxmlformats.org/officeDocument/2006/relationships/customXml" Target="../ink/ink3583.xml"/><Relationship Id="rId56" Type="http://schemas.openxmlformats.org/officeDocument/2006/relationships/image" Target="../media/image580.png"/><Relationship Id="rId77" Type="http://schemas.openxmlformats.org/officeDocument/2006/relationships/customXml" Target="../ink/ink3604.xml"/><Relationship Id="rId100" Type="http://schemas.openxmlformats.org/officeDocument/2006/relationships/image" Target="../media/image602.png"/><Relationship Id="rId105" Type="http://schemas.openxmlformats.org/officeDocument/2006/relationships/customXml" Target="../ink/ink3618.xml"/><Relationship Id="rId8" Type="http://schemas.openxmlformats.org/officeDocument/2006/relationships/image" Target="../media/image556.png"/><Relationship Id="rId51" Type="http://schemas.openxmlformats.org/officeDocument/2006/relationships/customXml" Target="../ink/ink3591.xml"/><Relationship Id="rId72" Type="http://schemas.openxmlformats.org/officeDocument/2006/relationships/image" Target="../media/image588.png"/><Relationship Id="rId93" Type="http://schemas.openxmlformats.org/officeDocument/2006/relationships/customXml" Target="../ink/ink3612.xml"/><Relationship Id="rId98" Type="http://schemas.openxmlformats.org/officeDocument/2006/relationships/image" Target="../media/image601.png"/><Relationship Id="rId3" Type="http://schemas.openxmlformats.org/officeDocument/2006/relationships/customXml" Target="../ink/ink3567.xml"/><Relationship Id="rId25" Type="http://schemas.openxmlformats.org/officeDocument/2006/relationships/customXml" Target="../ink/ink3578.xml"/><Relationship Id="rId46" Type="http://schemas.openxmlformats.org/officeDocument/2006/relationships/image" Target="../media/image575.png"/><Relationship Id="rId67" Type="http://schemas.openxmlformats.org/officeDocument/2006/relationships/customXml" Target="../ink/ink3599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65.png"/><Relationship Id="rId21" Type="http://schemas.openxmlformats.org/officeDocument/2006/relationships/customXml" Target="../ink/ink3629.xml"/><Relationship Id="rId42" Type="http://schemas.openxmlformats.org/officeDocument/2006/relationships/image" Target="../media/image573.png"/><Relationship Id="rId47" Type="http://schemas.openxmlformats.org/officeDocument/2006/relationships/customXml" Target="../ink/ink3642.xml"/><Relationship Id="rId63" Type="http://schemas.openxmlformats.org/officeDocument/2006/relationships/customXml" Target="../ink/ink3650.xml"/><Relationship Id="rId68" Type="http://schemas.openxmlformats.org/officeDocument/2006/relationships/image" Target="../media/image586.png"/><Relationship Id="rId84" Type="http://schemas.openxmlformats.org/officeDocument/2006/relationships/image" Target="../media/image594.png"/><Relationship Id="rId89" Type="http://schemas.openxmlformats.org/officeDocument/2006/relationships/customXml" Target="../ink/ink3663.xml"/><Relationship Id="rId16" Type="http://schemas.openxmlformats.org/officeDocument/2006/relationships/image" Target="../media/image560.png"/><Relationship Id="rId107" Type="http://schemas.openxmlformats.org/officeDocument/2006/relationships/customXml" Target="../ink/ink3672.xml"/><Relationship Id="rId11" Type="http://schemas.openxmlformats.org/officeDocument/2006/relationships/customXml" Target="../ink/ink3624.xml"/><Relationship Id="rId32" Type="http://schemas.openxmlformats.org/officeDocument/2006/relationships/image" Target="../media/image568.png"/><Relationship Id="rId37" Type="http://schemas.openxmlformats.org/officeDocument/2006/relationships/customXml" Target="../ink/ink3637.xml"/><Relationship Id="rId53" Type="http://schemas.openxmlformats.org/officeDocument/2006/relationships/customXml" Target="../ink/ink3645.xml"/><Relationship Id="rId58" Type="http://schemas.openxmlformats.org/officeDocument/2006/relationships/image" Target="../media/image581.png"/><Relationship Id="rId74" Type="http://schemas.openxmlformats.org/officeDocument/2006/relationships/image" Target="../media/image589.png"/><Relationship Id="rId79" Type="http://schemas.openxmlformats.org/officeDocument/2006/relationships/customXml" Target="../ink/ink3658.xml"/><Relationship Id="rId102" Type="http://schemas.openxmlformats.org/officeDocument/2006/relationships/image" Target="../media/image603.png"/><Relationship Id="rId5" Type="http://schemas.openxmlformats.org/officeDocument/2006/relationships/customXml" Target="../ink/ink3621.xml"/><Relationship Id="rId90" Type="http://schemas.openxmlformats.org/officeDocument/2006/relationships/image" Target="../media/image597.png"/><Relationship Id="rId95" Type="http://schemas.openxmlformats.org/officeDocument/2006/relationships/customXml" Target="../ink/ink3666.xml"/><Relationship Id="rId22" Type="http://schemas.openxmlformats.org/officeDocument/2006/relationships/image" Target="../media/image563.png"/><Relationship Id="rId27" Type="http://schemas.openxmlformats.org/officeDocument/2006/relationships/customXml" Target="../ink/ink3632.xml"/><Relationship Id="rId43" Type="http://schemas.openxmlformats.org/officeDocument/2006/relationships/customXml" Target="../ink/ink3640.xml"/><Relationship Id="rId48" Type="http://schemas.openxmlformats.org/officeDocument/2006/relationships/image" Target="../media/image576.png"/><Relationship Id="rId64" Type="http://schemas.openxmlformats.org/officeDocument/2006/relationships/image" Target="../media/image584.png"/><Relationship Id="rId69" Type="http://schemas.openxmlformats.org/officeDocument/2006/relationships/customXml" Target="../ink/ink3653.xml"/><Relationship Id="rId80" Type="http://schemas.openxmlformats.org/officeDocument/2006/relationships/image" Target="../media/image592.png"/><Relationship Id="rId85" Type="http://schemas.openxmlformats.org/officeDocument/2006/relationships/customXml" Target="../ink/ink3661.xml"/><Relationship Id="rId12" Type="http://schemas.openxmlformats.org/officeDocument/2006/relationships/image" Target="../media/image558.png"/><Relationship Id="rId17" Type="http://schemas.openxmlformats.org/officeDocument/2006/relationships/customXml" Target="../ink/ink3627.xml"/><Relationship Id="rId33" Type="http://schemas.openxmlformats.org/officeDocument/2006/relationships/customXml" Target="../ink/ink3635.xml"/><Relationship Id="rId38" Type="http://schemas.openxmlformats.org/officeDocument/2006/relationships/image" Target="../media/image571.png"/><Relationship Id="rId59" Type="http://schemas.openxmlformats.org/officeDocument/2006/relationships/customXml" Target="../ink/ink3648.xml"/><Relationship Id="rId103" Type="http://schemas.openxmlformats.org/officeDocument/2006/relationships/customXml" Target="../ink/ink3670.xml"/><Relationship Id="rId108" Type="http://schemas.openxmlformats.org/officeDocument/2006/relationships/image" Target="../media/image606.png"/><Relationship Id="rId20" Type="http://schemas.openxmlformats.org/officeDocument/2006/relationships/image" Target="../media/image562.png"/><Relationship Id="rId41" Type="http://schemas.openxmlformats.org/officeDocument/2006/relationships/customXml" Target="../ink/ink3639.xml"/><Relationship Id="rId54" Type="http://schemas.openxmlformats.org/officeDocument/2006/relationships/image" Target="../media/image579.png"/><Relationship Id="rId62" Type="http://schemas.openxmlformats.org/officeDocument/2006/relationships/image" Target="../media/image583.png"/><Relationship Id="rId70" Type="http://schemas.openxmlformats.org/officeDocument/2006/relationships/image" Target="../media/image587.png"/><Relationship Id="rId75" Type="http://schemas.openxmlformats.org/officeDocument/2006/relationships/customXml" Target="../ink/ink3656.xml"/><Relationship Id="rId83" Type="http://schemas.openxmlformats.org/officeDocument/2006/relationships/customXml" Target="../ink/ink3660.xml"/><Relationship Id="rId88" Type="http://schemas.openxmlformats.org/officeDocument/2006/relationships/image" Target="../media/image596.png"/><Relationship Id="rId91" Type="http://schemas.openxmlformats.org/officeDocument/2006/relationships/customXml" Target="../ink/ink3664.xml"/><Relationship Id="rId96" Type="http://schemas.openxmlformats.org/officeDocument/2006/relationships/image" Target="../media/image6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510.png"/><Relationship Id="rId15" Type="http://schemas.openxmlformats.org/officeDocument/2006/relationships/customXml" Target="../ink/ink3626.xml"/><Relationship Id="rId23" Type="http://schemas.openxmlformats.org/officeDocument/2006/relationships/customXml" Target="../ink/ink3630.xml"/><Relationship Id="rId28" Type="http://schemas.openxmlformats.org/officeDocument/2006/relationships/image" Target="../media/image566.png"/><Relationship Id="rId36" Type="http://schemas.openxmlformats.org/officeDocument/2006/relationships/image" Target="../media/image570.png"/><Relationship Id="rId49" Type="http://schemas.openxmlformats.org/officeDocument/2006/relationships/customXml" Target="../ink/ink3643.xml"/><Relationship Id="rId57" Type="http://schemas.openxmlformats.org/officeDocument/2006/relationships/customXml" Target="../ink/ink3647.xml"/><Relationship Id="rId106" Type="http://schemas.openxmlformats.org/officeDocument/2006/relationships/image" Target="../media/image605.png"/><Relationship Id="rId10" Type="http://schemas.openxmlformats.org/officeDocument/2006/relationships/image" Target="../media/image557.png"/><Relationship Id="rId31" Type="http://schemas.openxmlformats.org/officeDocument/2006/relationships/customXml" Target="../ink/ink3634.xml"/><Relationship Id="rId44" Type="http://schemas.openxmlformats.org/officeDocument/2006/relationships/image" Target="../media/image574.png"/><Relationship Id="rId52" Type="http://schemas.openxmlformats.org/officeDocument/2006/relationships/image" Target="../media/image578.png"/><Relationship Id="rId60" Type="http://schemas.openxmlformats.org/officeDocument/2006/relationships/image" Target="../media/image582.png"/><Relationship Id="rId65" Type="http://schemas.openxmlformats.org/officeDocument/2006/relationships/customXml" Target="../ink/ink3651.xml"/><Relationship Id="rId73" Type="http://schemas.openxmlformats.org/officeDocument/2006/relationships/customXml" Target="../ink/ink3655.xml"/><Relationship Id="rId78" Type="http://schemas.openxmlformats.org/officeDocument/2006/relationships/image" Target="../media/image591.png"/><Relationship Id="rId81" Type="http://schemas.openxmlformats.org/officeDocument/2006/relationships/customXml" Target="../ink/ink3659.xml"/><Relationship Id="rId86" Type="http://schemas.openxmlformats.org/officeDocument/2006/relationships/image" Target="../media/image595.png"/><Relationship Id="rId94" Type="http://schemas.openxmlformats.org/officeDocument/2006/relationships/image" Target="../media/image599.png"/><Relationship Id="rId99" Type="http://schemas.openxmlformats.org/officeDocument/2006/relationships/customXml" Target="../ink/ink3668.xml"/><Relationship Id="rId101" Type="http://schemas.openxmlformats.org/officeDocument/2006/relationships/customXml" Target="../ink/ink3669.xml"/><Relationship Id="rId4" Type="http://schemas.openxmlformats.org/officeDocument/2006/relationships/image" Target="../media/image107.png"/><Relationship Id="rId9" Type="http://schemas.openxmlformats.org/officeDocument/2006/relationships/customXml" Target="../ink/ink3623.xml"/><Relationship Id="rId13" Type="http://schemas.openxmlformats.org/officeDocument/2006/relationships/customXml" Target="../ink/ink3625.xml"/><Relationship Id="rId18" Type="http://schemas.openxmlformats.org/officeDocument/2006/relationships/image" Target="../media/image561.png"/><Relationship Id="rId39" Type="http://schemas.openxmlformats.org/officeDocument/2006/relationships/customXml" Target="../ink/ink3638.xml"/><Relationship Id="rId34" Type="http://schemas.openxmlformats.org/officeDocument/2006/relationships/image" Target="../media/image569.png"/><Relationship Id="rId50" Type="http://schemas.openxmlformats.org/officeDocument/2006/relationships/image" Target="../media/image577.png"/><Relationship Id="rId55" Type="http://schemas.openxmlformats.org/officeDocument/2006/relationships/customXml" Target="../ink/ink3646.xml"/><Relationship Id="rId76" Type="http://schemas.openxmlformats.org/officeDocument/2006/relationships/image" Target="../media/image590.png"/><Relationship Id="rId97" Type="http://schemas.openxmlformats.org/officeDocument/2006/relationships/customXml" Target="../ink/ink3667.xml"/><Relationship Id="rId104" Type="http://schemas.openxmlformats.org/officeDocument/2006/relationships/image" Target="../media/image604.png"/><Relationship Id="rId7" Type="http://schemas.openxmlformats.org/officeDocument/2006/relationships/customXml" Target="../ink/ink3622.xml"/><Relationship Id="rId71" Type="http://schemas.openxmlformats.org/officeDocument/2006/relationships/customXml" Target="../ink/ink3654.xml"/><Relationship Id="rId92" Type="http://schemas.openxmlformats.org/officeDocument/2006/relationships/image" Target="../media/image598.png"/><Relationship Id="rId2" Type="http://schemas.openxmlformats.org/officeDocument/2006/relationships/notesSlide" Target="../notesSlides/notesSlide6.xml"/><Relationship Id="rId29" Type="http://schemas.openxmlformats.org/officeDocument/2006/relationships/customXml" Target="../ink/ink3633.xml"/><Relationship Id="rId24" Type="http://schemas.openxmlformats.org/officeDocument/2006/relationships/image" Target="../media/image564.png"/><Relationship Id="rId40" Type="http://schemas.openxmlformats.org/officeDocument/2006/relationships/image" Target="../media/image572.png"/><Relationship Id="rId45" Type="http://schemas.openxmlformats.org/officeDocument/2006/relationships/customXml" Target="../ink/ink3641.xml"/><Relationship Id="rId66" Type="http://schemas.openxmlformats.org/officeDocument/2006/relationships/image" Target="../media/image585.png"/><Relationship Id="rId87" Type="http://schemas.openxmlformats.org/officeDocument/2006/relationships/customXml" Target="../ink/ink3662.xml"/><Relationship Id="rId61" Type="http://schemas.openxmlformats.org/officeDocument/2006/relationships/customXml" Target="../ink/ink3649.xml"/><Relationship Id="rId82" Type="http://schemas.openxmlformats.org/officeDocument/2006/relationships/image" Target="../media/image593.png"/><Relationship Id="rId19" Type="http://schemas.openxmlformats.org/officeDocument/2006/relationships/customXml" Target="../ink/ink3628.xml"/><Relationship Id="rId14" Type="http://schemas.openxmlformats.org/officeDocument/2006/relationships/image" Target="../media/image559.png"/><Relationship Id="rId30" Type="http://schemas.openxmlformats.org/officeDocument/2006/relationships/image" Target="../media/image567.png"/><Relationship Id="rId35" Type="http://schemas.openxmlformats.org/officeDocument/2006/relationships/customXml" Target="../ink/ink3636.xml"/><Relationship Id="rId56" Type="http://schemas.openxmlformats.org/officeDocument/2006/relationships/image" Target="../media/image580.png"/><Relationship Id="rId77" Type="http://schemas.openxmlformats.org/officeDocument/2006/relationships/customXml" Target="../ink/ink3657.xml"/><Relationship Id="rId100" Type="http://schemas.openxmlformats.org/officeDocument/2006/relationships/image" Target="../media/image602.png"/><Relationship Id="rId105" Type="http://schemas.openxmlformats.org/officeDocument/2006/relationships/customXml" Target="../ink/ink3671.xml"/><Relationship Id="rId8" Type="http://schemas.openxmlformats.org/officeDocument/2006/relationships/image" Target="../media/image556.png"/><Relationship Id="rId51" Type="http://schemas.openxmlformats.org/officeDocument/2006/relationships/customXml" Target="../ink/ink3644.xml"/><Relationship Id="rId72" Type="http://schemas.openxmlformats.org/officeDocument/2006/relationships/image" Target="../media/image588.png"/><Relationship Id="rId93" Type="http://schemas.openxmlformats.org/officeDocument/2006/relationships/customXml" Target="../ink/ink3665.xml"/><Relationship Id="rId98" Type="http://schemas.openxmlformats.org/officeDocument/2006/relationships/image" Target="../media/image601.png"/><Relationship Id="rId3" Type="http://schemas.openxmlformats.org/officeDocument/2006/relationships/customXml" Target="../ink/ink3620.xml"/><Relationship Id="rId25" Type="http://schemas.openxmlformats.org/officeDocument/2006/relationships/customXml" Target="../ink/ink3631.xml"/><Relationship Id="rId46" Type="http://schemas.openxmlformats.org/officeDocument/2006/relationships/image" Target="../media/image575.png"/><Relationship Id="rId67" Type="http://schemas.openxmlformats.org/officeDocument/2006/relationships/customXml" Target="../ink/ink365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65.png"/><Relationship Id="rId21" Type="http://schemas.openxmlformats.org/officeDocument/2006/relationships/customXml" Target="../ink/ink3682.xml"/><Relationship Id="rId42" Type="http://schemas.openxmlformats.org/officeDocument/2006/relationships/image" Target="../media/image573.png"/><Relationship Id="rId47" Type="http://schemas.openxmlformats.org/officeDocument/2006/relationships/customXml" Target="../ink/ink3695.xml"/><Relationship Id="rId63" Type="http://schemas.openxmlformats.org/officeDocument/2006/relationships/customXml" Target="../ink/ink3703.xml"/><Relationship Id="rId68" Type="http://schemas.openxmlformats.org/officeDocument/2006/relationships/image" Target="../media/image584.png"/><Relationship Id="rId84" Type="http://schemas.openxmlformats.org/officeDocument/2006/relationships/image" Target="../media/image592.png"/><Relationship Id="rId89" Type="http://schemas.openxmlformats.org/officeDocument/2006/relationships/customXml" Target="../ink/ink3716.xml"/><Relationship Id="rId112" Type="http://schemas.openxmlformats.org/officeDocument/2006/relationships/image" Target="../media/image604.png"/><Relationship Id="rId16" Type="http://schemas.openxmlformats.org/officeDocument/2006/relationships/image" Target="../media/image560.png"/><Relationship Id="rId107" Type="http://schemas.openxmlformats.org/officeDocument/2006/relationships/customXml" Target="../ink/ink3725.xml"/><Relationship Id="rId11" Type="http://schemas.openxmlformats.org/officeDocument/2006/relationships/customXml" Target="../ink/ink3677.xml"/><Relationship Id="rId32" Type="http://schemas.openxmlformats.org/officeDocument/2006/relationships/image" Target="../media/image568.png"/><Relationship Id="rId37" Type="http://schemas.openxmlformats.org/officeDocument/2006/relationships/customXml" Target="../ink/ink3690.xml"/><Relationship Id="rId53" Type="http://schemas.openxmlformats.org/officeDocument/2006/relationships/customXml" Target="../ink/ink3698.xml"/><Relationship Id="rId58" Type="http://schemas.openxmlformats.org/officeDocument/2006/relationships/image" Target="../media/image579.png"/><Relationship Id="rId74" Type="http://schemas.openxmlformats.org/officeDocument/2006/relationships/image" Target="../media/image587.png"/><Relationship Id="rId79" Type="http://schemas.openxmlformats.org/officeDocument/2006/relationships/customXml" Target="../ink/ink3711.xml"/><Relationship Id="rId102" Type="http://schemas.openxmlformats.org/officeDocument/2006/relationships/image" Target="../media/image609.png"/><Relationship Id="rId5" Type="http://schemas.openxmlformats.org/officeDocument/2006/relationships/customXml" Target="../ink/ink3674.xml"/><Relationship Id="rId90" Type="http://schemas.openxmlformats.org/officeDocument/2006/relationships/image" Target="../media/image595.png"/><Relationship Id="rId95" Type="http://schemas.openxmlformats.org/officeDocument/2006/relationships/customXml" Target="../ink/ink3719.xml"/><Relationship Id="rId22" Type="http://schemas.openxmlformats.org/officeDocument/2006/relationships/image" Target="../media/image563.png"/><Relationship Id="rId27" Type="http://schemas.openxmlformats.org/officeDocument/2006/relationships/customXml" Target="../ink/ink3685.xml"/><Relationship Id="rId43" Type="http://schemas.openxmlformats.org/officeDocument/2006/relationships/customXml" Target="../ink/ink3693.xml"/><Relationship Id="rId48" Type="http://schemas.openxmlformats.org/officeDocument/2006/relationships/image" Target="../media/image574.png"/><Relationship Id="rId64" Type="http://schemas.openxmlformats.org/officeDocument/2006/relationships/image" Target="../media/image582.png"/><Relationship Id="rId69" Type="http://schemas.openxmlformats.org/officeDocument/2006/relationships/customXml" Target="../ink/ink3706.xml"/><Relationship Id="rId113" Type="http://schemas.openxmlformats.org/officeDocument/2006/relationships/customXml" Target="../ink/ink3728.xml"/><Relationship Id="rId80" Type="http://schemas.openxmlformats.org/officeDocument/2006/relationships/image" Target="../media/image590.png"/><Relationship Id="rId85" Type="http://schemas.openxmlformats.org/officeDocument/2006/relationships/customXml" Target="../ink/ink3714.xml"/><Relationship Id="rId12" Type="http://schemas.openxmlformats.org/officeDocument/2006/relationships/image" Target="../media/image558.png"/><Relationship Id="rId17" Type="http://schemas.openxmlformats.org/officeDocument/2006/relationships/customXml" Target="../ink/ink3680.xml"/><Relationship Id="rId33" Type="http://schemas.openxmlformats.org/officeDocument/2006/relationships/customXml" Target="../ink/ink3688.xml"/><Relationship Id="rId38" Type="http://schemas.openxmlformats.org/officeDocument/2006/relationships/image" Target="../media/image571.png"/><Relationship Id="rId59" Type="http://schemas.openxmlformats.org/officeDocument/2006/relationships/customXml" Target="../ink/ink3701.xml"/><Relationship Id="rId103" Type="http://schemas.openxmlformats.org/officeDocument/2006/relationships/customXml" Target="../ink/ink3723.xml"/><Relationship Id="rId108" Type="http://schemas.openxmlformats.org/officeDocument/2006/relationships/image" Target="../media/image602.png"/><Relationship Id="rId54" Type="http://schemas.openxmlformats.org/officeDocument/2006/relationships/image" Target="../media/image577.png"/><Relationship Id="rId70" Type="http://schemas.openxmlformats.org/officeDocument/2006/relationships/image" Target="../media/image585.png"/><Relationship Id="rId75" Type="http://schemas.openxmlformats.org/officeDocument/2006/relationships/customXml" Target="../ink/ink3709.xml"/><Relationship Id="rId91" Type="http://schemas.openxmlformats.org/officeDocument/2006/relationships/customXml" Target="../ink/ink3717.xml"/><Relationship Id="rId96" Type="http://schemas.openxmlformats.org/officeDocument/2006/relationships/image" Target="../media/image5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510.png"/><Relationship Id="rId15" Type="http://schemas.openxmlformats.org/officeDocument/2006/relationships/customXml" Target="../ink/ink3679.xml"/><Relationship Id="rId23" Type="http://schemas.openxmlformats.org/officeDocument/2006/relationships/customXml" Target="../ink/ink3683.xml"/><Relationship Id="rId28" Type="http://schemas.openxmlformats.org/officeDocument/2006/relationships/image" Target="../media/image566.png"/><Relationship Id="rId36" Type="http://schemas.openxmlformats.org/officeDocument/2006/relationships/image" Target="../media/image570.png"/><Relationship Id="rId49" Type="http://schemas.openxmlformats.org/officeDocument/2006/relationships/customXml" Target="../ink/ink3696.xml"/><Relationship Id="rId57" Type="http://schemas.openxmlformats.org/officeDocument/2006/relationships/customXml" Target="../ink/ink3700.xml"/><Relationship Id="rId106" Type="http://schemas.openxmlformats.org/officeDocument/2006/relationships/image" Target="../media/image601.png"/><Relationship Id="rId114" Type="http://schemas.openxmlformats.org/officeDocument/2006/relationships/image" Target="../media/image605.png"/><Relationship Id="rId10" Type="http://schemas.openxmlformats.org/officeDocument/2006/relationships/image" Target="../media/image557.png"/><Relationship Id="rId31" Type="http://schemas.openxmlformats.org/officeDocument/2006/relationships/customXml" Target="../ink/ink3687.xml"/><Relationship Id="rId44" Type="http://schemas.openxmlformats.org/officeDocument/2006/relationships/image" Target="../media/image607.png"/><Relationship Id="rId52" Type="http://schemas.openxmlformats.org/officeDocument/2006/relationships/image" Target="../media/image576.png"/><Relationship Id="rId60" Type="http://schemas.openxmlformats.org/officeDocument/2006/relationships/image" Target="../media/image580.png"/><Relationship Id="rId65" Type="http://schemas.openxmlformats.org/officeDocument/2006/relationships/customXml" Target="../ink/ink3704.xml"/><Relationship Id="rId73" Type="http://schemas.openxmlformats.org/officeDocument/2006/relationships/customXml" Target="../ink/ink3708.xml"/><Relationship Id="rId78" Type="http://schemas.openxmlformats.org/officeDocument/2006/relationships/image" Target="../media/image589.png"/><Relationship Id="rId81" Type="http://schemas.openxmlformats.org/officeDocument/2006/relationships/customXml" Target="../ink/ink3712.xml"/><Relationship Id="rId86" Type="http://schemas.openxmlformats.org/officeDocument/2006/relationships/image" Target="../media/image593.png"/><Relationship Id="rId94" Type="http://schemas.openxmlformats.org/officeDocument/2006/relationships/image" Target="../media/image597.png"/><Relationship Id="rId99" Type="http://schemas.openxmlformats.org/officeDocument/2006/relationships/customXml" Target="../ink/ink3721.xml"/><Relationship Id="rId101" Type="http://schemas.openxmlformats.org/officeDocument/2006/relationships/customXml" Target="../ink/ink3722.xml"/><Relationship Id="rId4" Type="http://schemas.openxmlformats.org/officeDocument/2006/relationships/image" Target="../media/image107.png"/><Relationship Id="rId9" Type="http://schemas.openxmlformats.org/officeDocument/2006/relationships/customXml" Target="../ink/ink3676.xml"/><Relationship Id="rId13" Type="http://schemas.openxmlformats.org/officeDocument/2006/relationships/customXml" Target="../ink/ink3678.xml"/><Relationship Id="rId18" Type="http://schemas.openxmlformats.org/officeDocument/2006/relationships/image" Target="../media/image561.png"/><Relationship Id="rId39" Type="http://schemas.openxmlformats.org/officeDocument/2006/relationships/customXml" Target="../ink/ink3691.xml"/><Relationship Id="rId109" Type="http://schemas.openxmlformats.org/officeDocument/2006/relationships/customXml" Target="../ink/ink3726.xml"/><Relationship Id="rId34" Type="http://schemas.openxmlformats.org/officeDocument/2006/relationships/image" Target="../media/image569.png"/><Relationship Id="rId50" Type="http://schemas.openxmlformats.org/officeDocument/2006/relationships/image" Target="../media/image575.png"/><Relationship Id="rId55" Type="http://schemas.openxmlformats.org/officeDocument/2006/relationships/customXml" Target="../ink/ink3699.xml"/><Relationship Id="rId76" Type="http://schemas.openxmlformats.org/officeDocument/2006/relationships/image" Target="../media/image588.png"/><Relationship Id="rId97" Type="http://schemas.openxmlformats.org/officeDocument/2006/relationships/customXml" Target="../ink/ink3720.xml"/><Relationship Id="rId104" Type="http://schemas.openxmlformats.org/officeDocument/2006/relationships/image" Target="../media/image610.png"/><Relationship Id="rId7" Type="http://schemas.openxmlformats.org/officeDocument/2006/relationships/customXml" Target="../ink/ink3675.xml"/><Relationship Id="rId71" Type="http://schemas.openxmlformats.org/officeDocument/2006/relationships/customXml" Target="../ink/ink3707.xml"/><Relationship Id="rId92" Type="http://schemas.openxmlformats.org/officeDocument/2006/relationships/image" Target="../media/image596.png"/><Relationship Id="rId2" Type="http://schemas.openxmlformats.org/officeDocument/2006/relationships/notesSlide" Target="../notesSlides/notesSlide7.xml"/><Relationship Id="rId29" Type="http://schemas.openxmlformats.org/officeDocument/2006/relationships/customXml" Target="../ink/ink3686.xml"/><Relationship Id="rId24" Type="http://schemas.openxmlformats.org/officeDocument/2006/relationships/image" Target="../media/image564.png"/><Relationship Id="rId40" Type="http://schemas.openxmlformats.org/officeDocument/2006/relationships/image" Target="../media/image572.png"/><Relationship Id="rId45" Type="http://schemas.openxmlformats.org/officeDocument/2006/relationships/customXml" Target="../ink/ink3694.xml"/><Relationship Id="rId66" Type="http://schemas.openxmlformats.org/officeDocument/2006/relationships/image" Target="../media/image583.png"/><Relationship Id="rId87" Type="http://schemas.openxmlformats.org/officeDocument/2006/relationships/customXml" Target="../ink/ink3715.xml"/><Relationship Id="rId110" Type="http://schemas.openxmlformats.org/officeDocument/2006/relationships/image" Target="../media/image603.png"/><Relationship Id="rId115" Type="http://schemas.openxmlformats.org/officeDocument/2006/relationships/customXml" Target="../ink/ink3729.xml"/><Relationship Id="rId61" Type="http://schemas.openxmlformats.org/officeDocument/2006/relationships/customXml" Target="../ink/ink3702.xml"/><Relationship Id="rId82" Type="http://schemas.openxmlformats.org/officeDocument/2006/relationships/image" Target="../media/image591.png"/><Relationship Id="rId19" Type="http://schemas.openxmlformats.org/officeDocument/2006/relationships/customXml" Target="../ink/ink3681.xml"/><Relationship Id="rId14" Type="http://schemas.openxmlformats.org/officeDocument/2006/relationships/image" Target="../media/image559.png"/><Relationship Id="rId30" Type="http://schemas.openxmlformats.org/officeDocument/2006/relationships/image" Target="../media/image567.png"/><Relationship Id="rId35" Type="http://schemas.openxmlformats.org/officeDocument/2006/relationships/customXml" Target="../ink/ink3689.xml"/><Relationship Id="rId56" Type="http://schemas.openxmlformats.org/officeDocument/2006/relationships/image" Target="../media/image578.png"/><Relationship Id="rId77" Type="http://schemas.openxmlformats.org/officeDocument/2006/relationships/customXml" Target="../ink/ink3710.xml"/><Relationship Id="rId100" Type="http://schemas.openxmlformats.org/officeDocument/2006/relationships/image" Target="../media/image600.png"/><Relationship Id="rId105" Type="http://schemas.openxmlformats.org/officeDocument/2006/relationships/customXml" Target="../ink/ink3724.xml"/><Relationship Id="rId8" Type="http://schemas.openxmlformats.org/officeDocument/2006/relationships/image" Target="../media/image556.png"/><Relationship Id="rId51" Type="http://schemas.openxmlformats.org/officeDocument/2006/relationships/customXml" Target="../ink/ink3697.xml"/><Relationship Id="rId72" Type="http://schemas.openxmlformats.org/officeDocument/2006/relationships/image" Target="../media/image586.png"/><Relationship Id="rId93" Type="http://schemas.openxmlformats.org/officeDocument/2006/relationships/customXml" Target="../ink/ink3718.xml"/><Relationship Id="rId98" Type="http://schemas.openxmlformats.org/officeDocument/2006/relationships/image" Target="../media/image599.png"/><Relationship Id="rId3" Type="http://schemas.openxmlformats.org/officeDocument/2006/relationships/customXml" Target="../ink/ink3673.xml"/><Relationship Id="rId25" Type="http://schemas.openxmlformats.org/officeDocument/2006/relationships/customXml" Target="../ink/ink3684.xml"/><Relationship Id="rId46" Type="http://schemas.openxmlformats.org/officeDocument/2006/relationships/image" Target="../media/image608.png"/><Relationship Id="rId67" Type="http://schemas.openxmlformats.org/officeDocument/2006/relationships/customXml" Target="../ink/ink3705.xml"/><Relationship Id="rId116" Type="http://schemas.openxmlformats.org/officeDocument/2006/relationships/image" Target="../media/image606.png"/><Relationship Id="rId20" Type="http://schemas.openxmlformats.org/officeDocument/2006/relationships/image" Target="../media/image562.png"/><Relationship Id="rId41" Type="http://schemas.openxmlformats.org/officeDocument/2006/relationships/customXml" Target="../ink/ink3692.xml"/><Relationship Id="rId62" Type="http://schemas.openxmlformats.org/officeDocument/2006/relationships/image" Target="../media/image581.png"/><Relationship Id="rId83" Type="http://schemas.openxmlformats.org/officeDocument/2006/relationships/customXml" Target="../ink/ink3713.xml"/><Relationship Id="rId88" Type="http://schemas.openxmlformats.org/officeDocument/2006/relationships/image" Target="../media/image594.png"/><Relationship Id="rId111" Type="http://schemas.openxmlformats.org/officeDocument/2006/relationships/customXml" Target="../ink/ink37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6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63" Type="http://schemas.openxmlformats.org/officeDocument/2006/relationships/customXml" Target="../ink/ink31.xml"/><Relationship Id="rId159" Type="http://schemas.openxmlformats.org/officeDocument/2006/relationships/customXml" Target="../ink/ink79.xml"/><Relationship Id="rId170" Type="http://schemas.openxmlformats.org/officeDocument/2006/relationships/image" Target="../media/image4194.png"/><Relationship Id="rId226" Type="http://schemas.openxmlformats.org/officeDocument/2006/relationships/image" Target="../media/image4222.png"/><Relationship Id="rId268" Type="http://schemas.openxmlformats.org/officeDocument/2006/relationships/image" Target="../media/image4243.png"/><Relationship Id="rId32" Type="http://schemas.openxmlformats.org/officeDocument/2006/relationships/image" Target="../media/image4125.png"/><Relationship Id="rId74" Type="http://schemas.openxmlformats.org/officeDocument/2006/relationships/image" Target="../media/image4146.png"/><Relationship Id="rId128" Type="http://schemas.openxmlformats.org/officeDocument/2006/relationships/image" Target="../media/image4173.png"/><Relationship Id="rId5" Type="http://schemas.openxmlformats.org/officeDocument/2006/relationships/customXml" Target="../ink/ink2.xml"/><Relationship Id="rId95" Type="http://schemas.openxmlformats.org/officeDocument/2006/relationships/customXml" Target="../ink/ink47.xml"/><Relationship Id="rId160" Type="http://schemas.openxmlformats.org/officeDocument/2006/relationships/image" Target="../media/image4189.png"/><Relationship Id="rId181" Type="http://schemas.openxmlformats.org/officeDocument/2006/relationships/customXml" Target="../ink/ink90.xml"/><Relationship Id="rId216" Type="http://schemas.openxmlformats.org/officeDocument/2006/relationships/image" Target="../media/image4217.png"/><Relationship Id="rId237" Type="http://schemas.openxmlformats.org/officeDocument/2006/relationships/customXml" Target="../ink/ink118.xml"/><Relationship Id="rId258" Type="http://schemas.openxmlformats.org/officeDocument/2006/relationships/image" Target="../media/image4238.png"/><Relationship Id="rId22" Type="http://schemas.openxmlformats.org/officeDocument/2006/relationships/image" Target="../media/image4120.png"/><Relationship Id="rId43" Type="http://schemas.openxmlformats.org/officeDocument/2006/relationships/customXml" Target="../ink/ink21.xml"/><Relationship Id="rId64" Type="http://schemas.openxmlformats.org/officeDocument/2006/relationships/image" Target="../media/image4141.png"/><Relationship Id="rId118" Type="http://schemas.openxmlformats.org/officeDocument/2006/relationships/image" Target="../media/image4168.png"/><Relationship Id="rId139" Type="http://schemas.openxmlformats.org/officeDocument/2006/relationships/customXml" Target="../ink/ink69.xml"/><Relationship Id="rId85" Type="http://schemas.openxmlformats.org/officeDocument/2006/relationships/customXml" Target="../ink/ink42.xml"/><Relationship Id="rId150" Type="http://schemas.openxmlformats.org/officeDocument/2006/relationships/image" Target="../media/image4184.png"/><Relationship Id="rId171" Type="http://schemas.openxmlformats.org/officeDocument/2006/relationships/customXml" Target="../ink/ink85.xml"/><Relationship Id="rId192" Type="http://schemas.openxmlformats.org/officeDocument/2006/relationships/image" Target="../media/image4205.png"/><Relationship Id="rId206" Type="http://schemas.openxmlformats.org/officeDocument/2006/relationships/image" Target="../media/image4212.png"/><Relationship Id="rId227" Type="http://schemas.openxmlformats.org/officeDocument/2006/relationships/customXml" Target="../ink/ink113.xml"/><Relationship Id="rId248" Type="http://schemas.openxmlformats.org/officeDocument/2006/relationships/image" Target="../media/image4233.png"/><Relationship Id="rId269" Type="http://schemas.openxmlformats.org/officeDocument/2006/relationships/customXml" Target="../ink/ink134.xml"/><Relationship Id="rId12" Type="http://schemas.openxmlformats.org/officeDocument/2006/relationships/image" Target="../media/image4115.png"/><Relationship Id="rId33" Type="http://schemas.openxmlformats.org/officeDocument/2006/relationships/customXml" Target="../ink/ink16.xml"/><Relationship Id="rId108" Type="http://schemas.openxmlformats.org/officeDocument/2006/relationships/image" Target="../media/image4163.png"/><Relationship Id="rId129" Type="http://schemas.openxmlformats.org/officeDocument/2006/relationships/customXml" Target="../ink/ink64.xml"/><Relationship Id="rId54" Type="http://schemas.openxmlformats.org/officeDocument/2006/relationships/image" Target="../media/image4136.png"/><Relationship Id="rId75" Type="http://schemas.openxmlformats.org/officeDocument/2006/relationships/customXml" Target="../ink/ink37.xml"/><Relationship Id="rId96" Type="http://schemas.openxmlformats.org/officeDocument/2006/relationships/image" Target="../media/image4157.png"/><Relationship Id="rId140" Type="http://schemas.openxmlformats.org/officeDocument/2006/relationships/image" Target="../media/image4179.png"/><Relationship Id="rId161" Type="http://schemas.openxmlformats.org/officeDocument/2006/relationships/customXml" Target="../ink/ink80.xml"/><Relationship Id="rId182" Type="http://schemas.openxmlformats.org/officeDocument/2006/relationships/image" Target="../media/image4200.png"/><Relationship Id="rId217" Type="http://schemas.openxmlformats.org/officeDocument/2006/relationships/customXml" Target="../ink/ink108.xml"/><Relationship Id="rId6" Type="http://schemas.openxmlformats.org/officeDocument/2006/relationships/image" Target="../media/image4112.png"/><Relationship Id="rId238" Type="http://schemas.openxmlformats.org/officeDocument/2006/relationships/image" Target="../media/image4228.png"/><Relationship Id="rId259" Type="http://schemas.openxmlformats.org/officeDocument/2006/relationships/customXml" Target="../ink/ink129.xml"/><Relationship Id="rId23" Type="http://schemas.openxmlformats.org/officeDocument/2006/relationships/customXml" Target="../ink/ink11.xml"/><Relationship Id="rId119" Type="http://schemas.openxmlformats.org/officeDocument/2006/relationships/customXml" Target="../ink/ink59.xml"/><Relationship Id="rId270" Type="http://schemas.openxmlformats.org/officeDocument/2006/relationships/image" Target="../media/image4244.png"/><Relationship Id="rId44" Type="http://schemas.openxmlformats.org/officeDocument/2006/relationships/image" Target="../media/image4131.png"/><Relationship Id="rId65" Type="http://schemas.openxmlformats.org/officeDocument/2006/relationships/customXml" Target="../ink/ink32.xml"/><Relationship Id="rId86" Type="http://schemas.openxmlformats.org/officeDocument/2006/relationships/image" Target="../media/image4152.png"/><Relationship Id="rId130" Type="http://schemas.openxmlformats.org/officeDocument/2006/relationships/image" Target="../media/image4174.png"/><Relationship Id="rId151" Type="http://schemas.openxmlformats.org/officeDocument/2006/relationships/customXml" Target="../ink/ink75.xml"/><Relationship Id="rId172" Type="http://schemas.openxmlformats.org/officeDocument/2006/relationships/image" Target="../media/image4195.png"/><Relationship Id="rId193" Type="http://schemas.openxmlformats.org/officeDocument/2006/relationships/customXml" Target="../ink/ink96.xml"/><Relationship Id="rId207" Type="http://schemas.openxmlformats.org/officeDocument/2006/relationships/customXml" Target="../ink/ink103.xml"/><Relationship Id="rId228" Type="http://schemas.openxmlformats.org/officeDocument/2006/relationships/image" Target="../media/image4223.png"/><Relationship Id="rId249" Type="http://schemas.openxmlformats.org/officeDocument/2006/relationships/customXml" Target="../ink/ink124.xml"/><Relationship Id="rId13" Type="http://schemas.openxmlformats.org/officeDocument/2006/relationships/customXml" Target="../ink/ink6.xml"/><Relationship Id="rId109" Type="http://schemas.openxmlformats.org/officeDocument/2006/relationships/customXml" Target="../ink/ink54.xml"/><Relationship Id="rId260" Type="http://schemas.openxmlformats.org/officeDocument/2006/relationships/image" Target="../media/image4239.png"/><Relationship Id="rId34" Type="http://schemas.openxmlformats.org/officeDocument/2006/relationships/image" Target="../media/image4126.png"/><Relationship Id="rId55" Type="http://schemas.openxmlformats.org/officeDocument/2006/relationships/customXml" Target="../ink/ink27.xml"/><Relationship Id="rId76" Type="http://schemas.openxmlformats.org/officeDocument/2006/relationships/image" Target="../media/image4147.png"/><Relationship Id="rId97" Type="http://schemas.openxmlformats.org/officeDocument/2006/relationships/customXml" Target="../ink/ink48.xml"/><Relationship Id="rId120" Type="http://schemas.openxmlformats.org/officeDocument/2006/relationships/image" Target="../media/image4169.png"/><Relationship Id="rId141" Type="http://schemas.openxmlformats.org/officeDocument/2006/relationships/customXml" Target="../ink/ink70.xml"/><Relationship Id="rId7" Type="http://schemas.openxmlformats.org/officeDocument/2006/relationships/customXml" Target="../ink/ink3.xml"/><Relationship Id="rId162" Type="http://schemas.openxmlformats.org/officeDocument/2006/relationships/image" Target="../media/image4190.png"/><Relationship Id="rId183" Type="http://schemas.openxmlformats.org/officeDocument/2006/relationships/customXml" Target="../ink/ink91.xml"/><Relationship Id="rId218" Type="http://schemas.openxmlformats.org/officeDocument/2006/relationships/image" Target="../media/image4218.png"/><Relationship Id="rId239" Type="http://schemas.openxmlformats.org/officeDocument/2006/relationships/customXml" Target="../ink/ink119.xml"/><Relationship Id="rId250" Type="http://schemas.openxmlformats.org/officeDocument/2006/relationships/image" Target="../media/image4234.png"/><Relationship Id="rId271" Type="http://schemas.openxmlformats.org/officeDocument/2006/relationships/customXml" Target="../ink/ink135.xml"/><Relationship Id="rId24" Type="http://schemas.openxmlformats.org/officeDocument/2006/relationships/image" Target="../media/image4121.png"/><Relationship Id="rId45" Type="http://schemas.openxmlformats.org/officeDocument/2006/relationships/customXml" Target="../ink/ink22.xml"/><Relationship Id="rId66" Type="http://schemas.openxmlformats.org/officeDocument/2006/relationships/image" Target="../media/image4142.png"/><Relationship Id="rId87" Type="http://schemas.openxmlformats.org/officeDocument/2006/relationships/customXml" Target="../ink/ink43.xml"/><Relationship Id="rId110" Type="http://schemas.openxmlformats.org/officeDocument/2006/relationships/image" Target="../media/image4164.png"/><Relationship Id="rId131" Type="http://schemas.openxmlformats.org/officeDocument/2006/relationships/customXml" Target="../ink/ink65.xml"/><Relationship Id="rId152" Type="http://schemas.openxmlformats.org/officeDocument/2006/relationships/image" Target="../media/image4185.png"/><Relationship Id="rId173" Type="http://schemas.openxmlformats.org/officeDocument/2006/relationships/customXml" Target="../ink/ink86.xml"/><Relationship Id="rId194" Type="http://schemas.openxmlformats.org/officeDocument/2006/relationships/image" Target="../media/image4206.png"/><Relationship Id="rId208" Type="http://schemas.openxmlformats.org/officeDocument/2006/relationships/image" Target="../media/image4213.png"/><Relationship Id="rId229" Type="http://schemas.openxmlformats.org/officeDocument/2006/relationships/customXml" Target="../ink/ink114.xml"/><Relationship Id="rId240" Type="http://schemas.openxmlformats.org/officeDocument/2006/relationships/image" Target="../media/image4229.png"/><Relationship Id="rId261" Type="http://schemas.openxmlformats.org/officeDocument/2006/relationships/customXml" Target="../ink/ink130.xml"/><Relationship Id="rId14" Type="http://schemas.openxmlformats.org/officeDocument/2006/relationships/image" Target="../media/image4116.png"/><Relationship Id="rId35" Type="http://schemas.openxmlformats.org/officeDocument/2006/relationships/customXml" Target="../ink/ink17.xml"/><Relationship Id="rId56" Type="http://schemas.openxmlformats.org/officeDocument/2006/relationships/image" Target="../media/image4137.png"/><Relationship Id="rId77" Type="http://schemas.openxmlformats.org/officeDocument/2006/relationships/customXml" Target="../ink/ink38.xml"/><Relationship Id="rId100" Type="http://schemas.openxmlformats.org/officeDocument/2006/relationships/image" Target="../media/image4159.png"/><Relationship Id="rId8" Type="http://schemas.openxmlformats.org/officeDocument/2006/relationships/image" Target="../media/image4113.png"/><Relationship Id="rId98" Type="http://schemas.openxmlformats.org/officeDocument/2006/relationships/image" Target="../media/image4158.png"/><Relationship Id="rId121" Type="http://schemas.openxmlformats.org/officeDocument/2006/relationships/customXml" Target="../ink/ink60.xml"/><Relationship Id="rId142" Type="http://schemas.openxmlformats.org/officeDocument/2006/relationships/image" Target="../media/image4180.png"/><Relationship Id="rId163" Type="http://schemas.openxmlformats.org/officeDocument/2006/relationships/customXml" Target="../ink/ink81.xml"/><Relationship Id="rId184" Type="http://schemas.openxmlformats.org/officeDocument/2006/relationships/image" Target="../media/image4201.png"/><Relationship Id="rId219" Type="http://schemas.openxmlformats.org/officeDocument/2006/relationships/customXml" Target="../ink/ink109.xml"/><Relationship Id="rId230" Type="http://schemas.openxmlformats.org/officeDocument/2006/relationships/image" Target="../media/image4224.png"/><Relationship Id="rId251" Type="http://schemas.openxmlformats.org/officeDocument/2006/relationships/customXml" Target="../ink/ink125.xml"/><Relationship Id="rId25" Type="http://schemas.openxmlformats.org/officeDocument/2006/relationships/customXml" Target="../ink/ink12.xml"/><Relationship Id="rId46" Type="http://schemas.openxmlformats.org/officeDocument/2006/relationships/image" Target="../media/image4132.png"/><Relationship Id="rId67" Type="http://schemas.openxmlformats.org/officeDocument/2006/relationships/customXml" Target="../ink/ink33.xml"/><Relationship Id="rId272" Type="http://schemas.openxmlformats.org/officeDocument/2006/relationships/image" Target="../media/image4245.png"/><Relationship Id="rId88" Type="http://schemas.openxmlformats.org/officeDocument/2006/relationships/image" Target="../media/image4153.png"/><Relationship Id="rId111" Type="http://schemas.openxmlformats.org/officeDocument/2006/relationships/customXml" Target="../ink/ink55.xml"/><Relationship Id="rId132" Type="http://schemas.openxmlformats.org/officeDocument/2006/relationships/image" Target="../media/image4175.png"/><Relationship Id="rId153" Type="http://schemas.openxmlformats.org/officeDocument/2006/relationships/customXml" Target="../ink/ink76.xml"/><Relationship Id="rId174" Type="http://schemas.openxmlformats.org/officeDocument/2006/relationships/image" Target="../media/image4196.png"/><Relationship Id="rId195" Type="http://schemas.openxmlformats.org/officeDocument/2006/relationships/customXml" Target="../ink/ink97.xml"/><Relationship Id="rId209" Type="http://schemas.openxmlformats.org/officeDocument/2006/relationships/customXml" Target="../ink/ink104.xml"/><Relationship Id="rId220" Type="http://schemas.openxmlformats.org/officeDocument/2006/relationships/image" Target="../media/image4219.png"/><Relationship Id="rId241" Type="http://schemas.openxmlformats.org/officeDocument/2006/relationships/customXml" Target="../ink/ink120.xml"/><Relationship Id="rId15" Type="http://schemas.openxmlformats.org/officeDocument/2006/relationships/customXml" Target="../ink/ink7.xml"/><Relationship Id="rId36" Type="http://schemas.openxmlformats.org/officeDocument/2006/relationships/image" Target="../media/image4127.png"/><Relationship Id="rId57" Type="http://schemas.openxmlformats.org/officeDocument/2006/relationships/customXml" Target="../ink/ink28.xml"/><Relationship Id="rId262" Type="http://schemas.openxmlformats.org/officeDocument/2006/relationships/image" Target="../media/image4240.png"/><Relationship Id="rId78" Type="http://schemas.openxmlformats.org/officeDocument/2006/relationships/image" Target="../media/image4148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4170.png"/><Relationship Id="rId143" Type="http://schemas.openxmlformats.org/officeDocument/2006/relationships/customXml" Target="../ink/ink71.xml"/><Relationship Id="rId164" Type="http://schemas.openxmlformats.org/officeDocument/2006/relationships/image" Target="../media/image4191.png"/><Relationship Id="rId185" Type="http://schemas.openxmlformats.org/officeDocument/2006/relationships/customXml" Target="../ink/ink92.xml"/><Relationship Id="rId9" Type="http://schemas.openxmlformats.org/officeDocument/2006/relationships/customXml" Target="../ink/ink4.xml"/><Relationship Id="rId210" Type="http://schemas.openxmlformats.org/officeDocument/2006/relationships/image" Target="../media/image4214.png"/><Relationship Id="rId26" Type="http://schemas.openxmlformats.org/officeDocument/2006/relationships/image" Target="../media/image4122.png"/><Relationship Id="rId231" Type="http://schemas.openxmlformats.org/officeDocument/2006/relationships/customXml" Target="../ink/ink115.xml"/><Relationship Id="rId252" Type="http://schemas.openxmlformats.org/officeDocument/2006/relationships/image" Target="../media/image4235.png"/><Relationship Id="rId273" Type="http://schemas.openxmlformats.org/officeDocument/2006/relationships/customXml" Target="../ink/ink136.xml"/><Relationship Id="rId47" Type="http://schemas.openxmlformats.org/officeDocument/2006/relationships/customXml" Target="../ink/ink23.xml"/><Relationship Id="rId68" Type="http://schemas.openxmlformats.org/officeDocument/2006/relationships/image" Target="../media/image4143.png"/><Relationship Id="rId89" Type="http://schemas.openxmlformats.org/officeDocument/2006/relationships/customXml" Target="../ink/ink44.xml"/><Relationship Id="rId112" Type="http://schemas.openxmlformats.org/officeDocument/2006/relationships/image" Target="../media/image4165.png"/><Relationship Id="rId133" Type="http://schemas.openxmlformats.org/officeDocument/2006/relationships/customXml" Target="../ink/ink66.xml"/><Relationship Id="rId154" Type="http://schemas.openxmlformats.org/officeDocument/2006/relationships/image" Target="../media/image4186.png"/><Relationship Id="rId175" Type="http://schemas.openxmlformats.org/officeDocument/2006/relationships/customXml" Target="../ink/ink87.xml"/><Relationship Id="rId196" Type="http://schemas.openxmlformats.org/officeDocument/2006/relationships/image" Target="../media/image4207.png"/><Relationship Id="rId200" Type="http://schemas.openxmlformats.org/officeDocument/2006/relationships/image" Target="../media/image4209.png"/><Relationship Id="rId16" Type="http://schemas.openxmlformats.org/officeDocument/2006/relationships/image" Target="../media/image4117.png"/><Relationship Id="rId221" Type="http://schemas.openxmlformats.org/officeDocument/2006/relationships/customXml" Target="../ink/ink110.xml"/><Relationship Id="rId242" Type="http://schemas.openxmlformats.org/officeDocument/2006/relationships/image" Target="../media/image4230.png"/><Relationship Id="rId263" Type="http://schemas.openxmlformats.org/officeDocument/2006/relationships/customXml" Target="../ink/ink131.xml"/><Relationship Id="rId37" Type="http://schemas.openxmlformats.org/officeDocument/2006/relationships/customXml" Target="../ink/ink18.xml"/><Relationship Id="rId58" Type="http://schemas.openxmlformats.org/officeDocument/2006/relationships/image" Target="../media/image4138.png"/><Relationship Id="rId79" Type="http://schemas.openxmlformats.org/officeDocument/2006/relationships/customXml" Target="../ink/ink39.xml"/><Relationship Id="rId102" Type="http://schemas.openxmlformats.org/officeDocument/2006/relationships/image" Target="../media/image4160.png"/><Relationship Id="rId123" Type="http://schemas.openxmlformats.org/officeDocument/2006/relationships/customXml" Target="../ink/ink61.xml"/><Relationship Id="rId144" Type="http://schemas.openxmlformats.org/officeDocument/2006/relationships/image" Target="../media/image4181.png"/><Relationship Id="rId90" Type="http://schemas.openxmlformats.org/officeDocument/2006/relationships/image" Target="../media/image4154.png"/><Relationship Id="rId165" Type="http://schemas.openxmlformats.org/officeDocument/2006/relationships/customXml" Target="../ink/ink82.xml"/><Relationship Id="rId186" Type="http://schemas.openxmlformats.org/officeDocument/2006/relationships/image" Target="../media/image4202.png"/><Relationship Id="rId211" Type="http://schemas.openxmlformats.org/officeDocument/2006/relationships/customXml" Target="../ink/ink105.xml"/><Relationship Id="rId232" Type="http://schemas.openxmlformats.org/officeDocument/2006/relationships/image" Target="../media/image4225.png"/><Relationship Id="rId253" Type="http://schemas.openxmlformats.org/officeDocument/2006/relationships/customXml" Target="../ink/ink126.xml"/><Relationship Id="rId274" Type="http://schemas.openxmlformats.org/officeDocument/2006/relationships/image" Target="../media/image4246.png"/><Relationship Id="rId27" Type="http://schemas.openxmlformats.org/officeDocument/2006/relationships/customXml" Target="../ink/ink13.xml"/><Relationship Id="rId48" Type="http://schemas.openxmlformats.org/officeDocument/2006/relationships/image" Target="../media/image4133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34" Type="http://schemas.openxmlformats.org/officeDocument/2006/relationships/image" Target="../media/image4176.png"/><Relationship Id="rId80" Type="http://schemas.openxmlformats.org/officeDocument/2006/relationships/image" Target="../media/image4149.png"/><Relationship Id="rId155" Type="http://schemas.openxmlformats.org/officeDocument/2006/relationships/customXml" Target="../ink/ink77.xml"/><Relationship Id="rId176" Type="http://schemas.openxmlformats.org/officeDocument/2006/relationships/image" Target="../media/image4197.png"/><Relationship Id="rId197" Type="http://schemas.openxmlformats.org/officeDocument/2006/relationships/customXml" Target="../ink/ink98.xml"/><Relationship Id="rId201" Type="http://schemas.openxmlformats.org/officeDocument/2006/relationships/customXml" Target="../ink/ink100.xml"/><Relationship Id="rId222" Type="http://schemas.openxmlformats.org/officeDocument/2006/relationships/image" Target="../media/image4220.png"/><Relationship Id="rId243" Type="http://schemas.openxmlformats.org/officeDocument/2006/relationships/customXml" Target="../ink/ink121.xml"/><Relationship Id="rId264" Type="http://schemas.openxmlformats.org/officeDocument/2006/relationships/image" Target="../media/image4241.png"/><Relationship Id="rId17" Type="http://schemas.openxmlformats.org/officeDocument/2006/relationships/customXml" Target="../ink/ink8.xml"/><Relationship Id="rId38" Type="http://schemas.openxmlformats.org/officeDocument/2006/relationships/image" Target="../media/image4128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24" Type="http://schemas.openxmlformats.org/officeDocument/2006/relationships/image" Target="../media/image4171.png"/><Relationship Id="rId70" Type="http://schemas.openxmlformats.org/officeDocument/2006/relationships/image" Target="../media/image4144.png"/><Relationship Id="rId91" Type="http://schemas.openxmlformats.org/officeDocument/2006/relationships/customXml" Target="../ink/ink45.xml"/><Relationship Id="rId145" Type="http://schemas.openxmlformats.org/officeDocument/2006/relationships/customXml" Target="../ink/ink72.xml"/><Relationship Id="rId166" Type="http://schemas.openxmlformats.org/officeDocument/2006/relationships/image" Target="../media/image4192.png"/><Relationship Id="rId187" Type="http://schemas.openxmlformats.org/officeDocument/2006/relationships/customXml" Target="../ink/ink93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4215.png"/><Relationship Id="rId233" Type="http://schemas.openxmlformats.org/officeDocument/2006/relationships/customXml" Target="../ink/ink116.xml"/><Relationship Id="rId254" Type="http://schemas.openxmlformats.org/officeDocument/2006/relationships/image" Target="../media/image4236.png"/><Relationship Id="rId28" Type="http://schemas.openxmlformats.org/officeDocument/2006/relationships/image" Target="../media/image4123.png"/><Relationship Id="rId49" Type="http://schemas.openxmlformats.org/officeDocument/2006/relationships/customXml" Target="../ink/ink24.xml"/><Relationship Id="rId114" Type="http://schemas.openxmlformats.org/officeDocument/2006/relationships/image" Target="../media/image4166.png"/><Relationship Id="rId275" Type="http://schemas.openxmlformats.org/officeDocument/2006/relationships/customXml" Target="../ink/ink137.xml"/><Relationship Id="rId60" Type="http://schemas.openxmlformats.org/officeDocument/2006/relationships/image" Target="../media/image4139.png"/><Relationship Id="rId81" Type="http://schemas.openxmlformats.org/officeDocument/2006/relationships/customXml" Target="../ink/ink40.xml"/><Relationship Id="rId135" Type="http://schemas.openxmlformats.org/officeDocument/2006/relationships/customXml" Target="../ink/ink67.xml"/><Relationship Id="rId156" Type="http://schemas.openxmlformats.org/officeDocument/2006/relationships/image" Target="../media/image4187.png"/><Relationship Id="rId177" Type="http://schemas.openxmlformats.org/officeDocument/2006/relationships/customXml" Target="../ink/ink88.xml"/><Relationship Id="rId198" Type="http://schemas.openxmlformats.org/officeDocument/2006/relationships/image" Target="../media/image4208.png"/><Relationship Id="rId202" Type="http://schemas.openxmlformats.org/officeDocument/2006/relationships/image" Target="../media/image4210.png"/><Relationship Id="rId223" Type="http://schemas.openxmlformats.org/officeDocument/2006/relationships/customXml" Target="../ink/ink111.xml"/><Relationship Id="rId244" Type="http://schemas.openxmlformats.org/officeDocument/2006/relationships/image" Target="../media/image4231.png"/><Relationship Id="rId18" Type="http://schemas.openxmlformats.org/officeDocument/2006/relationships/image" Target="../media/image4118.png"/><Relationship Id="rId39" Type="http://schemas.openxmlformats.org/officeDocument/2006/relationships/customXml" Target="../ink/ink19.xml"/><Relationship Id="rId265" Type="http://schemas.openxmlformats.org/officeDocument/2006/relationships/customXml" Target="../ink/ink132.xml"/><Relationship Id="rId50" Type="http://schemas.openxmlformats.org/officeDocument/2006/relationships/image" Target="../media/image4134.png"/><Relationship Id="rId104" Type="http://schemas.openxmlformats.org/officeDocument/2006/relationships/image" Target="../media/image4161.png"/><Relationship Id="rId125" Type="http://schemas.openxmlformats.org/officeDocument/2006/relationships/customXml" Target="../ink/ink62.xml"/><Relationship Id="rId146" Type="http://schemas.openxmlformats.org/officeDocument/2006/relationships/image" Target="../media/image4182.png"/><Relationship Id="rId167" Type="http://schemas.openxmlformats.org/officeDocument/2006/relationships/customXml" Target="../ink/ink83.xml"/><Relationship Id="rId188" Type="http://schemas.openxmlformats.org/officeDocument/2006/relationships/image" Target="../media/image4203.png"/><Relationship Id="rId71" Type="http://schemas.openxmlformats.org/officeDocument/2006/relationships/customXml" Target="../ink/ink35.xml"/><Relationship Id="rId92" Type="http://schemas.openxmlformats.org/officeDocument/2006/relationships/image" Target="../media/image4155.png"/><Relationship Id="rId213" Type="http://schemas.openxmlformats.org/officeDocument/2006/relationships/customXml" Target="../ink/ink106.xml"/><Relationship Id="rId234" Type="http://schemas.openxmlformats.org/officeDocument/2006/relationships/image" Target="../media/image4226.png"/><Relationship Id="rId2" Type="http://schemas.openxmlformats.org/officeDocument/2006/relationships/customXml" Target="../ink/ink1.xml"/><Relationship Id="rId29" Type="http://schemas.openxmlformats.org/officeDocument/2006/relationships/customXml" Target="../ink/ink14.xml"/><Relationship Id="rId255" Type="http://schemas.openxmlformats.org/officeDocument/2006/relationships/customXml" Target="../ink/ink127.xml"/><Relationship Id="rId276" Type="http://schemas.openxmlformats.org/officeDocument/2006/relationships/image" Target="../media/image4247.png"/><Relationship Id="rId40" Type="http://schemas.openxmlformats.org/officeDocument/2006/relationships/image" Target="../media/image4129.png"/><Relationship Id="rId115" Type="http://schemas.openxmlformats.org/officeDocument/2006/relationships/customXml" Target="../ink/ink57.xml"/><Relationship Id="rId136" Type="http://schemas.openxmlformats.org/officeDocument/2006/relationships/image" Target="../media/image4177.png"/><Relationship Id="rId157" Type="http://schemas.openxmlformats.org/officeDocument/2006/relationships/customXml" Target="../ink/ink78.xml"/><Relationship Id="rId178" Type="http://schemas.openxmlformats.org/officeDocument/2006/relationships/image" Target="../media/image4198.png"/><Relationship Id="rId61" Type="http://schemas.openxmlformats.org/officeDocument/2006/relationships/customXml" Target="../ink/ink30.xml"/><Relationship Id="rId82" Type="http://schemas.openxmlformats.org/officeDocument/2006/relationships/image" Target="../media/image4150.png"/><Relationship Id="rId199" Type="http://schemas.openxmlformats.org/officeDocument/2006/relationships/customXml" Target="../ink/ink99.xml"/><Relationship Id="rId203" Type="http://schemas.openxmlformats.org/officeDocument/2006/relationships/customXml" Target="../ink/ink101.xml"/><Relationship Id="rId19" Type="http://schemas.openxmlformats.org/officeDocument/2006/relationships/customXml" Target="../ink/ink9.xml"/><Relationship Id="rId224" Type="http://schemas.openxmlformats.org/officeDocument/2006/relationships/image" Target="../media/image4221.png"/><Relationship Id="rId245" Type="http://schemas.openxmlformats.org/officeDocument/2006/relationships/customXml" Target="../ink/ink122.xml"/><Relationship Id="rId266" Type="http://schemas.openxmlformats.org/officeDocument/2006/relationships/image" Target="../media/image4242.png"/><Relationship Id="rId30" Type="http://schemas.openxmlformats.org/officeDocument/2006/relationships/image" Target="../media/image4124.png"/><Relationship Id="rId105" Type="http://schemas.openxmlformats.org/officeDocument/2006/relationships/customXml" Target="../ink/ink52.xml"/><Relationship Id="rId126" Type="http://schemas.openxmlformats.org/officeDocument/2006/relationships/image" Target="../media/image4172.png"/><Relationship Id="rId147" Type="http://schemas.openxmlformats.org/officeDocument/2006/relationships/customXml" Target="../ink/ink73.xml"/><Relationship Id="rId168" Type="http://schemas.openxmlformats.org/officeDocument/2006/relationships/image" Target="../media/image4193.png"/><Relationship Id="rId51" Type="http://schemas.openxmlformats.org/officeDocument/2006/relationships/customXml" Target="../ink/ink25.xml"/><Relationship Id="rId72" Type="http://schemas.openxmlformats.org/officeDocument/2006/relationships/image" Target="../media/image4145.png"/><Relationship Id="rId93" Type="http://schemas.openxmlformats.org/officeDocument/2006/relationships/customXml" Target="../ink/ink46.xml"/><Relationship Id="rId189" Type="http://schemas.openxmlformats.org/officeDocument/2006/relationships/customXml" Target="../ink/ink94.xml"/><Relationship Id="rId214" Type="http://schemas.openxmlformats.org/officeDocument/2006/relationships/image" Target="../media/image4216.png"/><Relationship Id="rId235" Type="http://schemas.openxmlformats.org/officeDocument/2006/relationships/customXml" Target="../ink/ink117.xml"/><Relationship Id="rId256" Type="http://schemas.openxmlformats.org/officeDocument/2006/relationships/image" Target="../media/image4237.png"/><Relationship Id="rId116" Type="http://schemas.openxmlformats.org/officeDocument/2006/relationships/image" Target="../media/image4167.png"/><Relationship Id="rId137" Type="http://schemas.openxmlformats.org/officeDocument/2006/relationships/customXml" Target="../ink/ink68.xml"/><Relationship Id="rId158" Type="http://schemas.openxmlformats.org/officeDocument/2006/relationships/image" Target="../media/image4188.png"/><Relationship Id="rId20" Type="http://schemas.openxmlformats.org/officeDocument/2006/relationships/image" Target="../media/image4119.png"/><Relationship Id="rId41" Type="http://schemas.openxmlformats.org/officeDocument/2006/relationships/customXml" Target="../ink/ink20.xml"/><Relationship Id="rId62" Type="http://schemas.openxmlformats.org/officeDocument/2006/relationships/image" Target="../media/image4140.png"/><Relationship Id="rId83" Type="http://schemas.openxmlformats.org/officeDocument/2006/relationships/customXml" Target="../ink/ink41.xml"/><Relationship Id="rId179" Type="http://schemas.openxmlformats.org/officeDocument/2006/relationships/customXml" Target="../ink/ink89.xml"/><Relationship Id="rId190" Type="http://schemas.openxmlformats.org/officeDocument/2006/relationships/image" Target="../media/image4204.png"/><Relationship Id="rId204" Type="http://schemas.openxmlformats.org/officeDocument/2006/relationships/image" Target="../media/image4211.png"/><Relationship Id="rId225" Type="http://schemas.openxmlformats.org/officeDocument/2006/relationships/customXml" Target="../ink/ink112.xml"/><Relationship Id="rId246" Type="http://schemas.openxmlformats.org/officeDocument/2006/relationships/image" Target="../media/image4232.png"/><Relationship Id="rId267" Type="http://schemas.openxmlformats.org/officeDocument/2006/relationships/customXml" Target="../ink/ink133.xml"/><Relationship Id="rId106" Type="http://schemas.openxmlformats.org/officeDocument/2006/relationships/image" Target="../media/image4162.png"/><Relationship Id="rId127" Type="http://schemas.openxmlformats.org/officeDocument/2006/relationships/customXml" Target="../ink/ink63.xml"/><Relationship Id="rId10" Type="http://schemas.openxmlformats.org/officeDocument/2006/relationships/image" Target="../media/image4114.png"/><Relationship Id="rId31" Type="http://schemas.openxmlformats.org/officeDocument/2006/relationships/customXml" Target="../ink/ink15.xml"/><Relationship Id="rId52" Type="http://schemas.openxmlformats.org/officeDocument/2006/relationships/image" Target="../media/image4135.png"/><Relationship Id="rId73" Type="http://schemas.openxmlformats.org/officeDocument/2006/relationships/customXml" Target="../ink/ink36.xml"/><Relationship Id="rId94" Type="http://schemas.openxmlformats.org/officeDocument/2006/relationships/image" Target="../media/image4156.png"/><Relationship Id="rId148" Type="http://schemas.openxmlformats.org/officeDocument/2006/relationships/image" Target="../media/image4183.png"/><Relationship Id="rId169" Type="http://schemas.openxmlformats.org/officeDocument/2006/relationships/customXml" Target="../ink/ink84.xml"/><Relationship Id="rId4" Type="http://schemas.openxmlformats.org/officeDocument/2006/relationships/image" Target="../media/image4111.png"/><Relationship Id="rId180" Type="http://schemas.openxmlformats.org/officeDocument/2006/relationships/image" Target="../media/image4199.png"/><Relationship Id="rId215" Type="http://schemas.openxmlformats.org/officeDocument/2006/relationships/customXml" Target="../ink/ink107.xml"/><Relationship Id="rId236" Type="http://schemas.openxmlformats.org/officeDocument/2006/relationships/image" Target="../media/image4227.png"/><Relationship Id="rId257" Type="http://schemas.openxmlformats.org/officeDocument/2006/relationships/customXml" Target="../ink/ink128.xml"/><Relationship Id="rId42" Type="http://schemas.openxmlformats.org/officeDocument/2006/relationships/image" Target="../media/image4130.png"/><Relationship Id="rId84" Type="http://schemas.openxmlformats.org/officeDocument/2006/relationships/image" Target="../media/image4151.png"/><Relationship Id="rId138" Type="http://schemas.openxmlformats.org/officeDocument/2006/relationships/image" Target="../media/image4178.png"/><Relationship Id="rId191" Type="http://schemas.openxmlformats.org/officeDocument/2006/relationships/customXml" Target="../ink/ink95.xml"/><Relationship Id="rId205" Type="http://schemas.openxmlformats.org/officeDocument/2006/relationships/customXml" Target="../ink/ink102.xml"/><Relationship Id="rId247" Type="http://schemas.openxmlformats.org/officeDocument/2006/relationships/customXml" Target="../ink/ink123.xml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53" Type="http://schemas.openxmlformats.org/officeDocument/2006/relationships/customXml" Target="../ink/ink26.xml"/><Relationship Id="rId149" Type="http://schemas.openxmlformats.org/officeDocument/2006/relationships/customXml" Target="../ink/ink74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170" Type="http://schemas.openxmlformats.org/officeDocument/2006/relationships/customXml" Target="../ink/ink222.xml"/><Relationship Id="rId226" Type="http://schemas.openxmlformats.org/officeDocument/2006/relationships/customXml" Target="../ink/ink250.xml"/><Relationship Id="rId268" Type="http://schemas.openxmlformats.org/officeDocument/2006/relationships/customXml" Target="../ink/ink271.xml"/><Relationship Id="rId32" Type="http://schemas.openxmlformats.org/officeDocument/2006/relationships/customXml" Target="../ink/ink153.xml"/><Relationship Id="rId74" Type="http://schemas.openxmlformats.org/officeDocument/2006/relationships/customXml" Target="../ink/ink174.xml"/><Relationship Id="rId128" Type="http://schemas.openxmlformats.org/officeDocument/2006/relationships/customXml" Target="../ink/ink201.xml"/><Relationship Id="rId5" Type="http://schemas.openxmlformats.org/officeDocument/2006/relationships/image" Target="../media/image2.png"/><Relationship Id="rId95" Type="http://schemas.openxmlformats.org/officeDocument/2006/relationships/image" Target="../media/image47.png"/><Relationship Id="rId160" Type="http://schemas.openxmlformats.org/officeDocument/2006/relationships/customXml" Target="../ink/ink217.xml"/><Relationship Id="rId181" Type="http://schemas.openxmlformats.org/officeDocument/2006/relationships/image" Target="../media/image90.png"/><Relationship Id="rId216" Type="http://schemas.openxmlformats.org/officeDocument/2006/relationships/customXml" Target="../ink/ink245.xml"/><Relationship Id="rId237" Type="http://schemas.openxmlformats.org/officeDocument/2006/relationships/image" Target="../media/image118.png"/><Relationship Id="rId258" Type="http://schemas.openxmlformats.org/officeDocument/2006/relationships/customXml" Target="../ink/ink266.xml"/><Relationship Id="rId22" Type="http://schemas.openxmlformats.org/officeDocument/2006/relationships/customXml" Target="../ink/ink148.xml"/><Relationship Id="rId43" Type="http://schemas.openxmlformats.org/officeDocument/2006/relationships/image" Target="../media/image21.png"/><Relationship Id="rId64" Type="http://schemas.openxmlformats.org/officeDocument/2006/relationships/customXml" Target="../ink/ink169.xml"/><Relationship Id="rId118" Type="http://schemas.openxmlformats.org/officeDocument/2006/relationships/customXml" Target="../ink/ink196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212.xml"/><Relationship Id="rId171" Type="http://schemas.openxmlformats.org/officeDocument/2006/relationships/image" Target="../media/image85.png"/><Relationship Id="rId192" Type="http://schemas.openxmlformats.org/officeDocument/2006/relationships/customXml" Target="../ink/ink233.xml"/><Relationship Id="rId206" Type="http://schemas.openxmlformats.org/officeDocument/2006/relationships/customXml" Target="../ink/ink240.xml"/><Relationship Id="rId227" Type="http://schemas.openxmlformats.org/officeDocument/2006/relationships/image" Target="../media/image113.png"/><Relationship Id="rId248" Type="http://schemas.openxmlformats.org/officeDocument/2006/relationships/customXml" Target="../ink/ink261.xml"/><Relationship Id="rId269" Type="http://schemas.openxmlformats.org/officeDocument/2006/relationships/image" Target="../media/image134.png"/><Relationship Id="rId12" Type="http://schemas.openxmlformats.org/officeDocument/2006/relationships/customXml" Target="../ink/ink143.xml"/><Relationship Id="rId33" Type="http://schemas.openxmlformats.org/officeDocument/2006/relationships/image" Target="../media/image16.png"/><Relationship Id="rId108" Type="http://schemas.openxmlformats.org/officeDocument/2006/relationships/customXml" Target="../ink/ink191.xml"/><Relationship Id="rId129" Type="http://schemas.openxmlformats.org/officeDocument/2006/relationships/image" Target="../media/image64.png"/><Relationship Id="rId54" Type="http://schemas.openxmlformats.org/officeDocument/2006/relationships/customXml" Target="../ink/ink164.xml"/><Relationship Id="rId75" Type="http://schemas.openxmlformats.org/officeDocument/2006/relationships/image" Target="../media/image37.png"/><Relationship Id="rId96" Type="http://schemas.openxmlformats.org/officeDocument/2006/relationships/customXml" Target="../ink/ink185.xml"/><Relationship Id="rId140" Type="http://schemas.openxmlformats.org/officeDocument/2006/relationships/customXml" Target="../ink/ink207.xml"/><Relationship Id="rId161" Type="http://schemas.openxmlformats.org/officeDocument/2006/relationships/image" Target="../media/image80.png"/><Relationship Id="rId182" Type="http://schemas.openxmlformats.org/officeDocument/2006/relationships/customXml" Target="../ink/ink228.xml"/><Relationship Id="rId217" Type="http://schemas.openxmlformats.org/officeDocument/2006/relationships/image" Target="../media/image108.png"/><Relationship Id="rId6" Type="http://schemas.openxmlformats.org/officeDocument/2006/relationships/customXml" Target="../ink/ink140.xml"/><Relationship Id="rId238" Type="http://schemas.openxmlformats.org/officeDocument/2006/relationships/customXml" Target="../ink/ink256.xml"/><Relationship Id="rId259" Type="http://schemas.openxmlformats.org/officeDocument/2006/relationships/image" Target="../media/image129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272.xml"/><Relationship Id="rId44" Type="http://schemas.openxmlformats.org/officeDocument/2006/relationships/customXml" Target="../ink/ink159.xml"/><Relationship Id="rId65" Type="http://schemas.openxmlformats.org/officeDocument/2006/relationships/image" Target="../media/image32.png"/><Relationship Id="rId86" Type="http://schemas.openxmlformats.org/officeDocument/2006/relationships/customXml" Target="../ink/ink180.xml"/><Relationship Id="rId130" Type="http://schemas.openxmlformats.org/officeDocument/2006/relationships/customXml" Target="../ink/ink202.xml"/><Relationship Id="rId151" Type="http://schemas.openxmlformats.org/officeDocument/2006/relationships/image" Target="../media/image75.png"/><Relationship Id="rId172" Type="http://schemas.openxmlformats.org/officeDocument/2006/relationships/customXml" Target="../ink/ink223.xml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28" Type="http://schemas.openxmlformats.org/officeDocument/2006/relationships/customXml" Target="../ink/ink251.xml"/><Relationship Id="rId249" Type="http://schemas.openxmlformats.org/officeDocument/2006/relationships/image" Target="../media/image124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267.xml"/><Relationship Id="rId34" Type="http://schemas.openxmlformats.org/officeDocument/2006/relationships/customXml" Target="../ink/ink154.xml"/><Relationship Id="rId55" Type="http://schemas.openxmlformats.org/officeDocument/2006/relationships/image" Target="../media/image27.png"/><Relationship Id="rId76" Type="http://schemas.openxmlformats.org/officeDocument/2006/relationships/customXml" Target="../ink/ink175.xml"/><Relationship Id="rId97" Type="http://schemas.openxmlformats.org/officeDocument/2006/relationships/image" Target="../media/image48.png"/><Relationship Id="rId120" Type="http://schemas.openxmlformats.org/officeDocument/2006/relationships/customXml" Target="../ink/ink197.xml"/><Relationship Id="rId141" Type="http://schemas.openxmlformats.org/officeDocument/2006/relationships/image" Target="../media/image70.png"/><Relationship Id="rId7" Type="http://schemas.openxmlformats.org/officeDocument/2006/relationships/image" Target="../media/image3.png"/><Relationship Id="rId162" Type="http://schemas.openxmlformats.org/officeDocument/2006/relationships/customXml" Target="../ink/ink218.xml"/><Relationship Id="rId183" Type="http://schemas.openxmlformats.org/officeDocument/2006/relationships/image" Target="../media/image91.png"/><Relationship Id="rId218" Type="http://schemas.openxmlformats.org/officeDocument/2006/relationships/customXml" Target="../ink/ink246.xml"/><Relationship Id="rId239" Type="http://schemas.openxmlformats.org/officeDocument/2006/relationships/image" Target="../media/image119.png"/><Relationship Id="rId250" Type="http://schemas.openxmlformats.org/officeDocument/2006/relationships/customXml" Target="../ink/ink262.xml"/><Relationship Id="rId271" Type="http://schemas.openxmlformats.org/officeDocument/2006/relationships/image" Target="../media/image135.png"/><Relationship Id="rId24" Type="http://schemas.openxmlformats.org/officeDocument/2006/relationships/customXml" Target="../ink/ink149.xml"/><Relationship Id="rId45" Type="http://schemas.openxmlformats.org/officeDocument/2006/relationships/image" Target="../media/image22.png"/><Relationship Id="rId66" Type="http://schemas.openxmlformats.org/officeDocument/2006/relationships/customXml" Target="../ink/ink170.xml"/><Relationship Id="rId87" Type="http://schemas.openxmlformats.org/officeDocument/2006/relationships/image" Target="../media/image43.png"/><Relationship Id="rId110" Type="http://schemas.openxmlformats.org/officeDocument/2006/relationships/customXml" Target="../ink/ink192.xml"/><Relationship Id="rId131" Type="http://schemas.openxmlformats.org/officeDocument/2006/relationships/image" Target="../media/image65.png"/><Relationship Id="rId152" Type="http://schemas.openxmlformats.org/officeDocument/2006/relationships/customXml" Target="../ink/ink213.xml"/><Relationship Id="rId173" Type="http://schemas.openxmlformats.org/officeDocument/2006/relationships/image" Target="../media/image86.png"/><Relationship Id="rId194" Type="http://schemas.openxmlformats.org/officeDocument/2006/relationships/customXml" Target="../ink/ink234.xml"/><Relationship Id="rId208" Type="http://schemas.openxmlformats.org/officeDocument/2006/relationships/customXml" Target="../ink/ink241.xml"/><Relationship Id="rId229" Type="http://schemas.openxmlformats.org/officeDocument/2006/relationships/image" Target="../media/image114.png"/><Relationship Id="rId240" Type="http://schemas.openxmlformats.org/officeDocument/2006/relationships/customXml" Target="../ink/ink257.xml"/><Relationship Id="rId261" Type="http://schemas.openxmlformats.org/officeDocument/2006/relationships/image" Target="../media/image130.png"/><Relationship Id="rId14" Type="http://schemas.openxmlformats.org/officeDocument/2006/relationships/customXml" Target="../ink/ink144.xml"/><Relationship Id="rId35" Type="http://schemas.openxmlformats.org/officeDocument/2006/relationships/image" Target="../media/image17.png"/><Relationship Id="rId56" Type="http://schemas.openxmlformats.org/officeDocument/2006/relationships/customXml" Target="../ink/ink165.xml"/><Relationship Id="rId77" Type="http://schemas.openxmlformats.org/officeDocument/2006/relationships/image" Target="../media/image38.png"/><Relationship Id="rId100" Type="http://schemas.openxmlformats.org/officeDocument/2006/relationships/customXml" Target="../ink/ink187.xml"/><Relationship Id="rId8" Type="http://schemas.openxmlformats.org/officeDocument/2006/relationships/customXml" Target="../ink/ink141.xml"/><Relationship Id="rId98" Type="http://schemas.openxmlformats.org/officeDocument/2006/relationships/customXml" Target="../ink/ink186.xml"/><Relationship Id="rId121" Type="http://schemas.openxmlformats.org/officeDocument/2006/relationships/image" Target="../media/image60.png"/><Relationship Id="rId142" Type="http://schemas.openxmlformats.org/officeDocument/2006/relationships/customXml" Target="../ink/ink208.xml"/><Relationship Id="rId163" Type="http://schemas.openxmlformats.org/officeDocument/2006/relationships/image" Target="../media/image81.png"/><Relationship Id="rId184" Type="http://schemas.openxmlformats.org/officeDocument/2006/relationships/customXml" Target="../ink/ink229.xml"/><Relationship Id="rId219" Type="http://schemas.openxmlformats.org/officeDocument/2006/relationships/image" Target="../media/image109.png"/><Relationship Id="rId230" Type="http://schemas.openxmlformats.org/officeDocument/2006/relationships/customXml" Target="../ink/ink252.xml"/><Relationship Id="rId251" Type="http://schemas.openxmlformats.org/officeDocument/2006/relationships/image" Target="../media/image125.png"/><Relationship Id="rId25" Type="http://schemas.openxmlformats.org/officeDocument/2006/relationships/image" Target="../media/image12.png"/><Relationship Id="rId46" Type="http://schemas.openxmlformats.org/officeDocument/2006/relationships/customXml" Target="../ink/ink160.xml"/><Relationship Id="rId67" Type="http://schemas.openxmlformats.org/officeDocument/2006/relationships/image" Target="../media/image33.png"/><Relationship Id="rId272" Type="http://schemas.openxmlformats.org/officeDocument/2006/relationships/customXml" Target="../ink/ink273.xml"/><Relationship Id="rId88" Type="http://schemas.openxmlformats.org/officeDocument/2006/relationships/customXml" Target="../ink/ink181.xml"/><Relationship Id="rId111" Type="http://schemas.openxmlformats.org/officeDocument/2006/relationships/image" Target="../media/image55.png"/><Relationship Id="rId132" Type="http://schemas.openxmlformats.org/officeDocument/2006/relationships/customXml" Target="../ink/ink203.xml"/><Relationship Id="rId153" Type="http://schemas.openxmlformats.org/officeDocument/2006/relationships/image" Target="../media/image76.png"/><Relationship Id="rId174" Type="http://schemas.openxmlformats.org/officeDocument/2006/relationships/customXml" Target="../ink/ink224.xml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220" Type="http://schemas.openxmlformats.org/officeDocument/2006/relationships/customXml" Target="../ink/ink247.xml"/><Relationship Id="rId241" Type="http://schemas.openxmlformats.org/officeDocument/2006/relationships/image" Target="../media/image120.png"/><Relationship Id="rId15" Type="http://schemas.openxmlformats.org/officeDocument/2006/relationships/image" Target="../media/image7.png"/><Relationship Id="rId36" Type="http://schemas.openxmlformats.org/officeDocument/2006/relationships/customXml" Target="../ink/ink155.xml"/><Relationship Id="rId57" Type="http://schemas.openxmlformats.org/officeDocument/2006/relationships/image" Target="../media/image28.png"/><Relationship Id="rId262" Type="http://schemas.openxmlformats.org/officeDocument/2006/relationships/customXml" Target="../ink/ink268.xml"/><Relationship Id="rId78" Type="http://schemas.openxmlformats.org/officeDocument/2006/relationships/customXml" Target="../ink/ink176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98.xml"/><Relationship Id="rId143" Type="http://schemas.openxmlformats.org/officeDocument/2006/relationships/image" Target="../media/image71.png"/><Relationship Id="rId164" Type="http://schemas.openxmlformats.org/officeDocument/2006/relationships/customXml" Target="../ink/ink219.xml"/><Relationship Id="rId185" Type="http://schemas.openxmlformats.org/officeDocument/2006/relationships/image" Target="../media/image92.png"/><Relationship Id="rId9" Type="http://schemas.openxmlformats.org/officeDocument/2006/relationships/image" Target="../media/image4.png"/><Relationship Id="rId210" Type="http://schemas.openxmlformats.org/officeDocument/2006/relationships/customXml" Target="../ink/ink242.xml"/><Relationship Id="rId26" Type="http://schemas.openxmlformats.org/officeDocument/2006/relationships/customXml" Target="../ink/ink150.xml"/><Relationship Id="rId231" Type="http://schemas.openxmlformats.org/officeDocument/2006/relationships/image" Target="../media/image115.png"/><Relationship Id="rId252" Type="http://schemas.openxmlformats.org/officeDocument/2006/relationships/customXml" Target="../ink/ink263.xml"/><Relationship Id="rId273" Type="http://schemas.openxmlformats.org/officeDocument/2006/relationships/image" Target="../media/image136.png"/><Relationship Id="rId47" Type="http://schemas.openxmlformats.org/officeDocument/2006/relationships/image" Target="../media/image23.png"/><Relationship Id="rId68" Type="http://schemas.openxmlformats.org/officeDocument/2006/relationships/customXml" Target="../ink/ink171.xml"/><Relationship Id="rId89" Type="http://schemas.openxmlformats.org/officeDocument/2006/relationships/image" Target="../media/image44.png"/><Relationship Id="rId112" Type="http://schemas.openxmlformats.org/officeDocument/2006/relationships/customXml" Target="../ink/ink193.xml"/><Relationship Id="rId133" Type="http://schemas.openxmlformats.org/officeDocument/2006/relationships/image" Target="../media/image66.png"/><Relationship Id="rId154" Type="http://schemas.openxmlformats.org/officeDocument/2006/relationships/customXml" Target="../ink/ink214.xml"/><Relationship Id="rId175" Type="http://schemas.openxmlformats.org/officeDocument/2006/relationships/image" Target="../media/image87.png"/><Relationship Id="rId196" Type="http://schemas.openxmlformats.org/officeDocument/2006/relationships/customXml" Target="../ink/ink235.xml"/><Relationship Id="rId200" Type="http://schemas.openxmlformats.org/officeDocument/2006/relationships/customXml" Target="../ink/ink237.xml"/><Relationship Id="rId16" Type="http://schemas.openxmlformats.org/officeDocument/2006/relationships/customXml" Target="../ink/ink145.xml"/><Relationship Id="rId221" Type="http://schemas.openxmlformats.org/officeDocument/2006/relationships/image" Target="../media/image110.png"/><Relationship Id="rId242" Type="http://schemas.openxmlformats.org/officeDocument/2006/relationships/customXml" Target="../ink/ink258.xml"/><Relationship Id="rId263" Type="http://schemas.openxmlformats.org/officeDocument/2006/relationships/image" Target="../media/image131.png"/><Relationship Id="rId37" Type="http://schemas.openxmlformats.org/officeDocument/2006/relationships/image" Target="../media/image18.png"/><Relationship Id="rId58" Type="http://schemas.openxmlformats.org/officeDocument/2006/relationships/customXml" Target="../ink/ink166.xml"/><Relationship Id="rId79" Type="http://schemas.openxmlformats.org/officeDocument/2006/relationships/image" Target="../media/image39.png"/><Relationship Id="rId102" Type="http://schemas.openxmlformats.org/officeDocument/2006/relationships/customXml" Target="../ink/ink188.xml"/><Relationship Id="rId123" Type="http://schemas.openxmlformats.org/officeDocument/2006/relationships/image" Target="../media/image61.png"/><Relationship Id="rId144" Type="http://schemas.openxmlformats.org/officeDocument/2006/relationships/customXml" Target="../ink/ink209.xml"/><Relationship Id="rId90" Type="http://schemas.openxmlformats.org/officeDocument/2006/relationships/customXml" Target="../ink/ink182.xml"/><Relationship Id="rId165" Type="http://schemas.openxmlformats.org/officeDocument/2006/relationships/image" Target="../media/image82.png"/><Relationship Id="rId186" Type="http://schemas.openxmlformats.org/officeDocument/2006/relationships/customXml" Target="../ink/ink230.xml"/><Relationship Id="rId211" Type="http://schemas.openxmlformats.org/officeDocument/2006/relationships/image" Target="../media/image105.png"/><Relationship Id="rId232" Type="http://schemas.openxmlformats.org/officeDocument/2006/relationships/customXml" Target="../ink/ink253.xml"/><Relationship Id="rId253" Type="http://schemas.openxmlformats.org/officeDocument/2006/relationships/image" Target="../media/image126.png"/><Relationship Id="rId274" Type="http://schemas.openxmlformats.org/officeDocument/2006/relationships/customXml" Target="../ink/ink274.xml"/><Relationship Id="rId27" Type="http://schemas.openxmlformats.org/officeDocument/2006/relationships/image" Target="../media/image13.png"/><Relationship Id="rId48" Type="http://schemas.openxmlformats.org/officeDocument/2006/relationships/customXml" Target="../ink/ink161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204.xml"/><Relationship Id="rId80" Type="http://schemas.openxmlformats.org/officeDocument/2006/relationships/customXml" Target="../ink/ink177.xml"/><Relationship Id="rId155" Type="http://schemas.openxmlformats.org/officeDocument/2006/relationships/image" Target="../media/image77.png"/><Relationship Id="rId176" Type="http://schemas.openxmlformats.org/officeDocument/2006/relationships/customXml" Target="../ink/ink225.xml"/><Relationship Id="rId197" Type="http://schemas.openxmlformats.org/officeDocument/2006/relationships/image" Target="../media/image98.png"/><Relationship Id="rId201" Type="http://schemas.openxmlformats.org/officeDocument/2006/relationships/image" Target="../media/image100.png"/><Relationship Id="rId222" Type="http://schemas.openxmlformats.org/officeDocument/2006/relationships/customXml" Target="../ink/ink248.xml"/><Relationship Id="rId243" Type="http://schemas.openxmlformats.org/officeDocument/2006/relationships/image" Target="../media/image121.png"/><Relationship Id="rId264" Type="http://schemas.openxmlformats.org/officeDocument/2006/relationships/customXml" Target="../ink/ink269.xml"/><Relationship Id="rId17" Type="http://schemas.openxmlformats.org/officeDocument/2006/relationships/image" Target="../media/image8.png"/><Relationship Id="rId38" Type="http://schemas.openxmlformats.org/officeDocument/2006/relationships/customXml" Target="../ink/ink156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199.xml"/><Relationship Id="rId70" Type="http://schemas.openxmlformats.org/officeDocument/2006/relationships/customXml" Target="../ink/ink172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220.xml"/><Relationship Id="rId187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43.xml"/><Relationship Id="rId233" Type="http://schemas.openxmlformats.org/officeDocument/2006/relationships/image" Target="../media/image116.png"/><Relationship Id="rId254" Type="http://schemas.openxmlformats.org/officeDocument/2006/relationships/customXml" Target="../ink/ink264.xml"/><Relationship Id="rId28" Type="http://schemas.openxmlformats.org/officeDocument/2006/relationships/customXml" Target="../ink/ink151.xml"/><Relationship Id="rId49" Type="http://schemas.openxmlformats.org/officeDocument/2006/relationships/image" Target="../media/image24.png"/><Relationship Id="rId114" Type="http://schemas.openxmlformats.org/officeDocument/2006/relationships/customXml" Target="../ink/ink194.xml"/><Relationship Id="rId275" Type="http://schemas.openxmlformats.org/officeDocument/2006/relationships/image" Target="../media/image137.png"/><Relationship Id="rId60" Type="http://schemas.openxmlformats.org/officeDocument/2006/relationships/customXml" Target="../ink/ink167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215.xml"/><Relationship Id="rId177" Type="http://schemas.openxmlformats.org/officeDocument/2006/relationships/image" Target="../media/image88.png"/><Relationship Id="rId198" Type="http://schemas.openxmlformats.org/officeDocument/2006/relationships/customXml" Target="../ink/ink236.xml"/><Relationship Id="rId202" Type="http://schemas.openxmlformats.org/officeDocument/2006/relationships/customXml" Target="../ink/ink238.xml"/><Relationship Id="rId223" Type="http://schemas.openxmlformats.org/officeDocument/2006/relationships/image" Target="../media/image111.png"/><Relationship Id="rId244" Type="http://schemas.openxmlformats.org/officeDocument/2006/relationships/customXml" Target="../ink/ink259.xml"/><Relationship Id="rId18" Type="http://schemas.openxmlformats.org/officeDocument/2006/relationships/customXml" Target="../ink/ink146.xml"/><Relationship Id="rId39" Type="http://schemas.openxmlformats.org/officeDocument/2006/relationships/image" Target="../media/image19.png"/><Relationship Id="rId265" Type="http://schemas.openxmlformats.org/officeDocument/2006/relationships/image" Target="../media/image132.png"/><Relationship Id="rId50" Type="http://schemas.openxmlformats.org/officeDocument/2006/relationships/customXml" Target="../ink/ink162.xml"/><Relationship Id="rId104" Type="http://schemas.openxmlformats.org/officeDocument/2006/relationships/customXml" Target="../ink/ink189.xml"/><Relationship Id="rId125" Type="http://schemas.openxmlformats.org/officeDocument/2006/relationships/image" Target="../media/image62.png"/><Relationship Id="rId146" Type="http://schemas.openxmlformats.org/officeDocument/2006/relationships/customXml" Target="../ink/ink210.xml"/><Relationship Id="rId167" Type="http://schemas.openxmlformats.org/officeDocument/2006/relationships/image" Target="../media/image83.png"/><Relationship Id="rId188" Type="http://schemas.openxmlformats.org/officeDocument/2006/relationships/customXml" Target="../ink/ink231.xml"/><Relationship Id="rId71" Type="http://schemas.openxmlformats.org/officeDocument/2006/relationships/image" Target="../media/image35.png"/><Relationship Id="rId92" Type="http://schemas.openxmlformats.org/officeDocument/2006/relationships/customXml" Target="../ink/ink183.xml"/><Relationship Id="rId213" Type="http://schemas.openxmlformats.org/officeDocument/2006/relationships/image" Target="../media/image106.png"/><Relationship Id="rId234" Type="http://schemas.openxmlformats.org/officeDocument/2006/relationships/customXml" Target="../ink/ink254.xml"/><Relationship Id="rId2" Type="http://schemas.openxmlformats.org/officeDocument/2006/relationships/customXml" Target="../ink/ink138.xml"/><Relationship Id="rId29" Type="http://schemas.openxmlformats.org/officeDocument/2006/relationships/image" Target="../media/image14.png"/><Relationship Id="rId255" Type="http://schemas.openxmlformats.org/officeDocument/2006/relationships/image" Target="../media/image127.png"/><Relationship Id="rId40" Type="http://schemas.openxmlformats.org/officeDocument/2006/relationships/customXml" Target="../ink/ink157.xml"/><Relationship Id="rId115" Type="http://schemas.openxmlformats.org/officeDocument/2006/relationships/image" Target="../media/image57.png"/><Relationship Id="rId136" Type="http://schemas.openxmlformats.org/officeDocument/2006/relationships/customXml" Target="../ink/ink205.xml"/><Relationship Id="rId157" Type="http://schemas.openxmlformats.org/officeDocument/2006/relationships/image" Target="../media/image78.png"/><Relationship Id="rId178" Type="http://schemas.openxmlformats.org/officeDocument/2006/relationships/customXml" Target="../ink/ink226.xml"/><Relationship Id="rId61" Type="http://schemas.openxmlformats.org/officeDocument/2006/relationships/image" Target="../media/image30.png"/><Relationship Id="rId82" Type="http://schemas.openxmlformats.org/officeDocument/2006/relationships/customXml" Target="../ink/ink178.xml"/><Relationship Id="rId199" Type="http://schemas.openxmlformats.org/officeDocument/2006/relationships/image" Target="../media/image99.png"/><Relationship Id="rId203" Type="http://schemas.openxmlformats.org/officeDocument/2006/relationships/image" Target="../media/image101.png"/><Relationship Id="rId19" Type="http://schemas.openxmlformats.org/officeDocument/2006/relationships/image" Target="../media/image9.png"/><Relationship Id="rId224" Type="http://schemas.openxmlformats.org/officeDocument/2006/relationships/customXml" Target="../ink/ink249.xml"/><Relationship Id="rId245" Type="http://schemas.openxmlformats.org/officeDocument/2006/relationships/image" Target="../media/image122.png"/><Relationship Id="rId266" Type="http://schemas.openxmlformats.org/officeDocument/2006/relationships/customXml" Target="../ink/ink270.xml"/><Relationship Id="rId30" Type="http://schemas.openxmlformats.org/officeDocument/2006/relationships/customXml" Target="../ink/ink152.xml"/><Relationship Id="rId105" Type="http://schemas.openxmlformats.org/officeDocument/2006/relationships/image" Target="../media/image52.png"/><Relationship Id="rId126" Type="http://schemas.openxmlformats.org/officeDocument/2006/relationships/customXml" Target="../ink/ink200.xml"/><Relationship Id="rId147" Type="http://schemas.openxmlformats.org/officeDocument/2006/relationships/image" Target="../media/image73.png"/><Relationship Id="rId168" Type="http://schemas.openxmlformats.org/officeDocument/2006/relationships/customXml" Target="../ink/ink221.xml"/><Relationship Id="rId51" Type="http://schemas.openxmlformats.org/officeDocument/2006/relationships/image" Target="../media/image25.png"/><Relationship Id="rId72" Type="http://schemas.openxmlformats.org/officeDocument/2006/relationships/customXml" Target="../ink/ink173.xml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" Type="http://schemas.openxmlformats.org/officeDocument/2006/relationships/image" Target="../media/image1.png"/><Relationship Id="rId214" Type="http://schemas.openxmlformats.org/officeDocument/2006/relationships/customXml" Target="../ink/ink244.xml"/><Relationship Id="rId235" Type="http://schemas.openxmlformats.org/officeDocument/2006/relationships/image" Target="../media/image117.png"/><Relationship Id="rId256" Type="http://schemas.openxmlformats.org/officeDocument/2006/relationships/customXml" Target="../ink/ink265.xml"/><Relationship Id="rId116" Type="http://schemas.openxmlformats.org/officeDocument/2006/relationships/customXml" Target="../ink/ink195.xml"/><Relationship Id="rId137" Type="http://schemas.openxmlformats.org/officeDocument/2006/relationships/image" Target="../media/image68.png"/><Relationship Id="rId158" Type="http://schemas.openxmlformats.org/officeDocument/2006/relationships/customXml" Target="../ink/ink216.xml"/><Relationship Id="rId20" Type="http://schemas.openxmlformats.org/officeDocument/2006/relationships/customXml" Target="../ink/ink147.xml"/><Relationship Id="rId41" Type="http://schemas.openxmlformats.org/officeDocument/2006/relationships/image" Target="../media/image20.png"/><Relationship Id="rId62" Type="http://schemas.openxmlformats.org/officeDocument/2006/relationships/customXml" Target="../ink/ink168.xml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190" Type="http://schemas.openxmlformats.org/officeDocument/2006/relationships/customXml" Target="../ink/ink232.xml"/><Relationship Id="rId204" Type="http://schemas.openxmlformats.org/officeDocument/2006/relationships/customXml" Target="../ink/ink239.xml"/><Relationship Id="rId225" Type="http://schemas.openxmlformats.org/officeDocument/2006/relationships/image" Target="../media/image112.png"/><Relationship Id="rId246" Type="http://schemas.openxmlformats.org/officeDocument/2006/relationships/customXml" Target="../ink/ink260.xml"/><Relationship Id="rId267" Type="http://schemas.openxmlformats.org/officeDocument/2006/relationships/image" Target="../media/image133.png"/><Relationship Id="rId106" Type="http://schemas.openxmlformats.org/officeDocument/2006/relationships/customXml" Target="../ink/ink190.xml"/><Relationship Id="rId127" Type="http://schemas.openxmlformats.org/officeDocument/2006/relationships/image" Target="../media/image63.png"/><Relationship Id="rId10" Type="http://schemas.openxmlformats.org/officeDocument/2006/relationships/customXml" Target="../ink/ink142.xml"/><Relationship Id="rId31" Type="http://schemas.openxmlformats.org/officeDocument/2006/relationships/image" Target="../media/image15.png"/><Relationship Id="rId52" Type="http://schemas.openxmlformats.org/officeDocument/2006/relationships/customXml" Target="../ink/ink163.xml"/><Relationship Id="rId73" Type="http://schemas.openxmlformats.org/officeDocument/2006/relationships/image" Target="../media/image36.png"/><Relationship Id="rId94" Type="http://schemas.openxmlformats.org/officeDocument/2006/relationships/customXml" Target="../ink/ink184.xml"/><Relationship Id="rId148" Type="http://schemas.openxmlformats.org/officeDocument/2006/relationships/customXml" Target="../ink/ink211.xml"/><Relationship Id="rId169" Type="http://schemas.openxmlformats.org/officeDocument/2006/relationships/image" Target="../media/image84.png"/><Relationship Id="rId4" Type="http://schemas.openxmlformats.org/officeDocument/2006/relationships/customXml" Target="../ink/ink139.xml"/><Relationship Id="rId180" Type="http://schemas.openxmlformats.org/officeDocument/2006/relationships/customXml" Target="../ink/ink227.xml"/><Relationship Id="rId215" Type="http://schemas.openxmlformats.org/officeDocument/2006/relationships/image" Target="../media/image107.png"/><Relationship Id="rId236" Type="http://schemas.openxmlformats.org/officeDocument/2006/relationships/customXml" Target="../ink/ink255.xml"/><Relationship Id="rId257" Type="http://schemas.openxmlformats.org/officeDocument/2006/relationships/image" Target="../media/image128.png"/><Relationship Id="rId42" Type="http://schemas.openxmlformats.org/officeDocument/2006/relationships/customXml" Target="../ink/ink158.xml"/><Relationship Id="rId84" Type="http://schemas.openxmlformats.org/officeDocument/2006/relationships/customXml" Target="../ink/ink179.xml"/><Relationship Id="rId138" Type="http://schemas.openxmlformats.org/officeDocument/2006/relationships/customXml" Target="../ink/ink206.xml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32.xml"/><Relationship Id="rId21" Type="http://schemas.openxmlformats.org/officeDocument/2006/relationships/customXml" Target="../ink/ink284.xml"/><Relationship Id="rId63" Type="http://schemas.openxmlformats.org/officeDocument/2006/relationships/customXml" Target="../ink/ink305.xml"/><Relationship Id="rId159" Type="http://schemas.openxmlformats.org/officeDocument/2006/relationships/customXml" Target="../ink/ink353.xml"/><Relationship Id="rId170" Type="http://schemas.openxmlformats.org/officeDocument/2006/relationships/image" Target="../media/image84.png"/><Relationship Id="rId226" Type="http://schemas.openxmlformats.org/officeDocument/2006/relationships/image" Target="../media/image112.png"/><Relationship Id="rId268" Type="http://schemas.openxmlformats.org/officeDocument/2006/relationships/image" Target="../media/image133.png"/><Relationship Id="rId32" Type="http://schemas.openxmlformats.org/officeDocument/2006/relationships/image" Target="../media/image15.png"/><Relationship Id="rId74" Type="http://schemas.openxmlformats.org/officeDocument/2006/relationships/image" Target="../media/image36.png"/><Relationship Id="rId128" Type="http://schemas.openxmlformats.org/officeDocument/2006/relationships/image" Target="../media/image63.png"/><Relationship Id="rId5" Type="http://schemas.openxmlformats.org/officeDocument/2006/relationships/customXml" Target="../ink/ink276.xml"/><Relationship Id="rId95" Type="http://schemas.openxmlformats.org/officeDocument/2006/relationships/customXml" Target="../ink/ink321.xml"/><Relationship Id="rId160" Type="http://schemas.openxmlformats.org/officeDocument/2006/relationships/image" Target="../media/image79.png"/><Relationship Id="rId181" Type="http://schemas.openxmlformats.org/officeDocument/2006/relationships/customXml" Target="../ink/ink364.xml"/><Relationship Id="rId216" Type="http://schemas.openxmlformats.org/officeDocument/2006/relationships/image" Target="../media/image107.png"/><Relationship Id="rId237" Type="http://schemas.openxmlformats.org/officeDocument/2006/relationships/customXml" Target="../ink/ink392.xml"/><Relationship Id="rId258" Type="http://schemas.openxmlformats.org/officeDocument/2006/relationships/image" Target="../media/image128.png"/><Relationship Id="rId22" Type="http://schemas.openxmlformats.org/officeDocument/2006/relationships/image" Target="../media/image10.png"/><Relationship Id="rId43" Type="http://schemas.openxmlformats.org/officeDocument/2006/relationships/customXml" Target="../ink/ink295.xml"/><Relationship Id="rId64" Type="http://schemas.openxmlformats.org/officeDocument/2006/relationships/image" Target="../media/image31.png"/><Relationship Id="rId118" Type="http://schemas.openxmlformats.org/officeDocument/2006/relationships/image" Target="../media/image58.png"/><Relationship Id="rId139" Type="http://schemas.openxmlformats.org/officeDocument/2006/relationships/customXml" Target="../ink/ink343.xml"/><Relationship Id="rId85" Type="http://schemas.openxmlformats.org/officeDocument/2006/relationships/customXml" Target="../ink/ink316.xml"/><Relationship Id="rId150" Type="http://schemas.openxmlformats.org/officeDocument/2006/relationships/image" Target="../media/image74.png"/><Relationship Id="rId171" Type="http://schemas.openxmlformats.org/officeDocument/2006/relationships/customXml" Target="../ink/ink359.xml"/><Relationship Id="rId192" Type="http://schemas.openxmlformats.org/officeDocument/2006/relationships/image" Target="../media/image95.png"/><Relationship Id="rId206" Type="http://schemas.openxmlformats.org/officeDocument/2006/relationships/image" Target="../media/image102.png"/><Relationship Id="rId227" Type="http://schemas.openxmlformats.org/officeDocument/2006/relationships/customXml" Target="../ink/ink387.xml"/><Relationship Id="rId248" Type="http://schemas.openxmlformats.org/officeDocument/2006/relationships/image" Target="../media/image123.png"/><Relationship Id="rId269" Type="http://schemas.openxmlformats.org/officeDocument/2006/relationships/customXml" Target="../ink/ink408.xml"/><Relationship Id="rId12" Type="http://schemas.openxmlformats.org/officeDocument/2006/relationships/image" Target="../media/image5.png"/><Relationship Id="rId33" Type="http://schemas.openxmlformats.org/officeDocument/2006/relationships/customXml" Target="../ink/ink290.xml"/><Relationship Id="rId108" Type="http://schemas.openxmlformats.org/officeDocument/2006/relationships/image" Target="../media/image53.png"/><Relationship Id="rId129" Type="http://schemas.openxmlformats.org/officeDocument/2006/relationships/customXml" Target="../ink/ink338.xml"/><Relationship Id="rId54" Type="http://schemas.openxmlformats.org/officeDocument/2006/relationships/image" Target="../media/image26.png"/><Relationship Id="rId75" Type="http://schemas.openxmlformats.org/officeDocument/2006/relationships/customXml" Target="../ink/ink311.xml"/><Relationship Id="rId96" Type="http://schemas.openxmlformats.org/officeDocument/2006/relationships/image" Target="../media/image47.png"/><Relationship Id="rId140" Type="http://schemas.openxmlformats.org/officeDocument/2006/relationships/image" Target="../media/image69.png"/><Relationship Id="rId161" Type="http://schemas.openxmlformats.org/officeDocument/2006/relationships/customXml" Target="../ink/ink354.xml"/><Relationship Id="rId182" Type="http://schemas.openxmlformats.org/officeDocument/2006/relationships/image" Target="../media/image90.png"/><Relationship Id="rId217" Type="http://schemas.openxmlformats.org/officeDocument/2006/relationships/customXml" Target="../ink/ink382.xml"/><Relationship Id="rId6" Type="http://schemas.openxmlformats.org/officeDocument/2006/relationships/image" Target="../media/image2.png"/><Relationship Id="rId238" Type="http://schemas.openxmlformats.org/officeDocument/2006/relationships/image" Target="../media/image118.png"/><Relationship Id="rId259" Type="http://schemas.openxmlformats.org/officeDocument/2006/relationships/customXml" Target="../ink/ink403.xml"/><Relationship Id="rId23" Type="http://schemas.openxmlformats.org/officeDocument/2006/relationships/customXml" Target="../ink/ink285.xml"/><Relationship Id="rId119" Type="http://schemas.openxmlformats.org/officeDocument/2006/relationships/customXml" Target="../ink/ink333.xml"/><Relationship Id="rId270" Type="http://schemas.openxmlformats.org/officeDocument/2006/relationships/image" Target="../media/image134.png"/><Relationship Id="rId44" Type="http://schemas.openxmlformats.org/officeDocument/2006/relationships/image" Target="../media/image21.png"/><Relationship Id="rId65" Type="http://schemas.openxmlformats.org/officeDocument/2006/relationships/customXml" Target="../ink/ink306.xml"/><Relationship Id="rId86" Type="http://schemas.openxmlformats.org/officeDocument/2006/relationships/image" Target="../media/image42.png"/><Relationship Id="rId130" Type="http://schemas.openxmlformats.org/officeDocument/2006/relationships/image" Target="../media/image64.png"/><Relationship Id="rId151" Type="http://schemas.openxmlformats.org/officeDocument/2006/relationships/customXml" Target="../ink/ink349.xml"/><Relationship Id="rId172" Type="http://schemas.openxmlformats.org/officeDocument/2006/relationships/image" Target="../media/image85.png"/><Relationship Id="rId193" Type="http://schemas.openxmlformats.org/officeDocument/2006/relationships/customXml" Target="../ink/ink370.xml"/><Relationship Id="rId207" Type="http://schemas.openxmlformats.org/officeDocument/2006/relationships/customXml" Target="../ink/ink377.xml"/><Relationship Id="rId228" Type="http://schemas.openxmlformats.org/officeDocument/2006/relationships/image" Target="../media/image113.png"/><Relationship Id="rId249" Type="http://schemas.openxmlformats.org/officeDocument/2006/relationships/customXml" Target="../ink/ink398.xml"/><Relationship Id="rId13" Type="http://schemas.openxmlformats.org/officeDocument/2006/relationships/customXml" Target="../ink/ink280.xml"/><Relationship Id="rId109" Type="http://schemas.openxmlformats.org/officeDocument/2006/relationships/customXml" Target="../ink/ink328.xml"/><Relationship Id="rId260" Type="http://schemas.openxmlformats.org/officeDocument/2006/relationships/image" Target="../media/image129.png"/><Relationship Id="rId34" Type="http://schemas.openxmlformats.org/officeDocument/2006/relationships/image" Target="../media/image16.png"/><Relationship Id="rId55" Type="http://schemas.openxmlformats.org/officeDocument/2006/relationships/customXml" Target="../ink/ink301.xml"/><Relationship Id="rId76" Type="http://schemas.openxmlformats.org/officeDocument/2006/relationships/image" Target="../media/image37.png"/><Relationship Id="rId97" Type="http://schemas.openxmlformats.org/officeDocument/2006/relationships/customXml" Target="../ink/ink322.xml"/><Relationship Id="rId120" Type="http://schemas.openxmlformats.org/officeDocument/2006/relationships/image" Target="../media/image59.png"/><Relationship Id="rId141" Type="http://schemas.openxmlformats.org/officeDocument/2006/relationships/customXml" Target="../ink/ink344.xml"/><Relationship Id="rId7" Type="http://schemas.openxmlformats.org/officeDocument/2006/relationships/customXml" Target="../ink/ink277.xml"/><Relationship Id="rId162" Type="http://schemas.openxmlformats.org/officeDocument/2006/relationships/image" Target="../media/image80.png"/><Relationship Id="rId183" Type="http://schemas.openxmlformats.org/officeDocument/2006/relationships/customXml" Target="../ink/ink365.xml"/><Relationship Id="rId218" Type="http://schemas.openxmlformats.org/officeDocument/2006/relationships/image" Target="../media/image108.png"/><Relationship Id="rId239" Type="http://schemas.openxmlformats.org/officeDocument/2006/relationships/customXml" Target="../ink/ink393.xml"/><Relationship Id="rId250" Type="http://schemas.openxmlformats.org/officeDocument/2006/relationships/image" Target="../media/image124.png"/><Relationship Id="rId271" Type="http://schemas.openxmlformats.org/officeDocument/2006/relationships/customXml" Target="../ink/ink409.xml"/><Relationship Id="rId24" Type="http://schemas.openxmlformats.org/officeDocument/2006/relationships/image" Target="../media/image11.png"/><Relationship Id="rId45" Type="http://schemas.openxmlformats.org/officeDocument/2006/relationships/customXml" Target="../ink/ink296.xml"/><Relationship Id="rId66" Type="http://schemas.openxmlformats.org/officeDocument/2006/relationships/image" Target="../media/image32.png"/><Relationship Id="rId87" Type="http://schemas.openxmlformats.org/officeDocument/2006/relationships/customXml" Target="../ink/ink317.xml"/><Relationship Id="rId110" Type="http://schemas.openxmlformats.org/officeDocument/2006/relationships/image" Target="../media/image54.png"/><Relationship Id="rId131" Type="http://schemas.openxmlformats.org/officeDocument/2006/relationships/customXml" Target="../ink/ink339.xml"/><Relationship Id="rId152" Type="http://schemas.openxmlformats.org/officeDocument/2006/relationships/image" Target="../media/image75.png"/><Relationship Id="rId173" Type="http://schemas.openxmlformats.org/officeDocument/2006/relationships/customXml" Target="../ink/ink360.xml"/><Relationship Id="rId194" Type="http://schemas.openxmlformats.org/officeDocument/2006/relationships/image" Target="../media/image96.png"/><Relationship Id="rId208" Type="http://schemas.openxmlformats.org/officeDocument/2006/relationships/image" Target="../media/image103.png"/><Relationship Id="rId229" Type="http://schemas.openxmlformats.org/officeDocument/2006/relationships/customXml" Target="../ink/ink388.xml"/><Relationship Id="rId240" Type="http://schemas.openxmlformats.org/officeDocument/2006/relationships/image" Target="../media/image119.png"/><Relationship Id="rId261" Type="http://schemas.openxmlformats.org/officeDocument/2006/relationships/customXml" Target="../ink/ink404.xml"/><Relationship Id="rId14" Type="http://schemas.openxmlformats.org/officeDocument/2006/relationships/image" Target="../media/image6.png"/><Relationship Id="rId35" Type="http://schemas.openxmlformats.org/officeDocument/2006/relationships/customXml" Target="../ink/ink291.xml"/><Relationship Id="rId56" Type="http://schemas.openxmlformats.org/officeDocument/2006/relationships/image" Target="../media/image27.png"/><Relationship Id="rId77" Type="http://schemas.openxmlformats.org/officeDocument/2006/relationships/customXml" Target="../ink/ink312.xml"/><Relationship Id="rId100" Type="http://schemas.openxmlformats.org/officeDocument/2006/relationships/image" Target="../media/image49.png"/><Relationship Id="rId8" Type="http://schemas.openxmlformats.org/officeDocument/2006/relationships/image" Target="../media/image3.png"/><Relationship Id="rId98" Type="http://schemas.openxmlformats.org/officeDocument/2006/relationships/image" Target="../media/image48.png"/><Relationship Id="rId121" Type="http://schemas.openxmlformats.org/officeDocument/2006/relationships/customXml" Target="../ink/ink334.xml"/><Relationship Id="rId142" Type="http://schemas.openxmlformats.org/officeDocument/2006/relationships/image" Target="../media/image70.png"/><Relationship Id="rId163" Type="http://schemas.openxmlformats.org/officeDocument/2006/relationships/customXml" Target="../ink/ink355.xml"/><Relationship Id="rId184" Type="http://schemas.openxmlformats.org/officeDocument/2006/relationships/image" Target="../media/image91.png"/><Relationship Id="rId219" Type="http://schemas.openxmlformats.org/officeDocument/2006/relationships/customXml" Target="../ink/ink383.xml"/><Relationship Id="rId230" Type="http://schemas.openxmlformats.org/officeDocument/2006/relationships/image" Target="../media/image114.png"/><Relationship Id="rId251" Type="http://schemas.openxmlformats.org/officeDocument/2006/relationships/customXml" Target="../ink/ink399.xml"/><Relationship Id="rId25" Type="http://schemas.openxmlformats.org/officeDocument/2006/relationships/customXml" Target="../ink/ink286.xml"/><Relationship Id="rId46" Type="http://schemas.openxmlformats.org/officeDocument/2006/relationships/image" Target="../media/image22.png"/><Relationship Id="rId67" Type="http://schemas.openxmlformats.org/officeDocument/2006/relationships/customXml" Target="../ink/ink307.xml"/><Relationship Id="rId272" Type="http://schemas.openxmlformats.org/officeDocument/2006/relationships/image" Target="../media/image135.png"/><Relationship Id="rId88" Type="http://schemas.openxmlformats.org/officeDocument/2006/relationships/image" Target="../media/image43.png"/><Relationship Id="rId111" Type="http://schemas.openxmlformats.org/officeDocument/2006/relationships/customXml" Target="../ink/ink329.xml"/><Relationship Id="rId132" Type="http://schemas.openxmlformats.org/officeDocument/2006/relationships/image" Target="../media/image65.png"/><Relationship Id="rId153" Type="http://schemas.openxmlformats.org/officeDocument/2006/relationships/customXml" Target="../ink/ink350.xml"/><Relationship Id="rId174" Type="http://schemas.openxmlformats.org/officeDocument/2006/relationships/image" Target="../media/image86.png"/><Relationship Id="rId195" Type="http://schemas.openxmlformats.org/officeDocument/2006/relationships/customXml" Target="../ink/ink371.xml"/><Relationship Id="rId209" Type="http://schemas.openxmlformats.org/officeDocument/2006/relationships/customXml" Target="../ink/ink378.xml"/><Relationship Id="rId220" Type="http://schemas.openxmlformats.org/officeDocument/2006/relationships/image" Target="../media/image109.png"/><Relationship Id="rId241" Type="http://schemas.openxmlformats.org/officeDocument/2006/relationships/customXml" Target="../ink/ink394.xml"/><Relationship Id="rId15" Type="http://schemas.openxmlformats.org/officeDocument/2006/relationships/customXml" Target="../ink/ink281.xml"/><Relationship Id="rId36" Type="http://schemas.openxmlformats.org/officeDocument/2006/relationships/image" Target="../media/image17.png"/><Relationship Id="rId57" Type="http://schemas.openxmlformats.org/officeDocument/2006/relationships/customXml" Target="../ink/ink302.xml"/><Relationship Id="rId262" Type="http://schemas.openxmlformats.org/officeDocument/2006/relationships/image" Target="../media/image130.png"/><Relationship Id="rId78" Type="http://schemas.openxmlformats.org/officeDocument/2006/relationships/image" Target="../media/image38.png"/><Relationship Id="rId99" Type="http://schemas.openxmlformats.org/officeDocument/2006/relationships/customXml" Target="../ink/ink323.xml"/><Relationship Id="rId101" Type="http://schemas.openxmlformats.org/officeDocument/2006/relationships/customXml" Target="../ink/ink324.xml"/><Relationship Id="rId122" Type="http://schemas.openxmlformats.org/officeDocument/2006/relationships/image" Target="../media/image60.png"/><Relationship Id="rId143" Type="http://schemas.openxmlformats.org/officeDocument/2006/relationships/customXml" Target="../ink/ink345.xml"/><Relationship Id="rId164" Type="http://schemas.openxmlformats.org/officeDocument/2006/relationships/image" Target="../media/image81.png"/><Relationship Id="rId185" Type="http://schemas.openxmlformats.org/officeDocument/2006/relationships/customXml" Target="../ink/ink366.xml"/><Relationship Id="rId9" Type="http://schemas.openxmlformats.org/officeDocument/2006/relationships/customXml" Target="../ink/ink278.xml"/><Relationship Id="rId210" Type="http://schemas.openxmlformats.org/officeDocument/2006/relationships/image" Target="../media/image104.png"/><Relationship Id="rId26" Type="http://schemas.openxmlformats.org/officeDocument/2006/relationships/image" Target="../media/image12.png"/><Relationship Id="rId231" Type="http://schemas.openxmlformats.org/officeDocument/2006/relationships/customXml" Target="../ink/ink389.xml"/><Relationship Id="rId252" Type="http://schemas.openxmlformats.org/officeDocument/2006/relationships/image" Target="../media/image125.png"/><Relationship Id="rId273" Type="http://schemas.openxmlformats.org/officeDocument/2006/relationships/customXml" Target="../ink/ink410.xml"/><Relationship Id="rId47" Type="http://schemas.openxmlformats.org/officeDocument/2006/relationships/customXml" Target="../ink/ink297.xml"/><Relationship Id="rId68" Type="http://schemas.openxmlformats.org/officeDocument/2006/relationships/image" Target="../media/image33.png"/><Relationship Id="rId89" Type="http://schemas.openxmlformats.org/officeDocument/2006/relationships/customXml" Target="../ink/ink318.xml"/><Relationship Id="rId112" Type="http://schemas.openxmlformats.org/officeDocument/2006/relationships/image" Target="../media/image55.png"/><Relationship Id="rId133" Type="http://schemas.openxmlformats.org/officeDocument/2006/relationships/customXml" Target="../ink/ink340.xml"/><Relationship Id="rId154" Type="http://schemas.openxmlformats.org/officeDocument/2006/relationships/image" Target="../media/image76.png"/><Relationship Id="rId175" Type="http://schemas.openxmlformats.org/officeDocument/2006/relationships/customXml" Target="../ink/ink361.xml"/><Relationship Id="rId196" Type="http://schemas.openxmlformats.org/officeDocument/2006/relationships/image" Target="../media/image97.png"/><Relationship Id="rId200" Type="http://schemas.openxmlformats.org/officeDocument/2006/relationships/image" Target="../media/image99.png"/><Relationship Id="rId16" Type="http://schemas.openxmlformats.org/officeDocument/2006/relationships/image" Target="../media/image7.png"/><Relationship Id="rId221" Type="http://schemas.openxmlformats.org/officeDocument/2006/relationships/customXml" Target="../ink/ink384.xml"/><Relationship Id="rId242" Type="http://schemas.openxmlformats.org/officeDocument/2006/relationships/image" Target="../media/image120.png"/><Relationship Id="rId263" Type="http://schemas.openxmlformats.org/officeDocument/2006/relationships/customXml" Target="../ink/ink405.xml"/><Relationship Id="rId37" Type="http://schemas.openxmlformats.org/officeDocument/2006/relationships/customXml" Target="../ink/ink292.xml"/><Relationship Id="rId58" Type="http://schemas.openxmlformats.org/officeDocument/2006/relationships/image" Target="../media/image28.png"/><Relationship Id="rId79" Type="http://schemas.openxmlformats.org/officeDocument/2006/relationships/customXml" Target="../ink/ink313.xml"/><Relationship Id="rId102" Type="http://schemas.openxmlformats.org/officeDocument/2006/relationships/image" Target="../media/image50.png"/><Relationship Id="rId123" Type="http://schemas.openxmlformats.org/officeDocument/2006/relationships/customXml" Target="../ink/ink335.xml"/><Relationship Id="rId144" Type="http://schemas.openxmlformats.org/officeDocument/2006/relationships/image" Target="../media/image71.png"/><Relationship Id="rId90" Type="http://schemas.openxmlformats.org/officeDocument/2006/relationships/image" Target="../media/image44.png"/><Relationship Id="rId165" Type="http://schemas.openxmlformats.org/officeDocument/2006/relationships/customXml" Target="../ink/ink356.xml"/><Relationship Id="rId186" Type="http://schemas.openxmlformats.org/officeDocument/2006/relationships/image" Target="../media/image92.png"/><Relationship Id="rId211" Type="http://schemas.openxmlformats.org/officeDocument/2006/relationships/customXml" Target="../ink/ink379.xml"/><Relationship Id="rId232" Type="http://schemas.openxmlformats.org/officeDocument/2006/relationships/image" Target="../media/image115.png"/><Relationship Id="rId253" Type="http://schemas.openxmlformats.org/officeDocument/2006/relationships/customXml" Target="../ink/ink400.xml"/><Relationship Id="rId274" Type="http://schemas.openxmlformats.org/officeDocument/2006/relationships/image" Target="../media/image136.png"/><Relationship Id="rId27" Type="http://schemas.openxmlformats.org/officeDocument/2006/relationships/customXml" Target="../ink/ink287.xml"/><Relationship Id="rId48" Type="http://schemas.openxmlformats.org/officeDocument/2006/relationships/image" Target="../media/image23.png"/><Relationship Id="rId69" Type="http://schemas.openxmlformats.org/officeDocument/2006/relationships/customXml" Target="../ink/ink308.xml"/><Relationship Id="rId113" Type="http://schemas.openxmlformats.org/officeDocument/2006/relationships/customXml" Target="../ink/ink330.xml"/><Relationship Id="rId134" Type="http://schemas.openxmlformats.org/officeDocument/2006/relationships/image" Target="../media/image66.png"/><Relationship Id="rId80" Type="http://schemas.openxmlformats.org/officeDocument/2006/relationships/image" Target="../media/image39.png"/><Relationship Id="rId155" Type="http://schemas.openxmlformats.org/officeDocument/2006/relationships/customXml" Target="../ink/ink351.xml"/><Relationship Id="rId176" Type="http://schemas.openxmlformats.org/officeDocument/2006/relationships/image" Target="../media/image87.png"/><Relationship Id="rId197" Type="http://schemas.openxmlformats.org/officeDocument/2006/relationships/customXml" Target="../ink/ink372.xml"/><Relationship Id="rId201" Type="http://schemas.openxmlformats.org/officeDocument/2006/relationships/customXml" Target="../ink/ink374.xml"/><Relationship Id="rId222" Type="http://schemas.openxmlformats.org/officeDocument/2006/relationships/image" Target="../media/image110.png"/><Relationship Id="rId243" Type="http://schemas.openxmlformats.org/officeDocument/2006/relationships/customXml" Target="../ink/ink395.xml"/><Relationship Id="rId264" Type="http://schemas.openxmlformats.org/officeDocument/2006/relationships/image" Target="../media/image131.png"/><Relationship Id="rId17" Type="http://schemas.openxmlformats.org/officeDocument/2006/relationships/customXml" Target="../ink/ink282.xml"/><Relationship Id="rId38" Type="http://schemas.openxmlformats.org/officeDocument/2006/relationships/image" Target="../media/image18.png"/><Relationship Id="rId59" Type="http://schemas.openxmlformats.org/officeDocument/2006/relationships/customXml" Target="../ink/ink303.xml"/><Relationship Id="rId103" Type="http://schemas.openxmlformats.org/officeDocument/2006/relationships/customXml" Target="../ink/ink325.xml"/><Relationship Id="rId124" Type="http://schemas.openxmlformats.org/officeDocument/2006/relationships/image" Target="../media/image61.png"/><Relationship Id="rId70" Type="http://schemas.openxmlformats.org/officeDocument/2006/relationships/image" Target="../media/image34.png"/><Relationship Id="rId91" Type="http://schemas.openxmlformats.org/officeDocument/2006/relationships/customXml" Target="../ink/ink319.xml"/><Relationship Id="rId145" Type="http://schemas.openxmlformats.org/officeDocument/2006/relationships/customXml" Target="../ink/ink346.xml"/><Relationship Id="rId166" Type="http://schemas.openxmlformats.org/officeDocument/2006/relationships/image" Target="../media/image82.png"/><Relationship Id="rId187" Type="http://schemas.openxmlformats.org/officeDocument/2006/relationships/customXml" Target="../ink/ink367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05.png"/><Relationship Id="rId233" Type="http://schemas.openxmlformats.org/officeDocument/2006/relationships/customXml" Target="../ink/ink390.xml"/><Relationship Id="rId254" Type="http://schemas.openxmlformats.org/officeDocument/2006/relationships/image" Target="../media/image126.png"/><Relationship Id="rId28" Type="http://schemas.openxmlformats.org/officeDocument/2006/relationships/image" Target="../media/image13.png"/><Relationship Id="rId49" Type="http://schemas.openxmlformats.org/officeDocument/2006/relationships/customXml" Target="../ink/ink298.xml"/><Relationship Id="rId114" Type="http://schemas.openxmlformats.org/officeDocument/2006/relationships/image" Target="../media/image56.png"/><Relationship Id="rId275" Type="http://schemas.openxmlformats.org/officeDocument/2006/relationships/customXml" Target="../ink/ink411.xml"/><Relationship Id="rId60" Type="http://schemas.openxmlformats.org/officeDocument/2006/relationships/image" Target="../media/image29.png"/><Relationship Id="rId81" Type="http://schemas.openxmlformats.org/officeDocument/2006/relationships/customXml" Target="../ink/ink314.xml"/><Relationship Id="rId135" Type="http://schemas.openxmlformats.org/officeDocument/2006/relationships/customXml" Target="../ink/ink341.xml"/><Relationship Id="rId156" Type="http://schemas.openxmlformats.org/officeDocument/2006/relationships/image" Target="../media/image77.png"/><Relationship Id="rId177" Type="http://schemas.openxmlformats.org/officeDocument/2006/relationships/customXml" Target="../ink/ink362.xml"/><Relationship Id="rId198" Type="http://schemas.openxmlformats.org/officeDocument/2006/relationships/image" Target="../media/image98.png"/><Relationship Id="rId202" Type="http://schemas.openxmlformats.org/officeDocument/2006/relationships/image" Target="../media/image100.png"/><Relationship Id="rId223" Type="http://schemas.openxmlformats.org/officeDocument/2006/relationships/customXml" Target="../ink/ink385.xml"/><Relationship Id="rId244" Type="http://schemas.openxmlformats.org/officeDocument/2006/relationships/image" Target="../media/image121.png"/><Relationship Id="rId18" Type="http://schemas.openxmlformats.org/officeDocument/2006/relationships/image" Target="../media/image8.png"/><Relationship Id="rId39" Type="http://schemas.openxmlformats.org/officeDocument/2006/relationships/customXml" Target="../ink/ink293.xml"/><Relationship Id="rId265" Type="http://schemas.openxmlformats.org/officeDocument/2006/relationships/customXml" Target="../ink/ink406.xml"/><Relationship Id="rId50" Type="http://schemas.openxmlformats.org/officeDocument/2006/relationships/image" Target="../media/image24.png"/><Relationship Id="rId104" Type="http://schemas.openxmlformats.org/officeDocument/2006/relationships/image" Target="../media/image51.png"/><Relationship Id="rId125" Type="http://schemas.openxmlformats.org/officeDocument/2006/relationships/customXml" Target="../ink/ink336.xml"/><Relationship Id="rId146" Type="http://schemas.openxmlformats.org/officeDocument/2006/relationships/image" Target="../media/image72.png"/><Relationship Id="rId167" Type="http://schemas.openxmlformats.org/officeDocument/2006/relationships/customXml" Target="../ink/ink357.xml"/><Relationship Id="rId188" Type="http://schemas.openxmlformats.org/officeDocument/2006/relationships/image" Target="../media/image93.png"/><Relationship Id="rId71" Type="http://schemas.openxmlformats.org/officeDocument/2006/relationships/customXml" Target="../ink/ink309.xml"/><Relationship Id="rId92" Type="http://schemas.openxmlformats.org/officeDocument/2006/relationships/image" Target="../media/image45.png"/><Relationship Id="rId213" Type="http://schemas.openxmlformats.org/officeDocument/2006/relationships/customXml" Target="../ink/ink380.xml"/><Relationship Id="rId234" Type="http://schemas.openxmlformats.org/officeDocument/2006/relationships/image" Target="../media/image116.png"/><Relationship Id="rId2" Type="http://schemas.openxmlformats.org/officeDocument/2006/relationships/image" Target="../media/image138.png"/><Relationship Id="rId29" Type="http://schemas.openxmlformats.org/officeDocument/2006/relationships/customXml" Target="../ink/ink288.xml"/><Relationship Id="rId255" Type="http://schemas.openxmlformats.org/officeDocument/2006/relationships/customXml" Target="../ink/ink401.xml"/><Relationship Id="rId276" Type="http://schemas.openxmlformats.org/officeDocument/2006/relationships/image" Target="../media/image137.png"/><Relationship Id="rId40" Type="http://schemas.openxmlformats.org/officeDocument/2006/relationships/image" Target="../media/image19.png"/><Relationship Id="rId115" Type="http://schemas.openxmlformats.org/officeDocument/2006/relationships/customXml" Target="../ink/ink331.xml"/><Relationship Id="rId136" Type="http://schemas.openxmlformats.org/officeDocument/2006/relationships/image" Target="../media/image67.png"/><Relationship Id="rId157" Type="http://schemas.openxmlformats.org/officeDocument/2006/relationships/customXml" Target="../ink/ink352.xml"/><Relationship Id="rId178" Type="http://schemas.openxmlformats.org/officeDocument/2006/relationships/image" Target="../media/image88.png"/><Relationship Id="rId61" Type="http://schemas.openxmlformats.org/officeDocument/2006/relationships/customXml" Target="../ink/ink304.xml"/><Relationship Id="rId82" Type="http://schemas.openxmlformats.org/officeDocument/2006/relationships/image" Target="../media/image40.png"/><Relationship Id="rId199" Type="http://schemas.openxmlformats.org/officeDocument/2006/relationships/customXml" Target="../ink/ink373.xml"/><Relationship Id="rId203" Type="http://schemas.openxmlformats.org/officeDocument/2006/relationships/customXml" Target="../ink/ink375.xml"/><Relationship Id="rId19" Type="http://schemas.openxmlformats.org/officeDocument/2006/relationships/customXml" Target="../ink/ink283.xml"/><Relationship Id="rId224" Type="http://schemas.openxmlformats.org/officeDocument/2006/relationships/image" Target="../media/image111.png"/><Relationship Id="rId245" Type="http://schemas.openxmlformats.org/officeDocument/2006/relationships/customXml" Target="../ink/ink396.xml"/><Relationship Id="rId266" Type="http://schemas.openxmlformats.org/officeDocument/2006/relationships/image" Target="../media/image132.png"/><Relationship Id="rId30" Type="http://schemas.openxmlformats.org/officeDocument/2006/relationships/image" Target="../media/image14.png"/><Relationship Id="rId105" Type="http://schemas.openxmlformats.org/officeDocument/2006/relationships/customXml" Target="../ink/ink326.xml"/><Relationship Id="rId126" Type="http://schemas.openxmlformats.org/officeDocument/2006/relationships/image" Target="../media/image62.png"/><Relationship Id="rId147" Type="http://schemas.openxmlformats.org/officeDocument/2006/relationships/customXml" Target="../ink/ink347.xml"/><Relationship Id="rId168" Type="http://schemas.openxmlformats.org/officeDocument/2006/relationships/image" Target="../media/image83.png"/><Relationship Id="rId51" Type="http://schemas.openxmlformats.org/officeDocument/2006/relationships/customXml" Target="../ink/ink299.xml"/><Relationship Id="rId72" Type="http://schemas.openxmlformats.org/officeDocument/2006/relationships/image" Target="../media/image35.png"/><Relationship Id="rId93" Type="http://schemas.openxmlformats.org/officeDocument/2006/relationships/customXml" Target="../ink/ink320.xml"/><Relationship Id="rId189" Type="http://schemas.openxmlformats.org/officeDocument/2006/relationships/customXml" Target="../ink/ink368.xml"/><Relationship Id="rId3" Type="http://schemas.openxmlformats.org/officeDocument/2006/relationships/customXml" Target="../ink/ink275.xml"/><Relationship Id="rId214" Type="http://schemas.openxmlformats.org/officeDocument/2006/relationships/image" Target="../media/image106.png"/><Relationship Id="rId235" Type="http://schemas.openxmlformats.org/officeDocument/2006/relationships/customXml" Target="../ink/ink391.xml"/><Relationship Id="rId256" Type="http://schemas.openxmlformats.org/officeDocument/2006/relationships/image" Target="../media/image127.png"/><Relationship Id="rId116" Type="http://schemas.openxmlformats.org/officeDocument/2006/relationships/image" Target="../media/image57.png"/><Relationship Id="rId137" Type="http://schemas.openxmlformats.org/officeDocument/2006/relationships/customXml" Target="../ink/ink342.xml"/><Relationship Id="rId158" Type="http://schemas.openxmlformats.org/officeDocument/2006/relationships/image" Target="../media/image78.png"/><Relationship Id="rId20" Type="http://schemas.openxmlformats.org/officeDocument/2006/relationships/image" Target="../media/image9.png"/><Relationship Id="rId41" Type="http://schemas.openxmlformats.org/officeDocument/2006/relationships/customXml" Target="../ink/ink294.xml"/><Relationship Id="rId62" Type="http://schemas.openxmlformats.org/officeDocument/2006/relationships/image" Target="../media/image30.png"/><Relationship Id="rId83" Type="http://schemas.openxmlformats.org/officeDocument/2006/relationships/customXml" Target="../ink/ink315.xml"/><Relationship Id="rId179" Type="http://schemas.openxmlformats.org/officeDocument/2006/relationships/customXml" Target="../ink/ink363.xml"/><Relationship Id="rId190" Type="http://schemas.openxmlformats.org/officeDocument/2006/relationships/image" Target="../media/image94.png"/><Relationship Id="rId204" Type="http://schemas.openxmlformats.org/officeDocument/2006/relationships/image" Target="../media/image101.png"/><Relationship Id="rId225" Type="http://schemas.openxmlformats.org/officeDocument/2006/relationships/customXml" Target="../ink/ink386.xml"/><Relationship Id="rId246" Type="http://schemas.openxmlformats.org/officeDocument/2006/relationships/image" Target="../media/image122.png"/><Relationship Id="rId267" Type="http://schemas.openxmlformats.org/officeDocument/2006/relationships/customXml" Target="../ink/ink407.xml"/><Relationship Id="rId106" Type="http://schemas.openxmlformats.org/officeDocument/2006/relationships/image" Target="../media/image52.png"/><Relationship Id="rId127" Type="http://schemas.openxmlformats.org/officeDocument/2006/relationships/customXml" Target="../ink/ink337.xml"/><Relationship Id="rId10" Type="http://schemas.openxmlformats.org/officeDocument/2006/relationships/image" Target="../media/image4.png"/><Relationship Id="rId31" Type="http://schemas.openxmlformats.org/officeDocument/2006/relationships/customXml" Target="../ink/ink289.xml"/><Relationship Id="rId52" Type="http://schemas.openxmlformats.org/officeDocument/2006/relationships/image" Target="../media/image25.png"/><Relationship Id="rId73" Type="http://schemas.openxmlformats.org/officeDocument/2006/relationships/customXml" Target="../ink/ink310.xml"/><Relationship Id="rId94" Type="http://schemas.openxmlformats.org/officeDocument/2006/relationships/image" Target="../media/image46.png"/><Relationship Id="rId148" Type="http://schemas.openxmlformats.org/officeDocument/2006/relationships/image" Target="../media/image73.png"/><Relationship Id="rId169" Type="http://schemas.openxmlformats.org/officeDocument/2006/relationships/customXml" Target="../ink/ink358.xml"/><Relationship Id="rId4" Type="http://schemas.openxmlformats.org/officeDocument/2006/relationships/image" Target="../media/image1.png"/><Relationship Id="rId180" Type="http://schemas.openxmlformats.org/officeDocument/2006/relationships/image" Target="../media/image89.png"/><Relationship Id="rId215" Type="http://schemas.openxmlformats.org/officeDocument/2006/relationships/customXml" Target="../ink/ink381.xml"/><Relationship Id="rId236" Type="http://schemas.openxmlformats.org/officeDocument/2006/relationships/image" Target="../media/image117.png"/><Relationship Id="rId257" Type="http://schemas.openxmlformats.org/officeDocument/2006/relationships/customXml" Target="../ink/ink402.xml"/><Relationship Id="rId42" Type="http://schemas.openxmlformats.org/officeDocument/2006/relationships/image" Target="../media/image20.png"/><Relationship Id="rId84" Type="http://schemas.openxmlformats.org/officeDocument/2006/relationships/image" Target="../media/image41.png"/><Relationship Id="rId138" Type="http://schemas.openxmlformats.org/officeDocument/2006/relationships/image" Target="../media/image68.png"/><Relationship Id="rId191" Type="http://schemas.openxmlformats.org/officeDocument/2006/relationships/customXml" Target="../ink/ink369.xml"/><Relationship Id="rId205" Type="http://schemas.openxmlformats.org/officeDocument/2006/relationships/customXml" Target="../ink/ink376.xml"/><Relationship Id="rId247" Type="http://schemas.openxmlformats.org/officeDocument/2006/relationships/customXml" Target="../ink/ink397.xml"/><Relationship Id="rId107" Type="http://schemas.openxmlformats.org/officeDocument/2006/relationships/customXml" Target="../ink/ink327.xml"/><Relationship Id="rId11" Type="http://schemas.openxmlformats.org/officeDocument/2006/relationships/customXml" Target="../ink/ink279.xml"/><Relationship Id="rId53" Type="http://schemas.openxmlformats.org/officeDocument/2006/relationships/customXml" Target="../ink/ink300.xml"/><Relationship Id="rId149" Type="http://schemas.openxmlformats.org/officeDocument/2006/relationships/customXml" Target="../ink/ink348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5.png"/><Relationship Id="rId21" Type="http://schemas.openxmlformats.org/officeDocument/2006/relationships/image" Target="../media/image4257.png"/><Relationship Id="rId324" Type="http://schemas.openxmlformats.org/officeDocument/2006/relationships/customXml" Target="../ink/ink573.xml"/><Relationship Id="rId170" Type="http://schemas.openxmlformats.org/officeDocument/2006/relationships/customXml" Target="../ink/ink496.xml"/><Relationship Id="rId268" Type="http://schemas.openxmlformats.org/officeDocument/2006/relationships/customXml" Target="../ink/ink545.xml"/><Relationship Id="rId475" Type="http://schemas.openxmlformats.org/officeDocument/2006/relationships/image" Target="../media/image4484.png"/><Relationship Id="rId32" Type="http://schemas.openxmlformats.org/officeDocument/2006/relationships/customXml" Target="../ink/ink427.xml"/><Relationship Id="rId74" Type="http://schemas.openxmlformats.org/officeDocument/2006/relationships/customXml" Target="../ink/ink448.xml"/><Relationship Id="rId128" Type="http://schemas.openxmlformats.org/officeDocument/2006/relationships/customXml" Target="../ink/ink475.xml"/><Relationship Id="rId335" Type="http://schemas.openxmlformats.org/officeDocument/2006/relationships/image" Target="../media/image4414.png"/><Relationship Id="rId377" Type="http://schemas.openxmlformats.org/officeDocument/2006/relationships/image" Target="../media/image4435.png"/><Relationship Id="rId500" Type="http://schemas.openxmlformats.org/officeDocument/2006/relationships/customXml" Target="../ink/ink661.xml"/><Relationship Id="rId5" Type="http://schemas.openxmlformats.org/officeDocument/2006/relationships/image" Target="../media/image4249.png"/><Relationship Id="rId181" Type="http://schemas.openxmlformats.org/officeDocument/2006/relationships/image" Target="../media/image4337.png"/><Relationship Id="rId237" Type="http://schemas.openxmlformats.org/officeDocument/2006/relationships/image" Target="../media/image4365.png"/><Relationship Id="rId402" Type="http://schemas.openxmlformats.org/officeDocument/2006/relationships/customXml" Target="../ink/ink612.xml"/><Relationship Id="rId279" Type="http://schemas.openxmlformats.org/officeDocument/2006/relationships/image" Target="../media/image4386.png"/><Relationship Id="rId444" Type="http://schemas.openxmlformats.org/officeDocument/2006/relationships/customXml" Target="../ink/ink633.xml"/><Relationship Id="rId486" Type="http://schemas.openxmlformats.org/officeDocument/2006/relationships/customXml" Target="../ink/ink654.xml"/><Relationship Id="rId43" Type="http://schemas.openxmlformats.org/officeDocument/2006/relationships/image" Target="../media/image4268.png"/><Relationship Id="rId139" Type="http://schemas.openxmlformats.org/officeDocument/2006/relationships/image" Target="../media/image4316.png"/><Relationship Id="rId290" Type="http://schemas.openxmlformats.org/officeDocument/2006/relationships/customXml" Target="../ink/ink556.xml"/><Relationship Id="rId304" Type="http://schemas.openxmlformats.org/officeDocument/2006/relationships/customXml" Target="../ink/ink563.xml"/><Relationship Id="rId346" Type="http://schemas.openxmlformats.org/officeDocument/2006/relationships/customXml" Target="../ink/ink584.xml"/><Relationship Id="rId388" Type="http://schemas.openxmlformats.org/officeDocument/2006/relationships/customXml" Target="../ink/ink605.xml"/><Relationship Id="rId511" Type="http://schemas.openxmlformats.org/officeDocument/2006/relationships/image" Target="../media/image4502.png"/><Relationship Id="rId85" Type="http://schemas.openxmlformats.org/officeDocument/2006/relationships/image" Target="../media/image4289.png"/><Relationship Id="rId150" Type="http://schemas.openxmlformats.org/officeDocument/2006/relationships/customXml" Target="../ink/ink486.xml"/><Relationship Id="rId192" Type="http://schemas.openxmlformats.org/officeDocument/2006/relationships/customXml" Target="../ink/ink507.xml"/><Relationship Id="rId206" Type="http://schemas.openxmlformats.org/officeDocument/2006/relationships/customXml" Target="../ink/ink514.xml"/><Relationship Id="rId413" Type="http://schemas.openxmlformats.org/officeDocument/2006/relationships/image" Target="../media/image4453.png"/><Relationship Id="rId248" Type="http://schemas.openxmlformats.org/officeDocument/2006/relationships/customXml" Target="../ink/ink535.xml"/><Relationship Id="rId455" Type="http://schemas.openxmlformats.org/officeDocument/2006/relationships/image" Target="../media/image4474.png"/><Relationship Id="rId497" Type="http://schemas.openxmlformats.org/officeDocument/2006/relationships/image" Target="../media/image4495.png"/><Relationship Id="rId12" Type="http://schemas.openxmlformats.org/officeDocument/2006/relationships/customXml" Target="../ink/ink417.xml"/><Relationship Id="rId108" Type="http://schemas.openxmlformats.org/officeDocument/2006/relationships/customXml" Target="../ink/ink465.xml"/><Relationship Id="rId315" Type="http://schemas.openxmlformats.org/officeDocument/2006/relationships/image" Target="../media/image4404.png"/><Relationship Id="rId357" Type="http://schemas.openxmlformats.org/officeDocument/2006/relationships/image" Target="../media/image4425.png"/><Relationship Id="rId522" Type="http://schemas.openxmlformats.org/officeDocument/2006/relationships/customXml" Target="../ink/ink672.xml"/><Relationship Id="rId54" Type="http://schemas.openxmlformats.org/officeDocument/2006/relationships/customXml" Target="../ink/ink438.xml"/><Relationship Id="rId96" Type="http://schemas.openxmlformats.org/officeDocument/2006/relationships/customXml" Target="../ink/ink459.xml"/><Relationship Id="rId161" Type="http://schemas.openxmlformats.org/officeDocument/2006/relationships/image" Target="../media/image4327.png"/><Relationship Id="rId217" Type="http://schemas.openxmlformats.org/officeDocument/2006/relationships/image" Target="../media/image4355.png"/><Relationship Id="rId399" Type="http://schemas.openxmlformats.org/officeDocument/2006/relationships/image" Target="../media/image4446.png"/><Relationship Id="rId259" Type="http://schemas.openxmlformats.org/officeDocument/2006/relationships/image" Target="../media/image4376.png"/><Relationship Id="rId424" Type="http://schemas.openxmlformats.org/officeDocument/2006/relationships/customXml" Target="../ink/ink623.xml"/><Relationship Id="rId466" Type="http://schemas.openxmlformats.org/officeDocument/2006/relationships/customXml" Target="../ink/ink644.xml"/><Relationship Id="rId23" Type="http://schemas.openxmlformats.org/officeDocument/2006/relationships/image" Target="../media/image4258.png"/><Relationship Id="rId119" Type="http://schemas.openxmlformats.org/officeDocument/2006/relationships/image" Target="../media/image4306.png"/><Relationship Id="rId270" Type="http://schemas.openxmlformats.org/officeDocument/2006/relationships/customXml" Target="../ink/ink546.xml"/><Relationship Id="rId326" Type="http://schemas.openxmlformats.org/officeDocument/2006/relationships/customXml" Target="../ink/ink574.xml"/><Relationship Id="rId65" Type="http://schemas.openxmlformats.org/officeDocument/2006/relationships/image" Target="../media/image4279.png"/><Relationship Id="rId130" Type="http://schemas.openxmlformats.org/officeDocument/2006/relationships/customXml" Target="../ink/ink476.xml"/><Relationship Id="rId368" Type="http://schemas.openxmlformats.org/officeDocument/2006/relationships/customXml" Target="../ink/ink595.xml"/><Relationship Id="rId172" Type="http://schemas.openxmlformats.org/officeDocument/2006/relationships/customXml" Target="../ink/ink497.xml"/><Relationship Id="rId228" Type="http://schemas.openxmlformats.org/officeDocument/2006/relationships/customXml" Target="../ink/ink525.xml"/><Relationship Id="rId435" Type="http://schemas.openxmlformats.org/officeDocument/2006/relationships/image" Target="../media/image4464.png"/><Relationship Id="rId477" Type="http://schemas.openxmlformats.org/officeDocument/2006/relationships/image" Target="../media/image4485.png"/><Relationship Id="rId281" Type="http://schemas.openxmlformats.org/officeDocument/2006/relationships/image" Target="../media/image4387.png"/><Relationship Id="rId337" Type="http://schemas.openxmlformats.org/officeDocument/2006/relationships/image" Target="../media/image4415.png"/><Relationship Id="rId502" Type="http://schemas.openxmlformats.org/officeDocument/2006/relationships/customXml" Target="../ink/ink662.xml"/><Relationship Id="rId34" Type="http://schemas.openxmlformats.org/officeDocument/2006/relationships/customXml" Target="../ink/ink428.xml"/><Relationship Id="rId76" Type="http://schemas.openxmlformats.org/officeDocument/2006/relationships/customXml" Target="../ink/ink449.xml"/><Relationship Id="rId141" Type="http://schemas.openxmlformats.org/officeDocument/2006/relationships/image" Target="../media/image4317.png"/><Relationship Id="rId379" Type="http://schemas.openxmlformats.org/officeDocument/2006/relationships/image" Target="../media/image4436.png"/><Relationship Id="rId7" Type="http://schemas.openxmlformats.org/officeDocument/2006/relationships/image" Target="../media/image4250.png"/><Relationship Id="rId183" Type="http://schemas.openxmlformats.org/officeDocument/2006/relationships/image" Target="../media/image4338.png"/><Relationship Id="rId239" Type="http://schemas.openxmlformats.org/officeDocument/2006/relationships/image" Target="../media/image4366.png"/><Relationship Id="rId390" Type="http://schemas.openxmlformats.org/officeDocument/2006/relationships/customXml" Target="../ink/ink606.xml"/><Relationship Id="rId404" Type="http://schemas.openxmlformats.org/officeDocument/2006/relationships/customXml" Target="../ink/ink613.xml"/><Relationship Id="rId446" Type="http://schemas.openxmlformats.org/officeDocument/2006/relationships/customXml" Target="../ink/ink634.xml"/><Relationship Id="rId250" Type="http://schemas.openxmlformats.org/officeDocument/2006/relationships/customXml" Target="../ink/ink536.xml"/><Relationship Id="rId292" Type="http://schemas.openxmlformats.org/officeDocument/2006/relationships/customXml" Target="../ink/ink557.xml"/><Relationship Id="rId306" Type="http://schemas.openxmlformats.org/officeDocument/2006/relationships/customXml" Target="../ink/ink564.xml"/><Relationship Id="rId488" Type="http://schemas.openxmlformats.org/officeDocument/2006/relationships/customXml" Target="../ink/ink655.xml"/><Relationship Id="rId45" Type="http://schemas.openxmlformats.org/officeDocument/2006/relationships/image" Target="../media/image4269.png"/><Relationship Id="rId87" Type="http://schemas.openxmlformats.org/officeDocument/2006/relationships/image" Target="../media/image4290.png"/><Relationship Id="rId110" Type="http://schemas.openxmlformats.org/officeDocument/2006/relationships/customXml" Target="../ink/ink466.xml"/><Relationship Id="rId348" Type="http://schemas.openxmlformats.org/officeDocument/2006/relationships/customXml" Target="../ink/ink585.xml"/><Relationship Id="rId513" Type="http://schemas.openxmlformats.org/officeDocument/2006/relationships/image" Target="../media/image4503.png"/><Relationship Id="rId152" Type="http://schemas.openxmlformats.org/officeDocument/2006/relationships/customXml" Target="../ink/ink487.xml"/><Relationship Id="rId194" Type="http://schemas.openxmlformats.org/officeDocument/2006/relationships/customXml" Target="../ink/ink508.xml"/><Relationship Id="rId208" Type="http://schemas.openxmlformats.org/officeDocument/2006/relationships/customXml" Target="../ink/ink515.xml"/><Relationship Id="rId415" Type="http://schemas.openxmlformats.org/officeDocument/2006/relationships/image" Target="../media/image4454.png"/><Relationship Id="rId457" Type="http://schemas.openxmlformats.org/officeDocument/2006/relationships/image" Target="../media/image4475.png"/><Relationship Id="rId261" Type="http://schemas.openxmlformats.org/officeDocument/2006/relationships/image" Target="../media/image4377.png"/><Relationship Id="rId499" Type="http://schemas.openxmlformats.org/officeDocument/2006/relationships/image" Target="../media/image4496.png"/><Relationship Id="rId14" Type="http://schemas.openxmlformats.org/officeDocument/2006/relationships/customXml" Target="../ink/ink418.xml"/><Relationship Id="rId56" Type="http://schemas.openxmlformats.org/officeDocument/2006/relationships/customXml" Target="../ink/ink439.xml"/><Relationship Id="rId317" Type="http://schemas.openxmlformats.org/officeDocument/2006/relationships/image" Target="../media/image4405.png"/><Relationship Id="rId359" Type="http://schemas.openxmlformats.org/officeDocument/2006/relationships/image" Target="../media/image4426.png"/><Relationship Id="rId524" Type="http://schemas.openxmlformats.org/officeDocument/2006/relationships/customXml" Target="../ink/ink673.xml"/><Relationship Id="rId98" Type="http://schemas.openxmlformats.org/officeDocument/2006/relationships/customXml" Target="../ink/ink460.xml"/><Relationship Id="rId121" Type="http://schemas.openxmlformats.org/officeDocument/2006/relationships/image" Target="../media/image4307.png"/><Relationship Id="rId163" Type="http://schemas.openxmlformats.org/officeDocument/2006/relationships/image" Target="../media/image4328.png"/><Relationship Id="rId219" Type="http://schemas.openxmlformats.org/officeDocument/2006/relationships/image" Target="../media/image4356.png"/><Relationship Id="rId370" Type="http://schemas.openxmlformats.org/officeDocument/2006/relationships/customXml" Target="../ink/ink596.xml"/><Relationship Id="rId426" Type="http://schemas.openxmlformats.org/officeDocument/2006/relationships/customXml" Target="../ink/ink624.xml"/><Relationship Id="rId230" Type="http://schemas.openxmlformats.org/officeDocument/2006/relationships/customXml" Target="../ink/ink526.xml"/><Relationship Id="rId468" Type="http://schemas.openxmlformats.org/officeDocument/2006/relationships/customXml" Target="../ink/ink645.xml"/><Relationship Id="rId25" Type="http://schemas.openxmlformats.org/officeDocument/2006/relationships/image" Target="../media/image4259.png"/><Relationship Id="rId67" Type="http://schemas.openxmlformats.org/officeDocument/2006/relationships/image" Target="../media/image4280.png"/><Relationship Id="rId272" Type="http://schemas.openxmlformats.org/officeDocument/2006/relationships/customXml" Target="../ink/ink547.xml"/><Relationship Id="rId328" Type="http://schemas.openxmlformats.org/officeDocument/2006/relationships/customXml" Target="../ink/ink575.xml"/><Relationship Id="rId132" Type="http://schemas.openxmlformats.org/officeDocument/2006/relationships/customXml" Target="../ink/ink477.xml"/><Relationship Id="rId174" Type="http://schemas.openxmlformats.org/officeDocument/2006/relationships/customXml" Target="../ink/ink498.xml"/><Relationship Id="rId381" Type="http://schemas.openxmlformats.org/officeDocument/2006/relationships/image" Target="../media/image4437.png"/><Relationship Id="rId241" Type="http://schemas.openxmlformats.org/officeDocument/2006/relationships/image" Target="../media/image4367.png"/><Relationship Id="rId437" Type="http://schemas.openxmlformats.org/officeDocument/2006/relationships/image" Target="../media/image4465.png"/><Relationship Id="rId479" Type="http://schemas.openxmlformats.org/officeDocument/2006/relationships/image" Target="../media/image4486.png"/><Relationship Id="rId36" Type="http://schemas.openxmlformats.org/officeDocument/2006/relationships/customXml" Target="../ink/ink429.xml"/><Relationship Id="rId283" Type="http://schemas.openxmlformats.org/officeDocument/2006/relationships/image" Target="../media/image4388.png"/><Relationship Id="rId339" Type="http://schemas.openxmlformats.org/officeDocument/2006/relationships/image" Target="../media/image4416.png"/><Relationship Id="rId490" Type="http://schemas.openxmlformats.org/officeDocument/2006/relationships/customXml" Target="../ink/ink656.xml"/><Relationship Id="rId504" Type="http://schemas.openxmlformats.org/officeDocument/2006/relationships/customXml" Target="../ink/ink663.xml"/><Relationship Id="rId78" Type="http://schemas.openxmlformats.org/officeDocument/2006/relationships/customXml" Target="../ink/ink450.xml"/><Relationship Id="rId101" Type="http://schemas.openxmlformats.org/officeDocument/2006/relationships/image" Target="../media/image4297.png"/><Relationship Id="rId143" Type="http://schemas.openxmlformats.org/officeDocument/2006/relationships/image" Target="../media/image4318.png"/><Relationship Id="rId185" Type="http://schemas.openxmlformats.org/officeDocument/2006/relationships/image" Target="../media/image4339.png"/><Relationship Id="rId350" Type="http://schemas.openxmlformats.org/officeDocument/2006/relationships/customXml" Target="../ink/ink586.xml"/><Relationship Id="rId406" Type="http://schemas.openxmlformats.org/officeDocument/2006/relationships/customXml" Target="../ink/ink614.xml"/><Relationship Id="rId9" Type="http://schemas.openxmlformats.org/officeDocument/2006/relationships/image" Target="../media/image4251.png"/><Relationship Id="rId210" Type="http://schemas.openxmlformats.org/officeDocument/2006/relationships/customXml" Target="../ink/ink516.xml"/><Relationship Id="rId392" Type="http://schemas.openxmlformats.org/officeDocument/2006/relationships/customXml" Target="../ink/ink607.xml"/><Relationship Id="rId448" Type="http://schemas.openxmlformats.org/officeDocument/2006/relationships/customXml" Target="../ink/ink635.xml"/><Relationship Id="rId252" Type="http://schemas.openxmlformats.org/officeDocument/2006/relationships/customXml" Target="../ink/ink537.xml"/><Relationship Id="rId294" Type="http://schemas.openxmlformats.org/officeDocument/2006/relationships/customXml" Target="../ink/ink558.xml"/><Relationship Id="rId308" Type="http://schemas.openxmlformats.org/officeDocument/2006/relationships/customXml" Target="../ink/ink565.xml"/><Relationship Id="rId515" Type="http://schemas.openxmlformats.org/officeDocument/2006/relationships/image" Target="../media/image4504.png"/><Relationship Id="rId47" Type="http://schemas.openxmlformats.org/officeDocument/2006/relationships/image" Target="../media/image4270.png"/><Relationship Id="rId89" Type="http://schemas.openxmlformats.org/officeDocument/2006/relationships/image" Target="../media/image4291.png"/><Relationship Id="rId112" Type="http://schemas.openxmlformats.org/officeDocument/2006/relationships/customXml" Target="../ink/ink467.xml"/><Relationship Id="rId154" Type="http://schemas.openxmlformats.org/officeDocument/2006/relationships/customXml" Target="../ink/ink488.xml"/><Relationship Id="rId361" Type="http://schemas.openxmlformats.org/officeDocument/2006/relationships/image" Target="../media/image4427.png"/><Relationship Id="rId196" Type="http://schemas.openxmlformats.org/officeDocument/2006/relationships/customXml" Target="../ink/ink509.xml"/><Relationship Id="rId417" Type="http://schemas.openxmlformats.org/officeDocument/2006/relationships/image" Target="../media/image4455.png"/><Relationship Id="rId459" Type="http://schemas.openxmlformats.org/officeDocument/2006/relationships/image" Target="../media/image4476.png"/><Relationship Id="rId16" Type="http://schemas.openxmlformats.org/officeDocument/2006/relationships/customXml" Target="../ink/ink419.xml"/><Relationship Id="rId221" Type="http://schemas.openxmlformats.org/officeDocument/2006/relationships/image" Target="../media/image4357.png"/><Relationship Id="rId263" Type="http://schemas.openxmlformats.org/officeDocument/2006/relationships/image" Target="../media/image4378.png"/><Relationship Id="rId319" Type="http://schemas.openxmlformats.org/officeDocument/2006/relationships/image" Target="../media/image4406.png"/><Relationship Id="rId470" Type="http://schemas.openxmlformats.org/officeDocument/2006/relationships/customXml" Target="../ink/ink646.xml"/><Relationship Id="rId58" Type="http://schemas.openxmlformats.org/officeDocument/2006/relationships/customXml" Target="../ink/ink440.xml"/><Relationship Id="rId123" Type="http://schemas.openxmlformats.org/officeDocument/2006/relationships/image" Target="../media/image4308.png"/><Relationship Id="rId330" Type="http://schemas.openxmlformats.org/officeDocument/2006/relationships/customXml" Target="../ink/ink576.xml"/><Relationship Id="rId165" Type="http://schemas.openxmlformats.org/officeDocument/2006/relationships/image" Target="../media/image4329.png"/><Relationship Id="rId372" Type="http://schemas.openxmlformats.org/officeDocument/2006/relationships/customXml" Target="../ink/ink597.xml"/><Relationship Id="rId428" Type="http://schemas.openxmlformats.org/officeDocument/2006/relationships/customXml" Target="../ink/ink625.xml"/><Relationship Id="rId232" Type="http://schemas.openxmlformats.org/officeDocument/2006/relationships/customXml" Target="../ink/ink527.xml"/><Relationship Id="rId274" Type="http://schemas.openxmlformats.org/officeDocument/2006/relationships/customXml" Target="../ink/ink548.xml"/><Relationship Id="rId481" Type="http://schemas.openxmlformats.org/officeDocument/2006/relationships/image" Target="../media/image4487.png"/><Relationship Id="rId27" Type="http://schemas.openxmlformats.org/officeDocument/2006/relationships/image" Target="../media/image4260.png"/><Relationship Id="rId69" Type="http://schemas.openxmlformats.org/officeDocument/2006/relationships/image" Target="../media/image4281.png"/><Relationship Id="rId134" Type="http://schemas.openxmlformats.org/officeDocument/2006/relationships/customXml" Target="../ink/ink478.xml"/><Relationship Id="rId80" Type="http://schemas.openxmlformats.org/officeDocument/2006/relationships/customXml" Target="../ink/ink451.xml"/><Relationship Id="rId176" Type="http://schemas.openxmlformats.org/officeDocument/2006/relationships/customXml" Target="../ink/ink499.xml"/><Relationship Id="rId341" Type="http://schemas.openxmlformats.org/officeDocument/2006/relationships/image" Target="../media/image4417.png"/><Relationship Id="rId383" Type="http://schemas.openxmlformats.org/officeDocument/2006/relationships/image" Target="../media/image4438.png"/><Relationship Id="rId439" Type="http://schemas.openxmlformats.org/officeDocument/2006/relationships/image" Target="../media/image4466.png"/><Relationship Id="rId201" Type="http://schemas.openxmlformats.org/officeDocument/2006/relationships/image" Target="../media/image4347.png"/><Relationship Id="rId243" Type="http://schemas.openxmlformats.org/officeDocument/2006/relationships/image" Target="../media/image4368.png"/><Relationship Id="rId285" Type="http://schemas.openxmlformats.org/officeDocument/2006/relationships/image" Target="../media/image4389.png"/><Relationship Id="rId450" Type="http://schemas.openxmlformats.org/officeDocument/2006/relationships/customXml" Target="../ink/ink636.xml"/><Relationship Id="rId506" Type="http://schemas.openxmlformats.org/officeDocument/2006/relationships/customXml" Target="../ink/ink664.xml"/><Relationship Id="rId38" Type="http://schemas.openxmlformats.org/officeDocument/2006/relationships/customXml" Target="../ink/ink430.xml"/><Relationship Id="rId103" Type="http://schemas.openxmlformats.org/officeDocument/2006/relationships/image" Target="../media/image4298.png"/><Relationship Id="rId310" Type="http://schemas.openxmlformats.org/officeDocument/2006/relationships/customXml" Target="../ink/ink566.xml"/><Relationship Id="rId492" Type="http://schemas.openxmlformats.org/officeDocument/2006/relationships/customXml" Target="../ink/ink657.xml"/><Relationship Id="rId91" Type="http://schemas.openxmlformats.org/officeDocument/2006/relationships/image" Target="../media/image4292.png"/><Relationship Id="rId145" Type="http://schemas.openxmlformats.org/officeDocument/2006/relationships/image" Target="../media/image4319.png"/><Relationship Id="rId187" Type="http://schemas.openxmlformats.org/officeDocument/2006/relationships/image" Target="../media/image4340.png"/><Relationship Id="rId352" Type="http://schemas.openxmlformats.org/officeDocument/2006/relationships/customXml" Target="../ink/ink587.xml"/><Relationship Id="rId394" Type="http://schemas.openxmlformats.org/officeDocument/2006/relationships/customXml" Target="../ink/ink608.xml"/><Relationship Id="rId408" Type="http://schemas.openxmlformats.org/officeDocument/2006/relationships/customXml" Target="../ink/ink615.xml"/><Relationship Id="rId212" Type="http://schemas.openxmlformats.org/officeDocument/2006/relationships/customXml" Target="../ink/ink517.xml"/><Relationship Id="rId254" Type="http://schemas.openxmlformats.org/officeDocument/2006/relationships/customXml" Target="../ink/ink538.xml"/><Relationship Id="rId49" Type="http://schemas.openxmlformats.org/officeDocument/2006/relationships/image" Target="../media/image4271.png"/><Relationship Id="rId114" Type="http://schemas.openxmlformats.org/officeDocument/2006/relationships/customXml" Target="../ink/ink468.xml"/><Relationship Id="rId296" Type="http://schemas.openxmlformats.org/officeDocument/2006/relationships/customXml" Target="../ink/ink559.xml"/><Relationship Id="rId461" Type="http://schemas.openxmlformats.org/officeDocument/2006/relationships/image" Target="../media/image4477.png"/><Relationship Id="rId517" Type="http://schemas.openxmlformats.org/officeDocument/2006/relationships/image" Target="../media/image4505.png"/><Relationship Id="rId60" Type="http://schemas.openxmlformats.org/officeDocument/2006/relationships/customXml" Target="../ink/ink441.xml"/><Relationship Id="rId156" Type="http://schemas.openxmlformats.org/officeDocument/2006/relationships/customXml" Target="../ink/ink489.xml"/><Relationship Id="rId198" Type="http://schemas.openxmlformats.org/officeDocument/2006/relationships/customXml" Target="../ink/ink510.xml"/><Relationship Id="rId321" Type="http://schemas.openxmlformats.org/officeDocument/2006/relationships/image" Target="../media/image4407.png"/><Relationship Id="rId363" Type="http://schemas.openxmlformats.org/officeDocument/2006/relationships/image" Target="../media/image4428.png"/><Relationship Id="rId419" Type="http://schemas.openxmlformats.org/officeDocument/2006/relationships/image" Target="../media/image4456.png"/><Relationship Id="rId223" Type="http://schemas.openxmlformats.org/officeDocument/2006/relationships/image" Target="../media/image4358.png"/><Relationship Id="rId430" Type="http://schemas.openxmlformats.org/officeDocument/2006/relationships/customXml" Target="../ink/ink626.xml"/><Relationship Id="rId18" Type="http://schemas.openxmlformats.org/officeDocument/2006/relationships/customXml" Target="../ink/ink420.xml"/><Relationship Id="rId265" Type="http://schemas.openxmlformats.org/officeDocument/2006/relationships/image" Target="../media/image4379.png"/><Relationship Id="rId472" Type="http://schemas.openxmlformats.org/officeDocument/2006/relationships/customXml" Target="../ink/ink647.xml"/><Relationship Id="rId125" Type="http://schemas.openxmlformats.org/officeDocument/2006/relationships/image" Target="../media/image4309.png"/><Relationship Id="rId167" Type="http://schemas.openxmlformats.org/officeDocument/2006/relationships/image" Target="../media/image4330.png"/><Relationship Id="rId332" Type="http://schemas.openxmlformats.org/officeDocument/2006/relationships/customXml" Target="../ink/ink577.xml"/><Relationship Id="rId374" Type="http://schemas.openxmlformats.org/officeDocument/2006/relationships/customXml" Target="../ink/ink598.xml"/><Relationship Id="rId71" Type="http://schemas.openxmlformats.org/officeDocument/2006/relationships/image" Target="../media/image4282.png"/><Relationship Id="rId234" Type="http://schemas.openxmlformats.org/officeDocument/2006/relationships/customXml" Target="../ink/ink528.xml"/><Relationship Id="rId2" Type="http://schemas.openxmlformats.org/officeDocument/2006/relationships/customXml" Target="../ink/ink412.xml"/><Relationship Id="rId29" Type="http://schemas.openxmlformats.org/officeDocument/2006/relationships/image" Target="../media/image4261.png"/><Relationship Id="rId276" Type="http://schemas.openxmlformats.org/officeDocument/2006/relationships/customXml" Target="../ink/ink549.xml"/><Relationship Id="rId441" Type="http://schemas.openxmlformats.org/officeDocument/2006/relationships/image" Target="../media/image4467.png"/><Relationship Id="rId483" Type="http://schemas.openxmlformats.org/officeDocument/2006/relationships/image" Target="../media/image4488.png"/><Relationship Id="rId40" Type="http://schemas.openxmlformats.org/officeDocument/2006/relationships/customXml" Target="../ink/ink431.xml"/><Relationship Id="rId136" Type="http://schemas.openxmlformats.org/officeDocument/2006/relationships/customXml" Target="../ink/ink479.xml"/><Relationship Id="rId178" Type="http://schemas.openxmlformats.org/officeDocument/2006/relationships/customXml" Target="../ink/ink500.xml"/><Relationship Id="rId301" Type="http://schemas.openxmlformats.org/officeDocument/2006/relationships/image" Target="../media/image4397.png"/><Relationship Id="rId343" Type="http://schemas.openxmlformats.org/officeDocument/2006/relationships/image" Target="../media/image4418.png"/><Relationship Id="rId82" Type="http://schemas.openxmlformats.org/officeDocument/2006/relationships/customXml" Target="../ink/ink452.xml"/><Relationship Id="rId203" Type="http://schemas.openxmlformats.org/officeDocument/2006/relationships/image" Target="../media/image4348.png"/><Relationship Id="rId385" Type="http://schemas.openxmlformats.org/officeDocument/2006/relationships/image" Target="../media/image4439.png"/><Relationship Id="rId245" Type="http://schemas.openxmlformats.org/officeDocument/2006/relationships/image" Target="../media/image4369.png"/><Relationship Id="rId287" Type="http://schemas.openxmlformats.org/officeDocument/2006/relationships/image" Target="../media/image4390.png"/><Relationship Id="rId410" Type="http://schemas.openxmlformats.org/officeDocument/2006/relationships/customXml" Target="../ink/ink616.xml"/><Relationship Id="rId452" Type="http://schemas.openxmlformats.org/officeDocument/2006/relationships/customXml" Target="../ink/ink637.xml"/><Relationship Id="rId494" Type="http://schemas.openxmlformats.org/officeDocument/2006/relationships/customXml" Target="../ink/ink658.xml"/><Relationship Id="rId508" Type="http://schemas.openxmlformats.org/officeDocument/2006/relationships/customXml" Target="../ink/ink665.xml"/><Relationship Id="rId105" Type="http://schemas.openxmlformats.org/officeDocument/2006/relationships/image" Target="../media/image4299.png"/><Relationship Id="rId147" Type="http://schemas.openxmlformats.org/officeDocument/2006/relationships/image" Target="../media/image4320.png"/><Relationship Id="rId312" Type="http://schemas.openxmlformats.org/officeDocument/2006/relationships/customXml" Target="../ink/ink567.xml"/><Relationship Id="rId354" Type="http://schemas.openxmlformats.org/officeDocument/2006/relationships/customXml" Target="../ink/ink588.xml"/><Relationship Id="rId51" Type="http://schemas.openxmlformats.org/officeDocument/2006/relationships/image" Target="../media/image4272.png"/><Relationship Id="rId93" Type="http://schemas.openxmlformats.org/officeDocument/2006/relationships/image" Target="../media/image4293.png"/><Relationship Id="rId189" Type="http://schemas.openxmlformats.org/officeDocument/2006/relationships/image" Target="../media/image4341.png"/><Relationship Id="rId396" Type="http://schemas.openxmlformats.org/officeDocument/2006/relationships/customXml" Target="../ink/ink609.xml"/><Relationship Id="rId214" Type="http://schemas.openxmlformats.org/officeDocument/2006/relationships/customXml" Target="../ink/ink518.xml"/><Relationship Id="rId256" Type="http://schemas.openxmlformats.org/officeDocument/2006/relationships/customXml" Target="../ink/ink539.xml"/><Relationship Id="rId298" Type="http://schemas.openxmlformats.org/officeDocument/2006/relationships/customXml" Target="../ink/ink560.xml"/><Relationship Id="rId421" Type="http://schemas.openxmlformats.org/officeDocument/2006/relationships/image" Target="../media/image4457.png"/><Relationship Id="rId463" Type="http://schemas.openxmlformats.org/officeDocument/2006/relationships/image" Target="../media/image4478.png"/><Relationship Id="rId519" Type="http://schemas.openxmlformats.org/officeDocument/2006/relationships/image" Target="../media/image4506.png"/><Relationship Id="rId116" Type="http://schemas.openxmlformats.org/officeDocument/2006/relationships/customXml" Target="../ink/ink469.xml"/><Relationship Id="rId158" Type="http://schemas.openxmlformats.org/officeDocument/2006/relationships/customXml" Target="../ink/ink490.xml"/><Relationship Id="rId323" Type="http://schemas.openxmlformats.org/officeDocument/2006/relationships/image" Target="../media/image4408.png"/><Relationship Id="rId20" Type="http://schemas.openxmlformats.org/officeDocument/2006/relationships/customXml" Target="../ink/ink421.xml"/><Relationship Id="rId62" Type="http://schemas.openxmlformats.org/officeDocument/2006/relationships/customXml" Target="../ink/ink442.xml"/><Relationship Id="rId365" Type="http://schemas.openxmlformats.org/officeDocument/2006/relationships/image" Target="../media/image4429.png"/><Relationship Id="rId225" Type="http://schemas.openxmlformats.org/officeDocument/2006/relationships/image" Target="../media/image4359.png"/><Relationship Id="rId267" Type="http://schemas.openxmlformats.org/officeDocument/2006/relationships/image" Target="../media/image4380.png"/><Relationship Id="rId432" Type="http://schemas.openxmlformats.org/officeDocument/2006/relationships/customXml" Target="../ink/ink627.xml"/><Relationship Id="rId474" Type="http://schemas.openxmlformats.org/officeDocument/2006/relationships/customXml" Target="../ink/ink648.xml"/><Relationship Id="rId127" Type="http://schemas.openxmlformats.org/officeDocument/2006/relationships/image" Target="../media/image4310.png"/><Relationship Id="rId31" Type="http://schemas.openxmlformats.org/officeDocument/2006/relationships/image" Target="../media/image4262.png"/><Relationship Id="rId73" Type="http://schemas.openxmlformats.org/officeDocument/2006/relationships/image" Target="../media/image4283.png"/><Relationship Id="rId169" Type="http://schemas.openxmlformats.org/officeDocument/2006/relationships/image" Target="../media/image4331.png"/><Relationship Id="rId334" Type="http://schemas.openxmlformats.org/officeDocument/2006/relationships/customXml" Target="../ink/ink578.xml"/><Relationship Id="rId376" Type="http://schemas.openxmlformats.org/officeDocument/2006/relationships/customXml" Target="../ink/ink599.xml"/><Relationship Id="rId4" Type="http://schemas.openxmlformats.org/officeDocument/2006/relationships/customXml" Target="../ink/ink413.xml"/><Relationship Id="rId180" Type="http://schemas.openxmlformats.org/officeDocument/2006/relationships/customXml" Target="../ink/ink501.xml"/><Relationship Id="rId236" Type="http://schemas.openxmlformats.org/officeDocument/2006/relationships/customXml" Target="../ink/ink529.xml"/><Relationship Id="rId278" Type="http://schemas.openxmlformats.org/officeDocument/2006/relationships/customXml" Target="../ink/ink550.xml"/><Relationship Id="rId401" Type="http://schemas.openxmlformats.org/officeDocument/2006/relationships/image" Target="../media/image4447.png"/><Relationship Id="rId443" Type="http://schemas.openxmlformats.org/officeDocument/2006/relationships/image" Target="../media/image4468.png"/><Relationship Id="rId303" Type="http://schemas.openxmlformats.org/officeDocument/2006/relationships/image" Target="../media/image4398.png"/><Relationship Id="rId485" Type="http://schemas.openxmlformats.org/officeDocument/2006/relationships/image" Target="../media/image4489.png"/><Relationship Id="rId42" Type="http://schemas.openxmlformats.org/officeDocument/2006/relationships/customXml" Target="../ink/ink432.xml"/><Relationship Id="rId84" Type="http://schemas.openxmlformats.org/officeDocument/2006/relationships/customXml" Target="../ink/ink453.xml"/><Relationship Id="rId138" Type="http://schemas.openxmlformats.org/officeDocument/2006/relationships/customXml" Target="../ink/ink480.xml"/><Relationship Id="rId345" Type="http://schemas.openxmlformats.org/officeDocument/2006/relationships/image" Target="../media/image4419.png"/><Relationship Id="rId387" Type="http://schemas.openxmlformats.org/officeDocument/2006/relationships/image" Target="../media/image4440.png"/><Relationship Id="rId510" Type="http://schemas.openxmlformats.org/officeDocument/2006/relationships/customXml" Target="../ink/ink666.xml"/><Relationship Id="rId191" Type="http://schemas.openxmlformats.org/officeDocument/2006/relationships/image" Target="../media/image4342.png"/><Relationship Id="rId205" Type="http://schemas.openxmlformats.org/officeDocument/2006/relationships/image" Target="../media/image4349.png"/><Relationship Id="rId247" Type="http://schemas.openxmlformats.org/officeDocument/2006/relationships/image" Target="../media/image4370.png"/><Relationship Id="rId412" Type="http://schemas.openxmlformats.org/officeDocument/2006/relationships/customXml" Target="../ink/ink617.xml"/><Relationship Id="rId107" Type="http://schemas.openxmlformats.org/officeDocument/2006/relationships/image" Target="../media/image4300.png"/><Relationship Id="rId289" Type="http://schemas.openxmlformats.org/officeDocument/2006/relationships/image" Target="../media/image4391.png"/><Relationship Id="rId454" Type="http://schemas.openxmlformats.org/officeDocument/2006/relationships/customXml" Target="../ink/ink638.xml"/><Relationship Id="rId496" Type="http://schemas.openxmlformats.org/officeDocument/2006/relationships/customXml" Target="../ink/ink659.xml"/><Relationship Id="rId11" Type="http://schemas.openxmlformats.org/officeDocument/2006/relationships/image" Target="../media/image4252.png"/><Relationship Id="rId53" Type="http://schemas.openxmlformats.org/officeDocument/2006/relationships/image" Target="../media/image4273.png"/><Relationship Id="rId149" Type="http://schemas.openxmlformats.org/officeDocument/2006/relationships/image" Target="../media/image4321.png"/><Relationship Id="rId314" Type="http://schemas.openxmlformats.org/officeDocument/2006/relationships/customXml" Target="../ink/ink568.xml"/><Relationship Id="rId356" Type="http://schemas.openxmlformats.org/officeDocument/2006/relationships/customXml" Target="../ink/ink589.xml"/><Relationship Id="rId398" Type="http://schemas.openxmlformats.org/officeDocument/2006/relationships/customXml" Target="../ink/ink610.xml"/><Relationship Id="rId521" Type="http://schemas.openxmlformats.org/officeDocument/2006/relationships/image" Target="../media/image4507.png"/><Relationship Id="rId95" Type="http://schemas.openxmlformats.org/officeDocument/2006/relationships/image" Target="../media/image4294.png"/><Relationship Id="rId160" Type="http://schemas.openxmlformats.org/officeDocument/2006/relationships/customXml" Target="../ink/ink491.xml"/><Relationship Id="rId216" Type="http://schemas.openxmlformats.org/officeDocument/2006/relationships/customXml" Target="../ink/ink519.xml"/><Relationship Id="rId423" Type="http://schemas.openxmlformats.org/officeDocument/2006/relationships/image" Target="../media/image4458.png"/><Relationship Id="rId258" Type="http://schemas.openxmlformats.org/officeDocument/2006/relationships/customXml" Target="../ink/ink540.xml"/><Relationship Id="rId465" Type="http://schemas.openxmlformats.org/officeDocument/2006/relationships/image" Target="../media/image4479.png"/><Relationship Id="rId22" Type="http://schemas.openxmlformats.org/officeDocument/2006/relationships/customXml" Target="../ink/ink422.xml"/><Relationship Id="rId64" Type="http://schemas.openxmlformats.org/officeDocument/2006/relationships/customXml" Target="../ink/ink443.xml"/><Relationship Id="rId118" Type="http://schemas.openxmlformats.org/officeDocument/2006/relationships/customXml" Target="../ink/ink470.xml"/><Relationship Id="rId325" Type="http://schemas.openxmlformats.org/officeDocument/2006/relationships/image" Target="../media/image4409.png"/><Relationship Id="rId367" Type="http://schemas.openxmlformats.org/officeDocument/2006/relationships/image" Target="../media/image4430.png"/><Relationship Id="rId171" Type="http://schemas.openxmlformats.org/officeDocument/2006/relationships/image" Target="../media/image4332.png"/><Relationship Id="rId227" Type="http://schemas.openxmlformats.org/officeDocument/2006/relationships/image" Target="../media/image4360.png"/><Relationship Id="rId269" Type="http://schemas.openxmlformats.org/officeDocument/2006/relationships/image" Target="../media/image4381.png"/><Relationship Id="rId434" Type="http://schemas.openxmlformats.org/officeDocument/2006/relationships/customXml" Target="../ink/ink628.xml"/><Relationship Id="rId476" Type="http://schemas.openxmlformats.org/officeDocument/2006/relationships/customXml" Target="../ink/ink649.xml"/><Relationship Id="rId33" Type="http://schemas.openxmlformats.org/officeDocument/2006/relationships/image" Target="../media/image4263.png"/><Relationship Id="rId129" Type="http://schemas.openxmlformats.org/officeDocument/2006/relationships/image" Target="../media/image4311.png"/><Relationship Id="rId280" Type="http://schemas.openxmlformats.org/officeDocument/2006/relationships/customXml" Target="../ink/ink551.xml"/><Relationship Id="rId336" Type="http://schemas.openxmlformats.org/officeDocument/2006/relationships/customXml" Target="../ink/ink579.xml"/><Relationship Id="rId501" Type="http://schemas.openxmlformats.org/officeDocument/2006/relationships/image" Target="../media/image4497.png"/><Relationship Id="rId75" Type="http://schemas.openxmlformats.org/officeDocument/2006/relationships/image" Target="../media/image4284.png"/><Relationship Id="rId140" Type="http://schemas.openxmlformats.org/officeDocument/2006/relationships/customXml" Target="../ink/ink481.xml"/><Relationship Id="rId182" Type="http://schemas.openxmlformats.org/officeDocument/2006/relationships/customXml" Target="../ink/ink502.xml"/><Relationship Id="rId378" Type="http://schemas.openxmlformats.org/officeDocument/2006/relationships/customXml" Target="../ink/ink600.xml"/><Relationship Id="rId403" Type="http://schemas.openxmlformats.org/officeDocument/2006/relationships/image" Target="../media/image4448.png"/><Relationship Id="rId6" Type="http://schemas.openxmlformats.org/officeDocument/2006/relationships/customXml" Target="../ink/ink414.xml"/><Relationship Id="rId238" Type="http://schemas.openxmlformats.org/officeDocument/2006/relationships/customXml" Target="../ink/ink530.xml"/><Relationship Id="rId445" Type="http://schemas.openxmlformats.org/officeDocument/2006/relationships/image" Target="../media/image4469.png"/><Relationship Id="rId487" Type="http://schemas.openxmlformats.org/officeDocument/2006/relationships/image" Target="../media/image4490.png"/><Relationship Id="rId291" Type="http://schemas.openxmlformats.org/officeDocument/2006/relationships/image" Target="../media/image4392.png"/><Relationship Id="rId305" Type="http://schemas.openxmlformats.org/officeDocument/2006/relationships/image" Target="../media/image4399.png"/><Relationship Id="rId347" Type="http://schemas.openxmlformats.org/officeDocument/2006/relationships/image" Target="../media/image4420.png"/><Relationship Id="rId512" Type="http://schemas.openxmlformats.org/officeDocument/2006/relationships/customXml" Target="../ink/ink667.xml"/><Relationship Id="rId44" Type="http://schemas.openxmlformats.org/officeDocument/2006/relationships/customXml" Target="../ink/ink433.xml"/><Relationship Id="rId86" Type="http://schemas.openxmlformats.org/officeDocument/2006/relationships/customXml" Target="../ink/ink454.xml"/><Relationship Id="rId151" Type="http://schemas.openxmlformats.org/officeDocument/2006/relationships/image" Target="../media/image4322.png"/><Relationship Id="rId389" Type="http://schemas.openxmlformats.org/officeDocument/2006/relationships/image" Target="../media/image4441.png"/><Relationship Id="rId193" Type="http://schemas.openxmlformats.org/officeDocument/2006/relationships/image" Target="../media/image4343.png"/><Relationship Id="rId207" Type="http://schemas.openxmlformats.org/officeDocument/2006/relationships/image" Target="../media/image4350.png"/><Relationship Id="rId249" Type="http://schemas.openxmlformats.org/officeDocument/2006/relationships/image" Target="../media/image4371.png"/><Relationship Id="rId414" Type="http://schemas.openxmlformats.org/officeDocument/2006/relationships/customXml" Target="../ink/ink618.xml"/><Relationship Id="rId456" Type="http://schemas.openxmlformats.org/officeDocument/2006/relationships/customXml" Target="../ink/ink639.xml"/><Relationship Id="rId498" Type="http://schemas.openxmlformats.org/officeDocument/2006/relationships/customXml" Target="../ink/ink660.xml"/><Relationship Id="rId13" Type="http://schemas.openxmlformats.org/officeDocument/2006/relationships/image" Target="../media/image4253.png"/><Relationship Id="rId109" Type="http://schemas.openxmlformats.org/officeDocument/2006/relationships/image" Target="../media/image4301.png"/><Relationship Id="rId260" Type="http://schemas.openxmlformats.org/officeDocument/2006/relationships/customXml" Target="../ink/ink541.xml"/><Relationship Id="rId316" Type="http://schemas.openxmlformats.org/officeDocument/2006/relationships/customXml" Target="../ink/ink569.xml"/><Relationship Id="rId523" Type="http://schemas.openxmlformats.org/officeDocument/2006/relationships/image" Target="../media/image4508.png"/><Relationship Id="rId55" Type="http://schemas.openxmlformats.org/officeDocument/2006/relationships/image" Target="../media/image4274.png"/><Relationship Id="rId97" Type="http://schemas.openxmlformats.org/officeDocument/2006/relationships/image" Target="../media/image4295.png"/><Relationship Id="rId120" Type="http://schemas.openxmlformats.org/officeDocument/2006/relationships/customXml" Target="../ink/ink471.xml"/><Relationship Id="rId358" Type="http://schemas.openxmlformats.org/officeDocument/2006/relationships/customXml" Target="../ink/ink590.xml"/><Relationship Id="rId162" Type="http://schemas.openxmlformats.org/officeDocument/2006/relationships/customXml" Target="../ink/ink492.xml"/><Relationship Id="rId218" Type="http://schemas.openxmlformats.org/officeDocument/2006/relationships/customXml" Target="../ink/ink520.xml"/><Relationship Id="rId425" Type="http://schemas.openxmlformats.org/officeDocument/2006/relationships/image" Target="../media/image4459.png"/><Relationship Id="rId467" Type="http://schemas.openxmlformats.org/officeDocument/2006/relationships/image" Target="../media/image4480.png"/><Relationship Id="rId271" Type="http://schemas.openxmlformats.org/officeDocument/2006/relationships/image" Target="../media/image4382.png"/><Relationship Id="rId24" Type="http://schemas.openxmlformats.org/officeDocument/2006/relationships/customXml" Target="../ink/ink423.xml"/><Relationship Id="rId66" Type="http://schemas.openxmlformats.org/officeDocument/2006/relationships/customXml" Target="../ink/ink444.xml"/><Relationship Id="rId131" Type="http://schemas.openxmlformats.org/officeDocument/2006/relationships/image" Target="../media/image4312.png"/><Relationship Id="rId327" Type="http://schemas.openxmlformats.org/officeDocument/2006/relationships/image" Target="../media/image4410.png"/><Relationship Id="rId369" Type="http://schemas.openxmlformats.org/officeDocument/2006/relationships/image" Target="../media/image4431.png"/><Relationship Id="rId173" Type="http://schemas.openxmlformats.org/officeDocument/2006/relationships/image" Target="../media/image4333.png"/><Relationship Id="rId229" Type="http://schemas.openxmlformats.org/officeDocument/2006/relationships/image" Target="../media/image4361.png"/><Relationship Id="rId380" Type="http://schemas.openxmlformats.org/officeDocument/2006/relationships/customXml" Target="../ink/ink601.xml"/><Relationship Id="rId436" Type="http://schemas.openxmlformats.org/officeDocument/2006/relationships/customXml" Target="../ink/ink629.xml"/><Relationship Id="rId240" Type="http://schemas.openxmlformats.org/officeDocument/2006/relationships/customXml" Target="../ink/ink531.xml"/><Relationship Id="rId478" Type="http://schemas.openxmlformats.org/officeDocument/2006/relationships/customXml" Target="../ink/ink650.xml"/><Relationship Id="rId35" Type="http://schemas.openxmlformats.org/officeDocument/2006/relationships/image" Target="../media/image4264.png"/><Relationship Id="rId77" Type="http://schemas.openxmlformats.org/officeDocument/2006/relationships/image" Target="../media/image4285.png"/><Relationship Id="rId100" Type="http://schemas.openxmlformats.org/officeDocument/2006/relationships/customXml" Target="../ink/ink461.xml"/><Relationship Id="rId282" Type="http://schemas.openxmlformats.org/officeDocument/2006/relationships/customXml" Target="../ink/ink552.xml"/><Relationship Id="rId338" Type="http://schemas.openxmlformats.org/officeDocument/2006/relationships/customXml" Target="../ink/ink580.xml"/><Relationship Id="rId503" Type="http://schemas.openxmlformats.org/officeDocument/2006/relationships/image" Target="../media/image4498.png"/><Relationship Id="rId8" Type="http://schemas.openxmlformats.org/officeDocument/2006/relationships/customXml" Target="../ink/ink415.xml"/><Relationship Id="rId142" Type="http://schemas.openxmlformats.org/officeDocument/2006/relationships/customXml" Target="../ink/ink482.xml"/><Relationship Id="rId184" Type="http://schemas.openxmlformats.org/officeDocument/2006/relationships/customXml" Target="../ink/ink503.xml"/><Relationship Id="rId391" Type="http://schemas.openxmlformats.org/officeDocument/2006/relationships/image" Target="../media/image4442.png"/><Relationship Id="rId405" Type="http://schemas.openxmlformats.org/officeDocument/2006/relationships/image" Target="../media/image4449.png"/><Relationship Id="rId447" Type="http://schemas.openxmlformats.org/officeDocument/2006/relationships/image" Target="../media/image4470.png"/><Relationship Id="rId251" Type="http://schemas.openxmlformats.org/officeDocument/2006/relationships/image" Target="../media/image4372.png"/><Relationship Id="rId489" Type="http://schemas.openxmlformats.org/officeDocument/2006/relationships/image" Target="../media/image4491.png"/><Relationship Id="rId46" Type="http://schemas.openxmlformats.org/officeDocument/2006/relationships/customXml" Target="../ink/ink434.xml"/><Relationship Id="rId293" Type="http://schemas.openxmlformats.org/officeDocument/2006/relationships/image" Target="../media/image4393.png"/><Relationship Id="rId307" Type="http://schemas.openxmlformats.org/officeDocument/2006/relationships/image" Target="../media/image4400.png"/><Relationship Id="rId349" Type="http://schemas.openxmlformats.org/officeDocument/2006/relationships/image" Target="../media/image4421.png"/><Relationship Id="rId514" Type="http://schemas.openxmlformats.org/officeDocument/2006/relationships/customXml" Target="../ink/ink668.xml"/><Relationship Id="rId88" Type="http://schemas.openxmlformats.org/officeDocument/2006/relationships/customXml" Target="../ink/ink455.xml"/><Relationship Id="rId111" Type="http://schemas.openxmlformats.org/officeDocument/2006/relationships/image" Target="../media/image4302.png"/><Relationship Id="rId153" Type="http://schemas.openxmlformats.org/officeDocument/2006/relationships/image" Target="../media/image4323.png"/><Relationship Id="rId195" Type="http://schemas.openxmlformats.org/officeDocument/2006/relationships/image" Target="../media/image4344.png"/><Relationship Id="rId209" Type="http://schemas.openxmlformats.org/officeDocument/2006/relationships/image" Target="../media/image4351.png"/><Relationship Id="rId360" Type="http://schemas.openxmlformats.org/officeDocument/2006/relationships/customXml" Target="../ink/ink591.xml"/><Relationship Id="rId416" Type="http://schemas.openxmlformats.org/officeDocument/2006/relationships/customXml" Target="../ink/ink619.xml"/><Relationship Id="rId220" Type="http://schemas.openxmlformats.org/officeDocument/2006/relationships/customXml" Target="../ink/ink521.xml"/><Relationship Id="rId458" Type="http://schemas.openxmlformats.org/officeDocument/2006/relationships/customXml" Target="../ink/ink640.xml"/><Relationship Id="rId15" Type="http://schemas.openxmlformats.org/officeDocument/2006/relationships/image" Target="../media/image4254.png"/><Relationship Id="rId57" Type="http://schemas.openxmlformats.org/officeDocument/2006/relationships/image" Target="../media/image4275.png"/><Relationship Id="rId262" Type="http://schemas.openxmlformats.org/officeDocument/2006/relationships/customXml" Target="../ink/ink542.xml"/><Relationship Id="rId318" Type="http://schemas.openxmlformats.org/officeDocument/2006/relationships/customXml" Target="../ink/ink570.xml"/><Relationship Id="rId525" Type="http://schemas.openxmlformats.org/officeDocument/2006/relationships/image" Target="../media/image4509.png"/><Relationship Id="rId99" Type="http://schemas.openxmlformats.org/officeDocument/2006/relationships/image" Target="../media/image4296.png"/><Relationship Id="rId122" Type="http://schemas.openxmlformats.org/officeDocument/2006/relationships/customXml" Target="../ink/ink472.xml"/><Relationship Id="rId164" Type="http://schemas.openxmlformats.org/officeDocument/2006/relationships/customXml" Target="../ink/ink493.xml"/><Relationship Id="rId371" Type="http://schemas.openxmlformats.org/officeDocument/2006/relationships/image" Target="../media/image4432.png"/><Relationship Id="rId427" Type="http://schemas.openxmlformats.org/officeDocument/2006/relationships/image" Target="../media/image4460.png"/><Relationship Id="rId469" Type="http://schemas.openxmlformats.org/officeDocument/2006/relationships/image" Target="../media/image4481.png"/><Relationship Id="rId26" Type="http://schemas.openxmlformats.org/officeDocument/2006/relationships/customXml" Target="../ink/ink424.xml"/><Relationship Id="rId231" Type="http://schemas.openxmlformats.org/officeDocument/2006/relationships/image" Target="../media/image4362.png"/><Relationship Id="rId273" Type="http://schemas.openxmlformats.org/officeDocument/2006/relationships/image" Target="../media/image4383.png"/><Relationship Id="rId329" Type="http://schemas.openxmlformats.org/officeDocument/2006/relationships/image" Target="../media/image4411.png"/><Relationship Id="rId480" Type="http://schemas.openxmlformats.org/officeDocument/2006/relationships/customXml" Target="../ink/ink651.xml"/><Relationship Id="rId68" Type="http://schemas.openxmlformats.org/officeDocument/2006/relationships/customXml" Target="../ink/ink445.xml"/><Relationship Id="rId133" Type="http://schemas.openxmlformats.org/officeDocument/2006/relationships/image" Target="../media/image4313.png"/><Relationship Id="rId175" Type="http://schemas.openxmlformats.org/officeDocument/2006/relationships/image" Target="../media/image4334.png"/><Relationship Id="rId340" Type="http://schemas.openxmlformats.org/officeDocument/2006/relationships/customXml" Target="../ink/ink581.xml"/><Relationship Id="rId200" Type="http://schemas.openxmlformats.org/officeDocument/2006/relationships/customXml" Target="../ink/ink511.xml"/><Relationship Id="rId382" Type="http://schemas.openxmlformats.org/officeDocument/2006/relationships/customXml" Target="../ink/ink602.xml"/><Relationship Id="rId438" Type="http://schemas.openxmlformats.org/officeDocument/2006/relationships/customXml" Target="../ink/ink630.xml"/><Relationship Id="rId242" Type="http://schemas.openxmlformats.org/officeDocument/2006/relationships/customXml" Target="../ink/ink532.xml"/><Relationship Id="rId284" Type="http://schemas.openxmlformats.org/officeDocument/2006/relationships/customXml" Target="../ink/ink553.xml"/><Relationship Id="rId491" Type="http://schemas.openxmlformats.org/officeDocument/2006/relationships/image" Target="../media/image4492.png"/><Relationship Id="rId505" Type="http://schemas.openxmlformats.org/officeDocument/2006/relationships/image" Target="../media/image4499.png"/><Relationship Id="rId37" Type="http://schemas.openxmlformats.org/officeDocument/2006/relationships/image" Target="../media/image4265.png"/><Relationship Id="rId79" Type="http://schemas.openxmlformats.org/officeDocument/2006/relationships/image" Target="../media/image4286.png"/><Relationship Id="rId102" Type="http://schemas.openxmlformats.org/officeDocument/2006/relationships/customXml" Target="../ink/ink462.xml"/><Relationship Id="rId144" Type="http://schemas.openxmlformats.org/officeDocument/2006/relationships/customXml" Target="../ink/ink483.xml"/><Relationship Id="rId90" Type="http://schemas.openxmlformats.org/officeDocument/2006/relationships/customXml" Target="../ink/ink456.xml"/><Relationship Id="rId186" Type="http://schemas.openxmlformats.org/officeDocument/2006/relationships/customXml" Target="../ink/ink504.xml"/><Relationship Id="rId351" Type="http://schemas.openxmlformats.org/officeDocument/2006/relationships/image" Target="../media/image4422.png"/><Relationship Id="rId393" Type="http://schemas.openxmlformats.org/officeDocument/2006/relationships/image" Target="../media/image4443.png"/><Relationship Id="rId407" Type="http://schemas.openxmlformats.org/officeDocument/2006/relationships/image" Target="../media/image4450.png"/><Relationship Id="rId449" Type="http://schemas.openxmlformats.org/officeDocument/2006/relationships/image" Target="../media/image4471.png"/><Relationship Id="rId211" Type="http://schemas.openxmlformats.org/officeDocument/2006/relationships/image" Target="../media/image4352.png"/><Relationship Id="rId253" Type="http://schemas.openxmlformats.org/officeDocument/2006/relationships/image" Target="../media/image4373.png"/><Relationship Id="rId295" Type="http://schemas.openxmlformats.org/officeDocument/2006/relationships/image" Target="../media/image4394.png"/><Relationship Id="rId309" Type="http://schemas.openxmlformats.org/officeDocument/2006/relationships/image" Target="../media/image4401.png"/><Relationship Id="rId460" Type="http://schemas.openxmlformats.org/officeDocument/2006/relationships/customXml" Target="../ink/ink641.xml"/><Relationship Id="rId516" Type="http://schemas.openxmlformats.org/officeDocument/2006/relationships/customXml" Target="../ink/ink669.xml"/><Relationship Id="rId48" Type="http://schemas.openxmlformats.org/officeDocument/2006/relationships/customXml" Target="../ink/ink435.xml"/><Relationship Id="rId113" Type="http://schemas.openxmlformats.org/officeDocument/2006/relationships/image" Target="../media/image4303.png"/><Relationship Id="rId320" Type="http://schemas.openxmlformats.org/officeDocument/2006/relationships/customXml" Target="../ink/ink571.xml"/><Relationship Id="rId155" Type="http://schemas.openxmlformats.org/officeDocument/2006/relationships/image" Target="../media/image4324.png"/><Relationship Id="rId197" Type="http://schemas.openxmlformats.org/officeDocument/2006/relationships/image" Target="../media/image4345.png"/><Relationship Id="rId362" Type="http://schemas.openxmlformats.org/officeDocument/2006/relationships/customXml" Target="../ink/ink592.xml"/><Relationship Id="rId418" Type="http://schemas.openxmlformats.org/officeDocument/2006/relationships/customXml" Target="../ink/ink620.xml"/><Relationship Id="rId222" Type="http://schemas.openxmlformats.org/officeDocument/2006/relationships/customXml" Target="../ink/ink522.xml"/><Relationship Id="rId264" Type="http://schemas.openxmlformats.org/officeDocument/2006/relationships/customXml" Target="../ink/ink543.xml"/><Relationship Id="rId471" Type="http://schemas.openxmlformats.org/officeDocument/2006/relationships/image" Target="../media/image4482.png"/><Relationship Id="rId17" Type="http://schemas.openxmlformats.org/officeDocument/2006/relationships/image" Target="../media/image4255.png"/><Relationship Id="rId59" Type="http://schemas.openxmlformats.org/officeDocument/2006/relationships/image" Target="../media/image4276.png"/><Relationship Id="rId124" Type="http://schemas.openxmlformats.org/officeDocument/2006/relationships/customXml" Target="../ink/ink473.xml"/><Relationship Id="rId70" Type="http://schemas.openxmlformats.org/officeDocument/2006/relationships/customXml" Target="../ink/ink446.xml"/><Relationship Id="rId166" Type="http://schemas.openxmlformats.org/officeDocument/2006/relationships/customXml" Target="../ink/ink494.xml"/><Relationship Id="rId331" Type="http://schemas.openxmlformats.org/officeDocument/2006/relationships/image" Target="../media/image4412.png"/><Relationship Id="rId373" Type="http://schemas.openxmlformats.org/officeDocument/2006/relationships/image" Target="../media/image4433.png"/><Relationship Id="rId429" Type="http://schemas.openxmlformats.org/officeDocument/2006/relationships/image" Target="../media/image446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363.png"/><Relationship Id="rId440" Type="http://schemas.openxmlformats.org/officeDocument/2006/relationships/customXml" Target="../ink/ink631.xml"/><Relationship Id="rId28" Type="http://schemas.openxmlformats.org/officeDocument/2006/relationships/customXml" Target="../ink/ink425.xml"/><Relationship Id="rId275" Type="http://schemas.openxmlformats.org/officeDocument/2006/relationships/image" Target="../media/image4384.png"/><Relationship Id="rId300" Type="http://schemas.openxmlformats.org/officeDocument/2006/relationships/customXml" Target="../ink/ink561.xml"/><Relationship Id="rId482" Type="http://schemas.openxmlformats.org/officeDocument/2006/relationships/customXml" Target="../ink/ink652.xml"/><Relationship Id="rId81" Type="http://schemas.openxmlformats.org/officeDocument/2006/relationships/image" Target="../media/image4287.png"/><Relationship Id="rId135" Type="http://schemas.openxmlformats.org/officeDocument/2006/relationships/image" Target="../media/image4314.png"/><Relationship Id="rId177" Type="http://schemas.openxmlformats.org/officeDocument/2006/relationships/image" Target="../media/image4335.png"/><Relationship Id="rId342" Type="http://schemas.openxmlformats.org/officeDocument/2006/relationships/customXml" Target="../ink/ink582.xml"/><Relationship Id="rId384" Type="http://schemas.openxmlformats.org/officeDocument/2006/relationships/customXml" Target="../ink/ink603.xml"/><Relationship Id="rId202" Type="http://schemas.openxmlformats.org/officeDocument/2006/relationships/customXml" Target="../ink/ink512.xml"/><Relationship Id="rId244" Type="http://schemas.openxmlformats.org/officeDocument/2006/relationships/customXml" Target="../ink/ink533.xml"/><Relationship Id="rId39" Type="http://schemas.openxmlformats.org/officeDocument/2006/relationships/image" Target="../media/image4266.png"/><Relationship Id="rId286" Type="http://schemas.openxmlformats.org/officeDocument/2006/relationships/customXml" Target="../ink/ink554.xml"/><Relationship Id="rId451" Type="http://schemas.openxmlformats.org/officeDocument/2006/relationships/image" Target="../media/image4472.png"/><Relationship Id="rId493" Type="http://schemas.openxmlformats.org/officeDocument/2006/relationships/image" Target="../media/image4493.png"/><Relationship Id="rId507" Type="http://schemas.openxmlformats.org/officeDocument/2006/relationships/image" Target="../media/image4500.png"/><Relationship Id="rId50" Type="http://schemas.openxmlformats.org/officeDocument/2006/relationships/customXml" Target="../ink/ink436.xml"/><Relationship Id="rId104" Type="http://schemas.openxmlformats.org/officeDocument/2006/relationships/customXml" Target="../ink/ink463.xml"/><Relationship Id="rId146" Type="http://schemas.openxmlformats.org/officeDocument/2006/relationships/customXml" Target="../ink/ink484.xml"/><Relationship Id="rId188" Type="http://schemas.openxmlformats.org/officeDocument/2006/relationships/customXml" Target="../ink/ink505.xml"/><Relationship Id="rId311" Type="http://schemas.openxmlformats.org/officeDocument/2006/relationships/image" Target="../media/image4402.png"/><Relationship Id="rId353" Type="http://schemas.openxmlformats.org/officeDocument/2006/relationships/image" Target="../media/image4423.png"/><Relationship Id="rId395" Type="http://schemas.openxmlformats.org/officeDocument/2006/relationships/image" Target="../media/image4444.png"/><Relationship Id="rId409" Type="http://schemas.openxmlformats.org/officeDocument/2006/relationships/image" Target="../media/image4451.png"/><Relationship Id="rId92" Type="http://schemas.openxmlformats.org/officeDocument/2006/relationships/customXml" Target="../ink/ink457.xml"/><Relationship Id="rId213" Type="http://schemas.openxmlformats.org/officeDocument/2006/relationships/image" Target="../media/image4353.png"/><Relationship Id="rId420" Type="http://schemas.openxmlformats.org/officeDocument/2006/relationships/customXml" Target="../ink/ink621.xml"/><Relationship Id="rId255" Type="http://schemas.openxmlformats.org/officeDocument/2006/relationships/image" Target="../media/image4374.png"/><Relationship Id="rId297" Type="http://schemas.openxmlformats.org/officeDocument/2006/relationships/image" Target="../media/image4395.png"/><Relationship Id="rId462" Type="http://schemas.openxmlformats.org/officeDocument/2006/relationships/customXml" Target="../ink/ink642.xml"/><Relationship Id="rId518" Type="http://schemas.openxmlformats.org/officeDocument/2006/relationships/customXml" Target="../ink/ink670.xml"/><Relationship Id="rId115" Type="http://schemas.openxmlformats.org/officeDocument/2006/relationships/image" Target="../media/image4304.png"/><Relationship Id="rId157" Type="http://schemas.openxmlformats.org/officeDocument/2006/relationships/image" Target="../media/image4325.png"/><Relationship Id="rId322" Type="http://schemas.openxmlformats.org/officeDocument/2006/relationships/customXml" Target="../ink/ink572.xml"/><Relationship Id="rId364" Type="http://schemas.openxmlformats.org/officeDocument/2006/relationships/customXml" Target="../ink/ink593.xml"/><Relationship Id="rId61" Type="http://schemas.openxmlformats.org/officeDocument/2006/relationships/image" Target="../media/image4277.png"/><Relationship Id="rId199" Type="http://schemas.openxmlformats.org/officeDocument/2006/relationships/image" Target="../media/image4346.png"/><Relationship Id="rId19" Type="http://schemas.openxmlformats.org/officeDocument/2006/relationships/image" Target="../media/image4256.png"/><Relationship Id="rId224" Type="http://schemas.openxmlformats.org/officeDocument/2006/relationships/customXml" Target="../ink/ink523.xml"/><Relationship Id="rId266" Type="http://schemas.openxmlformats.org/officeDocument/2006/relationships/customXml" Target="../ink/ink544.xml"/><Relationship Id="rId431" Type="http://schemas.openxmlformats.org/officeDocument/2006/relationships/image" Target="../media/image4462.png"/><Relationship Id="rId473" Type="http://schemas.openxmlformats.org/officeDocument/2006/relationships/image" Target="../media/image4483.png"/><Relationship Id="rId30" Type="http://schemas.openxmlformats.org/officeDocument/2006/relationships/customXml" Target="../ink/ink426.xml"/><Relationship Id="rId126" Type="http://schemas.openxmlformats.org/officeDocument/2006/relationships/customXml" Target="../ink/ink474.xml"/><Relationship Id="rId168" Type="http://schemas.openxmlformats.org/officeDocument/2006/relationships/customXml" Target="../ink/ink495.xml"/><Relationship Id="rId333" Type="http://schemas.openxmlformats.org/officeDocument/2006/relationships/image" Target="../media/image4413.png"/><Relationship Id="rId72" Type="http://schemas.openxmlformats.org/officeDocument/2006/relationships/customXml" Target="../ink/ink447.xml"/><Relationship Id="rId375" Type="http://schemas.openxmlformats.org/officeDocument/2006/relationships/image" Target="../media/image4434.png"/><Relationship Id="rId3" Type="http://schemas.openxmlformats.org/officeDocument/2006/relationships/image" Target="../media/image4248.png"/><Relationship Id="rId235" Type="http://schemas.openxmlformats.org/officeDocument/2006/relationships/image" Target="../media/image4364.png"/><Relationship Id="rId277" Type="http://schemas.openxmlformats.org/officeDocument/2006/relationships/image" Target="../media/image4385.png"/><Relationship Id="rId400" Type="http://schemas.openxmlformats.org/officeDocument/2006/relationships/customXml" Target="../ink/ink611.xml"/><Relationship Id="rId442" Type="http://schemas.openxmlformats.org/officeDocument/2006/relationships/customXml" Target="../ink/ink632.xml"/><Relationship Id="rId484" Type="http://schemas.openxmlformats.org/officeDocument/2006/relationships/customXml" Target="../ink/ink653.xml"/><Relationship Id="rId137" Type="http://schemas.openxmlformats.org/officeDocument/2006/relationships/image" Target="../media/image4315.png"/><Relationship Id="rId302" Type="http://schemas.openxmlformats.org/officeDocument/2006/relationships/customXml" Target="../ink/ink562.xml"/><Relationship Id="rId344" Type="http://schemas.openxmlformats.org/officeDocument/2006/relationships/customXml" Target="../ink/ink583.xml"/><Relationship Id="rId41" Type="http://schemas.openxmlformats.org/officeDocument/2006/relationships/image" Target="../media/image4267.png"/><Relationship Id="rId83" Type="http://schemas.openxmlformats.org/officeDocument/2006/relationships/image" Target="../media/image4288.png"/><Relationship Id="rId179" Type="http://schemas.openxmlformats.org/officeDocument/2006/relationships/image" Target="../media/image4336.png"/><Relationship Id="rId386" Type="http://schemas.openxmlformats.org/officeDocument/2006/relationships/customXml" Target="../ink/ink604.xml"/><Relationship Id="rId190" Type="http://schemas.openxmlformats.org/officeDocument/2006/relationships/customXml" Target="../ink/ink506.xml"/><Relationship Id="rId204" Type="http://schemas.openxmlformats.org/officeDocument/2006/relationships/customXml" Target="../ink/ink513.xml"/><Relationship Id="rId246" Type="http://schemas.openxmlformats.org/officeDocument/2006/relationships/customXml" Target="../ink/ink534.xml"/><Relationship Id="rId288" Type="http://schemas.openxmlformats.org/officeDocument/2006/relationships/customXml" Target="../ink/ink555.xml"/><Relationship Id="rId411" Type="http://schemas.openxmlformats.org/officeDocument/2006/relationships/image" Target="../media/image4452.png"/><Relationship Id="rId453" Type="http://schemas.openxmlformats.org/officeDocument/2006/relationships/image" Target="../media/image4473.png"/><Relationship Id="rId509" Type="http://schemas.openxmlformats.org/officeDocument/2006/relationships/image" Target="../media/image4501.png"/><Relationship Id="rId106" Type="http://schemas.openxmlformats.org/officeDocument/2006/relationships/customXml" Target="../ink/ink464.xml"/><Relationship Id="rId313" Type="http://schemas.openxmlformats.org/officeDocument/2006/relationships/image" Target="../media/image4403.png"/><Relationship Id="rId495" Type="http://schemas.openxmlformats.org/officeDocument/2006/relationships/image" Target="../media/image4494.png"/><Relationship Id="rId10" Type="http://schemas.openxmlformats.org/officeDocument/2006/relationships/customXml" Target="../ink/ink416.xml"/><Relationship Id="rId52" Type="http://schemas.openxmlformats.org/officeDocument/2006/relationships/customXml" Target="../ink/ink437.xml"/><Relationship Id="rId94" Type="http://schemas.openxmlformats.org/officeDocument/2006/relationships/customXml" Target="../ink/ink458.xml"/><Relationship Id="rId148" Type="http://schemas.openxmlformats.org/officeDocument/2006/relationships/customXml" Target="../ink/ink485.xml"/><Relationship Id="rId355" Type="http://schemas.openxmlformats.org/officeDocument/2006/relationships/image" Target="../media/image4424.png"/><Relationship Id="rId397" Type="http://schemas.openxmlformats.org/officeDocument/2006/relationships/image" Target="../media/image4445.png"/><Relationship Id="rId520" Type="http://schemas.openxmlformats.org/officeDocument/2006/relationships/customXml" Target="../ink/ink671.xml"/><Relationship Id="rId215" Type="http://schemas.openxmlformats.org/officeDocument/2006/relationships/image" Target="../media/image4354.png"/><Relationship Id="rId257" Type="http://schemas.openxmlformats.org/officeDocument/2006/relationships/image" Target="../media/image4375.png"/><Relationship Id="rId422" Type="http://schemas.openxmlformats.org/officeDocument/2006/relationships/customXml" Target="../ink/ink622.xml"/><Relationship Id="rId464" Type="http://schemas.openxmlformats.org/officeDocument/2006/relationships/customXml" Target="../ink/ink643.xml"/><Relationship Id="rId299" Type="http://schemas.openxmlformats.org/officeDocument/2006/relationships/image" Target="../media/image4396.png"/><Relationship Id="rId63" Type="http://schemas.openxmlformats.org/officeDocument/2006/relationships/image" Target="../media/image4278.png"/><Relationship Id="rId159" Type="http://schemas.openxmlformats.org/officeDocument/2006/relationships/image" Target="../media/image4326.png"/><Relationship Id="rId366" Type="http://schemas.openxmlformats.org/officeDocument/2006/relationships/customXml" Target="../ink/ink594.xml"/><Relationship Id="rId226" Type="http://schemas.openxmlformats.org/officeDocument/2006/relationships/customXml" Target="../ink/ink524.xml"/><Relationship Id="rId433" Type="http://schemas.openxmlformats.org/officeDocument/2006/relationships/image" Target="../media/image4463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67.png"/><Relationship Id="rId671" Type="http://schemas.openxmlformats.org/officeDocument/2006/relationships/image" Target="../media/image4843.png"/><Relationship Id="rId21" Type="http://schemas.openxmlformats.org/officeDocument/2006/relationships/image" Target="../media/image4519.png"/><Relationship Id="rId324" Type="http://schemas.openxmlformats.org/officeDocument/2006/relationships/customXml" Target="../ink/ink835.xml"/><Relationship Id="rId531" Type="http://schemas.openxmlformats.org/officeDocument/2006/relationships/image" Target="../media/image4773.png"/><Relationship Id="rId629" Type="http://schemas.openxmlformats.org/officeDocument/2006/relationships/image" Target="../media/image4822.png"/><Relationship Id="rId170" Type="http://schemas.openxmlformats.org/officeDocument/2006/relationships/customXml" Target="../ink/ink758.xml"/><Relationship Id="rId268" Type="http://schemas.openxmlformats.org/officeDocument/2006/relationships/customXml" Target="../ink/ink807.xml"/><Relationship Id="rId475" Type="http://schemas.openxmlformats.org/officeDocument/2006/relationships/image" Target="../media/image4745.png"/><Relationship Id="rId682" Type="http://schemas.openxmlformats.org/officeDocument/2006/relationships/customXml" Target="../ink/ink1014.xml"/><Relationship Id="rId32" Type="http://schemas.openxmlformats.org/officeDocument/2006/relationships/customXml" Target="../ink/ink689.xml"/><Relationship Id="rId128" Type="http://schemas.openxmlformats.org/officeDocument/2006/relationships/customXml" Target="../ink/ink737.xml"/><Relationship Id="rId335" Type="http://schemas.openxmlformats.org/officeDocument/2006/relationships/image" Target="../media/image4676.png"/><Relationship Id="rId542" Type="http://schemas.openxmlformats.org/officeDocument/2006/relationships/customXml" Target="../ink/ink944.xml"/><Relationship Id="rId181" Type="http://schemas.openxmlformats.org/officeDocument/2006/relationships/image" Target="../media/image4599.png"/><Relationship Id="rId402" Type="http://schemas.openxmlformats.org/officeDocument/2006/relationships/customXml" Target="../ink/ink874.xml"/><Relationship Id="rId279" Type="http://schemas.openxmlformats.org/officeDocument/2006/relationships/image" Target="../media/image4648.png"/><Relationship Id="rId486" Type="http://schemas.openxmlformats.org/officeDocument/2006/relationships/customXml" Target="../ink/ink916.xml"/><Relationship Id="rId693" Type="http://schemas.openxmlformats.org/officeDocument/2006/relationships/image" Target="../media/image142.png"/><Relationship Id="rId707" Type="http://schemas.openxmlformats.org/officeDocument/2006/relationships/image" Target="../media/image149.png"/><Relationship Id="rId43" Type="http://schemas.openxmlformats.org/officeDocument/2006/relationships/image" Target="../media/image4530.png"/><Relationship Id="rId139" Type="http://schemas.openxmlformats.org/officeDocument/2006/relationships/image" Target="../media/image4578.png"/><Relationship Id="rId346" Type="http://schemas.openxmlformats.org/officeDocument/2006/relationships/customXml" Target="../ink/ink846.xml"/><Relationship Id="rId553" Type="http://schemas.openxmlformats.org/officeDocument/2006/relationships/image" Target="../media/image4784.png"/><Relationship Id="rId192" Type="http://schemas.openxmlformats.org/officeDocument/2006/relationships/customXml" Target="../ink/ink769.xml"/><Relationship Id="rId206" Type="http://schemas.openxmlformats.org/officeDocument/2006/relationships/customXml" Target="../ink/ink776.xml"/><Relationship Id="rId413" Type="http://schemas.openxmlformats.org/officeDocument/2006/relationships/image" Target="../media/image4714.png"/><Relationship Id="rId497" Type="http://schemas.openxmlformats.org/officeDocument/2006/relationships/image" Target="../media/image4756.png"/><Relationship Id="rId620" Type="http://schemas.openxmlformats.org/officeDocument/2006/relationships/customXml" Target="../ink/ink983.xml"/><Relationship Id="rId357" Type="http://schemas.openxmlformats.org/officeDocument/2006/relationships/image" Target="../media/image4687.png"/><Relationship Id="rId54" Type="http://schemas.openxmlformats.org/officeDocument/2006/relationships/customXml" Target="../ink/ink700.xml"/><Relationship Id="rId217" Type="http://schemas.openxmlformats.org/officeDocument/2006/relationships/image" Target="../media/image4617.png"/><Relationship Id="rId564" Type="http://schemas.openxmlformats.org/officeDocument/2006/relationships/customXml" Target="../ink/ink955.xml"/><Relationship Id="rId424" Type="http://schemas.openxmlformats.org/officeDocument/2006/relationships/customXml" Target="../ink/ink885.xml"/><Relationship Id="rId631" Type="http://schemas.openxmlformats.org/officeDocument/2006/relationships/image" Target="../media/image4823.png"/><Relationship Id="rId270" Type="http://schemas.openxmlformats.org/officeDocument/2006/relationships/customXml" Target="../ink/ink808.xml"/><Relationship Id="rId65" Type="http://schemas.openxmlformats.org/officeDocument/2006/relationships/image" Target="../media/image4541.png"/><Relationship Id="rId130" Type="http://schemas.openxmlformats.org/officeDocument/2006/relationships/customXml" Target="../ink/ink738.xml"/><Relationship Id="rId368" Type="http://schemas.openxmlformats.org/officeDocument/2006/relationships/customXml" Target="../ink/ink857.xml"/><Relationship Id="rId575" Type="http://schemas.openxmlformats.org/officeDocument/2006/relationships/image" Target="../media/image4795.png"/><Relationship Id="rId228" Type="http://schemas.openxmlformats.org/officeDocument/2006/relationships/customXml" Target="../ink/ink787.xml"/><Relationship Id="rId435" Type="http://schemas.openxmlformats.org/officeDocument/2006/relationships/image" Target="../media/image4725.png"/><Relationship Id="rId642" Type="http://schemas.openxmlformats.org/officeDocument/2006/relationships/customXml" Target="../ink/ink994.xml"/><Relationship Id="rId281" Type="http://schemas.openxmlformats.org/officeDocument/2006/relationships/image" Target="../media/image4649.png"/><Relationship Id="rId502" Type="http://schemas.openxmlformats.org/officeDocument/2006/relationships/customXml" Target="../ink/ink924.xml"/><Relationship Id="rId76" Type="http://schemas.openxmlformats.org/officeDocument/2006/relationships/customXml" Target="../ink/ink711.xml"/><Relationship Id="rId141" Type="http://schemas.openxmlformats.org/officeDocument/2006/relationships/image" Target="../media/image4579.png"/><Relationship Id="rId379" Type="http://schemas.openxmlformats.org/officeDocument/2006/relationships/image" Target="../media/image4697.png"/><Relationship Id="rId586" Type="http://schemas.openxmlformats.org/officeDocument/2006/relationships/customXml" Target="../ink/ink966.xml"/><Relationship Id="rId7" Type="http://schemas.openxmlformats.org/officeDocument/2006/relationships/image" Target="../media/image4512.png"/><Relationship Id="rId239" Type="http://schemas.openxmlformats.org/officeDocument/2006/relationships/image" Target="../media/image4628.png"/><Relationship Id="rId446" Type="http://schemas.openxmlformats.org/officeDocument/2006/relationships/customXml" Target="../ink/ink896.xml"/><Relationship Id="rId653" Type="http://schemas.openxmlformats.org/officeDocument/2006/relationships/image" Target="../media/image4834.png"/><Relationship Id="rId292" Type="http://schemas.openxmlformats.org/officeDocument/2006/relationships/customXml" Target="../ink/ink819.xml"/><Relationship Id="rId306" Type="http://schemas.openxmlformats.org/officeDocument/2006/relationships/customXml" Target="../ink/ink826.xml"/><Relationship Id="rId87" Type="http://schemas.openxmlformats.org/officeDocument/2006/relationships/image" Target="../media/image4552.png"/><Relationship Id="rId513" Type="http://schemas.openxmlformats.org/officeDocument/2006/relationships/image" Target="../media/image4764.png"/><Relationship Id="rId597" Type="http://schemas.openxmlformats.org/officeDocument/2006/relationships/image" Target="../media/image4806.png"/><Relationship Id="rId152" Type="http://schemas.openxmlformats.org/officeDocument/2006/relationships/customXml" Target="../ink/ink749.xml"/><Relationship Id="rId457" Type="http://schemas.openxmlformats.org/officeDocument/2006/relationships/image" Target="../media/image4736.png"/><Relationship Id="rId664" Type="http://schemas.openxmlformats.org/officeDocument/2006/relationships/customXml" Target="../ink/ink1005.xml"/><Relationship Id="rId14" Type="http://schemas.openxmlformats.org/officeDocument/2006/relationships/customXml" Target="../ink/ink680.xml"/><Relationship Id="rId317" Type="http://schemas.openxmlformats.org/officeDocument/2006/relationships/image" Target="../media/image4667.png"/><Relationship Id="rId524" Type="http://schemas.openxmlformats.org/officeDocument/2006/relationships/customXml" Target="../ink/ink935.xml"/><Relationship Id="rId98" Type="http://schemas.openxmlformats.org/officeDocument/2006/relationships/customXml" Target="../ink/ink722.xml"/><Relationship Id="rId163" Type="http://schemas.openxmlformats.org/officeDocument/2006/relationships/image" Target="../media/image4590.png"/><Relationship Id="rId370" Type="http://schemas.openxmlformats.org/officeDocument/2006/relationships/customXml" Target="../ink/ink858.xml"/><Relationship Id="rId230" Type="http://schemas.openxmlformats.org/officeDocument/2006/relationships/customXml" Target="../ink/ink788.xml"/><Relationship Id="rId468" Type="http://schemas.openxmlformats.org/officeDocument/2006/relationships/customXml" Target="../ink/ink907.xml"/><Relationship Id="rId675" Type="http://schemas.openxmlformats.org/officeDocument/2006/relationships/image" Target="../media/image4845.png"/><Relationship Id="rId25" Type="http://schemas.openxmlformats.org/officeDocument/2006/relationships/image" Target="../media/image4521.png"/><Relationship Id="rId328" Type="http://schemas.openxmlformats.org/officeDocument/2006/relationships/customXml" Target="../ink/ink837.xml"/><Relationship Id="rId535" Type="http://schemas.openxmlformats.org/officeDocument/2006/relationships/image" Target="../media/image4775.png"/><Relationship Id="rId174" Type="http://schemas.openxmlformats.org/officeDocument/2006/relationships/customXml" Target="../ink/ink760.xml"/><Relationship Id="rId381" Type="http://schemas.openxmlformats.org/officeDocument/2006/relationships/image" Target="../media/image4698.png"/><Relationship Id="rId602" Type="http://schemas.openxmlformats.org/officeDocument/2006/relationships/customXml" Target="../ink/ink974.xml"/><Relationship Id="rId241" Type="http://schemas.openxmlformats.org/officeDocument/2006/relationships/image" Target="../media/image4629.png"/><Relationship Id="rId479" Type="http://schemas.openxmlformats.org/officeDocument/2006/relationships/image" Target="../media/image4747.png"/><Relationship Id="rId686" Type="http://schemas.openxmlformats.org/officeDocument/2006/relationships/customXml" Target="../ink/ink1016.xml"/><Relationship Id="rId36" Type="http://schemas.openxmlformats.org/officeDocument/2006/relationships/customXml" Target="../ink/ink691.xml"/><Relationship Id="rId339" Type="http://schemas.openxmlformats.org/officeDocument/2006/relationships/image" Target="../media/image4678.png"/><Relationship Id="rId546" Type="http://schemas.openxmlformats.org/officeDocument/2006/relationships/customXml" Target="../ink/ink946.xml"/><Relationship Id="rId101" Type="http://schemas.openxmlformats.org/officeDocument/2006/relationships/image" Target="../media/image4559.png"/><Relationship Id="rId185" Type="http://schemas.openxmlformats.org/officeDocument/2006/relationships/image" Target="../media/image4601.png"/><Relationship Id="rId406" Type="http://schemas.openxmlformats.org/officeDocument/2006/relationships/customXml" Target="../ink/ink876.xml"/><Relationship Id="rId392" Type="http://schemas.openxmlformats.org/officeDocument/2006/relationships/customXml" Target="../ink/ink869.xml"/><Relationship Id="rId613" Type="http://schemas.openxmlformats.org/officeDocument/2006/relationships/image" Target="../media/image4814.png"/><Relationship Id="rId697" Type="http://schemas.openxmlformats.org/officeDocument/2006/relationships/image" Target="../media/image144.png"/><Relationship Id="rId252" Type="http://schemas.openxmlformats.org/officeDocument/2006/relationships/customXml" Target="../ink/ink799.xml"/><Relationship Id="rId47" Type="http://schemas.openxmlformats.org/officeDocument/2006/relationships/image" Target="../media/image4532.png"/><Relationship Id="rId112" Type="http://schemas.openxmlformats.org/officeDocument/2006/relationships/customXml" Target="../ink/ink729.xml"/><Relationship Id="rId557" Type="http://schemas.openxmlformats.org/officeDocument/2006/relationships/image" Target="../media/image4786.png"/><Relationship Id="rId196" Type="http://schemas.openxmlformats.org/officeDocument/2006/relationships/customXml" Target="../ink/ink771.xml"/><Relationship Id="rId417" Type="http://schemas.openxmlformats.org/officeDocument/2006/relationships/image" Target="../media/image4716.png"/><Relationship Id="rId624" Type="http://schemas.openxmlformats.org/officeDocument/2006/relationships/customXml" Target="../ink/ink985.xml"/><Relationship Id="rId263" Type="http://schemas.openxmlformats.org/officeDocument/2006/relationships/image" Target="../media/image4640.png"/><Relationship Id="rId470" Type="http://schemas.openxmlformats.org/officeDocument/2006/relationships/customXml" Target="../ink/ink908.xml"/><Relationship Id="rId58" Type="http://schemas.openxmlformats.org/officeDocument/2006/relationships/customXml" Target="../ink/ink702.xml"/><Relationship Id="rId123" Type="http://schemas.openxmlformats.org/officeDocument/2006/relationships/image" Target="../media/image4570.png"/><Relationship Id="rId330" Type="http://schemas.openxmlformats.org/officeDocument/2006/relationships/customXml" Target="../ink/ink838.xml"/><Relationship Id="rId568" Type="http://schemas.openxmlformats.org/officeDocument/2006/relationships/customXml" Target="../ink/ink957.xml"/><Relationship Id="rId428" Type="http://schemas.openxmlformats.org/officeDocument/2006/relationships/customXml" Target="../ink/ink887.xml"/><Relationship Id="rId635" Type="http://schemas.openxmlformats.org/officeDocument/2006/relationships/image" Target="../media/image4825.png"/><Relationship Id="rId274" Type="http://schemas.openxmlformats.org/officeDocument/2006/relationships/customXml" Target="../ink/ink810.xml"/><Relationship Id="rId481" Type="http://schemas.openxmlformats.org/officeDocument/2006/relationships/image" Target="../media/image4748.png"/><Relationship Id="rId702" Type="http://schemas.openxmlformats.org/officeDocument/2006/relationships/customXml" Target="../ink/ink1024.xml"/><Relationship Id="rId69" Type="http://schemas.openxmlformats.org/officeDocument/2006/relationships/image" Target="../media/image4543.png"/><Relationship Id="rId134" Type="http://schemas.openxmlformats.org/officeDocument/2006/relationships/customXml" Target="../ink/ink740.xml"/><Relationship Id="rId579" Type="http://schemas.openxmlformats.org/officeDocument/2006/relationships/image" Target="../media/image4797.png"/><Relationship Id="rId341" Type="http://schemas.openxmlformats.org/officeDocument/2006/relationships/image" Target="../media/image4679.png"/><Relationship Id="rId439" Type="http://schemas.openxmlformats.org/officeDocument/2006/relationships/image" Target="../media/image4727.png"/><Relationship Id="rId646" Type="http://schemas.openxmlformats.org/officeDocument/2006/relationships/customXml" Target="../ink/ink996.xml"/><Relationship Id="rId201" Type="http://schemas.openxmlformats.org/officeDocument/2006/relationships/image" Target="../media/image4609.png"/><Relationship Id="rId285" Type="http://schemas.openxmlformats.org/officeDocument/2006/relationships/image" Target="../media/image4651.png"/><Relationship Id="rId506" Type="http://schemas.openxmlformats.org/officeDocument/2006/relationships/customXml" Target="../ink/ink926.xml"/><Relationship Id="rId492" Type="http://schemas.openxmlformats.org/officeDocument/2006/relationships/customXml" Target="../ink/ink919.xml"/><Relationship Id="rId713" Type="http://schemas.openxmlformats.org/officeDocument/2006/relationships/image" Target="../media/image152.png"/><Relationship Id="rId145" Type="http://schemas.openxmlformats.org/officeDocument/2006/relationships/image" Target="../media/image4581.png"/><Relationship Id="rId352" Type="http://schemas.openxmlformats.org/officeDocument/2006/relationships/customXml" Target="../ink/ink849.xml"/><Relationship Id="rId212" Type="http://schemas.openxmlformats.org/officeDocument/2006/relationships/customXml" Target="../ink/ink779.xml"/><Relationship Id="rId657" Type="http://schemas.openxmlformats.org/officeDocument/2006/relationships/image" Target="../media/image4836.png"/><Relationship Id="rId296" Type="http://schemas.openxmlformats.org/officeDocument/2006/relationships/customXml" Target="../ink/ink821.xml"/><Relationship Id="rId517" Type="http://schemas.openxmlformats.org/officeDocument/2006/relationships/image" Target="../media/image4766.png"/><Relationship Id="rId60" Type="http://schemas.openxmlformats.org/officeDocument/2006/relationships/customXml" Target="../ink/ink703.xml"/><Relationship Id="rId156" Type="http://schemas.openxmlformats.org/officeDocument/2006/relationships/customXml" Target="../ink/ink751.xml"/><Relationship Id="rId363" Type="http://schemas.openxmlformats.org/officeDocument/2006/relationships/image" Target="../media/image4689.png"/><Relationship Id="rId570" Type="http://schemas.openxmlformats.org/officeDocument/2006/relationships/customXml" Target="../ink/ink958.xml"/><Relationship Id="rId223" Type="http://schemas.openxmlformats.org/officeDocument/2006/relationships/image" Target="../media/image4620.png"/><Relationship Id="rId430" Type="http://schemas.openxmlformats.org/officeDocument/2006/relationships/customXml" Target="../ink/ink888.xml"/><Relationship Id="rId668" Type="http://schemas.openxmlformats.org/officeDocument/2006/relationships/customXml" Target="../ink/ink1007.xml"/><Relationship Id="rId18" Type="http://schemas.openxmlformats.org/officeDocument/2006/relationships/customXml" Target="../ink/ink682.xml"/><Relationship Id="rId528" Type="http://schemas.openxmlformats.org/officeDocument/2006/relationships/customXml" Target="../ink/ink937.xml"/><Relationship Id="rId167" Type="http://schemas.openxmlformats.org/officeDocument/2006/relationships/image" Target="../media/image4592.png"/><Relationship Id="rId374" Type="http://schemas.openxmlformats.org/officeDocument/2006/relationships/customXml" Target="../ink/ink860.xml"/><Relationship Id="rId581" Type="http://schemas.openxmlformats.org/officeDocument/2006/relationships/image" Target="../media/image4798.png"/><Relationship Id="rId71" Type="http://schemas.openxmlformats.org/officeDocument/2006/relationships/image" Target="../media/image4544.png"/><Relationship Id="rId234" Type="http://schemas.openxmlformats.org/officeDocument/2006/relationships/customXml" Target="../ink/ink790.xml"/><Relationship Id="rId679" Type="http://schemas.openxmlformats.org/officeDocument/2006/relationships/image" Target="../media/image4847.png"/><Relationship Id="rId2" Type="http://schemas.openxmlformats.org/officeDocument/2006/relationships/customXml" Target="../ink/ink674.xml"/><Relationship Id="rId29" Type="http://schemas.openxmlformats.org/officeDocument/2006/relationships/image" Target="../media/image4523.png"/><Relationship Id="rId276" Type="http://schemas.openxmlformats.org/officeDocument/2006/relationships/customXml" Target="../ink/ink811.xml"/><Relationship Id="rId441" Type="http://schemas.openxmlformats.org/officeDocument/2006/relationships/image" Target="../media/image4728.png"/><Relationship Id="rId483" Type="http://schemas.openxmlformats.org/officeDocument/2006/relationships/image" Target="../media/image4749.png"/><Relationship Id="rId539" Type="http://schemas.openxmlformats.org/officeDocument/2006/relationships/image" Target="../media/image4777.png"/><Relationship Id="rId690" Type="http://schemas.openxmlformats.org/officeDocument/2006/relationships/customXml" Target="../ink/ink1018.xml"/><Relationship Id="rId704" Type="http://schemas.openxmlformats.org/officeDocument/2006/relationships/customXml" Target="../ink/ink1025.xml"/><Relationship Id="rId40" Type="http://schemas.openxmlformats.org/officeDocument/2006/relationships/customXml" Target="../ink/ink693.xml"/><Relationship Id="rId136" Type="http://schemas.openxmlformats.org/officeDocument/2006/relationships/customXml" Target="../ink/ink741.xml"/><Relationship Id="rId178" Type="http://schemas.openxmlformats.org/officeDocument/2006/relationships/customXml" Target="../ink/ink762.xml"/><Relationship Id="rId301" Type="http://schemas.openxmlformats.org/officeDocument/2006/relationships/image" Target="../media/image4659.png"/><Relationship Id="rId343" Type="http://schemas.openxmlformats.org/officeDocument/2006/relationships/image" Target="../media/image4680.png"/><Relationship Id="rId550" Type="http://schemas.openxmlformats.org/officeDocument/2006/relationships/customXml" Target="../ink/ink948.xml"/><Relationship Id="rId82" Type="http://schemas.openxmlformats.org/officeDocument/2006/relationships/customXml" Target="../ink/ink714.xml"/><Relationship Id="rId203" Type="http://schemas.openxmlformats.org/officeDocument/2006/relationships/image" Target="../media/image4610.png"/><Relationship Id="rId385" Type="http://schemas.openxmlformats.org/officeDocument/2006/relationships/image" Target="../media/image4700.png"/><Relationship Id="rId592" Type="http://schemas.openxmlformats.org/officeDocument/2006/relationships/customXml" Target="../ink/ink969.xml"/><Relationship Id="rId606" Type="http://schemas.openxmlformats.org/officeDocument/2006/relationships/customXml" Target="../ink/ink976.xml"/><Relationship Id="rId648" Type="http://schemas.openxmlformats.org/officeDocument/2006/relationships/customXml" Target="../ink/ink997.xml"/><Relationship Id="rId245" Type="http://schemas.openxmlformats.org/officeDocument/2006/relationships/image" Target="../media/image4631.png"/><Relationship Id="rId287" Type="http://schemas.openxmlformats.org/officeDocument/2006/relationships/image" Target="../media/image4652.png"/><Relationship Id="rId410" Type="http://schemas.openxmlformats.org/officeDocument/2006/relationships/customXml" Target="../ink/ink878.xml"/><Relationship Id="rId452" Type="http://schemas.openxmlformats.org/officeDocument/2006/relationships/customXml" Target="../ink/ink899.xml"/><Relationship Id="rId494" Type="http://schemas.openxmlformats.org/officeDocument/2006/relationships/customXml" Target="../ink/ink920.xml"/><Relationship Id="rId508" Type="http://schemas.openxmlformats.org/officeDocument/2006/relationships/customXml" Target="../ink/ink927.xml"/><Relationship Id="rId105" Type="http://schemas.openxmlformats.org/officeDocument/2006/relationships/image" Target="../media/image4561.png"/><Relationship Id="rId147" Type="http://schemas.openxmlformats.org/officeDocument/2006/relationships/image" Target="../media/image4582.png"/><Relationship Id="rId312" Type="http://schemas.openxmlformats.org/officeDocument/2006/relationships/customXml" Target="../ink/ink829.xml"/><Relationship Id="rId354" Type="http://schemas.openxmlformats.org/officeDocument/2006/relationships/customXml" Target="../ink/ink850.xml"/><Relationship Id="rId51" Type="http://schemas.openxmlformats.org/officeDocument/2006/relationships/image" Target="../media/image4534.png"/><Relationship Id="rId93" Type="http://schemas.openxmlformats.org/officeDocument/2006/relationships/image" Target="../media/image4555.png"/><Relationship Id="rId189" Type="http://schemas.openxmlformats.org/officeDocument/2006/relationships/image" Target="../media/image4603.png"/><Relationship Id="rId396" Type="http://schemas.openxmlformats.org/officeDocument/2006/relationships/customXml" Target="../ink/ink871.xml"/><Relationship Id="rId561" Type="http://schemas.openxmlformats.org/officeDocument/2006/relationships/image" Target="../media/image4788.png"/><Relationship Id="rId617" Type="http://schemas.openxmlformats.org/officeDocument/2006/relationships/image" Target="../media/image4816.png"/><Relationship Id="rId659" Type="http://schemas.openxmlformats.org/officeDocument/2006/relationships/image" Target="../media/image4837.png"/><Relationship Id="rId214" Type="http://schemas.openxmlformats.org/officeDocument/2006/relationships/customXml" Target="../ink/ink780.xml"/><Relationship Id="rId256" Type="http://schemas.openxmlformats.org/officeDocument/2006/relationships/customXml" Target="../ink/ink801.xml"/><Relationship Id="rId298" Type="http://schemas.openxmlformats.org/officeDocument/2006/relationships/customXml" Target="../ink/ink822.xml"/><Relationship Id="rId421" Type="http://schemas.openxmlformats.org/officeDocument/2006/relationships/image" Target="../media/image4718.png"/><Relationship Id="rId463" Type="http://schemas.openxmlformats.org/officeDocument/2006/relationships/image" Target="../media/image4739.png"/><Relationship Id="rId519" Type="http://schemas.openxmlformats.org/officeDocument/2006/relationships/image" Target="../media/image4767.png"/><Relationship Id="rId670" Type="http://schemas.openxmlformats.org/officeDocument/2006/relationships/customXml" Target="../ink/ink1008.xml"/><Relationship Id="rId116" Type="http://schemas.openxmlformats.org/officeDocument/2006/relationships/customXml" Target="../ink/ink731.xml"/><Relationship Id="rId158" Type="http://schemas.openxmlformats.org/officeDocument/2006/relationships/customXml" Target="../ink/ink752.xml"/><Relationship Id="rId323" Type="http://schemas.openxmlformats.org/officeDocument/2006/relationships/image" Target="../media/image4670.png"/><Relationship Id="rId530" Type="http://schemas.openxmlformats.org/officeDocument/2006/relationships/customXml" Target="../ink/ink938.xml"/><Relationship Id="rId20" Type="http://schemas.openxmlformats.org/officeDocument/2006/relationships/customXml" Target="../ink/ink683.xml"/><Relationship Id="rId62" Type="http://schemas.openxmlformats.org/officeDocument/2006/relationships/customXml" Target="../ink/ink704.xml"/><Relationship Id="rId365" Type="http://schemas.openxmlformats.org/officeDocument/2006/relationships/image" Target="../media/image4690.png"/><Relationship Id="rId572" Type="http://schemas.openxmlformats.org/officeDocument/2006/relationships/customXml" Target="../ink/ink959.xml"/><Relationship Id="rId628" Type="http://schemas.openxmlformats.org/officeDocument/2006/relationships/customXml" Target="../ink/ink987.xml"/><Relationship Id="rId225" Type="http://schemas.openxmlformats.org/officeDocument/2006/relationships/image" Target="../media/image4621.png"/><Relationship Id="rId267" Type="http://schemas.openxmlformats.org/officeDocument/2006/relationships/image" Target="../media/image4642.png"/><Relationship Id="rId432" Type="http://schemas.openxmlformats.org/officeDocument/2006/relationships/customXml" Target="../ink/ink889.xml"/><Relationship Id="rId474" Type="http://schemas.openxmlformats.org/officeDocument/2006/relationships/customXml" Target="../ink/ink910.xml"/><Relationship Id="rId127" Type="http://schemas.openxmlformats.org/officeDocument/2006/relationships/image" Target="../media/image4572.png"/><Relationship Id="rId681" Type="http://schemas.openxmlformats.org/officeDocument/2006/relationships/image" Target="../media/image4848.png"/><Relationship Id="rId31" Type="http://schemas.openxmlformats.org/officeDocument/2006/relationships/image" Target="../media/image4524.png"/><Relationship Id="rId73" Type="http://schemas.openxmlformats.org/officeDocument/2006/relationships/image" Target="../media/image4545.png"/><Relationship Id="rId169" Type="http://schemas.openxmlformats.org/officeDocument/2006/relationships/image" Target="../media/image4593.png"/><Relationship Id="rId334" Type="http://schemas.openxmlformats.org/officeDocument/2006/relationships/customXml" Target="../ink/ink840.xml"/><Relationship Id="rId376" Type="http://schemas.openxmlformats.org/officeDocument/2006/relationships/customXml" Target="../ink/ink861.xml"/><Relationship Id="rId541" Type="http://schemas.openxmlformats.org/officeDocument/2006/relationships/image" Target="../media/image4778.png"/><Relationship Id="rId583" Type="http://schemas.openxmlformats.org/officeDocument/2006/relationships/image" Target="../media/image4799.png"/><Relationship Id="rId639" Type="http://schemas.openxmlformats.org/officeDocument/2006/relationships/image" Target="../media/image4827.png"/><Relationship Id="rId4" Type="http://schemas.openxmlformats.org/officeDocument/2006/relationships/customXml" Target="../ink/ink675.xml"/><Relationship Id="rId180" Type="http://schemas.openxmlformats.org/officeDocument/2006/relationships/customXml" Target="../ink/ink763.xml"/><Relationship Id="rId236" Type="http://schemas.openxmlformats.org/officeDocument/2006/relationships/customXml" Target="../ink/ink791.xml"/><Relationship Id="rId278" Type="http://schemas.openxmlformats.org/officeDocument/2006/relationships/customXml" Target="../ink/ink812.xml"/><Relationship Id="rId401" Type="http://schemas.openxmlformats.org/officeDocument/2006/relationships/image" Target="../media/image4708.png"/><Relationship Id="rId443" Type="http://schemas.openxmlformats.org/officeDocument/2006/relationships/image" Target="../media/image4729.png"/><Relationship Id="rId650" Type="http://schemas.openxmlformats.org/officeDocument/2006/relationships/customXml" Target="../ink/ink998.xml"/><Relationship Id="rId303" Type="http://schemas.openxmlformats.org/officeDocument/2006/relationships/image" Target="../media/image4660.png"/><Relationship Id="rId485" Type="http://schemas.openxmlformats.org/officeDocument/2006/relationships/image" Target="../media/image4750.png"/><Relationship Id="rId692" Type="http://schemas.openxmlformats.org/officeDocument/2006/relationships/customXml" Target="../ink/ink1019.xml"/><Relationship Id="rId706" Type="http://schemas.openxmlformats.org/officeDocument/2006/relationships/customXml" Target="../ink/ink1026.xml"/><Relationship Id="rId42" Type="http://schemas.openxmlformats.org/officeDocument/2006/relationships/customXml" Target="../ink/ink694.xml"/><Relationship Id="rId84" Type="http://schemas.openxmlformats.org/officeDocument/2006/relationships/customXml" Target="../ink/ink715.xml"/><Relationship Id="rId138" Type="http://schemas.openxmlformats.org/officeDocument/2006/relationships/customXml" Target="../ink/ink742.xml"/><Relationship Id="rId345" Type="http://schemas.openxmlformats.org/officeDocument/2006/relationships/image" Target="../media/image4681.png"/><Relationship Id="rId387" Type="http://schemas.openxmlformats.org/officeDocument/2006/relationships/image" Target="../media/image4701.png"/><Relationship Id="rId510" Type="http://schemas.openxmlformats.org/officeDocument/2006/relationships/customXml" Target="../ink/ink928.xml"/><Relationship Id="rId552" Type="http://schemas.openxmlformats.org/officeDocument/2006/relationships/customXml" Target="../ink/ink949.xml"/><Relationship Id="rId594" Type="http://schemas.openxmlformats.org/officeDocument/2006/relationships/customXml" Target="../ink/ink970.xml"/><Relationship Id="rId608" Type="http://schemas.openxmlformats.org/officeDocument/2006/relationships/customXml" Target="../ink/ink977.xml"/><Relationship Id="rId191" Type="http://schemas.openxmlformats.org/officeDocument/2006/relationships/image" Target="../media/image4604.png"/><Relationship Id="rId205" Type="http://schemas.openxmlformats.org/officeDocument/2006/relationships/image" Target="../media/image4611.png"/><Relationship Id="rId247" Type="http://schemas.openxmlformats.org/officeDocument/2006/relationships/image" Target="../media/image4632.png"/><Relationship Id="rId412" Type="http://schemas.openxmlformats.org/officeDocument/2006/relationships/customXml" Target="../ink/ink879.xml"/><Relationship Id="rId107" Type="http://schemas.openxmlformats.org/officeDocument/2006/relationships/image" Target="../media/image4562.png"/><Relationship Id="rId289" Type="http://schemas.openxmlformats.org/officeDocument/2006/relationships/image" Target="../media/image4653.png"/><Relationship Id="rId454" Type="http://schemas.openxmlformats.org/officeDocument/2006/relationships/customXml" Target="../ink/ink900.xml"/><Relationship Id="rId496" Type="http://schemas.openxmlformats.org/officeDocument/2006/relationships/customXml" Target="../ink/ink921.xml"/><Relationship Id="rId661" Type="http://schemas.openxmlformats.org/officeDocument/2006/relationships/image" Target="../media/image4838.png"/><Relationship Id="rId11" Type="http://schemas.openxmlformats.org/officeDocument/2006/relationships/image" Target="../media/image4514.png"/><Relationship Id="rId53" Type="http://schemas.openxmlformats.org/officeDocument/2006/relationships/image" Target="../media/image4535.png"/><Relationship Id="rId149" Type="http://schemas.openxmlformats.org/officeDocument/2006/relationships/image" Target="../media/image4583.png"/><Relationship Id="rId314" Type="http://schemas.openxmlformats.org/officeDocument/2006/relationships/customXml" Target="../ink/ink830.xml"/><Relationship Id="rId356" Type="http://schemas.openxmlformats.org/officeDocument/2006/relationships/customXml" Target="../ink/ink851.xml"/><Relationship Id="rId398" Type="http://schemas.openxmlformats.org/officeDocument/2006/relationships/customXml" Target="../ink/ink872.xml"/><Relationship Id="rId521" Type="http://schemas.openxmlformats.org/officeDocument/2006/relationships/image" Target="../media/image4768.png"/><Relationship Id="rId563" Type="http://schemas.openxmlformats.org/officeDocument/2006/relationships/image" Target="../media/image4789.png"/><Relationship Id="rId619" Type="http://schemas.openxmlformats.org/officeDocument/2006/relationships/image" Target="../media/image4817.png"/><Relationship Id="rId95" Type="http://schemas.openxmlformats.org/officeDocument/2006/relationships/image" Target="../media/image4556.png"/><Relationship Id="rId160" Type="http://schemas.openxmlformats.org/officeDocument/2006/relationships/customXml" Target="../ink/ink753.xml"/><Relationship Id="rId216" Type="http://schemas.openxmlformats.org/officeDocument/2006/relationships/customXml" Target="../ink/ink781.xml"/><Relationship Id="rId423" Type="http://schemas.openxmlformats.org/officeDocument/2006/relationships/image" Target="../media/image4719.png"/><Relationship Id="rId258" Type="http://schemas.openxmlformats.org/officeDocument/2006/relationships/customXml" Target="../ink/ink802.xml"/><Relationship Id="rId465" Type="http://schemas.openxmlformats.org/officeDocument/2006/relationships/image" Target="../media/image4740.png"/><Relationship Id="rId630" Type="http://schemas.openxmlformats.org/officeDocument/2006/relationships/customXml" Target="../ink/ink988.xml"/><Relationship Id="rId672" Type="http://schemas.openxmlformats.org/officeDocument/2006/relationships/customXml" Target="../ink/ink1009.xml"/><Relationship Id="rId22" Type="http://schemas.openxmlformats.org/officeDocument/2006/relationships/customXml" Target="../ink/ink684.xml"/><Relationship Id="rId64" Type="http://schemas.openxmlformats.org/officeDocument/2006/relationships/customXml" Target="../ink/ink705.xml"/><Relationship Id="rId118" Type="http://schemas.openxmlformats.org/officeDocument/2006/relationships/customXml" Target="../ink/ink732.xml"/><Relationship Id="rId325" Type="http://schemas.openxmlformats.org/officeDocument/2006/relationships/image" Target="../media/image4671.png"/><Relationship Id="rId367" Type="http://schemas.openxmlformats.org/officeDocument/2006/relationships/image" Target="../media/image4691.png"/><Relationship Id="rId532" Type="http://schemas.openxmlformats.org/officeDocument/2006/relationships/customXml" Target="../ink/ink939.xml"/><Relationship Id="rId574" Type="http://schemas.openxmlformats.org/officeDocument/2006/relationships/customXml" Target="../ink/ink960.xml"/><Relationship Id="rId171" Type="http://schemas.openxmlformats.org/officeDocument/2006/relationships/image" Target="../media/image4594.png"/><Relationship Id="rId227" Type="http://schemas.openxmlformats.org/officeDocument/2006/relationships/image" Target="../media/image4622.png"/><Relationship Id="rId269" Type="http://schemas.openxmlformats.org/officeDocument/2006/relationships/image" Target="../media/image4643.png"/><Relationship Id="rId434" Type="http://schemas.openxmlformats.org/officeDocument/2006/relationships/customXml" Target="../ink/ink890.xml"/><Relationship Id="rId476" Type="http://schemas.openxmlformats.org/officeDocument/2006/relationships/customXml" Target="../ink/ink911.xml"/><Relationship Id="rId641" Type="http://schemas.openxmlformats.org/officeDocument/2006/relationships/image" Target="../media/image4828.png"/><Relationship Id="rId683" Type="http://schemas.openxmlformats.org/officeDocument/2006/relationships/image" Target="../media/image4849.png"/><Relationship Id="rId33" Type="http://schemas.openxmlformats.org/officeDocument/2006/relationships/image" Target="../media/image4525.png"/><Relationship Id="rId129" Type="http://schemas.openxmlformats.org/officeDocument/2006/relationships/image" Target="../media/image4573.png"/><Relationship Id="rId280" Type="http://schemas.openxmlformats.org/officeDocument/2006/relationships/customXml" Target="../ink/ink813.xml"/><Relationship Id="rId336" Type="http://schemas.openxmlformats.org/officeDocument/2006/relationships/customXml" Target="../ink/ink841.xml"/><Relationship Id="rId501" Type="http://schemas.openxmlformats.org/officeDocument/2006/relationships/image" Target="../media/image4758.png"/><Relationship Id="rId543" Type="http://schemas.openxmlformats.org/officeDocument/2006/relationships/image" Target="../media/image4779.png"/><Relationship Id="rId75" Type="http://schemas.openxmlformats.org/officeDocument/2006/relationships/image" Target="../media/image4546.png"/><Relationship Id="rId140" Type="http://schemas.openxmlformats.org/officeDocument/2006/relationships/customXml" Target="../ink/ink743.xml"/><Relationship Id="rId182" Type="http://schemas.openxmlformats.org/officeDocument/2006/relationships/customXml" Target="../ink/ink764.xml"/><Relationship Id="rId378" Type="http://schemas.openxmlformats.org/officeDocument/2006/relationships/customXml" Target="../ink/ink862.xml"/><Relationship Id="rId403" Type="http://schemas.openxmlformats.org/officeDocument/2006/relationships/image" Target="../media/image4709.png"/><Relationship Id="rId585" Type="http://schemas.openxmlformats.org/officeDocument/2006/relationships/image" Target="../media/image4800.png"/><Relationship Id="rId6" Type="http://schemas.openxmlformats.org/officeDocument/2006/relationships/customXml" Target="../ink/ink676.xml"/><Relationship Id="rId238" Type="http://schemas.openxmlformats.org/officeDocument/2006/relationships/customXml" Target="../ink/ink792.xml"/><Relationship Id="rId445" Type="http://schemas.openxmlformats.org/officeDocument/2006/relationships/image" Target="../media/image4730.png"/><Relationship Id="rId487" Type="http://schemas.openxmlformats.org/officeDocument/2006/relationships/image" Target="../media/image4751.png"/><Relationship Id="rId610" Type="http://schemas.openxmlformats.org/officeDocument/2006/relationships/customXml" Target="../ink/ink978.xml"/><Relationship Id="rId652" Type="http://schemas.openxmlformats.org/officeDocument/2006/relationships/customXml" Target="../ink/ink999.xml"/><Relationship Id="rId694" Type="http://schemas.openxmlformats.org/officeDocument/2006/relationships/customXml" Target="../ink/ink1020.xml"/><Relationship Id="rId708" Type="http://schemas.openxmlformats.org/officeDocument/2006/relationships/customXml" Target="../ink/ink1027.xml"/><Relationship Id="rId291" Type="http://schemas.openxmlformats.org/officeDocument/2006/relationships/image" Target="../media/image4654.png"/><Relationship Id="rId305" Type="http://schemas.openxmlformats.org/officeDocument/2006/relationships/image" Target="../media/image4661.png"/><Relationship Id="rId347" Type="http://schemas.openxmlformats.org/officeDocument/2006/relationships/image" Target="../media/image4682.png"/><Relationship Id="rId512" Type="http://schemas.openxmlformats.org/officeDocument/2006/relationships/customXml" Target="../ink/ink929.xml"/><Relationship Id="rId44" Type="http://schemas.openxmlformats.org/officeDocument/2006/relationships/customXml" Target="../ink/ink695.xml"/><Relationship Id="rId86" Type="http://schemas.openxmlformats.org/officeDocument/2006/relationships/customXml" Target="../ink/ink716.xml"/><Relationship Id="rId151" Type="http://schemas.openxmlformats.org/officeDocument/2006/relationships/image" Target="../media/image4584.png"/><Relationship Id="rId389" Type="http://schemas.openxmlformats.org/officeDocument/2006/relationships/image" Target="../media/image4702.png"/><Relationship Id="rId554" Type="http://schemas.openxmlformats.org/officeDocument/2006/relationships/customXml" Target="../ink/ink950.xml"/><Relationship Id="rId596" Type="http://schemas.openxmlformats.org/officeDocument/2006/relationships/customXml" Target="../ink/ink971.xml"/><Relationship Id="rId193" Type="http://schemas.openxmlformats.org/officeDocument/2006/relationships/image" Target="../media/image4605.png"/><Relationship Id="rId207" Type="http://schemas.openxmlformats.org/officeDocument/2006/relationships/image" Target="../media/image4612.png"/><Relationship Id="rId249" Type="http://schemas.openxmlformats.org/officeDocument/2006/relationships/image" Target="../media/image4633.png"/><Relationship Id="rId414" Type="http://schemas.openxmlformats.org/officeDocument/2006/relationships/customXml" Target="../ink/ink880.xml"/><Relationship Id="rId456" Type="http://schemas.openxmlformats.org/officeDocument/2006/relationships/customXml" Target="../ink/ink901.xml"/><Relationship Id="rId498" Type="http://schemas.openxmlformats.org/officeDocument/2006/relationships/customXml" Target="../ink/ink922.xml"/><Relationship Id="rId621" Type="http://schemas.openxmlformats.org/officeDocument/2006/relationships/image" Target="../media/image4818.png"/><Relationship Id="rId663" Type="http://schemas.openxmlformats.org/officeDocument/2006/relationships/image" Target="../media/image4839.png"/><Relationship Id="rId13" Type="http://schemas.openxmlformats.org/officeDocument/2006/relationships/image" Target="../media/image4515.png"/><Relationship Id="rId109" Type="http://schemas.openxmlformats.org/officeDocument/2006/relationships/image" Target="../media/image4563.png"/><Relationship Id="rId260" Type="http://schemas.openxmlformats.org/officeDocument/2006/relationships/customXml" Target="../ink/ink803.xml"/><Relationship Id="rId316" Type="http://schemas.openxmlformats.org/officeDocument/2006/relationships/customXml" Target="../ink/ink831.xml"/><Relationship Id="rId523" Type="http://schemas.openxmlformats.org/officeDocument/2006/relationships/image" Target="../media/image4769.png"/><Relationship Id="rId55" Type="http://schemas.openxmlformats.org/officeDocument/2006/relationships/image" Target="../media/image4536.png"/><Relationship Id="rId97" Type="http://schemas.openxmlformats.org/officeDocument/2006/relationships/image" Target="../media/image4557.png"/><Relationship Id="rId120" Type="http://schemas.openxmlformats.org/officeDocument/2006/relationships/customXml" Target="../ink/ink733.xml"/><Relationship Id="rId358" Type="http://schemas.openxmlformats.org/officeDocument/2006/relationships/customXml" Target="../ink/ink852.xml"/><Relationship Id="rId565" Type="http://schemas.openxmlformats.org/officeDocument/2006/relationships/image" Target="../media/image4790.png"/><Relationship Id="rId162" Type="http://schemas.openxmlformats.org/officeDocument/2006/relationships/customXml" Target="../ink/ink754.xml"/><Relationship Id="rId218" Type="http://schemas.openxmlformats.org/officeDocument/2006/relationships/customXml" Target="../ink/ink782.xml"/><Relationship Id="rId425" Type="http://schemas.openxmlformats.org/officeDocument/2006/relationships/image" Target="../media/image4720.png"/><Relationship Id="rId467" Type="http://schemas.openxmlformats.org/officeDocument/2006/relationships/image" Target="../media/image4741.png"/><Relationship Id="rId632" Type="http://schemas.openxmlformats.org/officeDocument/2006/relationships/customXml" Target="../ink/ink989.xml"/><Relationship Id="rId271" Type="http://schemas.openxmlformats.org/officeDocument/2006/relationships/image" Target="../media/image4644.png"/><Relationship Id="rId674" Type="http://schemas.openxmlformats.org/officeDocument/2006/relationships/customXml" Target="../ink/ink1010.xml"/><Relationship Id="rId24" Type="http://schemas.openxmlformats.org/officeDocument/2006/relationships/customXml" Target="../ink/ink685.xml"/><Relationship Id="rId66" Type="http://schemas.openxmlformats.org/officeDocument/2006/relationships/customXml" Target="../ink/ink706.xml"/><Relationship Id="rId131" Type="http://schemas.openxmlformats.org/officeDocument/2006/relationships/image" Target="../media/image4574.png"/><Relationship Id="rId327" Type="http://schemas.openxmlformats.org/officeDocument/2006/relationships/image" Target="../media/image4672.png"/><Relationship Id="rId369" Type="http://schemas.openxmlformats.org/officeDocument/2006/relationships/image" Target="../media/image4692.png"/><Relationship Id="rId534" Type="http://schemas.openxmlformats.org/officeDocument/2006/relationships/customXml" Target="../ink/ink940.xml"/><Relationship Id="rId576" Type="http://schemas.openxmlformats.org/officeDocument/2006/relationships/customXml" Target="../ink/ink961.xml"/><Relationship Id="rId173" Type="http://schemas.openxmlformats.org/officeDocument/2006/relationships/image" Target="../media/image4595.png"/><Relationship Id="rId229" Type="http://schemas.openxmlformats.org/officeDocument/2006/relationships/image" Target="../media/image4623.png"/><Relationship Id="rId380" Type="http://schemas.openxmlformats.org/officeDocument/2006/relationships/customXml" Target="../ink/ink863.xml"/><Relationship Id="rId436" Type="http://schemas.openxmlformats.org/officeDocument/2006/relationships/customXml" Target="../ink/ink891.xml"/><Relationship Id="rId601" Type="http://schemas.openxmlformats.org/officeDocument/2006/relationships/image" Target="../media/image4808.png"/><Relationship Id="rId643" Type="http://schemas.openxmlformats.org/officeDocument/2006/relationships/image" Target="../media/image4829.png"/><Relationship Id="rId240" Type="http://schemas.openxmlformats.org/officeDocument/2006/relationships/customXml" Target="../ink/ink793.xml"/><Relationship Id="rId478" Type="http://schemas.openxmlformats.org/officeDocument/2006/relationships/customXml" Target="../ink/ink912.xml"/><Relationship Id="rId685" Type="http://schemas.openxmlformats.org/officeDocument/2006/relationships/image" Target="../media/image4850.png"/><Relationship Id="rId35" Type="http://schemas.openxmlformats.org/officeDocument/2006/relationships/image" Target="../media/image4526.png"/><Relationship Id="rId77" Type="http://schemas.openxmlformats.org/officeDocument/2006/relationships/image" Target="../media/image4547.png"/><Relationship Id="rId100" Type="http://schemas.openxmlformats.org/officeDocument/2006/relationships/customXml" Target="../ink/ink723.xml"/><Relationship Id="rId282" Type="http://schemas.openxmlformats.org/officeDocument/2006/relationships/customXml" Target="../ink/ink814.xml"/><Relationship Id="rId338" Type="http://schemas.openxmlformats.org/officeDocument/2006/relationships/customXml" Target="../ink/ink842.xml"/><Relationship Id="rId503" Type="http://schemas.openxmlformats.org/officeDocument/2006/relationships/image" Target="../media/image4759.png"/><Relationship Id="rId545" Type="http://schemas.openxmlformats.org/officeDocument/2006/relationships/image" Target="../media/image4780.png"/><Relationship Id="rId587" Type="http://schemas.openxmlformats.org/officeDocument/2006/relationships/image" Target="../media/image4801.png"/><Relationship Id="rId710" Type="http://schemas.openxmlformats.org/officeDocument/2006/relationships/customXml" Target="../ink/ink1028.xml"/><Relationship Id="rId8" Type="http://schemas.openxmlformats.org/officeDocument/2006/relationships/customXml" Target="../ink/ink677.xml"/><Relationship Id="rId142" Type="http://schemas.openxmlformats.org/officeDocument/2006/relationships/customXml" Target="../ink/ink744.xml"/><Relationship Id="rId184" Type="http://schemas.openxmlformats.org/officeDocument/2006/relationships/customXml" Target="../ink/ink765.xml"/><Relationship Id="rId391" Type="http://schemas.openxmlformats.org/officeDocument/2006/relationships/image" Target="../media/image4703.png"/><Relationship Id="rId405" Type="http://schemas.openxmlformats.org/officeDocument/2006/relationships/image" Target="../media/image4710.png"/><Relationship Id="rId447" Type="http://schemas.openxmlformats.org/officeDocument/2006/relationships/image" Target="../media/image4731.png"/><Relationship Id="rId612" Type="http://schemas.openxmlformats.org/officeDocument/2006/relationships/customXml" Target="../ink/ink979.xml"/><Relationship Id="rId251" Type="http://schemas.openxmlformats.org/officeDocument/2006/relationships/image" Target="../media/image4634.png"/><Relationship Id="rId489" Type="http://schemas.openxmlformats.org/officeDocument/2006/relationships/image" Target="../media/image4752.png"/><Relationship Id="rId654" Type="http://schemas.openxmlformats.org/officeDocument/2006/relationships/customXml" Target="../ink/ink1000.xml"/><Relationship Id="rId696" Type="http://schemas.openxmlformats.org/officeDocument/2006/relationships/customXml" Target="../ink/ink1021.xml"/><Relationship Id="rId46" Type="http://schemas.openxmlformats.org/officeDocument/2006/relationships/customXml" Target="../ink/ink696.xml"/><Relationship Id="rId293" Type="http://schemas.openxmlformats.org/officeDocument/2006/relationships/image" Target="../media/image4655.png"/><Relationship Id="rId307" Type="http://schemas.openxmlformats.org/officeDocument/2006/relationships/image" Target="../media/image4662.png"/><Relationship Id="rId349" Type="http://schemas.openxmlformats.org/officeDocument/2006/relationships/image" Target="../media/image4683.png"/><Relationship Id="rId514" Type="http://schemas.openxmlformats.org/officeDocument/2006/relationships/customXml" Target="../ink/ink930.xml"/><Relationship Id="rId556" Type="http://schemas.openxmlformats.org/officeDocument/2006/relationships/customXml" Target="../ink/ink951.xml"/><Relationship Id="rId88" Type="http://schemas.openxmlformats.org/officeDocument/2006/relationships/customXml" Target="../ink/ink717.xml"/><Relationship Id="rId111" Type="http://schemas.openxmlformats.org/officeDocument/2006/relationships/image" Target="../media/image4564.png"/><Relationship Id="rId153" Type="http://schemas.openxmlformats.org/officeDocument/2006/relationships/image" Target="../media/image4585.png"/><Relationship Id="rId195" Type="http://schemas.openxmlformats.org/officeDocument/2006/relationships/image" Target="../media/image4606.png"/><Relationship Id="rId209" Type="http://schemas.openxmlformats.org/officeDocument/2006/relationships/image" Target="../media/image4613.png"/><Relationship Id="rId360" Type="http://schemas.openxmlformats.org/officeDocument/2006/relationships/customXml" Target="../ink/ink853.xml"/><Relationship Id="rId416" Type="http://schemas.openxmlformats.org/officeDocument/2006/relationships/customXml" Target="../ink/ink881.xml"/><Relationship Id="rId598" Type="http://schemas.openxmlformats.org/officeDocument/2006/relationships/customXml" Target="../ink/ink972.xml"/><Relationship Id="rId220" Type="http://schemas.openxmlformats.org/officeDocument/2006/relationships/customXml" Target="../ink/ink783.xml"/><Relationship Id="rId458" Type="http://schemas.openxmlformats.org/officeDocument/2006/relationships/customXml" Target="../ink/ink902.xml"/><Relationship Id="rId623" Type="http://schemas.openxmlformats.org/officeDocument/2006/relationships/image" Target="../media/image4819.png"/><Relationship Id="rId665" Type="http://schemas.openxmlformats.org/officeDocument/2006/relationships/image" Target="../media/image4840.png"/><Relationship Id="rId15" Type="http://schemas.openxmlformats.org/officeDocument/2006/relationships/image" Target="../media/image4516.png"/><Relationship Id="rId57" Type="http://schemas.openxmlformats.org/officeDocument/2006/relationships/image" Target="../media/image4537.png"/><Relationship Id="rId262" Type="http://schemas.openxmlformats.org/officeDocument/2006/relationships/customXml" Target="../ink/ink804.xml"/><Relationship Id="rId318" Type="http://schemas.openxmlformats.org/officeDocument/2006/relationships/customXml" Target="../ink/ink832.xml"/><Relationship Id="rId525" Type="http://schemas.openxmlformats.org/officeDocument/2006/relationships/image" Target="../media/image4770.png"/><Relationship Id="rId567" Type="http://schemas.openxmlformats.org/officeDocument/2006/relationships/image" Target="../media/image4791.png"/><Relationship Id="rId99" Type="http://schemas.openxmlformats.org/officeDocument/2006/relationships/image" Target="../media/image4558.png"/><Relationship Id="rId122" Type="http://schemas.openxmlformats.org/officeDocument/2006/relationships/customXml" Target="../ink/ink734.xml"/><Relationship Id="rId164" Type="http://schemas.openxmlformats.org/officeDocument/2006/relationships/customXml" Target="../ink/ink755.xml"/><Relationship Id="rId371" Type="http://schemas.openxmlformats.org/officeDocument/2006/relationships/image" Target="../media/image4693.png"/><Relationship Id="rId427" Type="http://schemas.openxmlformats.org/officeDocument/2006/relationships/image" Target="../media/image4721.png"/><Relationship Id="rId469" Type="http://schemas.openxmlformats.org/officeDocument/2006/relationships/image" Target="../media/image4742.png"/><Relationship Id="rId634" Type="http://schemas.openxmlformats.org/officeDocument/2006/relationships/customXml" Target="../ink/ink990.xml"/><Relationship Id="rId676" Type="http://schemas.openxmlformats.org/officeDocument/2006/relationships/customXml" Target="../ink/ink1011.xml"/><Relationship Id="rId26" Type="http://schemas.openxmlformats.org/officeDocument/2006/relationships/customXml" Target="../ink/ink686.xml"/><Relationship Id="rId231" Type="http://schemas.openxmlformats.org/officeDocument/2006/relationships/image" Target="../media/image4624.png"/><Relationship Id="rId273" Type="http://schemas.openxmlformats.org/officeDocument/2006/relationships/image" Target="../media/image4645.png"/><Relationship Id="rId329" Type="http://schemas.openxmlformats.org/officeDocument/2006/relationships/image" Target="../media/image4673.png"/><Relationship Id="rId480" Type="http://schemas.openxmlformats.org/officeDocument/2006/relationships/customXml" Target="../ink/ink913.xml"/><Relationship Id="rId536" Type="http://schemas.openxmlformats.org/officeDocument/2006/relationships/customXml" Target="../ink/ink941.xml"/><Relationship Id="rId701" Type="http://schemas.openxmlformats.org/officeDocument/2006/relationships/image" Target="../media/image146.png"/><Relationship Id="rId68" Type="http://schemas.openxmlformats.org/officeDocument/2006/relationships/customXml" Target="../ink/ink707.xml"/><Relationship Id="rId133" Type="http://schemas.openxmlformats.org/officeDocument/2006/relationships/image" Target="../media/image4575.png"/><Relationship Id="rId175" Type="http://schemas.openxmlformats.org/officeDocument/2006/relationships/image" Target="../media/image4596.png"/><Relationship Id="rId340" Type="http://schemas.openxmlformats.org/officeDocument/2006/relationships/customXml" Target="../ink/ink843.xml"/><Relationship Id="rId578" Type="http://schemas.openxmlformats.org/officeDocument/2006/relationships/customXml" Target="../ink/ink962.xml"/><Relationship Id="rId200" Type="http://schemas.openxmlformats.org/officeDocument/2006/relationships/customXml" Target="../ink/ink773.xml"/><Relationship Id="rId382" Type="http://schemas.openxmlformats.org/officeDocument/2006/relationships/customXml" Target="../ink/ink864.xml"/><Relationship Id="rId438" Type="http://schemas.openxmlformats.org/officeDocument/2006/relationships/customXml" Target="../ink/ink892.xml"/><Relationship Id="rId603" Type="http://schemas.openxmlformats.org/officeDocument/2006/relationships/image" Target="../media/image4809.png"/><Relationship Id="rId645" Type="http://schemas.openxmlformats.org/officeDocument/2006/relationships/image" Target="../media/image4830.png"/><Relationship Id="rId687" Type="http://schemas.openxmlformats.org/officeDocument/2006/relationships/image" Target="../media/image139.png"/><Relationship Id="rId242" Type="http://schemas.openxmlformats.org/officeDocument/2006/relationships/customXml" Target="../ink/ink794.xml"/><Relationship Id="rId284" Type="http://schemas.openxmlformats.org/officeDocument/2006/relationships/customXml" Target="../ink/ink815.xml"/><Relationship Id="rId491" Type="http://schemas.openxmlformats.org/officeDocument/2006/relationships/image" Target="../media/image4753.png"/><Relationship Id="rId505" Type="http://schemas.openxmlformats.org/officeDocument/2006/relationships/image" Target="../media/image4760.png"/><Relationship Id="rId712" Type="http://schemas.openxmlformats.org/officeDocument/2006/relationships/customXml" Target="../ink/ink1029.xml"/><Relationship Id="rId37" Type="http://schemas.openxmlformats.org/officeDocument/2006/relationships/image" Target="../media/image4527.png"/><Relationship Id="rId79" Type="http://schemas.openxmlformats.org/officeDocument/2006/relationships/image" Target="../media/image4548.png"/><Relationship Id="rId102" Type="http://schemas.openxmlformats.org/officeDocument/2006/relationships/customXml" Target="../ink/ink724.xml"/><Relationship Id="rId144" Type="http://schemas.openxmlformats.org/officeDocument/2006/relationships/customXml" Target="../ink/ink745.xml"/><Relationship Id="rId547" Type="http://schemas.openxmlformats.org/officeDocument/2006/relationships/image" Target="../media/image4781.png"/><Relationship Id="rId589" Type="http://schemas.openxmlformats.org/officeDocument/2006/relationships/image" Target="../media/image4802.png"/><Relationship Id="rId90" Type="http://schemas.openxmlformats.org/officeDocument/2006/relationships/customXml" Target="../ink/ink718.xml"/><Relationship Id="rId186" Type="http://schemas.openxmlformats.org/officeDocument/2006/relationships/customXml" Target="../ink/ink766.xml"/><Relationship Id="rId351" Type="http://schemas.openxmlformats.org/officeDocument/2006/relationships/image" Target="../media/image4684.png"/><Relationship Id="rId393" Type="http://schemas.openxmlformats.org/officeDocument/2006/relationships/image" Target="../media/image4704.png"/><Relationship Id="rId407" Type="http://schemas.openxmlformats.org/officeDocument/2006/relationships/image" Target="../media/image4711.png"/><Relationship Id="rId449" Type="http://schemas.openxmlformats.org/officeDocument/2006/relationships/image" Target="../media/image4732.png"/><Relationship Id="rId614" Type="http://schemas.openxmlformats.org/officeDocument/2006/relationships/customXml" Target="../ink/ink980.xml"/><Relationship Id="rId656" Type="http://schemas.openxmlformats.org/officeDocument/2006/relationships/customXml" Target="../ink/ink1001.xml"/><Relationship Id="rId211" Type="http://schemas.openxmlformats.org/officeDocument/2006/relationships/image" Target="../media/image4614.png"/><Relationship Id="rId253" Type="http://schemas.openxmlformats.org/officeDocument/2006/relationships/image" Target="../media/image4635.png"/><Relationship Id="rId295" Type="http://schemas.openxmlformats.org/officeDocument/2006/relationships/image" Target="../media/image4656.png"/><Relationship Id="rId309" Type="http://schemas.openxmlformats.org/officeDocument/2006/relationships/image" Target="../media/image4663.png"/><Relationship Id="rId460" Type="http://schemas.openxmlformats.org/officeDocument/2006/relationships/customXml" Target="../ink/ink903.xml"/><Relationship Id="rId516" Type="http://schemas.openxmlformats.org/officeDocument/2006/relationships/customXml" Target="../ink/ink931.xml"/><Relationship Id="rId698" Type="http://schemas.openxmlformats.org/officeDocument/2006/relationships/customXml" Target="../ink/ink1022.xml"/><Relationship Id="rId48" Type="http://schemas.openxmlformats.org/officeDocument/2006/relationships/customXml" Target="../ink/ink697.xml"/><Relationship Id="rId113" Type="http://schemas.openxmlformats.org/officeDocument/2006/relationships/image" Target="../media/image4565.png"/><Relationship Id="rId320" Type="http://schemas.openxmlformats.org/officeDocument/2006/relationships/customXml" Target="../ink/ink833.xml"/><Relationship Id="rId558" Type="http://schemas.openxmlformats.org/officeDocument/2006/relationships/customXml" Target="../ink/ink952.xml"/><Relationship Id="rId155" Type="http://schemas.openxmlformats.org/officeDocument/2006/relationships/image" Target="../media/image4586.png"/><Relationship Id="rId197" Type="http://schemas.openxmlformats.org/officeDocument/2006/relationships/image" Target="../media/image4607.png"/><Relationship Id="rId362" Type="http://schemas.openxmlformats.org/officeDocument/2006/relationships/customXml" Target="../ink/ink854.xml"/><Relationship Id="rId418" Type="http://schemas.openxmlformats.org/officeDocument/2006/relationships/customXml" Target="../ink/ink882.xml"/><Relationship Id="rId625" Type="http://schemas.openxmlformats.org/officeDocument/2006/relationships/image" Target="../media/image4820.png"/><Relationship Id="rId222" Type="http://schemas.openxmlformats.org/officeDocument/2006/relationships/customXml" Target="../ink/ink784.xml"/><Relationship Id="rId264" Type="http://schemas.openxmlformats.org/officeDocument/2006/relationships/customXml" Target="../ink/ink805.xml"/><Relationship Id="rId471" Type="http://schemas.openxmlformats.org/officeDocument/2006/relationships/image" Target="../media/image4743.png"/><Relationship Id="rId667" Type="http://schemas.openxmlformats.org/officeDocument/2006/relationships/image" Target="../media/image4841.png"/><Relationship Id="rId17" Type="http://schemas.openxmlformats.org/officeDocument/2006/relationships/image" Target="../media/image4517.png"/><Relationship Id="rId59" Type="http://schemas.openxmlformats.org/officeDocument/2006/relationships/image" Target="../media/image4538.png"/><Relationship Id="rId124" Type="http://schemas.openxmlformats.org/officeDocument/2006/relationships/customXml" Target="../ink/ink735.xml"/><Relationship Id="rId527" Type="http://schemas.openxmlformats.org/officeDocument/2006/relationships/image" Target="../media/image4771.png"/><Relationship Id="rId569" Type="http://schemas.openxmlformats.org/officeDocument/2006/relationships/image" Target="../media/image4792.png"/><Relationship Id="rId70" Type="http://schemas.openxmlformats.org/officeDocument/2006/relationships/customXml" Target="../ink/ink708.xml"/><Relationship Id="rId166" Type="http://schemas.openxmlformats.org/officeDocument/2006/relationships/customXml" Target="../ink/ink756.xml"/><Relationship Id="rId331" Type="http://schemas.openxmlformats.org/officeDocument/2006/relationships/image" Target="../media/image4674.png"/><Relationship Id="rId373" Type="http://schemas.openxmlformats.org/officeDocument/2006/relationships/image" Target="../media/image4694.png"/><Relationship Id="rId429" Type="http://schemas.openxmlformats.org/officeDocument/2006/relationships/image" Target="../media/image4722.png"/><Relationship Id="rId580" Type="http://schemas.openxmlformats.org/officeDocument/2006/relationships/customXml" Target="../ink/ink963.xml"/><Relationship Id="rId636" Type="http://schemas.openxmlformats.org/officeDocument/2006/relationships/customXml" Target="../ink/ink991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625.png"/><Relationship Id="rId440" Type="http://schemas.openxmlformats.org/officeDocument/2006/relationships/customXml" Target="../ink/ink893.xml"/><Relationship Id="rId678" Type="http://schemas.openxmlformats.org/officeDocument/2006/relationships/customXml" Target="../ink/ink1012.xml"/><Relationship Id="rId28" Type="http://schemas.openxmlformats.org/officeDocument/2006/relationships/customXml" Target="../ink/ink687.xml"/><Relationship Id="rId275" Type="http://schemas.openxmlformats.org/officeDocument/2006/relationships/image" Target="../media/image4646.png"/><Relationship Id="rId300" Type="http://schemas.openxmlformats.org/officeDocument/2006/relationships/customXml" Target="../ink/ink823.xml"/><Relationship Id="rId482" Type="http://schemas.openxmlformats.org/officeDocument/2006/relationships/customXml" Target="../ink/ink914.xml"/><Relationship Id="rId538" Type="http://schemas.openxmlformats.org/officeDocument/2006/relationships/customXml" Target="../ink/ink942.xml"/><Relationship Id="rId703" Type="http://schemas.openxmlformats.org/officeDocument/2006/relationships/image" Target="../media/image147.png"/><Relationship Id="rId81" Type="http://schemas.openxmlformats.org/officeDocument/2006/relationships/image" Target="../media/image4549.png"/><Relationship Id="rId135" Type="http://schemas.openxmlformats.org/officeDocument/2006/relationships/image" Target="../media/image4576.png"/><Relationship Id="rId177" Type="http://schemas.openxmlformats.org/officeDocument/2006/relationships/image" Target="../media/image4597.png"/><Relationship Id="rId342" Type="http://schemas.openxmlformats.org/officeDocument/2006/relationships/customXml" Target="../ink/ink844.xml"/><Relationship Id="rId384" Type="http://schemas.openxmlformats.org/officeDocument/2006/relationships/customXml" Target="../ink/ink865.xml"/><Relationship Id="rId591" Type="http://schemas.openxmlformats.org/officeDocument/2006/relationships/image" Target="../media/image4803.png"/><Relationship Id="rId605" Type="http://schemas.openxmlformats.org/officeDocument/2006/relationships/image" Target="../media/image4810.png"/><Relationship Id="rId202" Type="http://schemas.openxmlformats.org/officeDocument/2006/relationships/customXml" Target="../ink/ink774.xml"/><Relationship Id="rId244" Type="http://schemas.openxmlformats.org/officeDocument/2006/relationships/customXml" Target="../ink/ink795.xml"/><Relationship Id="rId647" Type="http://schemas.openxmlformats.org/officeDocument/2006/relationships/image" Target="../media/image4831.png"/><Relationship Id="rId689" Type="http://schemas.openxmlformats.org/officeDocument/2006/relationships/image" Target="../media/image140.png"/><Relationship Id="rId39" Type="http://schemas.openxmlformats.org/officeDocument/2006/relationships/image" Target="../media/image4528.png"/><Relationship Id="rId286" Type="http://schemas.openxmlformats.org/officeDocument/2006/relationships/customXml" Target="../ink/ink816.xml"/><Relationship Id="rId451" Type="http://schemas.openxmlformats.org/officeDocument/2006/relationships/image" Target="../media/image4733.png"/><Relationship Id="rId493" Type="http://schemas.openxmlformats.org/officeDocument/2006/relationships/image" Target="../media/image4754.png"/><Relationship Id="rId507" Type="http://schemas.openxmlformats.org/officeDocument/2006/relationships/image" Target="../media/image4761.png"/><Relationship Id="rId549" Type="http://schemas.openxmlformats.org/officeDocument/2006/relationships/image" Target="../media/image4782.png"/><Relationship Id="rId50" Type="http://schemas.openxmlformats.org/officeDocument/2006/relationships/customXml" Target="../ink/ink698.xml"/><Relationship Id="rId104" Type="http://schemas.openxmlformats.org/officeDocument/2006/relationships/customXml" Target="../ink/ink725.xml"/><Relationship Id="rId146" Type="http://schemas.openxmlformats.org/officeDocument/2006/relationships/customXml" Target="../ink/ink746.xml"/><Relationship Id="rId188" Type="http://schemas.openxmlformats.org/officeDocument/2006/relationships/customXml" Target="../ink/ink767.xml"/><Relationship Id="rId311" Type="http://schemas.openxmlformats.org/officeDocument/2006/relationships/image" Target="../media/image4664.png"/><Relationship Id="rId353" Type="http://schemas.openxmlformats.org/officeDocument/2006/relationships/image" Target="../media/image4685.png"/><Relationship Id="rId395" Type="http://schemas.openxmlformats.org/officeDocument/2006/relationships/image" Target="../media/image4705.png"/><Relationship Id="rId409" Type="http://schemas.openxmlformats.org/officeDocument/2006/relationships/image" Target="../media/image4712.png"/><Relationship Id="rId560" Type="http://schemas.openxmlformats.org/officeDocument/2006/relationships/customXml" Target="../ink/ink953.xml"/><Relationship Id="rId92" Type="http://schemas.openxmlformats.org/officeDocument/2006/relationships/customXml" Target="../ink/ink719.xml"/><Relationship Id="rId213" Type="http://schemas.openxmlformats.org/officeDocument/2006/relationships/image" Target="../media/image4615.png"/><Relationship Id="rId420" Type="http://schemas.openxmlformats.org/officeDocument/2006/relationships/customXml" Target="../ink/ink883.xml"/><Relationship Id="rId616" Type="http://schemas.openxmlformats.org/officeDocument/2006/relationships/customXml" Target="../ink/ink981.xml"/><Relationship Id="rId658" Type="http://schemas.openxmlformats.org/officeDocument/2006/relationships/customXml" Target="../ink/ink1002.xml"/><Relationship Id="rId255" Type="http://schemas.openxmlformats.org/officeDocument/2006/relationships/image" Target="../media/image4636.png"/><Relationship Id="rId297" Type="http://schemas.openxmlformats.org/officeDocument/2006/relationships/image" Target="../media/image4657.png"/><Relationship Id="rId462" Type="http://schemas.openxmlformats.org/officeDocument/2006/relationships/customXml" Target="../ink/ink904.xml"/><Relationship Id="rId518" Type="http://schemas.openxmlformats.org/officeDocument/2006/relationships/customXml" Target="../ink/ink932.xml"/><Relationship Id="rId115" Type="http://schemas.openxmlformats.org/officeDocument/2006/relationships/image" Target="../media/image4566.png"/><Relationship Id="rId157" Type="http://schemas.openxmlformats.org/officeDocument/2006/relationships/image" Target="../media/image4587.png"/><Relationship Id="rId322" Type="http://schemas.openxmlformats.org/officeDocument/2006/relationships/customXml" Target="../ink/ink834.xml"/><Relationship Id="rId364" Type="http://schemas.openxmlformats.org/officeDocument/2006/relationships/customXml" Target="../ink/ink855.xml"/><Relationship Id="rId61" Type="http://schemas.openxmlformats.org/officeDocument/2006/relationships/image" Target="../media/image4539.png"/><Relationship Id="rId199" Type="http://schemas.openxmlformats.org/officeDocument/2006/relationships/image" Target="../media/image4608.png"/><Relationship Id="rId571" Type="http://schemas.openxmlformats.org/officeDocument/2006/relationships/image" Target="../media/image4793.png"/><Relationship Id="rId627" Type="http://schemas.openxmlformats.org/officeDocument/2006/relationships/image" Target="../media/image4821.png"/><Relationship Id="rId669" Type="http://schemas.openxmlformats.org/officeDocument/2006/relationships/image" Target="../media/image4842.png"/><Relationship Id="rId19" Type="http://schemas.openxmlformats.org/officeDocument/2006/relationships/image" Target="../media/image4518.png"/><Relationship Id="rId224" Type="http://schemas.openxmlformats.org/officeDocument/2006/relationships/customXml" Target="../ink/ink785.xml"/><Relationship Id="rId266" Type="http://schemas.openxmlformats.org/officeDocument/2006/relationships/customXml" Target="../ink/ink806.xml"/><Relationship Id="rId431" Type="http://schemas.openxmlformats.org/officeDocument/2006/relationships/image" Target="../media/image4723.png"/><Relationship Id="rId473" Type="http://schemas.openxmlformats.org/officeDocument/2006/relationships/image" Target="../media/image4744.png"/><Relationship Id="rId529" Type="http://schemas.openxmlformats.org/officeDocument/2006/relationships/image" Target="../media/image4772.png"/><Relationship Id="rId680" Type="http://schemas.openxmlformats.org/officeDocument/2006/relationships/customXml" Target="../ink/ink1013.xml"/><Relationship Id="rId30" Type="http://schemas.openxmlformats.org/officeDocument/2006/relationships/customXml" Target="../ink/ink688.xml"/><Relationship Id="rId126" Type="http://schemas.openxmlformats.org/officeDocument/2006/relationships/customXml" Target="../ink/ink736.xml"/><Relationship Id="rId168" Type="http://schemas.openxmlformats.org/officeDocument/2006/relationships/customXml" Target="../ink/ink757.xml"/><Relationship Id="rId333" Type="http://schemas.openxmlformats.org/officeDocument/2006/relationships/image" Target="../media/image4675.png"/><Relationship Id="rId540" Type="http://schemas.openxmlformats.org/officeDocument/2006/relationships/customXml" Target="../ink/ink943.xml"/><Relationship Id="rId72" Type="http://schemas.openxmlformats.org/officeDocument/2006/relationships/customXml" Target="../ink/ink709.xml"/><Relationship Id="rId375" Type="http://schemas.openxmlformats.org/officeDocument/2006/relationships/image" Target="../media/image4695.png"/><Relationship Id="rId582" Type="http://schemas.openxmlformats.org/officeDocument/2006/relationships/customXml" Target="../ink/ink964.xml"/><Relationship Id="rId638" Type="http://schemas.openxmlformats.org/officeDocument/2006/relationships/customXml" Target="../ink/ink992.xml"/><Relationship Id="rId3" Type="http://schemas.openxmlformats.org/officeDocument/2006/relationships/image" Target="../media/image4510.png"/><Relationship Id="rId235" Type="http://schemas.openxmlformats.org/officeDocument/2006/relationships/image" Target="../media/image4626.png"/><Relationship Id="rId277" Type="http://schemas.openxmlformats.org/officeDocument/2006/relationships/image" Target="../media/image4647.png"/><Relationship Id="rId400" Type="http://schemas.openxmlformats.org/officeDocument/2006/relationships/customXml" Target="../ink/ink873.xml"/><Relationship Id="rId442" Type="http://schemas.openxmlformats.org/officeDocument/2006/relationships/customXml" Target="../ink/ink894.xml"/><Relationship Id="rId484" Type="http://schemas.openxmlformats.org/officeDocument/2006/relationships/customXml" Target="../ink/ink915.xml"/><Relationship Id="rId705" Type="http://schemas.openxmlformats.org/officeDocument/2006/relationships/image" Target="../media/image148.png"/><Relationship Id="rId137" Type="http://schemas.openxmlformats.org/officeDocument/2006/relationships/image" Target="../media/image4577.png"/><Relationship Id="rId302" Type="http://schemas.openxmlformats.org/officeDocument/2006/relationships/customXml" Target="../ink/ink824.xml"/><Relationship Id="rId344" Type="http://schemas.openxmlformats.org/officeDocument/2006/relationships/customXml" Target="../ink/ink845.xml"/><Relationship Id="rId691" Type="http://schemas.openxmlformats.org/officeDocument/2006/relationships/image" Target="../media/image141.png"/><Relationship Id="rId41" Type="http://schemas.openxmlformats.org/officeDocument/2006/relationships/image" Target="../media/image4529.png"/><Relationship Id="rId83" Type="http://schemas.openxmlformats.org/officeDocument/2006/relationships/image" Target="../media/image4550.png"/><Relationship Id="rId179" Type="http://schemas.openxmlformats.org/officeDocument/2006/relationships/image" Target="../media/image4598.png"/><Relationship Id="rId386" Type="http://schemas.openxmlformats.org/officeDocument/2006/relationships/customXml" Target="../ink/ink866.xml"/><Relationship Id="rId551" Type="http://schemas.openxmlformats.org/officeDocument/2006/relationships/image" Target="../media/image4783.png"/><Relationship Id="rId593" Type="http://schemas.openxmlformats.org/officeDocument/2006/relationships/image" Target="../media/image4804.png"/><Relationship Id="rId607" Type="http://schemas.openxmlformats.org/officeDocument/2006/relationships/image" Target="../media/image4811.png"/><Relationship Id="rId649" Type="http://schemas.openxmlformats.org/officeDocument/2006/relationships/image" Target="../media/image4832.png"/><Relationship Id="rId190" Type="http://schemas.openxmlformats.org/officeDocument/2006/relationships/customXml" Target="../ink/ink768.xml"/><Relationship Id="rId204" Type="http://schemas.openxmlformats.org/officeDocument/2006/relationships/customXml" Target="../ink/ink775.xml"/><Relationship Id="rId246" Type="http://schemas.openxmlformats.org/officeDocument/2006/relationships/customXml" Target="../ink/ink796.xml"/><Relationship Id="rId288" Type="http://schemas.openxmlformats.org/officeDocument/2006/relationships/customXml" Target="../ink/ink817.xml"/><Relationship Id="rId411" Type="http://schemas.openxmlformats.org/officeDocument/2006/relationships/image" Target="../media/image4713.png"/><Relationship Id="rId453" Type="http://schemas.openxmlformats.org/officeDocument/2006/relationships/image" Target="../media/image4734.png"/><Relationship Id="rId509" Type="http://schemas.openxmlformats.org/officeDocument/2006/relationships/image" Target="../media/image4762.png"/><Relationship Id="rId660" Type="http://schemas.openxmlformats.org/officeDocument/2006/relationships/customXml" Target="../ink/ink1003.xml"/><Relationship Id="rId106" Type="http://schemas.openxmlformats.org/officeDocument/2006/relationships/customXml" Target="../ink/ink726.xml"/><Relationship Id="rId313" Type="http://schemas.openxmlformats.org/officeDocument/2006/relationships/image" Target="../media/image4665.png"/><Relationship Id="rId495" Type="http://schemas.openxmlformats.org/officeDocument/2006/relationships/image" Target="../media/image4755.png"/><Relationship Id="rId10" Type="http://schemas.openxmlformats.org/officeDocument/2006/relationships/customXml" Target="../ink/ink678.xml"/><Relationship Id="rId52" Type="http://schemas.openxmlformats.org/officeDocument/2006/relationships/customXml" Target="../ink/ink699.xml"/><Relationship Id="rId94" Type="http://schemas.openxmlformats.org/officeDocument/2006/relationships/customXml" Target="../ink/ink720.xml"/><Relationship Id="rId148" Type="http://schemas.openxmlformats.org/officeDocument/2006/relationships/customXml" Target="../ink/ink747.xml"/><Relationship Id="rId355" Type="http://schemas.openxmlformats.org/officeDocument/2006/relationships/image" Target="../media/image4686.png"/><Relationship Id="rId397" Type="http://schemas.openxmlformats.org/officeDocument/2006/relationships/image" Target="../media/image4706.png"/><Relationship Id="rId520" Type="http://schemas.openxmlformats.org/officeDocument/2006/relationships/customXml" Target="../ink/ink933.xml"/><Relationship Id="rId562" Type="http://schemas.openxmlformats.org/officeDocument/2006/relationships/customXml" Target="../ink/ink954.xml"/><Relationship Id="rId618" Type="http://schemas.openxmlformats.org/officeDocument/2006/relationships/customXml" Target="../ink/ink982.xml"/><Relationship Id="rId215" Type="http://schemas.openxmlformats.org/officeDocument/2006/relationships/image" Target="../media/image4616.png"/><Relationship Id="rId257" Type="http://schemas.openxmlformats.org/officeDocument/2006/relationships/image" Target="../media/image4637.png"/><Relationship Id="rId422" Type="http://schemas.openxmlformats.org/officeDocument/2006/relationships/customXml" Target="../ink/ink884.xml"/><Relationship Id="rId464" Type="http://schemas.openxmlformats.org/officeDocument/2006/relationships/customXml" Target="../ink/ink905.xml"/><Relationship Id="rId299" Type="http://schemas.openxmlformats.org/officeDocument/2006/relationships/image" Target="../media/image4658.png"/><Relationship Id="rId63" Type="http://schemas.openxmlformats.org/officeDocument/2006/relationships/image" Target="../media/image4540.png"/><Relationship Id="rId159" Type="http://schemas.openxmlformats.org/officeDocument/2006/relationships/image" Target="../media/image4588.png"/><Relationship Id="rId366" Type="http://schemas.openxmlformats.org/officeDocument/2006/relationships/customXml" Target="../ink/ink856.xml"/><Relationship Id="rId573" Type="http://schemas.openxmlformats.org/officeDocument/2006/relationships/image" Target="../media/image4794.png"/><Relationship Id="rId226" Type="http://schemas.openxmlformats.org/officeDocument/2006/relationships/customXml" Target="../ink/ink786.xml"/><Relationship Id="rId433" Type="http://schemas.openxmlformats.org/officeDocument/2006/relationships/image" Target="../media/image4724.png"/><Relationship Id="rId640" Type="http://schemas.openxmlformats.org/officeDocument/2006/relationships/customXml" Target="../ink/ink993.xml"/><Relationship Id="rId74" Type="http://schemas.openxmlformats.org/officeDocument/2006/relationships/customXml" Target="../ink/ink710.xml"/><Relationship Id="rId377" Type="http://schemas.openxmlformats.org/officeDocument/2006/relationships/image" Target="../media/image4696.png"/><Relationship Id="rId500" Type="http://schemas.openxmlformats.org/officeDocument/2006/relationships/customXml" Target="../ink/ink923.xml"/><Relationship Id="rId584" Type="http://schemas.openxmlformats.org/officeDocument/2006/relationships/customXml" Target="../ink/ink965.xml"/><Relationship Id="rId5" Type="http://schemas.openxmlformats.org/officeDocument/2006/relationships/image" Target="../media/image4511.png"/><Relationship Id="rId237" Type="http://schemas.openxmlformats.org/officeDocument/2006/relationships/image" Target="../media/image4627.png"/><Relationship Id="rId444" Type="http://schemas.openxmlformats.org/officeDocument/2006/relationships/customXml" Target="../ink/ink895.xml"/><Relationship Id="rId651" Type="http://schemas.openxmlformats.org/officeDocument/2006/relationships/image" Target="../media/image4833.png"/><Relationship Id="rId290" Type="http://schemas.openxmlformats.org/officeDocument/2006/relationships/customXml" Target="../ink/ink818.xml"/><Relationship Id="rId304" Type="http://schemas.openxmlformats.org/officeDocument/2006/relationships/customXml" Target="../ink/ink825.xml"/><Relationship Id="rId388" Type="http://schemas.openxmlformats.org/officeDocument/2006/relationships/customXml" Target="../ink/ink867.xml"/><Relationship Id="rId511" Type="http://schemas.openxmlformats.org/officeDocument/2006/relationships/image" Target="../media/image4763.png"/><Relationship Id="rId609" Type="http://schemas.openxmlformats.org/officeDocument/2006/relationships/image" Target="../media/image4812.png"/><Relationship Id="rId85" Type="http://schemas.openxmlformats.org/officeDocument/2006/relationships/image" Target="../media/image4551.png"/><Relationship Id="rId150" Type="http://schemas.openxmlformats.org/officeDocument/2006/relationships/customXml" Target="../ink/ink748.xml"/><Relationship Id="rId595" Type="http://schemas.openxmlformats.org/officeDocument/2006/relationships/image" Target="../media/image4805.png"/><Relationship Id="rId248" Type="http://schemas.openxmlformats.org/officeDocument/2006/relationships/customXml" Target="../ink/ink797.xml"/><Relationship Id="rId455" Type="http://schemas.openxmlformats.org/officeDocument/2006/relationships/image" Target="../media/image4735.png"/><Relationship Id="rId662" Type="http://schemas.openxmlformats.org/officeDocument/2006/relationships/customXml" Target="../ink/ink1004.xml"/><Relationship Id="rId12" Type="http://schemas.openxmlformats.org/officeDocument/2006/relationships/customXml" Target="../ink/ink679.xml"/><Relationship Id="rId108" Type="http://schemas.openxmlformats.org/officeDocument/2006/relationships/customXml" Target="../ink/ink727.xml"/><Relationship Id="rId315" Type="http://schemas.openxmlformats.org/officeDocument/2006/relationships/image" Target="../media/image4666.png"/><Relationship Id="rId522" Type="http://schemas.openxmlformats.org/officeDocument/2006/relationships/customXml" Target="../ink/ink934.xml"/><Relationship Id="rId96" Type="http://schemas.openxmlformats.org/officeDocument/2006/relationships/customXml" Target="../ink/ink721.xml"/><Relationship Id="rId161" Type="http://schemas.openxmlformats.org/officeDocument/2006/relationships/image" Target="../media/image4589.png"/><Relationship Id="rId399" Type="http://schemas.openxmlformats.org/officeDocument/2006/relationships/image" Target="../media/image4707.png"/><Relationship Id="rId259" Type="http://schemas.openxmlformats.org/officeDocument/2006/relationships/image" Target="../media/image4638.png"/><Relationship Id="rId466" Type="http://schemas.openxmlformats.org/officeDocument/2006/relationships/customXml" Target="../ink/ink906.xml"/><Relationship Id="rId673" Type="http://schemas.openxmlformats.org/officeDocument/2006/relationships/image" Target="../media/image4844.png"/><Relationship Id="rId23" Type="http://schemas.openxmlformats.org/officeDocument/2006/relationships/image" Target="../media/image4520.png"/><Relationship Id="rId119" Type="http://schemas.openxmlformats.org/officeDocument/2006/relationships/image" Target="../media/image4568.png"/><Relationship Id="rId326" Type="http://schemas.openxmlformats.org/officeDocument/2006/relationships/customXml" Target="../ink/ink836.xml"/><Relationship Id="rId533" Type="http://schemas.openxmlformats.org/officeDocument/2006/relationships/image" Target="../media/image4774.png"/><Relationship Id="rId172" Type="http://schemas.openxmlformats.org/officeDocument/2006/relationships/customXml" Target="../ink/ink759.xml"/><Relationship Id="rId477" Type="http://schemas.openxmlformats.org/officeDocument/2006/relationships/image" Target="../media/image4746.png"/><Relationship Id="rId600" Type="http://schemas.openxmlformats.org/officeDocument/2006/relationships/customXml" Target="../ink/ink973.xml"/><Relationship Id="rId684" Type="http://schemas.openxmlformats.org/officeDocument/2006/relationships/customXml" Target="../ink/ink1015.xml"/><Relationship Id="rId337" Type="http://schemas.openxmlformats.org/officeDocument/2006/relationships/image" Target="../media/image4677.png"/><Relationship Id="rId34" Type="http://schemas.openxmlformats.org/officeDocument/2006/relationships/customXml" Target="../ink/ink690.xml"/><Relationship Id="rId544" Type="http://schemas.openxmlformats.org/officeDocument/2006/relationships/customXml" Target="../ink/ink945.xml"/><Relationship Id="rId183" Type="http://schemas.openxmlformats.org/officeDocument/2006/relationships/image" Target="../media/image4600.png"/><Relationship Id="rId390" Type="http://schemas.openxmlformats.org/officeDocument/2006/relationships/customXml" Target="../ink/ink868.xml"/><Relationship Id="rId404" Type="http://schemas.openxmlformats.org/officeDocument/2006/relationships/customXml" Target="../ink/ink875.xml"/><Relationship Id="rId611" Type="http://schemas.openxmlformats.org/officeDocument/2006/relationships/image" Target="../media/image4813.png"/><Relationship Id="rId250" Type="http://schemas.openxmlformats.org/officeDocument/2006/relationships/customXml" Target="../ink/ink798.xml"/><Relationship Id="rId488" Type="http://schemas.openxmlformats.org/officeDocument/2006/relationships/customXml" Target="../ink/ink917.xml"/><Relationship Id="rId695" Type="http://schemas.openxmlformats.org/officeDocument/2006/relationships/image" Target="../media/image143.png"/><Relationship Id="rId709" Type="http://schemas.openxmlformats.org/officeDocument/2006/relationships/image" Target="../media/image150.png"/><Relationship Id="rId45" Type="http://schemas.openxmlformats.org/officeDocument/2006/relationships/image" Target="../media/image4531.png"/><Relationship Id="rId110" Type="http://schemas.openxmlformats.org/officeDocument/2006/relationships/customXml" Target="../ink/ink728.xml"/><Relationship Id="rId348" Type="http://schemas.openxmlformats.org/officeDocument/2006/relationships/customXml" Target="../ink/ink847.xml"/><Relationship Id="rId555" Type="http://schemas.openxmlformats.org/officeDocument/2006/relationships/image" Target="../media/image4785.png"/><Relationship Id="rId194" Type="http://schemas.openxmlformats.org/officeDocument/2006/relationships/customXml" Target="../ink/ink770.xml"/><Relationship Id="rId208" Type="http://schemas.openxmlformats.org/officeDocument/2006/relationships/customXml" Target="../ink/ink777.xml"/><Relationship Id="rId415" Type="http://schemas.openxmlformats.org/officeDocument/2006/relationships/image" Target="../media/image4715.png"/><Relationship Id="rId622" Type="http://schemas.openxmlformats.org/officeDocument/2006/relationships/customXml" Target="../ink/ink984.xml"/><Relationship Id="rId261" Type="http://schemas.openxmlformats.org/officeDocument/2006/relationships/image" Target="../media/image4639.png"/><Relationship Id="rId499" Type="http://schemas.openxmlformats.org/officeDocument/2006/relationships/image" Target="../media/image4757.png"/><Relationship Id="rId56" Type="http://schemas.openxmlformats.org/officeDocument/2006/relationships/customXml" Target="../ink/ink701.xml"/><Relationship Id="rId359" Type="http://schemas.openxmlformats.org/officeDocument/2006/relationships/image" Target="../media/image4217.png"/><Relationship Id="rId566" Type="http://schemas.openxmlformats.org/officeDocument/2006/relationships/customXml" Target="../ink/ink956.xml"/><Relationship Id="rId121" Type="http://schemas.openxmlformats.org/officeDocument/2006/relationships/image" Target="../media/image4569.png"/><Relationship Id="rId219" Type="http://schemas.openxmlformats.org/officeDocument/2006/relationships/image" Target="../media/image4618.png"/><Relationship Id="rId426" Type="http://schemas.openxmlformats.org/officeDocument/2006/relationships/customXml" Target="../ink/ink886.xml"/><Relationship Id="rId633" Type="http://schemas.openxmlformats.org/officeDocument/2006/relationships/image" Target="../media/image4824.png"/><Relationship Id="rId67" Type="http://schemas.openxmlformats.org/officeDocument/2006/relationships/image" Target="../media/image4542.png"/><Relationship Id="rId272" Type="http://schemas.openxmlformats.org/officeDocument/2006/relationships/customXml" Target="../ink/ink809.xml"/><Relationship Id="rId577" Type="http://schemas.openxmlformats.org/officeDocument/2006/relationships/image" Target="../media/image4796.png"/><Relationship Id="rId700" Type="http://schemas.openxmlformats.org/officeDocument/2006/relationships/customXml" Target="../ink/ink1023.xml"/><Relationship Id="rId132" Type="http://schemas.openxmlformats.org/officeDocument/2006/relationships/customXml" Target="../ink/ink739.xml"/><Relationship Id="rId437" Type="http://schemas.openxmlformats.org/officeDocument/2006/relationships/image" Target="../media/image4726.png"/><Relationship Id="rId644" Type="http://schemas.openxmlformats.org/officeDocument/2006/relationships/customXml" Target="../ink/ink995.xml"/><Relationship Id="rId283" Type="http://schemas.openxmlformats.org/officeDocument/2006/relationships/image" Target="../media/image4650.png"/><Relationship Id="rId490" Type="http://schemas.openxmlformats.org/officeDocument/2006/relationships/customXml" Target="../ink/ink918.xml"/><Relationship Id="rId504" Type="http://schemas.openxmlformats.org/officeDocument/2006/relationships/customXml" Target="../ink/ink925.xml"/><Relationship Id="rId711" Type="http://schemas.openxmlformats.org/officeDocument/2006/relationships/image" Target="../media/image151.png"/><Relationship Id="rId78" Type="http://schemas.openxmlformats.org/officeDocument/2006/relationships/customXml" Target="../ink/ink712.xml"/><Relationship Id="rId143" Type="http://schemas.openxmlformats.org/officeDocument/2006/relationships/image" Target="../media/image4580.png"/><Relationship Id="rId350" Type="http://schemas.openxmlformats.org/officeDocument/2006/relationships/customXml" Target="../ink/ink848.xml"/><Relationship Id="rId588" Type="http://schemas.openxmlformats.org/officeDocument/2006/relationships/customXml" Target="../ink/ink967.xml"/><Relationship Id="rId9" Type="http://schemas.openxmlformats.org/officeDocument/2006/relationships/image" Target="../media/image4513.png"/><Relationship Id="rId210" Type="http://schemas.openxmlformats.org/officeDocument/2006/relationships/customXml" Target="../ink/ink778.xml"/><Relationship Id="rId448" Type="http://schemas.openxmlformats.org/officeDocument/2006/relationships/customXml" Target="../ink/ink897.xml"/><Relationship Id="rId655" Type="http://schemas.openxmlformats.org/officeDocument/2006/relationships/image" Target="../media/image4835.png"/><Relationship Id="rId294" Type="http://schemas.openxmlformats.org/officeDocument/2006/relationships/customXml" Target="../ink/ink820.xml"/><Relationship Id="rId308" Type="http://schemas.openxmlformats.org/officeDocument/2006/relationships/customXml" Target="../ink/ink827.xml"/><Relationship Id="rId515" Type="http://schemas.openxmlformats.org/officeDocument/2006/relationships/image" Target="../media/image4765.png"/><Relationship Id="rId89" Type="http://schemas.openxmlformats.org/officeDocument/2006/relationships/image" Target="../media/image4553.png"/><Relationship Id="rId154" Type="http://schemas.openxmlformats.org/officeDocument/2006/relationships/customXml" Target="../ink/ink750.xml"/><Relationship Id="rId361" Type="http://schemas.openxmlformats.org/officeDocument/2006/relationships/image" Target="../media/image4688.png"/><Relationship Id="rId599" Type="http://schemas.openxmlformats.org/officeDocument/2006/relationships/image" Target="../media/image4807.png"/><Relationship Id="rId459" Type="http://schemas.openxmlformats.org/officeDocument/2006/relationships/image" Target="../media/image4737.png"/><Relationship Id="rId666" Type="http://schemas.openxmlformats.org/officeDocument/2006/relationships/customXml" Target="../ink/ink1006.xml"/><Relationship Id="rId16" Type="http://schemas.openxmlformats.org/officeDocument/2006/relationships/customXml" Target="../ink/ink681.xml"/><Relationship Id="rId221" Type="http://schemas.openxmlformats.org/officeDocument/2006/relationships/image" Target="../media/image4619.png"/><Relationship Id="rId319" Type="http://schemas.openxmlformats.org/officeDocument/2006/relationships/image" Target="../media/image4668.png"/><Relationship Id="rId526" Type="http://schemas.openxmlformats.org/officeDocument/2006/relationships/customXml" Target="../ink/ink936.xml"/><Relationship Id="rId165" Type="http://schemas.openxmlformats.org/officeDocument/2006/relationships/image" Target="../media/image4591.png"/><Relationship Id="rId372" Type="http://schemas.openxmlformats.org/officeDocument/2006/relationships/customXml" Target="../ink/ink859.xml"/><Relationship Id="rId677" Type="http://schemas.openxmlformats.org/officeDocument/2006/relationships/image" Target="../media/image4846.png"/><Relationship Id="rId232" Type="http://schemas.openxmlformats.org/officeDocument/2006/relationships/customXml" Target="../ink/ink789.xml"/><Relationship Id="rId27" Type="http://schemas.openxmlformats.org/officeDocument/2006/relationships/image" Target="../media/image4522.png"/><Relationship Id="rId537" Type="http://schemas.openxmlformats.org/officeDocument/2006/relationships/image" Target="../media/image4776.png"/><Relationship Id="rId80" Type="http://schemas.openxmlformats.org/officeDocument/2006/relationships/customXml" Target="../ink/ink713.xml"/><Relationship Id="rId176" Type="http://schemas.openxmlformats.org/officeDocument/2006/relationships/customXml" Target="../ink/ink761.xml"/><Relationship Id="rId383" Type="http://schemas.openxmlformats.org/officeDocument/2006/relationships/image" Target="../media/image4699.png"/><Relationship Id="rId590" Type="http://schemas.openxmlformats.org/officeDocument/2006/relationships/customXml" Target="../ink/ink968.xml"/><Relationship Id="rId604" Type="http://schemas.openxmlformats.org/officeDocument/2006/relationships/customXml" Target="../ink/ink975.xml"/><Relationship Id="rId243" Type="http://schemas.openxmlformats.org/officeDocument/2006/relationships/image" Target="../media/image4630.png"/><Relationship Id="rId450" Type="http://schemas.openxmlformats.org/officeDocument/2006/relationships/customXml" Target="../ink/ink898.xml"/><Relationship Id="rId688" Type="http://schemas.openxmlformats.org/officeDocument/2006/relationships/customXml" Target="../ink/ink1017.xml"/><Relationship Id="rId38" Type="http://schemas.openxmlformats.org/officeDocument/2006/relationships/customXml" Target="../ink/ink692.xml"/><Relationship Id="rId103" Type="http://schemas.openxmlformats.org/officeDocument/2006/relationships/image" Target="../media/image4560.png"/><Relationship Id="rId310" Type="http://schemas.openxmlformats.org/officeDocument/2006/relationships/customXml" Target="../ink/ink828.xml"/><Relationship Id="rId548" Type="http://schemas.openxmlformats.org/officeDocument/2006/relationships/customXml" Target="../ink/ink947.xml"/><Relationship Id="rId91" Type="http://schemas.openxmlformats.org/officeDocument/2006/relationships/image" Target="../media/image4554.png"/><Relationship Id="rId187" Type="http://schemas.openxmlformats.org/officeDocument/2006/relationships/image" Target="../media/image4602.png"/><Relationship Id="rId394" Type="http://schemas.openxmlformats.org/officeDocument/2006/relationships/customXml" Target="../ink/ink870.xml"/><Relationship Id="rId408" Type="http://schemas.openxmlformats.org/officeDocument/2006/relationships/customXml" Target="../ink/ink877.xml"/><Relationship Id="rId615" Type="http://schemas.openxmlformats.org/officeDocument/2006/relationships/image" Target="../media/image4815.png"/><Relationship Id="rId254" Type="http://schemas.openxmlformats.org/officeDocument/2006/relationships/customXml" Target="../ink/ink800.xml"/><Relationship Id="rId699" Type="http://schemas.openxmlformats.org/officeDocument/2006/relationships/image" Target="../media/image145.png"/><Relationship Id="rId49" Type="http://schemas.openxmlformats.org/officeDocument/2006/relationships/image" Target="../media/image4533.png"/><Relationship Id="rId114" Type="http://schemas.openxmlformats.org/officeDocument/2006/relationships/customXml" Target="../ink/ink730.xml"/><Relationship Id="rId461" Type="http://schemas.openxmlformats.org/officeDocument/2006/relationships/image" Target="../media/image4738.png"/><Relationship Id="rId559" Type="http://schemas.openxmlformats.org/officeDocument/2006/relationships/image" Target="../media/image4787.png"/><Relationship Id="rId198" Type="http://schemas.openxmlformats.org/officeDocument/2006/relationships/customXml" Target="../ink/ink772.xml"/><Relationship Id="rId321" Type="http://schemas.openxmlformats.org/officeDocument/2006/relationships/image" Target="../media/image4669.png"/><Relationship Id="rId419" Type="http://schemas.openxmlformats.org/officeDocument/2006/relationships/image" Target="../media/image4717.png"/><Relationship Id="rId626" Type="http://schemas.openxmlformats.org/officeDocument/2006/relationships/customXml" Target="../ink/ink986.xml"/><Relationship Id="rId265" Type="http://schemas.openxmlformats.org/officeDocument/2006/relationships/image" Target="../media/image4641.png"/><Relationship Id="rId472" Type="http://schemas.openxmlformats.org/officeDocument/2006/relationships/customXml" Target="../ink/ink909.xml"/><Relationship Id="rId125" Type="http://schemas.openxmlformats.org/officeDocument/2006/relationships/image" Target="../media/image4571.png"/><Relationship Id="rId332" Type="http://schemas.openxmlformats.org/officeDocument/2006/relationships/customXml" Target="../ink/ink839.xml"/><Relationship Id="rId637" Type="http://schemas.openxmlformats.org/officeDocument/2006/relationships/image" Target="../media/image48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C1781-44E2-45C2-9EEC-159283024723}"/>
              </a:ext>
            </a:extLst>
          </p:cNvPr>
          <p:cNvSpPr txBox="1"/>
          <p:nvPr/>
        </p:nvSpPr>
        <p:spPr>
          <a:xfrm>
            <a:off x="4936164" y="19291"/>
            <a:ext cx="34450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/>
              <a:t>Lecture, CMPEN 472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04CFF-6A38-43CC-89F7-FE4AE915F04E}"/>
              </a:ext>
            </a:extLst>
          </p:cNvPr>
          <p:cNvSpPr txBox="1"/>
          <p:nvPr/>
        </p:nvSpPr>
        <p:spPr>
          <a:xfrm>
            <a:off x="128794" y="6492341"/>
            <a:ext cx="14619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Time 20210301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B4BA4-F69E-45E9-881E-8C12AC2203FE}"/>
              </a:ext>
            </a:extLst>
          </p:cNvPr>
          <p:cNvSpPr txBox="1"/>
          <p:nvPr/>
        </p:nvSpPr>
        <p:spPr>
          <a:xfrm>
            <a:off x="306533" y="163564"/>
            <a:ext cx="10152651" cy="22159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Homework 6:             Solution</a:t>
            </a:r>
          </a:p>
          <a:p>
            <a:endParaRPr lang="en-US" sz="2400" dirty="0"/>
          </a:p>
          <a:p>
            <a:r>
              <a:rPr lang="en-US" sz="2400" dirty="0"/>
              <a:t>   1. Getting a number from keyboard (keyboard input, numbers)</a:t>
            </a:r>
          </a:p>
          <a:p>
            <a:endParaRPr lang="en-US" sz="2400" dirty="0"/>
          </a:p>
          <a:p>
            <a:r>
              <a:rPr lang="en-US" sz="2400" dirty="0"/>
              <a:t>   2. Printing a number on terminal window (convert each digit to ASCII characters)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74433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C1781-44E2-45C2-9EEC-159283024723}"/>
              </a:ext>
            </a:extLst>
          </p:cNvPr>
          <p:cNvSpPr txBox="1"/>
          <p:nvPr/>
        </p:nvSpPr>
        <p:spPr>
          <a:xfrm>
            <a:off x="4936164" y="19291"/>
            <a:ext cx="34450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/>
              <a:t>Lecture, CMPEN 472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04CFF-6A38-43CC-89F7-FE4AE915F04E}"/>
              </a:ext>
            </a:extLst>
          </p:cNvPr>
          <p:cNvSpPr txBox="1"/>
          <p:nvPr/>
        </p:nvSpPr>
        <p:spPr>
          <a:xfrm>
            <a:off x="128794" y="6492341"/>
            <a:ext cx="14619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Time 20210301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B4BA4-F69E-45E9-881E-8C12AC2203FE}"/>
              </a:ext>
            </a:extLst>
          </p:cNvPr>
          <p:cNvSpPr txBox="1"/>
          <p:nvPr/>
        </p:nvSpPr>
        <p:spPr>
          <a:xfrm>
            <a:off x="306533" y="163564"/>
            <a:ext cx="2616870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Homework 6:             </a:t>
            </a:r>
          </a:p>
          <a:p>
            <a:endParaRPr lang="en-US" sz="2400" dirty="0"/>
          </a:p>
          <a:p>
            <a:r>
              <a:rPr lang="en-US" sz="2400" b="1" dirty="0"/>
              <a:t> 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D1A98F7-5002-4DCD-9C2A-F6AAA629D2BB}"/>
                  </a:ext>
                </a:extLst>
              </p14:cNvPr>
              <p14:cNvContentPartPr/>
              <p14:nvPr/>
            </p14:nvContentPartPr>
            <p14:xfrm>
              <a:off x="4992584" y="610790"/>
              <a:ext cx="18000" cy="73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D1A98F7-5002-4DCD-9C2A-F6AAA629D2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3584" y="601790"/>
                <a:ext cx="356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262ABBC-5FDC-4BE0-866A-076FD1099FDC}"/>
                  </a:ext>
                </a:extLst>
              </p14:cNvPr>
              <p14:cNvContentPartPr/>
              <p14:nvPr/>
            </p14:nvContentPartPr>
            <p14:xfrm>
              <a:off x="5176904" y="612230"/>
              <a:ext cx="141840" cy="276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262ABBC-5FDC-4BE0-866A-076FD1099F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7927" y="603230"/>
                <a:ext cx="159435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99D876C-6BC1-4436-A64A-640A0543A67C}"/>
                  </a:ext>
                </a:extLst>
              </p14:cNvPr>
              <p14:cNvContentPartPr/>
              <p14:nvPr/>
            </p14:nvContentPartPr>
            <p14:xfrm>
              <a:off x="5483984" y="602510"/>
              <a:ext cx="45000" cy="83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99D876C-6BC1-4436-A64A-640A0543A6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74984" y="593510"/>
                <a:ext cx="626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1AEAB46-93C8-4E3E-AA6C-8674CC6C8A0D}"/>
                  </a:ext>
                </a:extLst>
              </p14:cNvPr>
              <p14:cNvContentPartPr/>
              <p14:nvPr/>
            </p14:nvContentPartPr>
            <p14:xfrm>
              <a:off x="4960544" y="1115870"/>
              <a:ext cx="59040" cy="76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1AEAB46-93C8-4E3E-AA6C-8674CC6C8A0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51544" y="1106870"/>
                <a:ext cx="76680" cy="9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398F5B4A-803D-4B42-925B-3DAB829A9DBD}"/>
              </a:ext>
            </a:extLst>
          </p:cNvPr>
          <p:cNvGrpSpPr/>
          <p:nvPr/>
        </p:nvGrpSpPr>
        <p:grpSpPr>
          <a:xfrm>
            <a:off x="5197424" y="1083110"/>
            <a:ext cx="372600" cy="312480"/>
            <a:chOff x="5197424" y="1083110"/>
            <a:chExt cx="37260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3D3FC5C-1C1D-49A1-AFC9-B4B7EDF56C54}"/>
                    </a:ext>
                  </a:extLst>
                </p14:cNvPr>
                <p14:cNvContentPartPr/>
                <p14:nvPr/>
              </p14:nvContentPartPr>
              <p14:xfrm>
                <a:off x="5197424" y="1083110"/>
                <a:ext cx="175320" cy="312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3D3FC5C-1C1D-49A1-AFC9-B4B7EDF56C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88424" y="1074100"/>
                  <a:ext cx="192960" cy="330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2E15589-4B20-41C2-A66D-0481B4595D34}"/>
                    </a:ext>
                  </a:extLst>
                </p14:cNvPr>
                <p14:cNvContentPartPr/>
                <p14:nvPr/>
              </p14:nvContentPartPr>
              <p14:xfrm>
                <a:off x="5251424" y="1222070"/>
                <a:ext cx="145440" cy="33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2E15589-4B20-41C2-A66D-0481B4595D3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42424" y="1213167"/>
                  <a:ext cx="163080" cy="50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5524F73-2EEF-4FD0-93DE-1CF06B5EA169}"/>
                    </a:ext>
                  </a:extLst>
                </p14:cNvPr>
                <p14:cNvContentPartPr/>
                <p14:nvPr/>
              </p14:nvContentPartPr>
              <p14:xfrm>
                <a:off x="5504864" y="1083110"/>
                <a:ext cx="65160" cy="111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5524F73-2EEF-4FD0-93DE-1CF06B5EA16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95864" y="1074110"/>
                  <a:ext cx="8280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5C6D560-CFD8-436D-AF43-AD79387E32F3}"/>
              </a:ext>
            </a:extLst>
          </p:cNvPr>
          <p:cNvGrpSpPr/>
          <p:nvPr/>
        </p:nvGrpSpPr>
        <p:grpSpPr>
          <a:xfrm>
            <a:off x="797144" y="783950"/>
            <a:ext cx="2642040" cy="398160"/>
            <a:chOff x="797144" y="783950"/>
            <a:chExt cx="2642040" cy="39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C31C367-ECFA-4078-8E26-8F5744DB542F}"/>
                    </a:ext>
                  </a:extLst>
                </p14:cNvPr>
                <p14:cNvContentPartPr/>
                <p14:nvPr/>
              </p14:nvContentPartPr>
              <p14:xfrm>
                <a:off x="818384" y="826430"/>
                <a:ext cx="213120" cy="230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C31C367-ECFA-4078-8E26-8F5744DB542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9369" y="817430"/>
                  <a:ext cx="23079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1D44E8C-3393-45DA-8E87-37FEAA82EA2C}"/>
                    </a:ext>
                  </a:extLst>
                </p14:cNvPr>
                <p14:cNvContentPartPr/>
                <p14:nvPr/>
              </p14:nvContentPartPr>
              <p14:xfrm>
                <a:off x="1085864" y="824990"/>
                <a:ext cx="29880" cy="211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1D44E8C-3393-45DA-8E87-37FEAA82EA2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76971" y="816005"/>
                  <a:ext cx="47310" cy="228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F922911-0431-4CE1-9E06-C162E58A5429}"/>
                    </a:ext>
                  </a:extLst>
                </p14:cNvPr>
                <p14:cNvContentPartPr/>
                <p14:nvPr/>
              </p14:nvContentPartPr>
              <p14:xfrm>
                <a:off x="1056704" y="845510"/>
                <a:ext cx="169200" cy="242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F922911-0431-4CE1-9E06-C162E58A542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47704" y="836510"/>
                  <a:ext cx="1868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F528F87-CF39-4CB4-A194-6D0BF84C63E0}"/>
                    </a:ext>
                  </a:extLst>
                </p14:cNvPr>
                <p14:cNvContentPartPr/>
                <p14:nvPr/>
              </p14:nvContentPartPr>
              <p14:xfrm>
                <a:off x="1328864" y="842630"/>
                <a:ext cx="154440" cy="246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F528F87-CF39-4CB4-A194-6D0BF84C63E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19864" y="833630"/>
                  <a:ext cx="172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E6919CA-497B-47F1-AF38-06F48D79A94E}"/>
                    </a:ext>
                  </a:extLst>
                </p14:cNvPr>
                <p14:cNvContentPartPr/>
                <p14:nvPr/>
              </p14:nvContentPartPr>
              <p14:xfrm>
                <a:off x="1329944" y="957110"/>
                <a:ext cx="110520" cy="3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E6919CA-497B-47F1-AF38-06F48D79A9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20944" y="948110"/>
                  <a:ext cx="1281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4596E5F-6958-4934-B872-373018F2519F}"/>
                    </a:ext>
                  </a:extLst>
                </p14:cNvPr>
                <p14:cNvContentPartPr/>
                <p14:nvPr/>
              </p14:nvContentPartPr>
              <p14:xfrm>
                <a:off x="1573304" y="814910"/>
                <a:ext cx="156240" cy="278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4596E5F-6958-4934-B872-373018F2519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64304" y="805922"/>
                  <a:ext cx="173880" cy="296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6D3E502-0898-4473-ABE4-4EB326443908}"/>
                    </a:ext>
                  </a:extLst>
                </p14:cNvPr>
                <p14:cNvContentPartPr/>
                <p14:nvPr/>
              </p14:nvContentPartPr>
              <p14:xfrm>
                <a:off x="1630544" y="943070"/>
                <a:ext cx="148320" cy="34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6D3E502-0898-4473-ABE4-4EB32644390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21544" y="934163"/>
                  <a:ext cx="165960" cy="520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C40020D-0BA5-43FD-A351-4414B6B0215F}"/>
                    </a:ext>
                  </a:extLst>
                </p14:cNvPr>
                <p14:cNvContentPartPr/>
                <p14:nvPr/>
              </p14:nvContentPartPr>
              <p14:xfrm>
                <a:off x="2209064" y="791150"/>
                <a:ext cx="275760" cy="263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C40020D-0BA5-43FD-A351-4414B6B0215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00064" y="782150"/>
                  <a:ext cx="2934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59F419A-3B1D-44D9-8B18-BC51FDB71DBC}"/>
                    </a:ext>
                  </a:extLst>
                </p14:cNvPr>
                <p14:cNvContentPartPr/>
                <p14:nvPr/>
              </p14:nvContentPartPr>
              <p14:xfrm>
                <a:off x="2292224" y="783950"/>
                <a:ext cx="22320" cy="335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59F419A-3B1D-44D9-8B18-BC51FDB71DB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83224" y="774950"/>
                  <a:ext cx="399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1DFF4E5-AF55-4E7C-B2F8-E617DFA3ACA1}"/>
                    </a:ext>
                  </a:extLst>
                </p14:cNvPr>
                <p14:cNvContentPartPr/>
                <p14:nvPr/>
              </p14:nvContentPartPr>
              <p14:xfrm>
                <a:off x="2459264" y="887630"/>
                <a:ext cx="87840" cy="261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1DFF4E5-AF55-4E7C-B2F8-E617DFA3AC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50264" y="878618"/>
                  <a:ext cx="105480" cy="279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581267F-2161-4DFC-BE16-6FF7D52C42C7}"/>
                    </a:ext>
                  </a:extLst>
                </p14:cNvPr>
                <p14:cNvContentPartPr/>
                <p14:nvPr/>
              </p14:nvContentPartPr>
              <p14:xfrm>
                <a:off x="2627384" y="901310"/>
                <a:ext cx="70920" cy="140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581267F-2161-4DFC-BE16-6FF7D52C42C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18384" y="892310"/>
                  <a:ext cx="88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5DF30F6-6CDA-4310-9F5E-291FBF77703D}"/>
                    </a:ext>
                  </a:extLst>
                </p14:cNvPr>
                <p14:cNvContentPartPr/>
                <p14:nvPr/>
              </p14:nvContentPartPr>
              <p14:xfrm>
                <a:off x="2789024" y="885830"/>
                <a:ext cx="128160" cy="180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5DF30F6-6CDA-4310-9F5E-291FBF77703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80024" y="876830"/>
                  <a:ext cx="1458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B97D957-3A78-440D-814F-C42D4EC6BA6C}"/>
                    </a:ext>
                  </a:extLst>
                </p14:cNvPr>
                <p14:cNvContentPartPr/>
                <p14:nvPr/>
              </p14:nvContentPartPr>
              <p14:xfrm>
                <a:off x="2975864" y="920030"/>
                <a:ext cx="168840" cy="142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B97D957-3A78-440D-814F-C42D4EC6BA6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66864" y="911007"/>
                  <a:ext cx="186480" cy="1598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E62D314-2EBF-4CD6-AECF-A56D79EA57FD}"/>
                    </a:ext>
                  </a:extLst>
                </p14:cNvPr>
                <p14:cNvContentPartPr/>
                <p14:nvPr/>
              </p14:nvContentPartPr>
              <p14:xfrm>
                <a:off x="797144" y="1100030"/>
                <a:ext cx="2642040" cy="82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E62D314-2EBF-4CD6-AECF-A56D79EA57F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8144" y="1091030"/>
                  <a:ext cx="265968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C463752-C2E2-4780-9F2A-0008DD8E989D}"/>
              </a:ext>
            </a:extLst>
          </p:cNvPr>
          <p:cNvGrpSpPr/>
          <p:nvPr/>
        </p:nvGrpSpPr>
        <p:grpSpPr>
          <a:xfrm>
            <a:off x="731984" y="1359590"/>
            <a:ext cx="1019160" cy="285120"/>
            <a:chOff x="731984" y="1359590"/>
            <a:chExt cx="1019160" cy="2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FC7EAEA-AF80-4C2D-A130-9EDD6EFB44A3}"/>
                    </a:ext>
                  </a:extLst>
                </p14:cNvPr>
                <p14:cNvContentPartPr/>
                <p14:nvPr/>
              </p14:nvContentPartPr>
              <p14:xfrm>
                <a:off x="731984" y="1369310"/>
                <a:ext cx="241920" cy="260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FC7EAEA-AF80-4C2D-A130-9EDD6EFB44A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2984" y="1360298"/>
                  <a:ext cx="259560" cy="2779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4DC977A-DCD9-44CD-9CA7-896A73F9AE08}"/>
                    </a:ext>
                  </a:extLst>
                </p14:cNvPr>
                <p14:cNvContentPartPr/>
                <p14:nvPr/>
              </p14:nvContentPartPr>
              <p14:xfrm>
                <a:off x="846824" y="1490630"/>
                <a:ext cx="141480" cy="8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4DC977A-DCD9-44CD-9CA7-896A73F9AE0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7824" y="1481630"/>
                  <a:ext cx="1591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0B81096-E814-46BC-9889-E1D09B3AE18A}"/>
                    </a:ext>
                  </a:extLst>
                </p14:cNvPr>
                <p14:cNvContentPartPr/>
                <p14:nvPr/>
              </p14:nvContentPartPr>
              <p14:xfrm>
                <a:off x="1078664" y="1427990"/>
                <a:ext cx="214920" cy="167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0B81096-E814-46BC-9889-E1D09B3AE18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69664" y="1418990"/>
                  <a:ext cx="232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03712C7-C78C-46AE-B802-ED6D0116B3DB}"/>
                    </a:ext>
                  </a:extLst>
                </p14:cNvPr>
                <p14:cNvContentPartPr/>
                <p14:nvPr/>
              </p14:nvContentPartPr>
              <p14:xfrm>
                <a:off x="1258664" y="1411430"/>
                <a:ext cx="60840" cy="178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03712C7-C78C-46AE-B802-ED6D0116B3D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49664" y="1402430"/>
                  <a:ext cx="784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DC7781A-9F21-4728-A622-F73EBFDA7F82}"/>
                    </a:ext>
                  </a:extLst>
                </p14:cNvPr>
                <p14:cNvContentPartPr/>
                <p14:nvPr/>
              </p14:nvContentPartPr>
              <p14:xfrm>
                <a:off x="1376024" y="1416830"/>
                <a:ext cx="26280" cy="178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DC7781A-9F21-4728-A622-F73EBFDA7F8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67024" y="1407830"/>
                  <a:ext cx="43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341A0F6-3D03-4B54-B418-70494CF3F55D}"/>
                    </a:ext>
                  </a:extLst>
                </p14:cNvPr>
                <p14:cNvContentPartPr/>
                <p14:nvPr/>
              </p14:nvContentPartPr>
              <p14:xfrm>
                <a:off x="1369904" y="1459670"/>
                <a:ext cx="101160" cy="167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341A0F6-3D03-4B54-B418-70494CF3F55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60904" y="1450689"/>
                  <a:ext cx="118800" cy="185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61FAF7A-3C2A-48DE-ADC3-9C49250F1B17}"/>
                    </a:ext>
                  </a:extLst>
                </p14:cNvPr>
                <p14:cNvContentPartPr/>
                <p14:nvPr/>
              </p14:nvContentPartPr>
              <p14:xfrm>
                <a:off x="1581224" y="1359590"/>
                <a:ext cx="141840" cy="285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61FAF7A-3C2A-48DE-ADC3-9C49250F1B1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72224" y="1350590"/>
                  <a:ext cx="1594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37ED038-C47B-43C9-9488-EEF78715E57C}"/>
                    </a:ext>
                  </a:extLst>
                </p14:cNvPr>
                <p14:cNvContentPartPr/>
                <p14:nvPr/>
              </p14:nvContentPartPr>
              <p14:xfrm>
                <a:off x="1634504" y="1522670"/>
                <a:ext cx="116640" cy="7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37ED038-C47B-43C9-9488-EEF78715E57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25504" y="1513670"/>
                  <a:ext cx="13428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6B1E0DA-CC79-46C5-818B-2BE6F71BAECD}"/>
              </a:ext>
            </a:extLst>
          </p:cNvPr>
          <p:cNvGrpSpPr/>
          <p:nvPr/>
        </p:nvGrpSpPr>
        <p:grpSpPr>
          <a:xfrm>
            <a:off x="2207264" y="1409630"/>
            <a:ext cx="821520" cy="329040"/>
            <a:chOff x="2207264" y="1409630"/>
            <a:chExt cx="82152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2CB873F-1EE8-407F-9EE2-171F661FE710}"/>
                    </a:ext>
                  </a:extLst>
                </p14:cNvPr>
                <p14:cNvContentPartPr/>
                <p14:nvPr/>
              </p14:nvContentPartPr>
              <p14:xfrm>
                <a:off x="2207264" y="1524110"/>
                <a:ext cx="182160" cy="15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2CB873F-1EE8-407F-9EE2-171F661FE71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98264" y="1515110"/>
                  <a:ext cx="1998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EF16B37-AC16-4B53-9255-37CB86FB93FA}"/>
                    </a:ext>
                  </a:extLst>
                </p14:cNvPr>
                <p14:cNvContentPartPr/>
                <p14:nvPr/>
              </p14:nvContentPartPr>
              <p14:xfrm>
                <a:off x="2207984" y="1605470"/>
                <a:ext cx="199080" cy="21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EF16B37-AC16-4B53-9255-37CB86FB93F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98984" y="1596470"/>
                  <a:ext cx="21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53A6014-BFDB-4F1A-95DE-8589ACAAD166}"/>
                    </a:ext>
                  </a:extLst>
                </p14:cNvPr>
                <p14:cNvContentPartPr/>
                <p14:nvPr/>
              </p14:nvContentPartPr>
              <p14:xfrm>
                <a:off x="2277824" y="1464350"/>
                <a:ext cx="60840" cy="222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53A6014-BFDB-4F1A-95DE-8589ACAAD16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68770" y="1455350"/>
                  <a:ext cx="78585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BCE429B-565F-4716-8312-45EC14F99A8B}"/>
                    </a:ext>
                  </a:extLst>
                </p14:cNvPr>
                <p14:cNvContentPartPr/>
                <p14:nvPr/>
              </p14:nvContentPartPr>
              <p14:xfrm>
                <a:off x="2352704" y="1461830"/>
                <a:ext cx="12960" cy="251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BCE429B-565F-4716-8312-45EC14F99A8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43947" y="1452830"/>
                  <a:ext cx="30123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43489EE-A2A0-421D-8AE1-DAF40D0AB39D}"/>
                    </a:ext>
                  </a:extLst>
                </p14:cNvPr>
                <p14:cNvContentPartPr/>
                <p14:nvPr/>
              </p14:nvContentPartPr>
              <p14:xfrm>
                <a:off x="2506784" y="1490630"/>
                <a:ext cx="114840" cy="159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43489EE-A2A0-421D-8AE1-DAF40D0AB39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497784" y="1481630"/>
                  <a:ext cx="132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9B0CE55-D34D-490E-B77D-922E4ECAEB64}"/>
                    </a:ext>
                  </a:extLst>
                </p14:cNvPr>
                <p14:cNvContentPartPr/>
                <p14:nvPr/>
              </p14:nvContentPartPr>
              <p14:xfrm>
                <a:off x="2543504" y="1409630"/>
                <a:ext cx="42480" cy="311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9B0CE55-D34D-490E-B77D-922E4ECAEB6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34504" y="1400640"/>
                  <a:ext cx="60120" cy="329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1DC77D7-CC37-46B7-917E-068442DEF1A7}"/>
                    </a:ext>
                  </a:extLst>
                </p14:cNvPr>
                <p14:cNvContentPartPr/>
                <p14:nvPr/>
              </p14:nvContentPartPr>
              <p14:xfrm>
                <a:off x="2642504" y="1492790"/>
                <a:ext cx="168120" cy="189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1DC77D7-CC37-46B7-917E-068442DEF1A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33504" y="1483773"/>
                  <a:ext cx="185760" cy="207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339698C-4EBC-48F5-93C2-48B7B9F6AFDA}"/>
                    </a:ext>
                  </a:extLst>
                </p14:cNvPr>
                <p14:cNvContentPartPr/>
                <p14:nvPr/>
              </p14:nvContentPartPr>
              <p14:xfrm>
                <a:off x="2846984" y="1489550"/>
                <a:ext cx="59400" cy="249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339698C-4EBC-48F5-93C2-48B7B9F6AFD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37929" y="1480550"/>
                  <a:ext cx="77148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CCDEC26-F438-4FF9-93E4-F8ECE994AB98}"/>
                    </a:ext>
                  </a:extLst>
                </p14:cNvPr>
                <p14:cNvContentPartPr/>
                <p14:nvPr/>
              </p14:nvContentPartPr>
              <p14:xfrm>
                <a:off x="2883704" y="1509710"/>
                <a:ext cx="145080" cy="17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CCDEC26-F438-4FF9-93E4-F8ECE994AB9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74726" y="1500522"/>
                  <a:ext cx="162676" cy="35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0D519FE-10CF-48C4-B79E-7F1ADAABBF85}"/>
                    </a:ext>
                  </a:extLst>
                </p14:cNvPr>
                <p14:cNvContentPartPr/>
                <p14:nvPr/>
              </p14:nvContentPartPr>
              <p14:xfrm>
                <a:off x="2857424" y="1609790"/>
                <a:ext cx="152280" cy="40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0D519FE-10CF-48C4-B79E-7F1ADAABBF8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48424" y="1600790"/>
                  <a:ext cx="16992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E22FADFE-516D-47B1-BEA6-5B36C56FEBF1}"/>
              </a:ext>
            </a:extLst>
          </p:cNvPr>
          <p:cNvGrpSpPr/>
          <p:nvPr/>
        </p:nvGrpSpPr>
        <p:grpSpPr>
          <a:xfrm>
            <a:off x="617504" y="1911830"/>
            <a:ext cx="1152720" cy="317160"/>
            <a:chOff x="617504" y="1911830"/>
            <a:chExt cx="115272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19C6754-C506-43DC-9BF5-467FDF2E24EA}"/>
                    </a:ext>
                  </a:extLst>
                </p14:cNvPr>
                <p14:cNvContentPartPr/>
                <p14:nvPr/>
              </p14:nvContentPartPr>
              <p14:xfrm>
                <a:off x="617504" y="1933070"/>
                <a:ext cx="226080" cy="213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19C6754-C506-43DC-9BF5-467FDF2E24E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8504" y="1924070"/>
                  <a:ext cx="243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44B37B1-C9EB-4EC0-9D47-17357D61FFCF}"/>
                    </a:ext>
                  </a:extLst>
                </p14:cNvPr>
                <p14:cNvContentPartPr/>
                <p14:nvPr/>
              </p14:nvContentPartPr>
              <p14:xfrm>
                <a:off x="929984" y="1940630"/>
                <a:ext cx="131760" cy="214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44B37B1-C9EB-4EC0-9D47-17357D61FFC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20984" y="1931630"/>
                  <a:ext cx="149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7C06B04-BD61-47F3-8739-8709DB79AC55}"/>
                    </a:ext>
                  </a:extLst>
                </p14:cNvPr>
                <p14:cNvContentPartPr/>
                <p14:nvPr/>
              </p14:nvContentPartPr>
              <p14:xfrm>
                <a:off x="1096304" y="1916150"/>
                <a:ext cx="176760" cy="282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7C06B04-BD61-47F3-8739-8709DB79AC5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87304" y="1907150"/>
                  <a:ext cx="1944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CFC14FB-9FBE-4CCE-89B3-46C16BB42DC0}"/>
                    </a:ext>
                  </a:extLst>
                </p14:cNvPr>
                <p14:cNvContentPartPr/>
                <p14:nvPr/>
              </p14:nvContentPartPr>
              <p14:xfrm>
                <a:off x="1420664" y="1926230"/>
                <a:ext cx="123480" cy="3027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CFC14FB-9FBE-4CCE-89B3-46C16BB42DC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11638" y="1917230"/>
                  <a:ext cx="141172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4FA743F-B41E-4FC8-AFA3-14FE19D425A9}"/>
                    </a:ext>
                  </a:extLst>
                </p14:cNvPr>
                <p14:cNvContentPartPr/>
                <p14:nvPr/>
              </p14:nvContentPartPr>
              <p14:xfrm>
                <a:off x="1581944" y="1911830"/>
                <a:ext cx="146160" cy="300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4FA743F-B41E-4FC8-AFA3-14FE19D425A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572944" y="1902830"/>
                  <a:ext cx="1638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26F6934-5416-4812-AFBF-692D57019060}"/>
                    </a:ext>
                  </a:extLst>
                </p14:cNvPr>
                <p14:cNvContentPartPr/>
                <p14:nvPr/>
              </p14:nvContentPartPr>
              <p14:xfrm>
                <a:off x="1611464" y="2104070"/>
                <a:ext cx="158760" cy="25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26F6934-5416-4812-AFBF-692D5701906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02464" y="2095195"/>
                  <a:ext cx="176400" cy="4295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D5119F4-3A2D-4E6B-B2FA-A709817954F3}"/>
              </a:ext>
            </a:extLst>
          </p:cNvPr>
          <p:cNvGrpSpPr/>
          <p:nvPr/>
        </p:nvGrpSpPr>
        <p:grpSpPr>
          <a:xfrm>
            <a:off x="2105384" y="1967990"/>
            <a:ext cx="625320" cy="355680"/>
            <a:chOff x="2105384" y="1967990"/>
            <a:chExt cx="62532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26AB15B-0E1A-445E-9739-79962173FA8D}"/>
                    </a:ext>
                  </a:extLst>
                </p14:cNvPr>
                <p14:cNvContentPartPr/>
                <p14:nvPr/>
              </p14:nvContentPartPr>
              <p14:xfrm>
                <a:off x="2105384" y="2066630"/>
                <a:ext cx="284400" cy="51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26AB15B-0E1A-445E-9739-79962173FA8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96384" y="2057630"/>
                  <a:ext cx="3020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6D9F399-6893-4F7A-924B-8F292C2C65DB}"/>
                    </a:ext>
                  </a:extLst>
                </p14:cNvPr>
                <p14:cNvContentPartPr/>
                <p14:nvPr/>
              </p14:nvContentPartPr>
              <p14:xfrm>
                <a:off x="2177744" y="2106590"/>
                <a:ext cx="229320" cy="64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6D9F399-6893-4F7A-924B-8F292C2C65D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68744" y="2097590"/>
                  <a:ext cx="2469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5D3755F-A962-4D66-8182-0CB277761630}"/>
                    </a:ext>
                  </a:extLst>
                </p14:cNvPr>
                <p14:cNvContentPartPr/>
                <p14:nvPr/>
              </p14:nvContentPartPr>
              <p14:xfrm>
                <a:off x="2264144" y="1967990"/>
                <a:ext cx="55440" cy="246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5D3755F-A962-4D66-8182-0CB27776163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55144" y="1958990"/>
                  <a:ext cx="73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242EFA5-5AC1-4126-B187-58E2C66D53BD}"/>
                    </a:ext>
                  </a:extLst>
                </p14:cNvPr>
                <p14:cNvContentPartPr/>
                <p14:nvPr/>
              </p14:nvContentPartPr>
              <p14:xfrm>
                <a:off x="2344424" y="1995350"/>
                <a:ext cx="14760" cy="270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242EFA5-5AC1-4126-B187-58E2C66D53B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335424" y="1986338"/>
                  <a:ext cx="32400" cy="2876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123D808-3018-4181-8A8D-68071C928D06}"/>
                    </a:ext>
                  </a:extLst>
                </p14:cNvPr>
                <p14:cNvContentPartPr/>
                <p14:nvPr/>
              </p14:nvContentPartPr>
              <p14:xfrm>
                <a:off x="2534864" y="2029190"/>
                <a:ext cx="195840" cy="294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123D808-3018-4181-8A8D-68071C928D0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25864" y="2020190"/>
                  <a:ext cx="213480" cy="31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8A2A1E9-55AD-4986-9EDB-08D9CDAD3FE9}"/>
              </a:ext>
            </a:extLst>
          </p:cNvPr>
          <p:cNvGrpSpPr/>
          <p:nvPr/>
        </p:nvGrpSpPr>
        <p:grpSpPr>
          <a:xfrm>
            <a:off x="715424" y="2338790"/>
            <a:ext cx="863640" cy="356400"/>
            <a:chOff x="715424" y="2338790"/>
            <a:chExt cx="863640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BB04CB9-B736-495B-9AFB-1556F3EFFF60}"/>
                    </a:ext>
                  </a:extLst>
                </p14:cNvPr>
                <p14:cNvContentPartPr/>
                <p14:nvPr/>
              </p14:nvContentPartPr>
              <p14:xfrm>
                <a:off x="715424" y="2338790"/>
                <a:ext cx="250200" cy="323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BB04CB9-B736-495B-9AFB-1556F3EFFF6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6411" y="2329790"/>
                  <a:ext cx="267865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356310E-6D65-47E7-BCDF-6E53ECD3B54D}"/>
                    </a:ext>
                  </a:extLst>
                </p14:cNvPr>
                <p14:cNvContentPartPr/>
                <p14:nvPr/>
              </p14:nvContentPartPr>
              <p14:xfrm>
                <a:off x="1144184" y="2419070"/>
                <a:ext cx="30600" cy="214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356310E-6D65-47E7-BCDF-6E53ECD3B54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35184" y="2410070"/>
                  <a:ext cx="48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A66F92F-C80D-4259-91B6-154035DB10CC}"/>
                    </a:ext>
                  </a:extLst>
                </p14:cNvPr>
                <p14:cNvContentPartPr/>
                <p14:nvPr/>
              </p14:nvContentPartPr>
              <p14:xfrm>
                <a:off x="1180544" y="2514470"/>
                <a:ext cx="172080" cy="432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A66F92F-C80D-4259-91B6-154035DB10C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71563" y="2505544"/>
                  <a:ext cx="189683" cy="60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B3E4DF8-B9E2-445D-B3EC-00F25EBDE581}"/>
                    </a:ext>
                  </a:extLst>
                </p14:cNvPr>
                <p14:cNvContentPartPr/>
                <p14:nvPr/>
              </p14:nvContentPartPr>
              <p14:xfrm>
                <a:off x="1352264" y="2417270"/>
                <a:ext cx="14760" cy="277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B3E4DF8-B9E2-445D-B3EC-00F25EBDE58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343039" y="2408258"/>
                  <a:ext cx="32841" cy="295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08AC0F5-ED32-41AD-8BF8-A2F815052F42}"/>
                    </a:ext>
                  </a:extLst>
                </p14:cNvPr>
                <p14:cNvContentPartPr/>
                <p14:nvPr/>
              </p14:nvContentPartPr>
              <p14:xfrm>
                <a:off x="1555664" y="2567390"/>
                <a:ext cx="13320" cy="111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08AC0F5-ED32-41AD-8BF8-A2F815052F4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546414" y="2558361"/>
                  <a:ext cx="31450" cy="129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AE3D373-5F45-4492-B996-253606F64A1D}"/>
                    </a:ext>
                  </a:extLst>
                </p14:cNvPr>
                <p14:cNvContentPartPr/>
                <p14:nvPr/>
              </p14:nvContentPartPr>
              <p14:xfrm>
                <a:off x="1516064" y="2420510"/>
                <a:ext cx="63000" cy="33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AE3D373-5F45-4492-B996-253606F64A1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07115" y="2411605"/>
                  <a:ext cx="80540" cy="5129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C3F22B79-FB0D-4382-8045-C4150E9A9352}"/>
              </a:ext>
            </a:extLst>
          </p:cNvPr>
          <p:cNvGrpSpPr/>
          <p:nvPr/>
        </p:nvGrpSpPr>
        <p:grpSpPr>
          <a:xfrm>
            <a:off x="2158664" y="2472710"/>
            <a:ext cx="1031040" cy="372240"/>
            <a:chOff x="2158664" y="2472710"/>
            <a:chExt cx="1031040" cy="37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5F133AC-3E79-4B13-AB80-25804A0F3FE9}"/>
                    </a:ext>
                  </a:extLst>
                </p14:cNvPr>
                <p14:cNvContentPartPr/>
                <p14:nvPr/>
              </p14:nvContentPartPr>
              <p14:xfrm>
                <a:off x="2158664" y="2472710"/>
                <a:ext cx="212040" cy="274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5F133AC-3E79-4B13-AB80-25804A0F3FE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149664" y="2463710"/>
                  <a:ext cx="2296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87ECE69-066C-4555-BBC1-BE5ED7C9B522}"/>
                    </a:ext>
                  </a:extLst>
                </p14:cNvPr>
                <p14:cNvContentPartPr/>
                <p14:nvPr/>
              </p14:nvContentPartPr>
              <p14:xfrm>
                <a:off x="2215904" y="2626070"/>
                <a:ext cx="141840" cy="25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87ECE69-066C-4555-BBC1-BE5ED7C9B5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06881" y="2617070"/>
                  <a:ext cx="159525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6BB6088-FC96-42C5-946A-059BFABB5D81}"/>
                    </a:ext>
                  </a:extLst>
                </p14:cNvPr>
                <p14:cNvContentPartPr/>
                <p14:nvPr/>
              </p14:nvContentPartPr>
              <p14:xfrm>
                <a:off x="2494184" y="2487470"/>
                <a:ext cx="14760" cy="2476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6BB6088-FC96-42C5-946A-059BFABB5D8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84959" y="2478470"/>
                  <a:ext cx="32841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AD68EDF-F6D1-45D5-A28F-67BDC6FE2BE6}"/>
                    </a:ext>
                  </a:extLst>
                </p14:cNvPr>
                <p14:cNvContentPartPr/>
                <p14:nvPr/>
              </p14:nvContentPartPr>
              <p14:xfrm>
                <a:off x="2596064" y="2573510"/>
                <a:ext cx="111600" cy="271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AD68EDF-F6D1-45D5-A28F-67BDC6FE2BE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587064" y="2564510"/>
                  <a:ext cx="1292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C37C88-4B0D-4585-AB77-D14EBBA7E046}"/>
                    </a:ext>
                  </a:extLst>
                </p14:cNvPr>
                <p14:cNvContentPartPr/>
                <p14:nvPr/>
              </p14:nvContentPartPr>
              <p14:xfrm>
                <a:off x="2780024" y="2482790"/>
                <a:ext cx="186840" cy="300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C37C88-4B0D-4585-AB77-D14EBBA7E04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771007" y="2473790"/>
                  <a:ext cx="204514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F5E55E8-1729-41B9-B6A7-1154E91F794D}"/>
                    </a:ext>
                  </a:extLst>
                </p14:cNvPr>
                <p14:cNvContentPartPr/>
                <p14:nvPr/>
              </p14:nvContentPartPr>
              <p14:xfrm>
                <a:off x="3046064" y="2621750"/>
                <a:ext cx="143640" cy="199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F5E55E8-1729-41B9-B6A7-1154E91F794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37064" y="2612750"/>
                  <a:ext cx="16128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5E196A8-DFB4-4E08-A8B8-06537C193515}"/>
              </a:ext>
            </a:extLst>
          </p:cNvPr>
          <p:cNvGrpSpPr/>
          <p:nvPr/>
        </p:nvGrpSpPr>
        <p:grpSpPr>
          <a:xfrm>
            <a:off x="703544" y="2943950"/>
            <a:ext cx="923400" cy="361440"/>
            <a:chOff x="703544" y="2943950"/>
            <a:chExt cx="92340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804F2BA-528D-42B1-A362-6503F5C6D702}"/>
                    </a:ext>
                  </a:extLst>
                </p14:cNvPr>
                <p14:cNvContentPartPr/>
                <p14:nvPr/>
              </p14:nvContentPartPr>
              <p14:xfrm>
                <a:off x="703544" y="2943950"/>
                <a:ext cx="190800" cy="327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804F2BA-528D-42B1-A362-6503F5C6D70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4544" y="2934960"/>
                  <a:ext cx="208440" cy="3455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3163B5E-A904-4D2F-A947-E9B7CB786C16}"/>
                    </a:ext>
                  </a:extLst>
                </p14:cNvPr>
                <p14:cNvContentPartPr/>
                <p14:nvPr/>
              </p14:nvContentPartPr>
              <p14:xfrm>
                <a:off x="772664" y="3136910"/>
                <a:ext cx="147600" cy="518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3163B5E-A904-4D2F-A947-E9B7CB786C1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3642" y="3127910"/>
                  <a:ext cx="165283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50632F9-18BC-4E46-9551-BA306AF94070}"/>
                    </a:ext>
                  </a:extLst>
                </p14:cNvPr>
                <p14:cNvContentPartPr/>
                <p14:nvPr/>
              </p14:nvContentPartPr>
              <p14:xfrm>
                <a:off x="1035464" y="2999390"/>
                <a:ext cx="11880" cy="297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50632F9-18BC-4E46-9551-BA306AF9407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26729" y="2990379"/>
                  <a:ext cx="29001" cy="3146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4EF1F0D-FEBC-449C-8A35-40A55B661A0D}"/>
                    </a:ext>
                  </a:extLst>
                </p14:cNvPr>
                <p14:cNvContentPartPr/>
                <p14:nvPr/>
              </p14:nvContentPartPr>
              <p14:xfrm>
                <a:off x="1022504" y="2965190"/>
                <a:ext cx="130680" cy="309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4EF1F0D-FEBC-449C-8A35-40A55B661A0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13504" y="2956190"/>
                  <a:ext cx="1483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DE07F33-0EE7-4A1D-9218-6274314D8C8E}"/>
                    </a:ext>
                  </a:extLst>
                </p14:cNvPr>
                <p14:cNvContentPartPr/>
                <p14:nvPr/>
              </p14:nvContentPartPr>
              <p14:xfrm>
                <a:off x="1222304" y="3007670"/>
                <a:ext cx="65160" cy="297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DE07F33-0EE7-4A1D-9218-6274314D8C8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13304" y="2998670"/>
                  <a:ext cx="828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549C085-AE51-4E8F-B909-DF166699E1E5}"/>
                    </a:ext>
                  </a:extLst>
                </p14:cNvPr>
                <p14:cNvContentPartPr/>
                <p14:nvPr/>
              </p14:nvContentPartPr>
              <p14:xfrm>
                <a:off x="1239224" y="2972390"/>
                <a:ext cx="173160" cy="284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549C085-AE51-4E8F-B909-DF166699E1E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230224" y="2963390"/>
                  <a:ext cx="1908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F3B493E-4956-422A-8F5E-2C7E87A08E4B}"/>
                    </a:ext>
                  </a:extLst>
                </p14:cNvPr>
                <p14:cNvContentPartPr/>
                <p14:nvPr/>
              </p14:nvContentPartPr>
              <p14:xfrm>
                <a:off x="1491944" y="2986790"/>
                <a:ext cx="121320" cy="295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F3B493E-4956-422A-8F5E-2C7E87A08E4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82944" y="2977790"/>
                  <a:ext cx="1389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ED22FE0-CDCD-4827-B717-04F96423F1DE}"/>
                    </a:ext>
                  </a:extLst>
                </p14:cNvPr>
                <p14:cNvContentPartPr/>
                <p14:nvPr/>
              </p14:nvContentPartPr>
              <p14:xfrm>
                <a:off x="1544864" y="3154550"/>
                <a:ext cx="82080" cy="24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ED22FE0-CDCD-4827-B717-04F96423F1D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535864" y="3145550"/>
                  <a:ext cx="9972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C23F434D-419B-4223-8FA9-BBC61A535BE7}"/>
              </a:ext>
            </a:extLst>
          </p:cNvPr>
          <p:cNvGrpSpPr/>
          <p:nvPr/>
        </p:nvGrpSpPr>
        <p:grpSpPr>
          <a:xfrm>
            <a:off x="2115464" y="3036830"/>
            <a:ext cx="946800" cy="378000"/>
            <a:chOff x="2115464" y="3036830"/>
            <a:chExt cx="946800" cy="37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29C8ADA-8A99-4469-A23F-BFAB227AA42E}"/>
                    </a:ext>
                  </a:extLst>
                </p14:cNvPr>
                <p14:cNvContentPartPr/>
                <p14:nvPr/>
              </p14:nvContentPartPr>
              <p14:xfrm>
                <a:off x="2120864" y="3142670"/>
                <a:ext cx="262440" cy="15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29C8ADA-8A99-4469-A23F-BFAB227AA42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111864" y="3133670"/>
                  <a:ext cx="280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267344E-FA5C-4D98-94A2-FD78FF8210B8}"/>
                    </a:ext>
                  </a:extLst>
                </p14:cNvPr>
                <p14:cNvContentPartPr/>
                <p14:nvPr/>
              </p14:nvContentPartPr>
              <p14:xfrm>
                <a:off x="2115464" y="3235910"/>
                <a:ext cx="200880" cy="35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267344E-FA5C-4D98-94A2-FD78FF8210B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106480" y="3226910"/>
                  <a:ext cx="218488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5E24B0B-9A5F-4394-816F-2C9FFBC1F616}"/>
                    </a:ext>
                  </a:extLst>
                </p14:cNvPr>
                <p14:cNvContentPartPr/>
                <p14:nvPr/>
              </p14:nvContentPartPr>
              <p14:xfrm>
                <a:off x="2238224" y="3069590"/>
                <a:ext cx="46440" cy="2588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5E24B0B-9A5F-4394-816F-2C9FFBC1F61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229224" y="3060602"/>
                  <a:ext cx="64080" cy="2764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C3A4314-E78E-4BCB-AB9C-C25732987A1B}"/>
                    </a:ext>
                  </a:extLst>
                </p14:cNvPr>
                <p14:cNvContentPartPr/>
                <p14:nvPr/>
              </p14:nvContentPartPr>
              <p14:xfrm>
                <a:off x="2321024" y="3036830"/>
                <a:ext cx="35280" cy="3254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C3A4314-E78E-4BCB-AB9C-C25732987A1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311931" y="3027830"/>
                  <a:ext cx="53102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E7EF500-FE55-4294-858D-0EB06DBA1DF6}"/>
                    </a:ext>
                  </a:extLst>
                </p14:cNvPr>
                <p14:cNvContentPartPr/>
                <p14:nvPr/>
              </p14:nvContentPartPr>
              <p14:xfrm>
                <a:off x="2419304" y="3114230"/>
                <a:ext cx="151560" cy="2505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E7EF500-FE55-4294-858D-0EB06DBA1DF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410283" y="3105230"/>
                  <a:ext cx="169242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17F3E85-7CE1-440C-BF93-9C4769F181D0}"/>
                    </a:ext>
                  </a:extLst>
                </p14:cNvPr>
                <p14:cNvContentPartPr/>
                <p14:nvPr/>
              </p14:nvContentPartPr>
              <p14:xfrm>
                <a:off x="2506784" y="3037190"/>
                <a:ext cx="11160" cy="3776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17F3E85-7CE1-440C-BF93-9C4769F181D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97784" y="3028190"/>
                  <a:ext cx="288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AA1781F-7E0F-4DC6-8DCC-82913B9564E3}"/>
                    </a:ext>
                  </a:extLst>
                </p14:cNvPr>
                <p14:cNvContentPartPr/>
                <p14:nvPr/>
              </p14:nvContentPartPr>
              <p14:xfrm>
                <a:off x="2647544" y="3104510"/>
                <a:ext cx="121680" cy="289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AA1781F-7E0F-4DC6-8DCC-82913B9564E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38544" y="3095510"/>
                  <a:ext cx="1393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83DB750-1AD2-4AD9-8C6B-292A152D3FC1}"/>
                    </a:ext>
                  </a:extLst>
                </p14:cNvPr>
                <p14:cNvContentPartPr/>
                <p14:nvPr/>
              </p14:nvContentPartPr>
              <p14:xfrm>
                <a:off x="2841584" y="3150230"/>
                <a:ext cx="220680" cy="245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83DB750-1AD2-4AD9-8C6B-292A152D3FC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832584" y="3141230"/>
                  <a:ext cx="23832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D08BCFB2-A954-4F3D-813A-F1E24B3A6D0B}"/>
              </a:ext>
            </a:extLst>
          </p:cNvPr>
          <p:cNvGrpSpPr/>
          <p:nvPr/>
        </p:nvGrpSpPr>
        <p:grpSpPr>
          <a:xfrm>
            <a:off x="689144" y="3537950"/>
            <a:ext cx="886320" cy="299160"/>
            <a:chOff x="689144" y="3537950"/>
            <a:chExt cx="88632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8EFE426-8AC3-4B25-9469-69662B64258A}"/>
                    </a:ext>
                  </a:extLst>
                </p14:cNvPr>
                <p14:cNvContentPartPr/>
                <p14:nvPr/>
              </p14:nvContentPartPr>
              <p14:xfrm>
                <a:off x="689144" y="3543350"/>
                <a:ext cx="208800" cy="2480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8EFE426-8AC3-4B25-9469-69662B64258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80128" y="3534350"/>
                  <a:ext cx="22647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4D0635E-7D2D-4DEC-A4ED-E1A5C749E8DB}"/>
                    </a:ext>
                  </a:extLst>
                </p14:cNvPr>
                <p14:cNvContentPartPr/>
                <p14:nvPr/>
              </p14:nvContentPartPr>
              <p14:xfrm>
                <a:off x="927824" y="3580790"/>
                <a:ext cx="219960" cy="432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4D0635E-7D2D-4DEC-A4ED-E1A5C749E8D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18824" y="3571864"/>
                  <a:ext cx="237600" cy="60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CBF69E9-13F8-497E-9BAD-953818C77E6D}"/>
                    </a:ext>
                  </a:extLst>
                </p14:cNvPr>
                <p14:cNvContentPartPr/>
                <p14:nvPr/>
              </p14:nvContentPartPr>
              <p14:xfrm>
                <a:off x="1045184" y="3596630"/>
                <a:ext cx="49680" cy="1735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CBF69E9-13F8-497E-9BAD-953818C77E6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36184" y="3587630"/>
                  <a:ext cx="67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02DD572-1F9B-4C59-B0BD-B7766DCE8CE8}"/>
                    </a:ext>
                  </a:extLst>
                </p14:cNvPr>
                <p14:cNvContentPartPr/>
                <p14:nvPr/>
              </p14:nvContentPartPr>
              <p14:xfrm>
                <a:off x="1189904" y="3537950"/>
                <a:ext cx="168840" cy="2808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02DD572-1F9B-4C59-B0BD-B7766DCE8CE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80904" y="3528950"/>
                  <a:ext cx="1864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B36DF09-AB7F-43CC-B066-1D9E04501A39}"/>
                    </a:ext>
                  </a:extLst>
                </p14:cNvPr>
                <p14:cNvContentPartPr/>
                <p14:nvPr/>
              </p14:nvContentPartPr>
              <p14:xfrm>
                <a:off x="1242104" y="3660710"/>
                <a:ext cx="156600" cy="576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B36DF09-AB7F-43CC-B066-1D9E04501A3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233104" y="3651710"/>
                  <a:ext cx="174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C832FF9-F4CC-474E-AA0D-A4B243B0AB8F}"/>
                    </a:ext>
                  </a:extLst>
                </p14:cNvPr>
                <p14:cNvContentPartPr/>
                <p14:nvPr/>
              </p14:nvContentPartPr>
              <p14:xfrm>
                <a:off x="1438304" y="3552350"/>
                <a:ext cx="137160" cy="2847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C832FF9-F4CC-474E-AA0D-A4B243B0AB8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429304" y="3543350"/>
                  <a:ext cx="1548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9C99BBB-46A6-4266-8C0D-30289DE49CAF}"/>
                    </a:ext>
                  </a:extLst>
                </p14:cNvPr>
                <p14:cNvContentPartPr/>
                <p14:nvPr/>
              </p14:nvContentPartPr>
              <p14:xfrm>
                <a:off x="1452344" y="3688070"/>
                <a:ext cx="119880" cy="360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9C99BBB-46A6-4266-8C0D-30289DE49C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43344" y="3679159"/>
                  <a:ext cx="137520" cy="5346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6F2627C9-8041-4F0A-9818-E616046B3395}"/>
              </a:ext>
            </a:extLst>
          </p:cNvPr>
          <p:cNvGrpSpPr/>
          <p:nvPr/>
        </p:nvGrpSpPr>
        <p:grpSpPr>
          <a:xfrm>
            <a:off x="2096744" y="3557750"/>
            <a:ext cx="1027800" cy="372600"/>
            <a:chOff x="2096744" y="3557750"/>
            <a:chExt cx="1027800" cy="37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88E4CD2-E6DA-41A7-A71F-32345DC720AE}"/>
                    </a:ext>
                  </a:extLst>
                </p14:cNvPr>
                <p14:cNvContentPartPr/>
                <p14:nvPr/>
              </p14:nvContentPartPr>
              <p14:xfrm>
                <a:off x="2096744" y="3625070"/>
                <a:ext cx="157680" cy="189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88E4CD2-E6DA-41A7-A71F-32345DC720A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087744" y="3616070"/>
                  <a:ext cx="1753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478D05B-46CC-4B3A-AED9-13ACFA418F7F}"/>
                    </a:ext>
                  </a:extLst>
                </p14:cNvPr>
                <p14:cNvContentPartPr/>
                <p14:nvPr/>
              </p14:nvContentPartPr>
              <p14:xfrm>
                <a:off x="2155424" y="3557750"/>
                <a:ext cx="49680" cy="3492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478D05B-46CC-4B3A-AED9-13ACFA418F7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146424" y="3548741"/>
                  <a:ext cx="67320" cy="366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226553A-16C1-4302-9710-5D2214FEC2DA}"/>
                    </a:ext>
                  </a:extLst>
                </p14:cNvPr>
                <p14:cNvContentPartPr/>
                <p14:nvPr/>
              </p14:nvContentPartPr>
              <p14:xfrm>
                <a:off x="2342984" y="3612110"/>
                <a:ext cx="107280" cy="303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226553A-16C1-4302-9710-5D2214FEC2D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333984" y="3603110"/>
                  <a:ext cx="1249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E893088-D7B5-49BF-B24C-07E62E503DF4}"/>
                    </a:ext>
                  </a:extLst>
                </p14:cNvPr>
                <p14:cNvContentPartPr/>
                <p14:nvPr/>
              </p14:nvContentPartPr>
              <p14:xfrm>
                <a:off x="2553944" y="3648110"/>
                <a:ext cx="131760" cy="203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E893088-D7B5-49BF-B24C-07E62E503DF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544944" y="3639110"/>
                  <a:ext cx="149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99392AC-B75A-4138-BCD4-9793D5790414}"/>
                    </a:ext>
                  </a:extLst>
                </p14:cNvPr>
                <p14:cNvContentPartPr/>
                <p14:nvPr/>
              </p14:nvContentPartPr>
              <p14:xfrm>
                <a:off x="2728544" y="3645230"/>
                <a:ext cx="144720" cy="198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99392AC-B75A-4138-BCD4-9793D579041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719544" y="3636230"/>
                  <a:ext cx="1623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F499B79-F0D6-4495-A5C7-62D8F2638152}"/>
                    </a:ext>
                  </a:extLst>
                </p14:cNvPr>
                <p14:cNvContentPartPr/>
                <p14:nvPr/>
              </p14:nvContentPartPr>
              <p14:xfrm>
                <a:off x="2951384" y="3638030"/>
                <a:ext cx="173160" cy="228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F499B79-F0D6-4495-A5C7-62D8F263815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942384" y="3629044"/>
                  <a:ext cx="190800" cy="2458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CC7D282-FC23-4972-89EB-DC908903476B}"/>
                    </a:ext>
                  </a:extLst>
                </p14:cNvPr>
                <p14:cNvContentPartPr/>
                <p14:nvPr/>
              </p14:nvContentPartPr>
              <p14:xfrm>
                <a:off x="3036344" y="3730190"/>
                <a:ext cx="72000" cy="20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CC7D282-FC23-4972-89EB-DC908903476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027344" y="3721174"/>
                  <a:ext cx="89640" cy="21783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1733D14-1943-4176-8B89-063152032765}"/>
              </a:ext>
            </a:extLst>
          </p:cNvPr>
          <p:cNvGrpSpPr/>
          <p:nvPr/>
        </p:nvGrpSpPr>
        <p:grpSpPr>
          <a:xfrm>
            <a:off x="777344" y="3976790"/>
            <a:ext cx="812520" cy="326880"/>
            <a:chOff x="777344" y="3976790"/>
            <a:chExt cx="81252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9A3F297-B22B-4719-9192-13C81B59A176}"/>
                    </a:ext>
                  </a:extLst>
                </p14:cNvPr>
                <p14:cNvContentPartPr/>
                <p14:nvPr/>
              </p14:nvContentPartPr>
              <p14:xfrm>
                <a:off x="778424" y="4034390"/>
                <a:ext cx="8280" cy="135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9A3F297-B22B-4719-9192-13C81B59A17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69424" y="4025366"/>
                  <a:ext cx="25920" cy="1526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7B5D65B-C3B2-4D0F-B0A0-0C50115024F6}"/>
                    </a:ext>
                  </a:extLst>
                </p14:cNvPr>
                <p14:cNvContentPartPr/>
                <p14:nvPr/>
              </p14:nvContentPartPr>
              <p14:xfrm>
                <a:off x="777344" y="3976790"/>
                <a:ext cx="176400" cy="272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7B5D65B-C3B2-4D0F-B0A0-0C50115024F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68344" y="3967790"/>
                  <a:ext cx="1940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4173A41-AF13-4688-A441-38AB65AF036F}"/>
                    </a:ext>
                  </a:extLst>
                </p14:cNvPr>
                <p14:cNvContentPartPr/>
                <p14:nvPr/>
              </p14:nvContentPartPr>
              <p14:xfrm>
                <a:off x="1081904" y="4019630"/>
                <a:ext cx="210240" cy="2469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4173A41-AF13-4688-A441-38AB65AF036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72904" y="4010643"/>
                  <a:ext cx="227880" cy="2645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1F5667D-5D47-427C-AC6C-51D92482E587}"/>
                    </a:ext>
                  </a:extLst>
                </p14:cNvPr>
                <p14:cNvContentPartPr/>
                <p14:nvPr/>
              </p14:nvContentPartPr>
              <p14:xfrm>
                <a:off x="1449464" y="4009910"/>
                <a:ext cx="137160" cy="2937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1F5667D-5D47-427C-AC6C-51D92482E58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440464" y="4000910"/>
                  <a:ext cx="1548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79F6396-9881-4C92-9A59-4BD4C8CC3893}"/>
                    </a:ext>
                  </a:extLst>
                </p14:cNvPr>
                <p14:cNvContentPartPr/>
                <p14:nvPr/>
              </p14:nvContentPartPr>
              <p14:xfrm>
                <a:off x="1480064" y="4147430"/>
                <a:ext cx="109800" cy="176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79F6396-9881-4C92-9A59-4BD4C8CC389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471064" y="4138242"/>
                  <a:ext cx="127440" cy="3564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8361FBCF-3F9C-40A9-AEAA-716536DCD1F7}"/>
              </a:ext>
            </a:extLst>
          </p:cNvPr>
          <p:cNvGrpSpPr/>
          <p:nvPr/>
        </p:nvGrpSpPr>
        <p:grpSpPr>
          <a:xfrm>
            <a:off x="2141024" y="4101350"/>
            <a:ext cx="1231200" cy="288360"/>
            <a:chOff x="2141024" y="4101350"/>
            <a:chExt cx="123120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6072042-39BE-49F7-82AE-6DD35EC45B6B}"/>
                    </a:ext>
                  </a:extLst>
                </p14:cNvPr>
                <p14:cNvContentPartPr/>
                <p14:nvPr/>
              </p14:nvContentPartPr>
              <p14:xfrm>
                <a:off x="2141024" y="4101710"/>
                <a:ext cx="162720" cy="1778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6072042-39BE-49F7-82AE-6DD35EC45B6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132004" y="4092710"/>
                  <a:ext cx="180399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EDB50EA-6507-45C2-BAF6-2C0603D33AC0}"/>
                    </a:ext>
                  </a:extLst>
                </p14:cNvPr>
                <p14:cNvContentPartPr/>
                <p14:nvPr/>
              </p14:nvContentPartPr>
              <p14:xfrm>
                <a:off x="2387624" y="4168670"/>
                <a:ext cx="108000" cy="1436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EDB50EA-6507-45C2-BAF6-2C0603D33AC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378654" y="4159670"/>
                  <a:ext cx="125581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F28D9A2-546D-4EAC-9339-53FA2222A62A}"/>
                    </a:ext>
                  </a:extLst>
                </p14:cNvPr>
                <p14:cNvContentPartPr/>
                <p14:nvPr/>
              </p14:nvContentPartPr>
              <p14:xfrm>
                <a:off x="2555024" y="4193150"/>
                <a:ext cx="130320" cy="1414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F28D9A2-546D-4EAC-9339-53FA2222A62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545999" y="4184150"/>
                  <a:ext cx="148009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15912FE-6EE7-4339-AB61-51D44E2321F7}"/>
                    </a:ext>
                  </a:extLst>
                </p14:cNvPr>
                <p14:cNvContentPartPr/>
                <p14:nvPr/>
              </p14:nvContentPartPr>
              <p14:xfrm>
                <a:off x="2562584" y="4211870"/>
                <a:ext cx="106920" cy="1364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15912FE-6EE7-4339-AB61-51D44E2321F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553584" y="4202846"/>
                  <a:ext cx="124560" cy="154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65A7246-6220-4452-AE88-59F314E139C1}"/>
                    </a:ext>
                  </a:extLst>
                </p14:cNvPr>
                <p14:cNvContentPartPr/>
                <p14:nvPr/>
              </p14:nvContentPartPr>
              <p14:xfrm>
                <a:off x="2746904" y="4101350"/>
                <a:ext cx="207000" cy="255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65A7246-6220-4452-AE88-59F314E139C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37904" y="4092350"/>
                  <a:ext cx="2246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4D57237-B18D-4F3A-9232-BC18FEA66D0A}"/>
                    </a:ext>
                  </a:extLst>
                </p14:cNvPr>
                <p14:cNvContentPartPr/>
                <p14:nvPr/>
              </p14:nvContentPartPr>
              <p14:xfrm>
                <a:off x="2799464" y="4207550"/>
                <a:ext cx="305640" cy="633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4D57237-B18D-4F3A-9232-BC18FEA66D0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790464" y="4198550"/>
                  <a:ext cx="3232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FB50255-5225-454C-A47B-C502BC6E1042}"/>
                    </a:ext>
                  </a:extLst>
                </p14:cNvPr>
                <p14:cNvContentPartPr/>
                <p14:nvPr/>
              </p14:nvContentPartPr>
              <p14:xfrm>
                <a:off x="3230024" y="4181990"/>
                <a:ext cx="142200" cy="207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FB50255-5225-454C-A47B-C502BC6E104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221024" y="4173006"/>
                  <a:ext cx="159840" cy="22532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239BC79B-4BCD-4F33-9E02-3E9FCF685DF6}"/>
                  </a:ext>
                </a:extLst>
              </p14:cNvPr>
              <p14:cNvContentPartPr/>
              <p14:nvPr/>
            </p14:nvContentPartPr>
            <p14:xfrm>
              <a:off x="3572384" y="4426430"/>
              <a:ext cx="29160" cy="302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239BC79B-4BCD-4F33-9E02-3E9FCF685DF6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563384" y="4417430"/>
                <a:ext cx="4680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3" name="Group 222">
            <a:extLst>
              <a:ext uri="{FF2B5EF4-FFF2-40B4-BE49-F238E27FC236}">
                <a16:creationId xmlns:a16="http://schemas.microsoft.com/office/drawing/2014/main" id="{BDF715F7-A86C-4105-A6A8-6A75815C4F0E}"/>
              </a:ext>
            </a:extLst>
          </p:cNvPr>
          <p:cNvGrpSpPr/>
          <p:nvPr/>
        </p:nvGrpSpPr>
        <p:grpSpPr>
          <a:xfrm>
            <a:off x="94478" y="4364150"/>
            <a:ext cx="869244" cy="409680"/>
            <a:chOff x="-47776" y="4372070"/>
            <a:chExt cx="869244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ABD055D-60EA-4D00-8F3A-883AAA239F04}"/>
                    </a:ext>
                  </a:extLst>
                </p14:cNvPr>
                <p14:cNvContentPartPr/>
                <p14:nvPr/>
              </p14:nvContentPartPr>
              <p14:xfrm>
                <a:off x="-47776" y="4374950"/>
                <a:ext cx="185400" cy="3409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ABD055D-60EA-4D00-8F3A-883AAA239F0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-56776" y="4365950"/>
                  <a:ext cx="2030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875A87A-5A4F-4010-87A5-FFFBD28C10E2}"/>
                    </a:ext>
                  </a:extLst>
                </p14:cNvPr>
                <p14:cNvContentPartPr/>
                <p14:nvPr/>
              </p14:nvContentPartPr>
              <p14:xfrm>
                <a:off x="-5092" y="4571150"/>
                <a:ext cx="114120" cy="2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875A87A-5A4F-4010-87A5-FFFBD28C10E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-14092" y="4562150"/>
                  <a:ext cx="131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B92E237-3B9A-48BB-A111-C665F22AEA94}"/>
                    </a:ext>
                  </a:extLst>
                </p14:cNvPr>
                <p14:cNvContentPartPr/>
                <p14:nvPr/>
              </p14:nvContentPartPr>
              <p14:xfrm>
                <a:off x="251948" y="4396550"/>
                <a:ext cx="10080" cy="3124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B92E237-3B9A-48BB-A111-C665F22AEA9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42948" y="4387550"/>
                  <a:ext cx="277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65EE92C-5887-4F38-86EB-EBA04C5D0E40}"/>
                    </a:ext>
                  </a:extLst>
                </p14:cNvPr>
                <p14:cNvContentPartPr/>
                <p14:nvPr/>
              </p14:nvContentPartPr>
              <p14:xfrm>
                <a:off x="386588" y="4493750"/>
                <a:ext cx="108000" cy="2880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65EE92C-5887-4F38-86EB-EBA04C5D0E4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7588" y="4484761"/>
                  <a:ext cx="125640" cy="305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06CD9A0-280E-4743-9EE4-795C256DCC2B}"/>
                    </a:ext>
                  </a:extLst>
                </p14:cNvPr>
                <p14:cNvContentPartPr/>
                <p14:nvPr/>
              </p14:nvContentPartPr>
              <p14:xfrm>
                <a:off x="536708" y="4372070"/>
                <a:ext cx="116280" cy="3441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06CD9A0-280E-4743-9EE4-795C256DCC2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27708" y="4363061"/>
                  <a:ext cx="133920" cy="3618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D95DBC3-0190-4B88-9A87-D367475E2D40}"/>
                    </a:ext>
                  </a:extLst>
                </p14:cNvPr>
                <p14:cNvContentPartPr/>
                <p14:nvPr/>
              </p14:nvContentPartPr>
              <p14:xfrm>
                <a:off x="713108" y="4568270"/>
                <a:ext cx="108360" cy="145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D95DBC3-0190-4B88-9A87-D367475E2D4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04138" y="4559270"/>
                  <a:ext cx="125942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E8C7769-E65F-4DCA-A8F4-8BC235AE232D}"/>
              </a:ext>
            </a:extLst>
          </p:cNvPr>
          <p:cNvGrpSpPr/>
          <p:nvPr/>
        </p:nvGrpSpPr>
        <p:grpSpPr>
          <a:xfrm>
            <a:off x="682868" y="4840430"/>
            <a:ext cx="649080" cy="383760"/>
            <a:chOff x="682868" y="4840430"/>
            <a:chExt cx="64908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8859C4B-3641-4A18-8ABF-3346EAA77181}"/>
                    </a:ext>
                  </a:extLst>
                </p14:cNvPr>
                <p14:cNvContentPartPr/>
                <p14:nvPr/>
              </p14:nvContentPartPr>
              <p14:xfrm>
                <a:off x="682868" y="4840430"/>
                <a:ext cx="192600" cy="3204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8859C4B-3641-4A18-8ABF-3346EAA7718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73868" y="4831430"/>
                  <a:ext cx="2102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1939271-B441-405E-994B-6B1BBF684109}"/>
                    </a:ext>
                  </a:extLst>
                </p14:cNvPr>
                <p14:cNvContentPartPr/>
                <p14:nvPr/>
              </p14:nvContentPartPr>
              <p14:xfrm>
                <a:off x="749468" y="4940510"/>
                <a:ext cx="138600" cy="547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1939271-B441-405E-994B-6B1BBF68410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40468" y="4931510"/>
                  <a:ext cx="1562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7FADAA5-0BF3-434F-A840-9F50825D83A8}"/>
                    </a:ext>
                  </a:extLst>
                </p14:cNvPr>
                <p14:cNvContentPartPr/>
                <p14:nvPr/>
              </p14:nvContentPartPr>
              <p14:xfrm>
                <a:off x="994988" y="4903070"/>
                <a:ext cx="19080" cy="259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7FADAA5-0BF3-434F-A840-9F50825D83A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85988" y="4894057"/>
                  <a:ext cx="36720" cy="2772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867CF13-64A2-44B0-98F0-4D373E704FFF}"/>
                    </a:ext>
                  </a:extLst>
                </p14:cNvPr>
                <p14:cNvContentPartPr/>
                <p14:nvPr/>
              </p14:nvContentPartPr>
              <p14:xfrm>
                <a:off x="997868" y="4892270"/>
                <a:ext cx="117720" cy="2754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867CF13-64A2-44B0-98F0-4D373E704FF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88868" y="4883270"/>
                  <a:ext cx="1353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C06EE1C-0297-489B-BA50-2DCFE14AEAEE}"/>
                    </a:ext>
                  </a:extLst>
                </p14:cNvPr>
                <p14:cNvContentPartPr/>
                <p14:nvPr/>
              </p14:nvContentPartPr>
              <p14:xfrm>
                <a:off x="1201268" y="4913150"/>
                <a:ext cx="126000" cy="3110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C06EE1C-0297-489B-BA50-2DCFE14AEAE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92268" y="4904140"/>
                  <a:ext cx="143640" cy="328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B7A4DED-8B1A-40C6-9555-25F1B858BFE2}"/>
                    </a:ext>
                  </a:extLst>
                </p14:cNvPr>
                <p14:cNvContentPartPr/>
                <p14:nvPr/>
              </p14:nvContentPartPr>
              <p14:xfrm>
                <a:off x="1196588" y="5042030"/>
                <a:ext cx="135360" cy="59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B7A4DED-8B1A-40C6-9555-25F1B858BFE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87612" y="5033030"/>
                  <a:ext cx="152953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C5E6BE2-655A-467A-938D-94B70AAD7004}"/>
              </a:ext>
            </a:extLst>
          </p:cNvPr>
          <p:cNvGrpSpPr/>
          <p:nvPr/>
        </p:nvGrpSpPr>
        <p:grpSpPr>
          <a:xfrm>
            <a:off x="1507628" y="4908110"/>
            <a:ext cx="142560" cy="295920"/>
            <a:chOff x="1507628" y="4908110"/>
            <a:chExt cx="14256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B8F5FA3-0AC2-455A-ACDC-7EF4262FFF81}"/>
                    </a:ext>
                  </a:extLst>
                </p14:cNvPr>
                <p14:cNvContentPartPr/>
                <p14:nvPr/>
              </p14:nvContentPartPr>
              <p14:xfrm>
                <a:off x="1527428" y="4908110"/>
                <a:ext cx="122760" cy="2959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B8F5FA3-0AC2-455A-ACDC-7EF4262FFF8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518428" y="4899110"/>
                  <a:ext cx="1404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B4C1FDC-8F98-4780-8F3F-39475E59E0D6}"/>
                    </a:ext>
                  </a:extLst>
                </p14:cNvPr>
                <p14:cNvContentPartPr/>
                <p14:nvPr/>
              </p14:nvContentPartPr>
              <p14:xfrm>
                <a:off x="1507628" y="5034830"/>
                <a:ext cx="136080" cy="446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B4C1FDC-8F98-4780-8F3F-39475E59E0D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498628" y="5025830"/>
                  <a:ext cx="15372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F9953C45-FAFF-4FE5-A97D-5B8916E63AE2}"/>
              </a:ext>
            </a:extLst>
          </p:cNvPr>
          <p:cNvGrpSpPr/>
          <p:nvPr/>
        </p:nvGrpSpPr>
        <p:grpSpPr>
          <a:xfrm>
            <a:off x="2041148" y="4869590"/>
            <a:ext cx="604440" cy="428760"/>
            <a:chOff x="2041148" y="4869590"/>
            <a:chExt cx="604440" cy="42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075D587-613D-4138-9427-183C1E75ACC9}"/>
                    </a:ext>
                  </a:extLst>
                </p14:cNvPr>
                <p14:cNvContentPartPr/>
                <p14:nvPr/>
              </p14:nvContentPartPr>
              <p14:xfrm>
                <a:off x="2103428" y="4999190"/>
                <a:ext cx="230400" cy="291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075D587-613D-4138-9427-183C1E75ACC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094428" y="4990190"/>
                  <a:ext cx="248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7D9BACA-3E4A-434C-B3B8-C02102B0AAE2}"/>
                    </a:ext>
                  </a:extLst>
                </p14:cNvPr>
                <p14:cNvContentPartPr/>
                <p14:nvPr/>
              </p14:nvContentPartPr>
              <p14:xfrm>
                <a:off x="2041148" y="5100710"/>
                <a:ext cx="284760" cy="381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7D9BACA-3E4A-434C-B3B8-C02102B0AAE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032148" y="5091710"/>
                  <a:ext cx="3024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89D28B5-462E-41CE-A49E-C39E890D6991}"/>
                    </a:ext>
                  </a:extLst>
                </p14:cNvPr>
                <p14:cNvContentPartPr/>
                <p14:nvPr/>
              </p14:nvContentPartPr>
              <p14:xfrm>
                <a:off x="2152388" y="4878950"/>
                <a:ext cx="25560" cy="3132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89D28B5-462E-41CE-A49E-C39E890D699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143388" y="4869960"/>
                  <a:ext cx="43200" cy="330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757F1A4-F3A2-4532-A64D-01656C9D41C9}"/>
                    </a:ext>
                  </a:extLst>
                </p14:cNvPr>
                <p14:cNvContentPartPr/>
                <p14:nvPr/>
              </p14:nvContentPartPr>
              <p14:xfrm>
                <a:off x="2215748" y="4895870"/>
                <a:ext cx="34920" cy="3790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757F1A4-F3A2-4532-A64D-01656C9D41C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206748" y="4886870"/>
                  <a:ext cx="525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1E00BCF-E083-467A-A67C-AE42FB81FE4B}"/>
                    </a:ext>
                  </a:extLst>
                </p14:cNvPr>
                <p14:cNvContentPartPr/>
                <p14:nvPr/>
              </p14:nvContentPartPr>
              <p14:xfrm>
                <a:off x="2440028" y="4949150"/>
                <a:ext cx="205560" cy="1936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1E00BCF-E083-467A-A67C-AE42FB81FE4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431012" y="4940150"/>
                  <a:ext cx="223231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45342C3-9063-48D1-9574-DFF5D8B63A94}"/>
                    </a:ext>
                  </a:extLst>
                </p14:cNvPr>
                <p14:cNvContentPartPr/>
                <p14:nvPr/>
              </p14:nvContentPartPr>
              <p14:xfrm>
                <a:off x="2508428" y="4869590"/>
                <a:ext cx="24120" cy="428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45342C3-9063-48D1-9574-DFF5D8B63A9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499560" y="4860590"/>
                  <a:ext cx="41501" cy="44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109FE466-7A18-4373-96A3-C16B6CBFED54}"/>
              </a:ext>
            </a:extLst>
          </p:cNvPr>
          <p:cNvGrpSpPr/>
          <p:nvPr/>
        </p:nvGrpSpPr>
        <p:grpSpPr>
          <a:xfrm>
            <a:off x="2701028" y="4950590"/>
            <a:ext cx="384480" cy="296640"/>
            <a:chOff x="2701028" y="4950590"/>
            <a:chExt cx="38448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F3153DE-25C1-438B-A25C-CDCB865EDBF9}"/>
                    </a:ext>
                  </a:extLst>
                </p14:cNvPr>
                <p14:cNvContentPartPr/>
                <p14:nvPr/>
              </p14:nvContentPartPr>
              <p14:xfrm>
                <a:off x="2701028" y="4950590"/>
                <a:ext cx="156960" cy="2620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F3153DE-25C1-438B-A25C-CDCB865EDBF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692028" y="4941590"/>
                  <a:ext cx="1746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6F02B03-D0CB-40B7-BB84-AD48393CC8CE}"/>
                    </a:ext>
                  </a:extLst>
                </p14:cNvPr>
                <p14:cNvContentPartPr/>
                <p14:nvPr/>
              </p14:nvContentPartPr>
              <p14:xfrm>
                <a:off x="2958788" y="4998110"/>
                <a:ext cx="126720" cy="2491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6F02B03-D0CB-40B7-BB84-AD48393CC8C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949788" y="4989110"/>
                  <a:ext cx="1443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94CFF5F-D45F-4682-9AF1-7B90273EAC22}"/>
                    </a:ext>
                  </a:extLst>
                </p14:cNvPr>
                <p14:cNvContentPartPr/>
                <p14:nvPr/>
              </p14:nvContentPartPr>
              <p14:xfrm>
                <a:off x="2971388" y="5002070"/>
                <a:ext cx="20520" cy="1166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94CFF5F-D45F-4682-9AF1-7B90273EAC2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962388" y="4993070"/>
                  <a:ext cx="3816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FAA1E57F-0E62-4530-97C3-CA92652058A1}"/>
              </a:ext>
            </a:extLst>
          </p:cNvPr>
          <p:cNvGrpSpPr/>
          <p:nvPr/>
        </p:nvGrpSpPr>
        <p:grpSpPr>
          <a:xfrm>
            <a:off x="659108" y="5372870"/>
            <a:ext cx="1073160" cy="282240"/>
            <a:chOff x="659108" y="5372870"/>
            <a:chExt cx="107316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23D66BD0-0F93-4541-82D3-D942FC622736}"/>
                    </a:ext>
                  </a:extLst>
                </p14:cNvPr>
                <p14:cNvContentPartPr/>
                <p14:nvPr/>
              </p14:nvContentPartPr>
              <p14:xfrm>
                <a:off x="659108" y="5372870"/>
                <a:ext cx="167040" cy="2062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23D66BD0-0F93-4541-82D3-D942FC62273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50108" y="5363870"/>
                  <a:ext cx="184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2437CD8-839B-45D7-B1D2-FD144A423F1E}"/>
                    </a:ext>
                  </a:extLst>
                </p14:cNvPr>
                <p14:cNvContentPartPr/>
                <p14:nvPr/>
              </p14:nvContentPartPr>
              <p14:xfrm>
                <a:off x="924428" y="5402750"/>
                <a:ext cx="178560" cy="561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2437CD8-839B-45D7-B1D2-FD144A423F1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15428" y="5393750"/>
                  <a:ext cx="196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16A22AC5-76AD-4782-953E-D709F0131BBA}"/>
                    </a:ext>
                  </a:extLst>
                </p14:cNvPr>
                <p14:cNvContentPartPr/>
                <p14:nvPr/>
              </p14:nvContentPartPr>
              <p14:xfrm>
                <a:off x="991388" y="5394110"/>
                <a:ext cx="81360" cy="2271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16A22AC5-76AD-4782-953E-D709F0131BB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82428" y="5385124"/>
                  <a:ext cx="98922" cy="2447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0AF200D-D532-42D8-A250-421C8787BAE5}"/>
                    </a:ext>
                  </a:extLst>
                </p14:cNvPr>
                <p14:cNvContentPartPr/>
                <p14:nvPr/>
              </p14:nvContentPartPr>
              <p14:xfrm>
                <a:off x="1188668" y="5396270"/>
                <a:ext cx="160920" cy="2588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0AF200D-D532-42D8-A250-421C8787BAE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79668" y="5387270"/>
                  <a:ext cx="1785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02D6A48-7B66-4F3B-A12A-60867F91C6FD}"/>
                    </a:ext>
                  </a:extLst>
                </p14:cNvPr>
                <p14:cNvContentPartPr/>
                <p14:nvPr/>
              </p14:nvContentPartPr>
              <p14:xfrm>
                <a:off x="1238708" y="5533070"/>
                <a:ext cx="113760" cy="48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02D6A48-7B66-4F3B-A12A-60867F91C6F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229708" y="5524070"/>
                  <a:ext cx="1314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C6995E01-5C81-4593-98ED-286FAA66B473}"/>
                    </a:ext>
                  </a:extLst>
                </p14:cNvPr>
                <p14:cNvContentPartPr/>
                <p14:nvPr/>
              </p14:nvContentPartPr>
              <p14:xfrm>
                <a:off x="1502588" y="5403110"/>
                <a:ext cx="187200" cy="2203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C6995E01-5C81-4593-98ED-286FAA66B47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493588" y="5394110"/>
                  <a:ext cx="2048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E5D01CF-A55C-4701-8CA4-1E8052521639}"/>
                    </a:ext>
                  </a:extLst>
                </p14:cNvPr>
                <p14:cNvContentPartPr/>
                <p14:nvPr/>
              </p14:nvContentPartPr>
              <p14:xfrm>
                <a:off x="1571348" y="5510030"/>
                <a:ext cx="160920" cy="360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E5D01CF-A55C-4701-8CA4-1E805252163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562328" y="5501119"/>
                  <a:ext cx="178600" cy="5346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11D3873C-9916-4063-8723-BE2ECA1D80AF}"/>
              </a:ext>
            </a:extLst>
          </p:cNvPr>
          <p:cNvGrpSpPr/>
          <p:nvPr/>
        </p:nvGrpSpPr>
        <p:grpSpPr>
          <a:xfrm>
            <a:off x="699428" y="5756270"/>
            <a:ext cx="958680" cy="267120"/>
            <a:chOff x="699428" y="5756270"/>
            <a:chExt cx="95868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F68623A-3788-42B7-865A-D0FAA2FEEA55}"/>
                    </a:ext>
                  </a:extLst>
                </p14:cNvPr>
                <p14:cNvContentPartPr/>
                <p14:nvPr/>
              </p14:nvContentPartPr>
              <p14:xfrm>
                <a:off x="699428" y="5773910"/>
                <a:ext cx="31680" cy="1872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F68623A-3788-42B7-865A-D0FAA2FEEA5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90428" y="5764910"/>
                  <a:ext cx="493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68A2275-F5F6-4813-90CF-C8902481D60C}"/>
                    </a:ext>
                  </a:extLst>
                </p14:cNvPr>
                <p14:cNvContentPartPr/>
                <p14:nvPr/>
              </p14:nvContentPartPr>
              <p14:xfrm>
                <a:off x="719228" y="5756270"/>
                <a:ext cx="116640" cy="2570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68A2275-F5F6-4813-90CF-C8902481D60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10228" y="5747257"/>
                  <a:ext cx="134280" cy="2747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6A27444-9A99-4E6D-A3E9-21EB4E33E41A}"/>
                    </a:ext>
                  </a:extLst>
                </p14:cNvPr>
                <p14:cNvContentPartPr/>
                <p14:nvPr/>
              </p14:nvContentPartPr>
              <p14:xfrm>
                <a:off x="966188" y="5813510"/>
                <a:ext cx="246600" cy="2098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6A27444-9A99-4E6D-A3E9-21EB4E33E41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57188" y="5804510"/>
                  <a:ext cx="2642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F5B88185-C67C-46B9-9598-4D1F1297771E}"/>
                    </a:ext>
                  </a:extLst>
                </p14:cNvPr>
                <p14:cNvContentPartPr/>
                <p14:nvPr/>
              </p14:nvContentPartPr>
              <p14:xfrm>
                <a:off x="1363628" y="5757710"/>
                <a:ext cx="235080" cy="2628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F5B88185-C67C-46B9-9598-4D1F1297771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354628" y="5748710"/>
                  <a:ext cx="2527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144D5714-7883-485F-99D2-5634AB6A4217}"/>
                    </a:ext>
                  </a:extLst>
                </p14:cNvPr>
                <p14:cNvContentPartPr/>
                <p14:nvPr/>
              </p14:nvContentPartPr>
              <p14:xfrm>
                <a:off x="1489628" y="5882270"/>
                <a:ext cx="168480" cy="374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144D5714-7883-485F-99D2-5634AB6A421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480628" y="5873356"/>
                  <a:ext cx="186120" cy="549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BC6CEBD7-A65B-4B13-AA43-FAD80C650541}"/>
              </a:ext>
            </a:extLst>
          </p:cNvPr>
          <p:cNvGrpSpPr/>
          <p:nvPr/>
        </p:nvGrpSpPr>
        <p:grpSpPr>
          <a:xfrm>
            <a:off x="2112428" y="5396270"/>
            <a:ext cx="1196280" cy="655200"/>
            <a:chOff x="2112428" y="5396270"/>
            <a:chExt cx="1196280" cy="65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48F1B45C-0B23-46E1-AA14-8AC4FAFEFF61}"/>
                    </a:ext>
                  </a:extLst>
                </p14:cNvPr>
                <p14:cNvContentPartPr/>
                <p14:nvPr/>
              </p14:nvContentPartPr>
              <p14:xfrm>
                <a:off x="2139428" y="5448110"/>
                <a:ext cx="172080" cy="2084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48F1B45C-0B23-46E1-AA14-8AC4FAFEFF6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130428" y="5439094"/>
                  <a:ext cx="189720" cy="226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426A6955-D772-4652-9483-EA06B5413912}"/>
                    </a:ext>
                  </a:extLst>
                </p14:cNvPr>
                <p14:cNvContentPartPr/>
                <p14:nvPr/>
              </p14:nvContentPartPr>
              <p14:xfrm>
                <a:off x="2187308" y="5396270"/>
                <a:ext cx="57600" cy="3344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426A6955-D772-4652-9483-EA06B541391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178308" y="5387280"/>
                  <a:ext cx="75240" cy="352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3B06E08-96A4-4F56-A1B5-9A7CDC212E5B}"/>
                    </a:ext>
                  </a:extLst>
                </p14:cNvPr>
                <p14:cNvContentPartPr/>
                <p14:nvPr/>
              </p14:nvContentPartPr>
              <p14:xfrm>
                <a:off x="2446508" y="5448470"/>
                <a:ext cx="136080" cy="2282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3B06E08-96A4-4F56-A1B5-9A7CDC212E5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437532" y="5439470"/>
                  <a:ext cx="153673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503BBBF-013B-4FAC-AF95-B219BC7D5368}"/>
                    </a:ext>
                  </a:extLst>
                </p14:cNvPr>
                <p14:cNvContentPartPr/>
                <p14:nvPr/>
              </p14:nvContentPartPr>
              <p14:xfrm>
                <a:off x="2649548" y="5511470"/>
                <a:ext cx="132480" cy="1335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503BBBF-013B-4FAC-AF95-B219BC7D536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640548" y="5502494"/>
                  <a:ext cx="150120" cy="1511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A5CF0E5-B3BD-4171-9FEE-41153C5BCB9F}"/>
                    </a:ext>
                  </a:extLst>
                </p14:cNvPr>
                <p14:cNvContentPartPr/>
                <p14:nvPr/>
              </p14:nvContentPartPr>
              <p14:xfrm>
                <a:off x="2793188" y="5499950"/>
                <a:ext cx="115560" cy="1335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A5CF0E5-B3BD-4171-9FEE-41153C5BCB9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784188" y="5490950"/>
                  <a:ext cx="1332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138415D-FB7F-4D24-923E-7AF8F059C45F}"/>
                    </a:ext>
                  </a:extLst>
                </p14:cNvPr>
                <p14:cNvContentPartPr/>
                <p14:nvPr/>
              </p14:nvContentPartPr>
              <p14:xfrm>
                <a:off x="2974628" y="5457110"/>
                <a:ext cx="217800" cy="1422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138415D-FB7F-4D24-923E-7AF8F059C45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965628" y="5448110"/>
                  <a:ext cx="235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DD644F7-E5B5-46AF-91A5-29AC3D7F278D}"/>
                    </a:ext>
                  </a:extLst>
                </p14:cNvPr>
                <p14:cNvContentPartPr/>
                <p14:nvPr/>
              </p14:nvContentPartPr>
              <p14:xfrm>
                <a:off x="3071468" y="5501390"/>
                <a:ext cx="65520" cy="1980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DD644F7-E5B5-46AF-91A5-29AC3D7F278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062468" y="5492374"/>
                  <a:ext cx="83160" cy="215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4E07E512-9362-459E-8F16-760E91A3B70E}"/>
                    </a:ext>
                  </a:extLst>
                </p14:cNvPr>
                <p14:cNvContentPartPr/>
                <p14:nvPr/>
              </p14:nvContentPartPr>
              <p14:xfrm>
                <a:off x="2112428" y="5878670"/>
                <a:ext cx="194400" cy="1598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4E07E512-9362-459E-8F16-760E91A3B70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103445" y="5869650"/>
                  <a:ext cx="212007" cy="1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062B6271-AB87-4257-9FAF-1EA38B01D865}"/>
                    </a:ext>
                  </a:extLst>
                </p14:cNvPr>
                <p14:cNvContentPartPr/>
                <p14:nvPr/>
              </p14:nvContentPartPr>
              <p14:xfrm>
                <a:off x="2374868" y="5897750"/>
                <a:ext cx="175320" cy="1396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062B6271-AB87-4257-9FAF-1EA38B01D86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365849" y="5888750"/>
                  <a:ext cx="192996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D1A89B3F-04D1-4EEF-B058-27C9D4504B0F}"/>
                    </a:ext>
                  </a:extLst>
                </p14:cNvPr>
                <p14:cNvContentPartPr/>
                <p14:nvPr/>
              </p14:nvContentPartPr>
              <p14:xfrm>
                <a:off x="2625068" y="5885870"/>
                <a:ext cx="163800" cy="1594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D1A89B3F-04D1-4EEF-B058-27C9D4504B0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616048" y="5876890"/>
                  <a:ext cx="181479" cy="1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E29B26E-BE78-4BCB-935B-E6806318F586}"/>
                    </a:ext>
                  </a:extLst>
                </p14:cNvPr>
                <p14:cNvContentPartPr/>
                <p14:nvPr/>
              </p14:nvContentPartPr>
              <p14:xfrm>
                <a:off x="2632628" y="5778950"/>
                <a:ext cx="363240" cy="2455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E29B26E-BE78-4BCB-935B-E6806318F58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623628" y="5769963"/>
                  <a:ext cx="380880" cy="2631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69266C1-747E-43A5-81C8-9CC8046BA328}"/>
                    </a:ext>
                  </a:extLst>
                </p14:cNvPr>
                <p14:cNvContentPartPr/>
                <p14:nvPr/>
              </p14:nvContentPartPr>
              <p14:xfrm>
                <a:off x="2858348" y="5882270"/>
                <a:ext cx="193680" cy="244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69266C1-747E-43A5-81C8-9CC8046BA32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849348" y="5873270"/>
                  <a:ext cx="2113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650D9463-F79B-42CB-AF91-EA200FA2F52C}"/>
                    </a:ext>
                  </a:extLst>
                </p14:cNvPr>
                <p14:cNvContentPartPr/>
                <p14:nvPr/>
              </p14:nvContentPartPr>
              <p14:xfrm>
                <a:off x="3152828" y="5888030"/>
                <a:ext cx="155880" cy="1634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650D9463-F79B-42CB-AF91-EA200FA2F52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143849" y="5879030"/>
                  <a:ext cx="173479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1" name="Group 530">
            <a:extLst>
              <a:ext uri="{FF2B5EF4-FFF2-40B4-BE49-F238E27FC236}">
                <a16:creationId xmlns:a16="http://schemas.microsoft.com/office/drawing/2014/main" id="{E58DFA7C-04EC-4050-8733-478FB97F79BA}"/>
              </a:ext>
            </a:extLst>
          </p:cNvPr>
          <p:cNvGrpSpPr/>
          <p:nvPr/>
        </p:nvGrpSpPr>
        <p:grpSpPr>
          <a:xfrm>
            <a:off x="1808588" y="334670"/>
            <a:ext cx="9059760" cy="6030000"/>
            <a:chOff x="1808588" y="334670"/>
            <a:chExt cx="9059760" cy="603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C3B30D3-8898-4BDA-B8AD-EFA9CA3E8E2E}"/>
                    </a:ext>
                  </a:extLst>
                </p14:cNvPr>
                <p14:cNvContentPartPr/>
                <p14:nvPr/>
              </p14:nvContentPartPr>
              <p14:xfrm>
                <a:off x="7918508" y="871430"/>
                <a:ext cx="171000" cy="202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C3B30D3-8898-4BDA-B8AD-EFA9CA3E8E2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909508" y="862430"/>
                  <a:ext cx="1886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4C8C819-A021-4A73-BAD6-C2822CAD8311}"/>
                    </a:ext>
                  </a:extLst>
                </p14:cNvPr>
                <p14:cNvContentPartPr/>
                <p14:nvPr/>
              </p14:nvContentPartPr>
              <p14:xfrm>
                <a:off x="8251868" y="812030"/>
                <a:ext cx="3960" cy="197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4C8C819-A021-4A73-BAD6-C2822CAD831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242868" y="803030"/>
                  <a:ext cx="216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8217537-A99E-4BBD-A765-28EA3F6F860D}"/>
                    </a:ext>
                  </a:extLst>
                </p14:cNvPr>
                <p14:cNvContentPartPr/>
                <p14:nvPr/>
              </p14:nvContentPartPr>
              <p14:xfrm>
                <a:off x="8220188" y="801230"/>
                <a:ext cx="151200" cy="199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8217537-A99E-4BBD-A765-28EA3F6F860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211209" y="792230"/>
                  <a:ext cx="168798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DD09F81-9D6E-470B-AA92-FDE96E82A375}"/>
                    </a:ext>
                  </a:extLst>
                </p14:cNvPr>
                <p14:cNvContentPartPr/>
                <p14:nvPr/>
              </p14:nvContentPartPr>
              <p14:xfrm>
                <a:off x="8494148" y="755510"/>
                <a:ext cx="199800" cy="268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DD09F81-9D6E-470B-AA92-FDE96E82A37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485148" y="746522"/>
                  <a:ext cx="217440" cy="286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2ECB676-06C6-4BBE-8AB1-36D1AC8C604B}"/>
                    </a:ext>
                  </a:extLst>
                </p14:cNvPr>
                <p14:cNvContentPartPr/>
                <p14:nvPr/>
              </p14:nvContentPartPr>
              <p14:xfrm>
                <a:off x="8563268" y="872870"/>
                <a:ext cx="109440" cy="38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2ECB676-06C6-4BBE-8AB1-36D1AC8C604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554268" y="863953"/>
                  <a:ext cx="127080" cy="56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C17CB3B-1B18-41B6-AC70-3CD888A397BB}"/>
                    </a:ext>
                  </a:extLst>
                </p14:cNvPr>
                <p14:cNvContentPartPr/>
                <p14:nvPr/>
              </p14:nvContentPartPr>
              <p14:xfrm>
                <a:off x="8826428" y="738230"/>
                <a:ext cx="207000" cy="277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C17CB3B-1B18-41B6-AC70-3CD888A397B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817428" y="729230"/>
                  <a:ext cx="2246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1145020-A02E-4DCF-A959-E5B609A229C8}"/>
                    </a:ext>
                  </a:extLst>
                </p14:cNvPr>
                <p14:cNvContentPartPr/>
                <p14:nvPr/>
              </p14:nvContentPartPr>
              <p14:xfrm>
                <a:off x="8896628" y="875750"/>
                <a:ext cx="16884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1145020-A02E-4DCF-A959-E5B609A229C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887628" y="866750"/>
                  <a:ext cx="1864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FE429A9-45BE-442D-9D7E-D77793799F01}"/>
                    </a:ext>
                  </a:extLst>
                </p14:cNvPr>
                <p14:cNvContentPartPr/>
                <p14:nvPr/>
              </p14:nvContentPartPr>
              <p14:xfrm>
                <a:off x="9473708" y="762710"/>
                <a:ext cx="194400" cy="202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FE429A9-45BE-442D-9D7E-D77793799F0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464708" y="753710"/>
                  <a:ext cx="2120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F7A6F12-E6C4-4B6E-B820-0A300BB2DFFE}"/>
                    </a:ext>
                  </a:extLst>
                </p14:cNvPr>
                <p14:cNvContentPartPr/>
                <p14:nvPr/>
              </p14:nvContentPartPr>
              <p14:xfrm>
                <a:off x="9516908" y="716270"/>
                <a:ext cx="59040" cy="350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F7A6F12-E6C4-4B6E-B820-0A300BB2DFF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507908" y="707270"/>
                  <a:ext cx="7668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8F63EF7-E7E4-4E95-94EA-E906C6390869}"/>
                    </a:ext>
                  </a:extLst>
                </p14:cNvPr>
                <p14:cNvContentPartPr/>
                <p14:nvPr/>
              </p14:nvContentPartPr>
              <p14:xfrm>
                <a:off x="9753428" y="809870"/>
                <a:ext cx="100800" cy="217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8F63EF7-E7E4-4E95-94EA-E906C639086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744428" y="800885"/>
                  <a:ext cx="118440" cy="2354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8AA492B-D0ED-4CB5-A33A-9832F5BE79F5}"/>
                    </a:ext>
                  </a:extLst>
                </p14:cNvPr>
                <p14:cNvContentPartPr/>
                <p14:nvPr/>
              </p14:nvContentPartPr>
              <p14:xfrm>
                <a:off x="9942788" y="831470"/>
                <a:ext cx="114120" cy="1429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8AA492B-D0ED-4CB5-A33A-9832F5BE79F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933788" y="822470"/>
                  <a:ext cx="1317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C5BC8AE-2EE3-4A49-BD38-6C0CBEEE4487}"/>
                    </a:ext>
                  </a:extLst>
                </p14:cNvPr>
                <p14:cNvContentPartPr/>
                <p14:nvPr/>
              </p14:nvContentPartPr>
              <p14:xfrm>
                <a:off x="10084268" y="844430"/>
                <a:ext cx="126000" cy="1548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C5BC8AE-2EE3-4A49-BD38-6C0CBEEE448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075268" y="835430"/>
                  <a:ext cx="143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A594A8E-89C0-4AC8-87CC-142AFA859D29}"/>
                    </a:ext>
                  </a:extLst>
                </p14:cNvPr>
                <p14:cNvContentPartPr/>
                <p14:nvPr/>
              </p14:nvContentPartPr>
              <p14:xfrm>
                <a:off x="10295228" y="836870"/>
                <a:ext cx="99720" cy="138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A594A8E-89C0-4AC8-87CC-142AFA859D2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286228" y="827870"/>
                  <a:ext cx="1173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EC3F3958-0622-46B4-886F-580C6E744FA1}"/>
                    </a:ext>
                  </a:extLst>
                </p14:cNvPr>
                <p14:cNvContentPartPr/>
                <p14:nvPr/>
              </p14:nvContentPartPr>
              <p14:xfrm>
                <a:off x="4489508" y="3006230"/>
                <a:ext cx="10080" cy="4532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EC3F3958-0622-46B4-886F-580C6E744FA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480508" y="2997223"/>
                  <a:ext cx="27720" cy="470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8237A4F7-5A46-4A1D-84ED-7BFB2BD6F913}"/>
                    </a:ext>
                  </a:extLst>
                </p14:cNvPr>
                <p14:cNvContentPartPr/>
                <p14:nvPr/>
              </p14:nvContentPartPr>
              <p14:xfrm>
                <a:off x="4480508" y="2909390"/>
                <a:ext cx="2473200" cy="6130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8237A4F7-5A46-4A1D-84ED-7BFB2BD6F91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471508" y="2900390"/>
                  <a:ext cx="249084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17BB65AE-F3C7-41D5-A67C-873E42A09ADC}"/>
                    </a:ext>
                  </a:extLst>
                </p14:cNvPr>
                <p14:cNvContentPartPr/>
                <p14:nvPr/>
              </p14:nvContentPartPr>
              <p14:xfrm>
                <a:off x="5628548" y="2971310"/>
                <a:ext cx="23040" cy="5454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17BB65AE-F3C7-41D5-A67C-873E42A09AD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619405" y="2962310"/>
                  <a:ext cx="4096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C7253DDD-A774-460E-AE48-F420D83F4FB8}"/>
                    </a:ext>
                  </a:extLst>
                </p14:cNvPr>
                <p14:cNvContentPartPr/>
                <p14:nvPr/>
              </p14:nvContentPartPr>
              <p14:xfrm>
                <a:off x="5448908" y="2658830"/>
                <a:ext cx="345600" cy="187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C7253DDD-A774-460E-AE48-F420D83F4FB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439908" y="2649830"/>
                  <a:ext cx="3632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F8BAD4E5-2A31-4092-A1A3-A7CFFF87C24F}"/>
                    </a:ext>
                  </a:extLst>
                </p14:cNvPr>
                <p14:cNvContentPartPr/>
                <p14:nvPr/>
              </p14:nvContentPartPr>
              <p14:xfrm>
                <a:off x="4594628" y="3231590"/>
                <a:ext cx="46800" cy="990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F8BAD4E5-2A31-4092-A1A3-A7CFFF87C24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585628" y="3222623"/>
                  <a:ext cx="64440" cy="116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DA69D8F4-D928-464F-8748-0D5ACA1F4425}"/>
                    </a:ext>
                  </a:extLst>
                </p14:cNvPr>
                <p14:cNvContentPartPr/>
                <p14:nvPr/>
              </p14:nvContentPartPr>
              <p14:xfrm>
                <a:off x="4688228" y="3220070"/>
                <a:ext cx="81000" cy="9900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DA69D8F4-D928-464F-8748-0D5ACA1F442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679228" y="3211070"/>
                  <a:ext cx="986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C541D157-9F3C-4FCF-BD7B-D6A521B425D7}"/>
                    </a:ext>
                  </a:extLst>
                </p14:cNvPr>
                <p14:cNvContentPartPr/>
                <p14:nvPr/>
              </p14:nvContentPartPr>
              <p14:xfrm>
                <a:off x="4808828" y="3220070"/>
                <a:ext cx="85680" cy="1152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C541D157-9F3C-4FCF-BD7B-D6A521B425D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799828" y="3211070"/>
                  <a:ext cx="103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C42D185C-3D58-4451-94FD-523C0791D0C1}"/>
                    </a:ext>
                  </a:extLst>
                </p14:cNvPr>
                <p14:cNvContentPartPr/>
                <p14:nvPr/>
              </p14:nvContentPartPr>
              <p14:xfrm>
                <a:off x="4931948" y="3209990"/>
                <a:ext cx="122040" cy="1134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C42D185C-3D58-4451-94FD-523C0791D0C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922921" y="3200961"/>
                  <a:ext cx="139732" cy="131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F5B21891-B9A8-471A-9F45-3D4BC9AA7058}"/>
                    </a:ext>
                  </a:extLst>
                </p14:cNvPr>
                <p14:cNvContentPartPr/>
                <p14:nvPr/>
              </p14:nvContentPartPr>
              <p14:xfrm>
                <a:off x="5179268" y="3215750"/>
                <a:ext cx="85320" cy="1008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F5B21891-B9A8-471A-9F45-3D4BC9AA705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170268" y="3206718"/>
                  <a:ext cx="102960" cy="118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62C73779-16B9-44EC-9C72-2027A5A926E9}"/>
                    </a:ext>
                  </a:extLst>
                </p14:cNvPr>
                <p14:cNvContentPartPr/>
                <p14:nvPr/>
              </p14:nvContentPartPr>
              <p14:xfrm>
                <a:off x="5323268" y="3197030"/>
                <a:ext cx="33480" cy="1407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62C73779-16B9-44EC-9C72-2027A5A926E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314268" y="3188007"/>
                  <a:ext cx="51120" cy="158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A7A6C906-C86E-41E6-B60C-8EB833B2B753}"/>
                    </a:ext>
                  </a:extLst>
                </p14:cNvPr>
                <p14:cNvContentPartPr/>
                <p14:nvPr/>
              </p14:nvContentPartPr>
              <p14:xfrm>
                <a:off x="5421908" y="3184430"/>
                <a:ext cx="20880" cy="1605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A7A6C906-C86E-41E6-B60C-8EB833B2B75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412908" y="3175430"/>
                  <a:ext cx="385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C441F5C9-A2D0-41F3-A417-C609CDD96F51}"/>
                    </a:ext>
                  </a:extLst>
                </p14:cNvPr>
                <p14:cNvContentPartPr/>
                <p14:nvPr/>
              </p14:nvContentPartPr>
              <p14:xfrm>
                <a:off x="5469428" y="3204230"/>
                <a:ext cx="103680" cy="1306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C441F5C9-A2D0-41F3-A417-C609CDD96F5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460428" y="3195205"/>
                  <a:ext cx="121320" cy="1483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2588EC8-CCE1-48EA-B8B1-46CD6F18E017}"/>
                    </a:ext>
                  </a:extLst>
                </p14:cNvPr>
                <p14:cNvContentPartPr/>
                <p14:nvPr/>
              </p14:nvContentPartPr>
              <p14:xfrm>
                <a:off x="7947308" y="1270670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2588EC8-CCE1-48EA-B8B1-46CD6F18E01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938308" y="12616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C5242E0-064E-4FED-B17B-FAC4589F343F}"/>
                    </a:ext>
                  </a:extLst>
                </p14:cNvPr>
                <p14:cNvContentPartPr/>
                <p14:nvPr/>
              </p14:nvContentPartPr>
              <p14:xfrm>
                <a:off x="7944068" y="1240430"/>
                <a:ext cx="246960" cy="209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C5242E0-064E-4FED-B17B-FAC4589F343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935068" y="1231445"/>
                  <a:ext cx="264600" cy="227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5AEC4AF-13DB-4366-A8A8-241D73FE332D}"/>
                    </a:ext>
                  </a:extLst>
                </p14:cNvPr>
                <p14:cNvContentPartPr/>
                <p14:nvPr/>
              </p14:nvContentPartPr>
              <p14:xfrm>
                <a:off x="8240708" y="1205150"/>
                <a:ext cx="178560" cy="195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5AEC4AF-13DB-4366-A8A8-241D73FE332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231708" y="1196167"/>
                  <a:ext cx="196200" cy="2127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4E0062B-6050-46D6-AAA3-8699241D49DD}"/>
                    </a:ext>
                  </a:extLst>
                </p14:cNvPr>
                <p14:cNvContentPartPr/>
                <p14:nvPr/>
              </p14:nvContentPartPr>
              <p14:xfrm>
                <a:off x="8545268" y="1177430"/>
                <a:ext cx="187920" cy="256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4E0062B-6050-46D6-AAA3-8699241D49D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536268" y="1168430"/>
                  <a:ext cx="2055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3B10623-A6FB-4CF0-B062-89FA6D5D2028}"/>
                    </a:ext>
                  </a:extLst>
                </p14:cNvPr>
                <p14:cNvContentPartPr/>
                <p14:nvPr/>
              </p14:nvContentPartPr>
              <p14:xfrm>
                <a:off x="8837588" y="1174190"/>
                <a:ext cx="157680" cy="248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3B10623-A6FB-4CF0-B062-89FA6D5D202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828588" y="1165190"/>
                  <a:ext cx="1753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6FB9B2F-A3EF-478F-81CB-97ECA0060099}"/>
                    </a:ext>
                  </a:extLst>
                </p14:cNvPr>
                <p14:cNvContentPartPr/>
                <p14:nvPr/>
              </p14:nvContentPartPr>
              <p14:xfrm>
                <a:off x="8877548" y="1293710"/>
                <a:ext cx="165600" cy="9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6FB9B2F-A3EF-478F-81CB-97ECA006009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868568" y="1284710"/>
                  <a:ext cx="183202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495A46D-FA96-44C4-BDF6-1225178574C0}"/>
                    </a:ext>
                  </a:extLst>
                </p14:cNvPr>
                <p14:cNvContentPartPr/>
                <p14:nvPr/>
              </p14:nvContentPartPr>
              <p14:xfrm>
                <a:off x="7955228" y="1604030"/>
                <a:ext cx="228960" cy="1735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495A46D-FA96-44C4-BDF6-1225178574C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946228" y="1595030"/>
                  <a:ext cx="2466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0C369AC1-C36F-4EEE-AB72-5D3A534EAE44}"/>
                    </a:ext>
                  </a:extLst>
                </p14:cNvPr>
                <p14:cNvContentPartPr/>
                <p14:nvPr/>
              </p14:nvContentPartPr>
              <p14:xfrm>
                <a:off x="8328908" y="1568030"/>
                <a:ext cx="162720" cy="2041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0C369AC1-C36F-4EEE-AB72-5D3A534EAE4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319908" y="1559014"/>
                  <a:ext cx="180360" cy="2217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E2CBB0E-AFAB-4B6D-A7A1-A55492DA8AEF}"/>
                    </a:ext>
                  </a:extLst>
                </p14:cNvPr>
                <p14:cNvContentPartPr/>
                <p14:nvPr/>
              </p14:nvContentPartPr>
              <p14:xfrm>
                <a:off x="8584868" y="1549310"/>
                <a:ext cx="251640" cy="2098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E2CBB0E-AFAB-4B6D-A7A1-A55492DA8AE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575868" y="1540310"/>
                  <a:ext cx="2692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0DF352C-FF45-4F9F-B3BA-B1BEB3E035DF}"/>
                    </a:ext>
                  </a:extLst>
                </p14:cNvPr>
                <p14:cNvContentPartPr/>
                <p14:nvPr/>
              </p14:nvContentPartPr>
              <p14:xfrm>
                <a:off x="8905988" y="1548230"/>
                <a:ext cx="182880" cy="2120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0DF352C-FF45-4F9F-B3BA-B1BEB3E035D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896970" y="1539230"/>
                  <a:ext cx="200555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1372CB26-C20C-4394-9228-2A223B163476}"/>
                    </a:ext>
                  </a:extLst>
                </p14:cNvPr>
                <p14:cNvContentPartPr/>
                <p14:nvPr/>
              </p14:nvContentPartPr>
              <p14:xfrm>
                <a:off x="8976188" y="1638590"/>
                <a:ext cx="129240" cy="54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1372CB26-C20C-4394-9228-2A223B16347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967188" y="1629590"/>
                  <a:ext cx="1468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D07E9DB-C276-42A0-8617-9B9D32AD7938}"/>
                    </a:ext>
                  </a:extLst>
                </p14:cNvPr>
                <p14:cNvContentPartPr/>
                <p14:nvPr/>
              </p14:nvContentPartPr>
              <p14:xfrm>
                <a:off x="8020388" y="1928030"/>
                <a:ext cx="294480" cy="21924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D07E9DB-C276-42A0-8617-9B9D32AD793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011388" y="1919030"/>
                  <a:ext cx="3121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ED661EF2-49C3-4979-95BE-EFF7E397AC1F}"/>
                    </a:ext>
                  </a:extLst>
                </p14:cNvPr>
                <p14:cNvContentPartPr/>
                <p14:nvPr/>
              </p14:nvContentPartPr>
              <p14:xfrm>
                <a:off x="8435468" y="1915070"/>
                <a:ext cx="137160" cy="1638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ED661EF2-49C3-4979-95BE-EFF7E397AC1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426468" y="1906070"/>
                  <a:ext cx="154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A9CD1A4D-B0D9-4A58-B7C6-8806A6FFDB86}"/>
                    </a:ext>
                  </a:extLst>
                </p14:cNvPr>
                <p14:cNvContentPartPr/>
                <p14:nvPr/>
              </p14:nvContentPartPr>
              <p14:xfrm>
                <a:off x="8724908" y="1892030"/>
                <a:ext cx="207720" cy="2120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A9CD1A4D-B0D9-4A58-B7C6-8806A6FFDB8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715924" y="1883015"/>
                  <a:ext cx="225329" cy="229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F91E996-4806-4F65-A75B-FF0CD0D49F77}"/>
                    </a:ext>
                  </a:extLst>
                </p14:cNvPr>
                <p14:cNvContentPartPr/>
                <p14:nvPr/>
              </p14:nvContentPartPr>
              <p14:xfrm>
                <a:off x="9014348" y="1874750"/>
                <a:ext cx="165240" cy="2509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F91E996-4806-4F65-A75B-FF0CD0D49F7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005348" y="1865750"/>
                  <a:ext cx="1828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368DB7B-7CB9-4515-A6E0-29D09B50C1A2}"/>
                    </a:ext>
                  </a:extLst>
                </p14:cNvPr>
                <p14:cNvContentPartPr/>
                <p14:nvPr/>
              </p14:nvContentPartPr>
              <p14:xfrm>
                <a:off x="9072308" y="2005070"/>
                <a:ext cx="85320" cy="61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368DB7B-7CB9-4515-A6E0-29D09B50C1A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063308" y="1996070"/>
                  <a:ext cx="102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47C80B38-41D9-43CC-903A-DE21C235733E}"/>
                    </a:ext>
                  </a:extLst>
                </p14:cNvPr>
                <p14:cNvContentPartPr/>
                <p14:nvPr/>
              </p14:nvContentPartPr>
              <p14:xfrm>
                <a:off x="8102828" y="2328350"/>
                <a:ext cx="221400" cy="1335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47C80B38-41D9-43CC-903A-DE21C235733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093828" y="2319326"/>
                  <a:ext cx="239040" cy="1512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DB3496A-D8CA-41A7-A975-6B709E826CE3}"/>
                    </a:ext>
                  </a:extLst>
                </p14:cNvPr>
                <p14:cNvContentPartPr/>
                <p14:nvPr/>
              </p14:nvContentPartPr>
              <p14:xfrm>
                <a:off x="8457068" y="2261750"/>
                <a:ext cx="161640" cy="1468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DB3496A-D8CA-41A7-A975-6B709E826CE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448068" y="2252750"/>
                  <a:ext cx="1792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E694EFBC-A3F0-4779-82A0-2403506C5B4B}"/>
                    </a:ext>
                  </a:extLst>
                </p14:cNvPr>
                <p14:cNvContentPartPr/>
                <p14:nvPr/>
              </p14:nvContentPartPr>
              <p14:xfrm>
                <a:off x="8733908" y="2242670"/>
                <a:ext cx="230040" cy="1951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E694EFBC-A3F0-4779-82A0-2403506C5B4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724908" y="2233670"/>
                  <a:ext cx="2476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900228BF-536F-48AB-BE3F-6EB985198666}"/>
                    </a:ext>
                  </a:extLst>
                </p14:cNvPr>
                <p14:cNvContentPartPr/>
                <p14:nvPr/>
              </p14:nvContentPartPr>
              <p14:xfrm>
                <a:off x="9061868" y="2213870"/>
                <a:ext cx="223560" cy="2016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900228BF-536F-48AB-BE3F-6EB98519866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052868" y="2204870"/>
                  <a:ext cx="241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BE6A8700-EE50-4DE6-A428-57A4C7B3F0CE}"/>
                    </a:ext>
                  </a:extLst>
                </p14:cNvPr>
                <p14:cNvContentPartPr/>
                <p14:nvPr/>
              </p14:nvContentPartPr>
              <p14:xfrm>
                <a:off x="9152948" y="2334110"/>
                <a:ext cx="144720" cy="54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BE6A8700-EE50-4DE6-A428-57A4C7B3F0C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143948" y="2325110"/>
                  <a:ext cx="1623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58B07E14-DC88-438E-8F16-BE752C3375FC}"/>
                    </a:ext>
                  </a:extLst>
                </p14:cNvPr>
                <p14:cNvContentPartPr/>
                <p14:nvPr/>
              </p14:nvContentPartPr>
              <p14:xfrm>
                <a:off x="4571228" y="1746590"/>
                <a:ext cx="89280" cy="4197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58B07E14-DC88-438E-8F16-BE752C3375F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562192" y="1737590"/>
                  <a:ext cx="106991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2507D2F9-468B-4B61-AFBC-92A53CE8A8BB}"/>
                    </a:ext>
                  </a:extLst>
                </p14:cNvPr>
                <p14:cNvContentPartPr/>
                <p14:nvPr/>
              </p14:nvContentPartPr>
              <p14:xfrm>
                <a:off x="4537748" y="1759190"/>
                <a:ext cx="2385360" cy="5522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2507D2F9-468B-4B61-AFBC-92A53CE8A8B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528749" y="1750190"/>
                  <a:ext cx="2402997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213E223-D0FC-4916-A447-5DF3B9BC3CA3}"/>
                    </a:ext>
                  </a:extLst>
                </p14:cNvPr>
                <p14:cNvContentPartPr/>
                <p14:nvPr/>
              </p14:nvContentPartPr>
              <p14:xfrm>
                <a:off x="5714588" y="1883390"/>
                <a:ext cx="116280" cy="4082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213E223-D0FC-4916-A447-5DF3B9BC3CA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705616" y="1874390"/>
                  <a:ext cx="133866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5729D192-40CD-41EC-A587-8429247FA425}"/>
                    </a:ext>
                  </a:extLst>
                </p14:cNvPr>
                <p14:cNvContentPartPr/>
                <p14:nvPr/>
              </p14:nvContentPartPr>
              <p14:xfrm>
                <a:off x="5214908" y="1568390"/>
                <a:ext cx="170640" cy="1792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5729D192-40CD-41EC-A587-8429247FA42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205908" y="1559372"/>
                  <a:ext cx="188280" cy="1969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1A257610-947D-4584-AC9B-914579AB0412}"/>
                    </a:ext>
                  </a:extLst>
                </p14:cNvPr>
                <p14:cNvContentPartPr/>
                <p14:nvPr/>
              </p14:nvContentPartPr>
              <p14:xfrm>
                <a:off x="5261348" y="1631390"/>
                <a:ext cx="160920" cy="190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1A257610-947D-4584-AC9B-914579AB041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252348" y="1622390"/>
                  <a:ext cx="1785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08C783E1-F983-4E3A-9EC0-48580472F6F2}"/>
                    </a:ext>
                  </a:extLst>
                </p14:cNvPr>
                <p14:cNvContentPartPr/>
                <p14:nvPr/>
              </p14:nvContentPartPr>
              <p14:xfrm>
                <a:off x="6119948" y="1543910"/>
                <a:ext cx="129600" cy="1990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08C783E1-F983-4E3A-9EC0-48580472F6F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110948" y="1534910"/>
                  <a:ext cx="147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A5FE6DF8-37C0-4D02-AEB3-A2F207CD9571}"/>
                    </a:ext>
                  </a:extLst>
                </p14:cNvPr>
                <p14:cNvContentPartPr/>
                <p14:nvPr/>
              </p14:nvContentPartPr>
              <p14:xfrm>
                <a:off x="4724588" y="2011910"/>
                <a:ext cx="82800" cy="1040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A5FE6DF8-37C0-4D02-AEB3-A2F207CD957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715588" y="2002910"/>
                  <a:ext cx="100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90A1AFE-9302-4487-8A59-4FD63A8D0BBE}"/>
                    </a:ext>
                  </a:extLst>
                </p14:cNvPr>
                <p14:cNvContentPartPr/>
                <p14:nvPr/>
              </p14:nvContentPartPr>
              <p14:xfrm>
                <a:off x="4836548" y="2009390"/>
                <a:ext cx="10440" cy="1490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90A1AFE-9302-4487-8A59-4FD63A8D0BB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827548" y="2000390"/>
                  <a:ext cx="28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B27C302-0EA5-47A1-A0F8-25C9C1597B76}"/>
                    </a:ext>
                  </a:extLst>
                </p14:cNvPr>
                <p14:cNvContentPartPr/>
                <p14:nvPr/>
              </p14:nvContentPartPr>
              <p14:xfrm>
                <a:off x="4922588" y="1997870"/>
                <a:ext cx="12960" cy="1692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B27C302-0EA5-47A1-A0F8-25C9C1597B7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913831" y="1988870"/>
                  <a:ext cx="30123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2E4B4E0-AAF4-4023-8D77-76BF0EB8E202}"/>
                    </a:ext>
                  </a:extLst>
                </p14:cNvPr>
                <p14:cNvContentPartPr/>
                <p14:nvPr/>
              </p14:nvContentPartPr>
              <p14:xfrm>
                <a:off x="5027348" y="1993550"/>
                <a:ext cx="91080" cy="1558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2E4B4E0-AAF4-4023-8D77-76BF0EB8E20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018348" y="1984550"/>
                  <a:ext cx="1087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0A5FAB4D-F611-4C94-8471-5E83D272D3FA}"/>
                    </a:ext>
                  </a:extLst>
                </p14:cNvPr>
                <p14:cNvContentPartPr/>
                <p14:nvPr/>
              </p14:nvContentPartPr>
              <p14:xfrm>
                <a:off x="5291588" y="2029550"/>
                <a:ext cx="24120" cy="1288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0A5FAB4D-F611-4C94-8471-5E83D272D3F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282588" y="2020550"/>
                  <a:ext cx="417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523995D7-917C-46E3-A7B8-71B3056927CB}"/>
                    </a:ext>
                  </a:extLst>
                </p14:cNvPr>
                <p14:cNvContentPartPr/>
                <p14:nvPr/>
              </p14:nvContentPartPr>
              <p14:xfrm>
                <a:off x="5394548" y="2006510"/>
                <a:ext cx="100440" cy="1605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523995D7-917C-46E3-A7B8-71B3056927C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385580" y="1997510"/>
                  <a:ext cx="118017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2D29893-E036-4372-B985-3E918451CFC4}"/>
                    </a:ext>
                  </a:extLst>
                </p14:cNvPr>
                <p14:cNvContentPartPr/>
                <p14:nvPr/>
              </p14:nvContentPartPr>
              <p14:xfrm>
                <a:off x="5545748" y="1994990"/>
                <a:ext cx="16920" cy="1764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92D29893-E036-4372-B985-3E918451CFC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536748" y="1985990"/>
                  <a:ext cx="34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BA312902-439B-479C-92CF-B9C7D7775B5E}"/>
                    </a:ext>
                  </a:extLst>
                </p14:cNvPr>
                <p14:cNvContentPartPr/>
                <p14:nvPr/>
              </p14:nvContentPartPr>
              <p14:xfrm>
                <a:off x="5624588" y="2021990"/>
                <a:ext cx="115920" cy="1386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BA312902-439B-479C-92CF-B9C7D7775B5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615560" y="2012990"/>
                  <a:ext cx="133615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4A195B4A-4ABA-4AE1-8C94-5DC5421F23AB}"/>
                    </a:ext>
                  </a:extLst>
                </p14:cNvPr>
                <p14:cNvContentPartPr/>
                <p14:nvPr/>
              </p14:nvContentPartPr>
              <p14:xfrm>
                <a:off x="5583908" y="2455790"/>
                <a:ext cx="30600" cy="2336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4A195B4A-4ABA-4AE1-8C94-5DC5421F23A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575013" y="2446790"/>
                  <a:ext cx="48035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FA066BF-9803-4E9A-958F-D678A86EE9CB}"/>
                    </a:ext>
                  </a:extLst>
                </p14:cNvPr>
                <p14:cNvContentPartPr/>
                <p14:nvPr/>
              </p14:nvContentPartPr>
              <p14:xfrm>
                <a:off x="5416868" y="2630390"/>
                <a:ext cx="342360" cy="1778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FA066BF-9803-4E9A-958F-D678A86EE9C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407868" y="2621390"/>
                  <a:ext cx="360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F73217A8-9F66-4837-91FB-6CD3273669EA}"/>
                    </a:ext>
                  </a:extLst>
                </p14:cNvPr>
                <p14:cNvContentPartPr/>
                <p14:nvPr/>
              </p14:nvContentPartPr>
              <p14:xfrm>
                <a:off x="7371308" y="1286510"/>
                <a:ext cx="565920" cy="12718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F73217A8-9F66-4837-91FB-6CD3273669E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362308" y="1277510"/>
                  <a:ext cx="583560" cy="12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445F7872-1930-413E-93F0-DA7B329B4707}"/>
                    </a:ext>
                  </a:extLst>
                </p14:cNvPr>
                <p14:cNvContentPartPr/>
                <p14:nvPr/>
              </p14:nvContentPartPr>
              <p14:xfrm>
                <a:off x="6032828" y="2361470"/>
                <a:ext cx="1376640" cy="2250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445F7872-1930-413E-93F0-DA7B329B470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023828" y="2352470"/>
                  <a:ext cx="1394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34EAF085-0D8B-4BDB-A141-136AA05F2FCC}"/>
                    </a:ext>
                  </a:extLst>
                </p14:cNvPr>
                <p14:cNvContentPartPr/>
                <p14:nvPr/>
              </p14:nvContentPartPr>
              <p14:xfrm>
                <a:off x="5998988" y="2520590"/>
                <a:ext cx="150840" cy="12420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34EAF085-0D8B-4BDB-A141-136AA05F2FC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989988" y="2511590"/>
                  <a:ext cx="168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3DBA505E-0674-4BBF-9C3F-89163CD8CDC8}"/>
                    </a:ext>
                  </a:extLst>
                </p14:cNvPr>
                <p14:cNvContentPartPr/>
                <p14:nvPr/>
              </p14:nvContentPartPr>
              <p14:xfrm>
                <a:off x="7554188" y="2647310"/>
                <a:ext cx="2603520" cy="522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3DBA505E-0674-4BBF-9C3F-89163CD8CDC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545188" y="2638247"/>
                  <a:ext cx="2621160" cy="69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6F720A0F-2842-4F9D-A431-CBB28E33655C}"/>
                    </a:ext>
                  </a:extLst>
                </p14:cNvPr>
                <p14:cNvContentPartPr/>
                <p14:nvPr/>
              </p14:nvContentPartPr>
              <p14:xfrm>
                <a:off x="8112548" y="2846390"/>
                <a:ext cx="108720" cy="1533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6F720A0F-2842-4F9D-A431-CBB28E33655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103548" y="2837390"/>
                  <a:ext cx="1263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6621A088-B1D6-4BCB-8607-FFFD360A333F}"/>
                    </a:ext>
                  </a:extLst>
                </p14:cNvPr>
                <p14:cNvContentPartPr/>
                <p14:nvPr/>
              </p14:nvContentPartPr>
              <p14:xfrm>
                <a:off x="8298668" y="2875550"/>
                <a:ext cx="135360" cy="1558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6621A088-B1D6-4BCB-8607-FFFD360A333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289692" y="2866550"/>
                  <a:ext cx="152953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ACF976C1-DCF8-45D7-B906-3B5B6B1F12C4}"/>
                    </a:ext>
                  </a:extLst>
                </p14:cNvPr>
                <p14:cNvContentPartPr/>
                <p14:nvPr/>
              </p14:nvContentPartPr>
              <p14:xfrm>
                <a:off x="8466068" y="2817950"/>
                <a:ext cx="192240" cy="2163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ACF976C1-DCF8-45D7-B906-3B5B6B1F12C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457068" y="2808965"/>
                  <a:ext cx="209880" cy="2339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BD11586F-88E7-435B-BA11-161EE666E663}"/>
                    </a:ext>
                  </a:extLst>
                </p14:cNvPr>
                <p14:cNvContentPartPr/>
                <p14:nvPr/>
              </p14:nvContentPartPr>
              <p14:xfrm>
                <a:off x="8809148" y="2825150"/>
                <a:ext cx="89280" cy="2710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BD11586F-88E7-435B-BA11-161EE666E66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800184" y="2816150"/>
                  <a:ext cx="106849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CA48FDD5-8746-4ABD-8F86-F1050A383825}"/>
                    </a:ext>
                  </a:extLst>
                </p14:cNvPr>
                <p14:cNvContentPartPr/>
                <p14:nvPr/>
              </p14:nvContentPartPr>
              <p14:xfrm>
                <a:off x="8953868" y="2789150"/>
                <a:ext cx="178560" cy="2494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CA48FDD5-8746-4ABD-8F86-F1050A38382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944868" y="2780150"/>
                  <a:ext cx="1962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64BDBF14-0E7F-40E6-9A5B-3C049BCEBE0E}"/>
                    </a:ext>
                  </a:extLst>
                </p14:cNvPr>
                <p14:cNvContentPartPr/>
                <p14:nvPr/>
              </p14:nvContentPartPr>
              <p14:xfrm>
                <a:off x="9040628" y="2920550"/>
                <a:ext cx="81360" cy="1152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64BDBF14-0E7F-40E6-9A5B-3C049BCEBE0E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031588" y="2911823"/>
                  <a:ext cx="99078" cy="28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0D7F96F0-A7D3-40C4-878D-C08FEB8DA622}"/>
                    </a:ext>
                  </a:extLst>
                </p14:cNvPr>
                <p14:cNvContentPartPr/>
                <p14:nvPr/>
              </p14:nvContentPartPr>
              <p14:xfrm>
                <a:off x="8144948" y="3170750"/>
                <a:ext cx="157680" cy="2570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0D7F96F0-A7D3-40C4-878D-C08FEB8DA62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135948" y="3161750"/>
                  <a:ext cx="1753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0CAE351F-BC2A-4F98-B8C8-2D44FDBB82BC}"/>
                    </a:ext>
                  </a:extLst>
                </p14:cNvPr>
                <p14:cNvContentPartPr/>
                <p14:nvPr/>
              </p14:nvContentPartPr>
              <p14:xfrm>
                <a:off x="8371748" y="3226550"/>
                <a:ext cx="162720" cy="1584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0CAE351F-BC2A-4F98-B8C8-2D44FDBB82BC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362728" y="3217570"/>
                  <a:ext cx="180399" cy="1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969DEE8B-1229-4E90-8709-D95D290FD1AF}"/>
                    </a:ext>
                  </a:extLst>
                </p14:cNvPr>
                <p14:cNvContentPartPr/>
                <p14:nvPr/>
              </p14:nvContentPartPr>
              <p14:xfrm>
                <a:off x="8542028" y="3182270"/>
                <a:ext cx="53280" cy="2538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969DEE8B-1229-4E90-8709-D95D290FD1AF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533028" y="3173270"/>
                  <a:ext cx="709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B61B74F0-D9CA-4A6C-8F91-22BDF17D6FFC}"/>
                    </a:ext>
                  </a:extLst>
                </p14:cNvPr>
                <p14:cNvContentPartPr/>
                <p14:nvPr/>
              </p14:nvContentPartPr>
              <p14:xfrm>
                <a:off x="8783588" y="3362990"/>
                <a:ext cx="24120" cy="615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B61B74F0-D9CA-4A6C-8F91-22BDF17D6FF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774452" y="3353990"/>
                  <a:ext cx="42027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4B65A26C-EA01-4CF8-99C4-4F835B48333A}"/>
                    </a:ext>
                  </a:extLst>
                </p14:cNvPr>
                <p14:cNvContentPartPr/>
                <p14:nvPr/>
              </p14:nvContentPartPr>
              <p14:xfrm>
                <a:off x="8786828" y="3227270"/>
                <a:ext cx="51120" cy="316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4B65A26C-EA01-4CF8-99C4-4F835B48333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777891" y="3218371"/>
                  <a:ext cx="68637" cy="49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EC0E602C-6715-4419-B522-8543FFAEF4C5}"/>
                    </a:ext>
                  </a:extLst>
                </p14:cNvPr>
                <p14:cNvContentPartPr/>
                <p14:nvPr/>
              </p14:nvContentPartPr>
              <p14:xfrm>
                <a:off x="9715988" y="2870870"/>
                <a:ext cx="275040" cy="403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EC0E602C-6715-4419-B522-8543FFAEF4C5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706976" y="2861950"/>
                  <a:ext cx="292703" cy="57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34ACAEA8-382A-47BB-8556-1DB23EE26A87}"/>
                    </a:ext>
                  </a:extLst>
                </p14:cNvPr>
                <p14:cNvContentPartPr/>
                <p14:nvPr/>
              </p14:nvContentPartPr>
              <p14:xfrm>
                <a:off x="9788348" y="2920910"/>
                <a:ext cx="132840" cy="262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34ACAEA8-382A-47BB-8556-1DB23EE26A8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779348" y="2911785"/>
                  <a:ext cx="150480" cy="44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4D9196FC-70E7-4AC0-8FC8-29FC78F0CA59}"/>
                    </a:ext>
                  </a:extLst>
                </p14:cNvPr>
                <p14:cNvContentPartPr/>
                <p14:nvPr/>
              </p14:nvContentPartPr>
              <p14:xfrm>
                <a:off x="9838388" y="2779790"/>
                <a:ext cx="24120" cy="3042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4D9196FC-70E7-4AC0-8FC8-29FC78F0CA5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829388" y="2770779"/>
                  <a:ext cx="41760" cy="321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939D3753-CBE9-406B-96AB-87EC269E875A}"/>
                    </a:ext>
                  </a:extLst>
                </p14:cNvPr>
                <p14:cNvContentPartPr/>
                <p14:nvPr/>
              </p14:nvContentPartPr>
              <p14:xfrm>
                <a:off x="9888788" y="2804630"/>
                <a:ext cx="46440" cy="2041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939D3753-CBE9-406B-96AB-87EC269E875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879788" y="2795630"/>
                  <a:ext cx="640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864E6F61-B5F5-4E1D-A5FB-790AE0E4F520}"/>
                    </a:ext>
                  </a:extLst>
                </p14:cNvPr>
                <p14:cNvContentPartPr/>
                <p14:nvPr/>
              </p14:nvContentPartPr>
              <p14:xfrm>
                <a:off x="10090388" y="2825150"/>
                <a:ext cx="140400" cy="2718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864E6F61-B5F5-4E1D-A5FB-790AE0E4F52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0081411" y="2816150"/>
                  <a:ext cx="157995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3F2291F3-9A0E-4CE4-BE8A-F1E20046FDBC}"/>
                    </a:ext>
                  </a:extLst>
                </p14:cNvPr>
                <p14:cNvContentPartPr/>
                <p14:nvPr/>
              </p14:nvContentPartPr>
              <p14:xfrm>
                <a:off x="9672428" y="3251390"/>
                <a:ext cx="172080" cy="23220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3F2291F3-9A0E-4CE4-BE8A-F1E20046FDBC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663428" y="3242390"/>
                  <a:ext cx="189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F87F1599-75FC-4695-A839-A68229D75BB4}"/>
                    </a:ext>
                  </a:extLst>
                </p14:cNvPr>
                <p14:cNvContentPartPr/>
                <p14:nvPr/>
              </p14:nvContentPartPr>
              <p14:xfrm>
                <a:off x="9724268" y="3361910"/>
                <a:ext cx="104760" cy="345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F87F1599-75FC-4695-A839-A68229D75BB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715268" y="3352910"/>
                  <a:ext cx="122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82479BCD-30A7-4516-8C3B-8C47EB63D3BD}"/>
                    </a:ext>
                  </a:extLst>
                </p14:cNvPr>
                <p14:cNvContentPartPr/>
                <p14:nvPr/>
              </p14:nvContentPartPr>
              <p14:xfrm>
                <a:off x="9874388" y="3213230"/>
                <a:ext cx="146520" cy="2592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82479BCD-30A7-4516-8C3B-8C47EB63D3B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865388" y="3204230"/>
                  <a:ext cx="1641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CA4B4C3C-B66B-4DB6-B28D-A3AEBF210538}"/>
                    </a:ext>
                  </a:extLst>
                </p14:cNvPr>
                <p14:cNvContentPartPr/>
                <p14:nvPr/>
              </p14:nvContentPartPr>
              <p14:xfrm>
                <a:off x="10055828" y="3304310"/>
                <a:ext cx="81000" cy="1807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CA4B4C3C-B66B-4DB6-B28D-A3AEBF21053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046828" y="3295310"/>
                  <a:ext cx="98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352A3395-BF24-4A70-846B-3DC714E5659D}"/>
                    </a:ext>
                  </a:extLst>
                </p14:cNvPr>
                <p14:cNvContentPartPr/>
                <p14:nvPr/>
              </p14:nvContentPartPr>
              <p14:xfrm>
                <a:off x="10267508" y="3184430"/>
                <a:ext cx="143640" cy="21348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352A3395-BF24-4A70-846B-3DC714E5659D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258508" y="3175430"/>
                  <a:ext cx="161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7D269750-7D09-409B-A2AC-F200E994B881}"/>
                    </a:ext>
                  </a:extLst>
                </p14:cNvPr>
                <p14:cNvContentPartPr/>
                <p14:nvPr/>
              </p14:nvContentPartPr>
              <p14:xfrm>
                <a:off x="10456508" y="3310070"/>
                <a:ext cx="121320" cy="1105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7D269750-7D09-409B-A2AC-F200E994B88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447508" y="3301070"/>
                  <a:ext cx="1389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AEF07FB1-4FC0-4CEB-ADD9-D1AC4D38696C}"/>
                    </a:ext>
                  </a:extLst>
                </p14:cNvPr>
                <p14:cNvContentPartPr/>
                <p14:nvPr/>
              </p14:nvContentPartPr>
              <p14:xfrm>
                <a:off x="10654148" y="3262190"/>
                <a:ext cx="149760" cy="1728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AEF07FB1-4FC0-4CEB-ADD9-D1AC4D38696C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645148" y="3253190"/>
                  <a:ext cx="167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80136A41-7758-412B-93FD-AFBA7A970232}"/>
                    </a:ext>
                  </a:extLst>
                </p14:cNvPr>
                <p14:cNvContentPartPr/>
                <p14:nvPr/>
              </p14:nvContentPartPr>
              <p14:xfrm>
                <a:off x="8123348" y="3623990"/>
                <a:ext cx="181800" cy="27288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80136A41-7758-412B-93FD-AFBA7A97023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114348" y="3614990"/>
                  <a:ext cx="1994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4D611A41-03E2-431D-BDAB-032F3B064C81}"/>
                    </a:ext>
                  </a:extLst>
                </p14:cNvPr>
                <p14:cNvContentPartPr/>
                <p14:nvPr/>
              </p14:nvContentPartPr>
              <p14:xfrm>
                <a:off x="8188868" y="3709670"/>
                <a:ext cx="129240" cy="3744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4D611A41-03E2-431D-BDAB-032F3B064C8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179868" y="3700670"/>
                  <a:ext cx="1468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6C16369A-7EEC-4FF0-9CFD-E7E1F9BFB46D}"/>
                    </a:ext>
                  </a:extLst>
                </p14:cNvPr>
                <p14:cNvContentPartPr/>
                <p14:nvPr/>
              </p14:nvContentPartPr>
              <p14:xfrm>
                <a:off x="8409908" y="3655310"/>
                <a:ext cx="19440" cy="1303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6C16369A-7EEC-4FF0-9CFD-E7E1F9BFB46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400908" y="3646310"/>
                  <a:ext cx="370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AD191FDD-4002-446B-B8F6-D5CEAB9B15AB}"/>
                    </a:ext>
                  </a:extLst>
                </p14:cNvPr>
                <p14:cNvContentPartPr/>
                <p14:nvPr/>
              </p14:nvContentPartPr>
              <p14:xfrm>
                <a:off x="8412428" y="3607070"/>
                <a:ext cx="157680" cy="20304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AD191FDD-4002-446B-B8F6-D5CEAB9B15AB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403428" y="3598070"/>
                  <a:ext cx="1753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53E6F1FE-2B98-4D25-AC42-0BBB1565EEBB}"/>
                    </a:ext>
                  </a:extLst>
                </p14:cNvPr>
                <p14:cNvContentPartPr/>
                <p14:nvPr/>
              </p14:nvContentPartPr>
              <p14:xfrm>
                <a:off x="8655428" y="3613550"/>
                <a:ext cx="12240" cy="19368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53E6F1FE-2B98-4D25-AC42-0BBB1565EEBB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646428" y="3604533"/>
                  <a:ext cx="29880" cy="2113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71C05DD0-B14D-46FD-858A-ADAD74B32EF9}"/>
                    </a:ext>
                  </a:extLst>
                </p14:cNvPr>
                <p14:cNvContentPartPr/>
                <p14:nvPr/>
              </p14:nvContentPartPr>
              <p14:xfrm>
                <a:off x="8647508" y="3582950"/>
                <a:ext cx="203040" cy="28764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71C05DD0-B14D-46FD-858A-ADAD74B32EF9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638508" y="3573950"/>
                  <a:ext cx="2206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DEEF559B-0E8D-4FC0-8978-0DAF8CAE0891}"/>
                    </a:ext>
                  </a:extLst>
                </p14:cNvPr>
                <p14:cNvContentPartPr/>
                <p14:nvPr/>
              </p14:nvContentPartPr>
              <p14:xfrm>
                <a:off x="8932988" y="3606350"/>
                <a:ext cx="186480" cy="2736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DEEF559B-0E8D-4FC0-8978-0DAF8CAE0891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923988" y="3597350"/>
                  <a:ext cx="2041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727A8ACE-A7FE-4039-B437-5926DCCF55C3}"/>
                    </a:ext>
                  </a:extLst>
                </p14:cNvPr>
                <p14:cNvContentPartPr/>
                <p14:nvPr/>
              </p14:nvContentPartPr>
              <p14:xfrm>
                <a:off x="9038828" y="3746750"/>
                <a:ext cx="99720" cy="3024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727A8ACE-A7FE-4039-B437-5926DCCF55C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029828" y="3737856"/>
                  <a:ext cx="117360" cy="47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6F8ACE7F-53E4-44BD-A86C-65B04290BB1B}"/>
                    </a:ext>
                  </a:extLst>
                </p14:cNvPr>
                <p14:cNvContentPartPr/>
                <p14:nvPr/>
              </p14:nvContentPartPr>
              <p14:xfrm>
                <a:off x="9699788" y="3774110"/>
                <a:ext cx="299160" cy="417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6F8ACE7F-53E4-44BD-A86C-65B04290BB1B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690788" y="3765110"/>
                  <a:ext cx="3168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40B12B62-4B20-4C88-B1D9-3ED0AD0373B5}"/>
                    </a:ext>
                  </a:extLst>
                </p14:cNvPr>
                <p14:cNvContentPartPr/>
                <p14:nvPr/>
              </p14:nvContentPartPr>
              <p14:xfrm>
                <a:off x="9726788" y="3843950"/>
                <a:ext cx="227880" cy="532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40B12B62-4B20-4C88-B1D9-3ED0AD0373B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717788" y="3834950"/>
                  <a:ext cx="2455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640083B0-C4A9-4CA6-BC13-CD83987BB753}"/>
                    </a:ext>
                  </a:extLst>
                </p14:cNvPr>
                <p14:cNvContentPartPr/>
                <p14:nvPr/>
              </p14:nvContentPartPr>
              <p14:xfrm>
                <a:off x="9825428" y="3676190"/>
                <a:ext cx="33480" cy="20196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640083B0-C4A9-4CA6-BC13-CD83987BB753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816428" y="3667174"/>
                  <a:ext cx="51120" cy="2196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CD11B4BC-C34C-49FC-825E-7FB055AE1BB3}"/>
                    </a:ext>
                  </a:extLst>
                </p14:cNvPr>
                <p14:cNvContentPartPr/>
                <p14:nvPr/>
              </p14:nvContentPartPr>
              <p14:xfrm>
                <a:off x="9901388" y="3639470"/>
                <a:ext cx="70200" cy="3078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CD11B4BC-C34C-49FC-825E-7FB055AE1BB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892388" y="3630470"/>
                  <a:ext cx="878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9B6544C8-7C9C-4A5F-AA57-1AD40B3E41C1}"/>
                    </a:ext>
                  </a:extLst>
                </p14:cNvPr>
                <p14:cNvContentPartPr/>
                <p14:nvPr/>
              </p14:nvContentPartPr>
              <p14:xfrm>
                <a:off x="10075268" y="3679430"/>
                <a:ext cx="152640" cy="19800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9B6544C8-7C9C-4A5F-AA57-1AD40B3E41C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066289" y="3670430"/>
                  <a:ext cx="170238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C4BBD544-F20B-4F37-B8FB-E614A90FECB8}"/>
                    </a:ext>
                  </a:extLst>
                </p14:cNvPr>
                <p14:cNvContentPartPr/>
                <p14:nvPr/>
              </p14:nvContentPartPr>
              <p14:xfrm>
                <a:off x="10106228" y="3635510"/>
                <a:ext cx="48600" cy="2905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C4BBD544-F20B-4F37-B8FB-E614A90FECB8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097228" y="3626499"/>
                  <a:ext cx="66240" cy="3081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943C1512-31CE-46DB-9EC4-7480D11FD30B}"/>
                    </a:ext>
                  </a:extLst>
                </p14:cNvPr>
                <p14:cNvContentPartPr/>
                <p14:nvPr/>
              </p14:nvContentPartPr>
              <p14:xfrm>
                <a:off x="10294508" y="3673670"/>
                <a:ext cx="137880" cy="2538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943C1512-31CE-46DB-9EC4-7480D11FD30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285508" y="3664657"/>
                  <a:ext cx="155520" cy="27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EDEE6094-5A03-4FB2-B7BB-066343318EDF}"/>
                    </a:ext>
                  </a:extLst>
                </p14:cNvPr>
                <p14:cNvContentPartPr/>
                <p14:nvPr/>
              </p14:nvContentPartPr>
              <p14:xfrm>
                <a:off x="10515548" y="3707150"/>
                <a:ext cx="128880" cy="1443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EDEE6094-5A03-4FB2-B7BB-066343318EDF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506573" y="3698172"/>
                  <a:ext cx="146471" cy="1619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6C21EBF0-97B6-497C-8060-6455E7E824AD}"/>
                    </a:ext>
                  </a:extLst>
                </p14:cNvPr>
                <p14:cNvContentPartPr/>
                <p14:nvPr/>
              </p14:nvContentPartPr>
              <p14:xfrm>
                <a:off x="9693308" y="4150310"/>
                <a:ext cx="236160" cy="12780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6C21EBF0-97B6-497C-8060-6455E7E824AD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684322" y="4141310"/>
                  <a:ext cx="253773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8FB9FDD5-F80D-4180-8F0C-30F4AEFF8DC6}"/>
                    </a:ext>
                  </a:extLst>
                </p14:cNvPr>
                <p14:cNvContentPartPr/>
                <p14:nvPr/>
              </p14:nvContentPartPr>
              <p14:xfrm>
                <a:off x="9767108" y="4041950"/>
                <a:ext cx="50400" cy="28332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8FB9FDD5-F80D-4180-8F0C-30F4AEFF8DC6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758108" y="4032950"/>
                  <a:ext cx="680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ED708CFA-ECDA-420A-A08B-9F0CF49E5204}"/>
                    </a:ext>
                  </a:extLst>
                </p14:cNvPr>
                <p14:cNvContentPartPr/>
                <p14:nvPr/>
              </p14:nvContentPartPr>
              <p14:xfrm>
                <a:off x="9998228" y="4095950"/>
                <a:ext cx="124560" cy="21780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ED708CFA-ECDA-420A-A08B-9F0CF49E5204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989228" y="4086950"/>
                  <a:ext cx="142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1FEC9AEF-905E-4761-90E5-09D266C872B3}"/>
                    </a:ext>
                  </a:extLst>
                </p14:cNvPr>
                <p14:cNvContentPartPr/>
                <p14:nvPr/>
              </p14:nvContentPartPr>
              <p14:xfrm>
                <a:off x="10201988" y="4142750"/>
                <a:ext cx="95400" cy="12708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1FEC9AEF-905E-4761-90E5-09D266C872B3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192988" y="4133750"/>
                  <a:ext cx="1130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5E1191E2-1879-45B8-8A73-25EA93CBB7BA}"/>
                    </a:ext>
                  </a:extLst>
                </p14:cNvPr>
                <p14:cNvContentPartPr/>
                <p14:nvPr/>
              </p14:nvContentPartPr>
              <p14:xfrm>
                <a:off x="10363628" y="4123670"/>
                <a:ext cx="113040" cy="16416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5E1191E2-1879-45B8-8A73-25EA93CBB7BA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354628" y="4114670"/>
                  <a:ext cx="1306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8E2B18C9-AB4D-4612-B941-1F800EC101F2}"/>
                    </a:ext>
                  </a:extLst>
                </p14:cNvPr>
                <p14:cNvContentPartPr/>
                <p14:nvPr/>
              </p14:nvContentPartPr>
              <p14:xfrm>
                <a:off x="10555508" y="4077230"/>
                <a:ext cx="177480" cy="23940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8E2B18C9-AB4D-4612-B941-1F800EC101F2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546490" y="4068244"/>
                  <a:ext cx="195156" cy="2570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2D29227C-5DB9-4E31-8821-35FA645FF09C}"/>
                    </a:ext>
                  </a:extLst>
                </p14:cNvPr>
                <p14:cNvContentPartPr/>
                <p14:nvPr/>
              </p14:nvContentPartPr>
              <p14:xfrm>
                <a:off x="8168348" y="4041950"/>
                <a:ext cx="153000" cy="20304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2D29227C-5DB9-4E31-8821-35FA645FF09C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159348" y="4032950"/>
                  <a:ext cx="1706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B1A9773B-77A8-429D-9F7F-2428CD2E9189}"/>
                    </a:ext>
                  </a:extLst>
                </p14:cNvPr>
                <p14:cNvContentPartPr/>
                <p14:nvPr/>
              </p14:nvContentPartPr>
              <p14:xfrm>
                <a:off x="8300828" y="4118990"/>
                <a:ext cx="225720" cy="5472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B1A9773B-77A8-429D-9F7F-2428CD2E918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291828" y="4109990"/>
                  <a:ext cx="2433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CE65A55B-E546-401B-B359-1D5F428A14A5}"/>
                    </a:ext>
                  </a:extLst>
                </p14:cNvPr>
                <p14:cNvContentPartPr/>
                <p14:nvPr/>
              </p14:nvContentPartPr>
              <p14:xfrm>
                <a:off x="8435468" y="4138790"/>
                <a:ext cx="48240" cy="1386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CE65A55B-E546-401B-B359-1D5F428A14A5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426468" y="4129767"/>
                  <a:ext cx="65880" cy="156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6EC65BFD-387A-4E4B-B298-A748C3051576}"/>
                    </a:ext>
                  </a:extLst>
                </p14:cNvPr>
                <p14:cNvContentPartPr/>
                <p14:nvPr/>
              </p14:nvContentPartPr>
              <p14:xfrm>
                <a:off x="8625548" y="4036910"/>
                <a:ext cx="144000" cy="2142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6EC65BFD-387A-4E4B-B298-A748C305157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616548" y="4027910"/>
                  <a:ext cx="1616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4EA77D81-59F0-4B22-8212-954B17C435EE}"/>
                    </a:ext>
                  </a:extLst>
                </p14:cNvPr>
                <p14:cNvContentPartPr/>
                <p14:nvPr/>
              </p14:nvContentPartPr>
              <p14:xfrm>
                <a:off x="8635268" y="4128710"/>
                <a:ext cx="155160" cy="5472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4EA77D81-59F0-4B22-8212-954B17C435EE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626247" y="4119710"/>
                  <a:ext cx="172841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EB48D7DF-9F11-4191-A71F-FEC6EA03D3E7}"/>
                    </a:ext>
                  </a:extLst>
                </p14:cNvPr>
                <p14:cNvContentPartPr/>
                <p14:nvPr/>
              </p14:nvContentPartPr>
              <p14:xfrm>
                <a:off x="8932988" y="4061390"/>
                <a:ext cx="208080" cy="23256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EB48D7DF-9F11-4191-A71F-FEC6EA03D3E7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923988" y="4052390"/>
                  <a:ext cx="2257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A2D37E15-DFED-4D49-BAEA-F0FE939AF016}"/>
                    </a:ext>
                  </a:extLst>
                </p14:cNvPr>
                <p14:cNvContentPartPr/>
                <p14:nvPr/>
              </p14:nvContentPartPr>
              <p14:xfrm>
                <a:off x="8980868" y="4185950"/>
                <a:ext cx="149760" cy="4032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A2D37E15-DFED-4D49-BAEA-F0FE939AF016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971890" y="4176950"/>
                  <a:ext cx="167358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89634A21-A100-497F-9606-F631999C54F0}"/>
                    </a:ext>
                  </a:extLst>
                </p14:cNvPr>
                <p14:cNvContentPartPr/>
                <p14:nvPr/>
              </p14:nvContentPartPr>
              <p14:xfrm>
                <a:off x="8165828" y="4418870"/>
                <a:ext cx="10800" cy="191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89634A21-A100-497F-9606-F631999C54F0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156828" y="4409870"/>
                  <a:ext cx="284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1AA20C87-C865-47F7-B7FA-D2832AFE4D2C}"/>
                    </a:ext>
                  </a:extLst>
                </p14:cNvPr>
                <p14:cNvContentPartPr/>
                <p14:nvPr/>
              </p14:nvContentPartPr>
              <p14:xfrm>
                <a:off x="8136668" y="4380710"/>
                <a:ext cx="216720" cy="2750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1AA20C87-C865-47F7-B7FA-D2832AFE4D2C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127653" y="4371710"/>
                  <a:ext cx="234389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A1AA0528-C18F-4190-81CB-EBA0619BAF3C}"/>
                    </a:ext>
                  </a:extLst>
                </p14:cNvPr>
                <p14:cNvContentPartPr/>
                <p14:nvPr/>
              </p14:nvContentPartPr>
              <p14:xfrm>
                <a:off x="8422508" y="4409870"/>
                <a:ext cx="275400" cy="2419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A1AA0528-C18F-4190-81CB-EBA0619BAF3C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413508" y="4400870"/>
                  <a:ext cx="2930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DB7FF361-4C1B-421C-88A6-A66F3F36A37A}"/>
                    </a:ext>
                  </a:extLst>
                </p14:cNvPr>
                <p14:cNvContentPartPr/>
                <p14:nvPr/>
              </p14:nvContentPartPr>
              <p14:xfrm>
                <a:off x="8810228" y="4442630"/>
                <a:ext cx="164520" cy="2232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DB7FF361-4C1B-421C-88A6-A66F3F36A37A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8801228" y="4433630"/>
                  <a:ext cx="1821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57187919-5D25-489A-96C7-1E90C28DE0B2}"/>
                    </a:ext>
                  </a:extLst>
                </p14:cNvPr>
                <p14:cNvContentPartPr/>
                <p14:nvPr/>
              </p14:nvContentPartPr>
              <p14:xfrm>
                <a:off x="8863148" y="4546670"/>
                <a:ext cx="170640" cy="41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57187919-5D25-489A-96C7-1E90C28DE0B2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854148" y="4537670"/>
                  <a:ext cx="1882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489952D-7294-4992-B8D1-83B383F34C14}"/>
                    </a:ext>
                  </a:extLst>
                </p14:cNvPr>
                <p14:cNvContentPartPr/>
                <p14:nvPr/>
              </p14:nvContentPartPr>
              <p14:xfrm>
                <a:off x="9699428" y="4466030"/>
                <a:ext cx="221400" cy="2473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489952D-7294-4992-B8D1-83B383F34C1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9690428" y="4457030"/>
                  <a:ext cx="239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9FA83089-4C55-42F0-80B5-38F62183B5CB}"/>
                    </a:ext>
                  </a:extLst>
                </p14:cNvPr>
                <p14:cNvContentPartPr/>
                <p14:nvPr/>
              </p14:nvContentPartPr>
              <p14:xfrm>
                <a:off x="9978068" y="4534430"/>
                <a:ext cx="121320" cy="1429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9FA83089-4C55-42F0-80B5-38F62183B5CB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969068" y="4525430"/>
                  <a:ext cx="1389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9994620B-1ED2-4B03-8E91-23B9740EBCE9}"/>
                    </a:ext>
                  </a:extLst>
                </p14:cNvPr>
                <p14:cNvContentPartPr/>
                <p14:nvPr/>
              </p14:nvContentPartPr>
              <p14:xfrm>
                <a:off x="10159148" y="4509950"/>
                <a:ext cx="177120" cy="17568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9994620B-1ED2-4B03-8E91-23B9740EBCE9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0150148" y="4500968"/>
                  <a:ext cx="194760" cy="1932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BF17AD3F-393D-4068-A95D-566605825A8C}"/>
                    </a:ext>
                  </a:extLst>
                </p14:cNvPr>
                <p14:cNvContentPartPr/>
                <p14:nvPr/>
              </p14:nvContentPartPr>
              <p14:xfrm>
                <a:off x="10162028" y="4513910"/>
                <a:ext cx="152640" cy="15624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BF17AD3F-393D-4068-A95D-566605825A8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0153028" y="4504910"/>
                  <a:ext cx="170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A39AB56A-1C82-4DCF-B258-6C6D783131AA}"/>
                    </a:ext>
                  </a:extLst>
                </p14:cNvPr>
                <p14:cNvContentPartPr/>
                <p14:nvPr/>
              </p14:nvContentPartPr>
              <p14:xfrm>
                <a:off x="10390268" y="4426070"/>
                <a:ext cx="115920" cy="26712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A39AB56A-1C82-4DCF-B258-6C6D783131AA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0381268" y="4417070"/>
                  <a:ext cx="1335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E8493942-07CB-4D59-8559-477E741080C5}"/>
                    </a:ext>
                  </a:extLst>
                </p14:cNvPr>
                <p14:cNvContentPartPr/>
                <p14:nvPr/>
              </p14:nvContentPartPr>
              <p14:xfrm>
                <a:off x="10393508" y="4548110"/>
                <a:ext cx="198720" cy="4752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E8493942-07CB-4D59-8559-477E741080C5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0384508" y="4539110"/>
                  <a:ext cx="2163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010037AD-D085-4295-91DF-8D535EDE8145}"/>
                    </a:ext>
                  </a:extLst>
                </p14:cNvPr>
                <p14:cNvContentPartPr/>
                <p14:nvPr/>
              </p14:nvContentPartPr>
              <p14:xfrm>
                <a:off x="10671428" y="4519670"/>
                <a:ext cx="137160" cy="24948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010037AD-D085-4295-91DF-8D535EDE8145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662428" y="4510670"/>
                  <a:ext cx="1548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72C68590-98DF-467B-9CCA-9C0A2C07DD08}"/>
                    </a:ext>
                  </a:extLst>
                </p14:cNvPr>
                <p14:cNvContentPartPr/>
                <p14:nvPr/>
              </p14:nvContentPartPr>
              <p14:xfrm>
                <a:off x="6621068" y="4968230"/>
                <a:ext cx="178200" cy="2736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72C68590-98DF-467B-9CCA-9C0A2C07DD08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612068" y="4959230"/>
                  <a:ext cx="195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8B9794E6-7228-40BB-AC4E-C981C3CE133C}"/>
                    </a:ext>
                  </a:extLst>
                </p14:cNvPr>
                <p14:cNvContentPartPr/>
                <p14:nvPr/>
              </p14:nvContentPartPr>
              <p14:xfrm>
                <a:off x="6663908" y="5086310"/>
                <a:ext cx="102240" cy="590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8B9794E6-7228-40BB-AC4E-C981C3CE133C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654908" y="5077310"/>
                  <a:ext cx="1198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DB4ECBE9-427F-4123-BB5D-3674951B2C8F}"/>
                    </a:ext>
                  </a:extLst>
                </p14:cNvPr>
                <p14:cNvContentPartPr/>
                <p14:nvPr/>
              </p14:nvContentPartPr>
              <p14:xfrm>
                <a:off x="6844988" y="4901270"/>
                <a:ext cx="130680" cy="27432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DB4ECBE9-427F-4123-BB5D-3674951B2C8F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835988" y="4892258"/>
                  <a:ext cx="148320" cy="2919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825AED7B-CB4A-4EFF-AB85-D7E28E7F0731}"/>
                    </a:ext>
                  </a:extLst>
                </p14:cNvPr>
                <p14:cNvContentPartPr/>
                <p14:nvPr/>
              </p14:nvContentPartPr>
              <p14:xfrm>
                <a:off x="6983228" y="5101430"/>
                <a:ext cx="64080" cy="2019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825AED7B-CB4A-4EFF-AB85-D7E28E7F0731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974228" y="5092430"/>
                  <a:ext cx="817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2A6424EE-2A35-42EB-B658-F9382E73A37C}"/>
                    </a:ext>
                  </a:extLst>
                </p14:cNvPr>
                <p14:cNvContentPartPr/>
                <p14:nvPr/>
              </p14:nvContentPartPr>
              <p14:xfrm>
                <a:off x="7116788" y="4918910"/>
                <a:ext cx="138240" cy="27360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2A6424EE-2A35-42EB-B658-F9382E73A37C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107788" y="4909910"/>
                  <a:ext cx="1558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64A11F61-519B-4077-9D1D-39F730A6BDB3}"/>
                    </a:ext>
                  </a:extLst>
                </p14:cNvPr>
                <p14:cNvContentPartPr/>
                <p14:nvPr/>
              </p14:nvContentPartPr>
              <p14:xfrm>
                <a:off x="7290308" y="5094950"/>
                <a:ext cx="105480" cy="9792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64A11F61-519B-4077-9D1D-39F730A6BDB3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281308" y="5085950"/>
                  <a:ext cx="1231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5947B68B-D3BE-4A10-B4BF-C771C562EEF5}"/>
                    </a:ext>
                  </a:extLst>
                </p14:cNvPr>
                <p14:cNvContentPartPr/>
                <p14:nvPr/>
              </p14:nvContentPartPr>
              <p14:xfrm>
                <a:off x="7425668" y="4982990"/>
                <a:ext cx="256320" cy="17532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5947B68B-D3BE-4A10-B4BF-C771C562EEF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416668" y="4973990"/>
                  <a:ext cx="2739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0F990BB9-E4AB-4E3C-B75C-5D8831083A8E}"/>
                    </a:ext>
                  </a:extLst>
                </p14:cNvPr>
                <p14:cNvContentPartPr/>
                <p14:nvPr/>
              </p14:nvContentPartPr>
              <p14:xfrm>
                <a:off x="8206508" y="5020070"/>
                <a:ext cx="135360" cy="26136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0F990BB9-E4AB-4E3C-B75C-5D8831083A8E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197508" y="5011070"/>
                  <a:ext cx="1530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460CA308-94B6-4B5F-9FC1-B25B332FC605}"/>
                    </a:ext>
                  </a:extLst>
                </p14:cNvPr>
                <p14:cNvContentPartPr/>
                <p14:nvPr/>
              </p14:nvContentPartPr>
              <p14:xfrm>
                <a:off x="8245028" y="5130590"/>
                <a:ext cx="128520" cy="4608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460CA308-94B6-4B5F-9FC1-B25B332FC605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8236053" y="5121590"/>
                  <a:ext cx="146111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4E7913B7-3D5D-4DBC-9508-292DA3328F66}"/>
                    </a:ext>
                  </a:extLst>
                </p14:cNvPr>
                <p14:cNvContentPartPr/>
                <p14:nvPr/>
              </p14:nvContentPartPr>
              <p14:xfrm>
                <a:off x="8462468" y="5031950"/>
                <a:ext cx="39960" cy="16344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4E7913B7-3D5D-4DBC-9508-292DA3328F66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8453548" y="5022950"/>
                  <a:ext cx="57443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B8187600-290B-4324-ACD9-ED2C1B52FA08}"/>
                    </a:ext>
                  </a:extLst>
                </p14:cNvPr>
                <p14:cNvContentPartPr/>
                <p14:nvPr/>
              </p14:nvContentPartPr>
              <p14:xfrm>
                <a:off x="8462468" y="5043470"/>
                <a:ext cx="120240" cy="19512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B8187600-290B-4324-ACD9-ED2C1B52FA08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8453468" y="5034470"/>
                  <a:ext cx="1378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348BFECD-331A-4C64-813F-2586CD7EAC21}"/>
                    </a:ext>
                  </a:extLst>
                </p14:cNvPr>
                <p14:cNvContentPartPr/>
                <p14:nvPr/>
              </p14:nvContentPartPr>
              <p14:xfrm>
                <a:off x="8651828" y="5072630"/>
                <a:ext cx="38160" cy="18144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348BFECD-331A-4C64-813F-2586CD7EAC21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8642828" y="5063630"/>
                  <a:ext cx="558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E950F977-0F4C-4DE9-889E-8B8567EA68F8}"/>
                    </a:ext>
                  </a:extLst>
                </p14:cNvPr>
                <p14:cNvContentPartPr/>
                <p14:nvPr/>
              </p14:nvContentPartPr>
              <p14:xfrm>
                <a:off x="8617988" y="5045630"/>
                <a:ext cx="145440" cy="23796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E950F977-0F4C-4DE9-889E-8B8567EA68F8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8608988" y="5036630"/>
                  <a:ext cx="1630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4BE95B5B-2109-4AB4-9592-ECF5700EE4F1}"/>
                    </a:ext>
                  </a:extLst>
                </p14:cNvPr>
                <p14:cNvContentPartPr/>
                <p14:nvPr/>
              </p14:nvContentPartPr>
              <p14:xfrm>
                <a:off x="8921828" y="5067950"/>
                <a:ext cx="173160" cy="25236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4BE95B5B-2109-4AB4-9592-ECF5700EE4F1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8912828" y="5058950"/>
                  <a:ext cx="1908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AE549D04-62A1-44B1-8C21-1FA8943636BA}"/>
                    </a:ext>
                  </a:extLst>
                </p14:cNvPr>
                <p14:cNvContentPartPr/>
                <p14:nvPr/>
              </p14:nvContentPartPr>
              <p14:xfrm>
                <a:off x="8950628" y="5215190"/>
                <a:ext cx="183240" cy="4320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AE549D04-62A1-44B1-8C21-1FA8943636BA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8941628" y="5206264"/>
                  <a:ext cx="200880" cy="60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37CFE05D-DA27-4CF4-9BEF-1C5BF1CC15C1}"/>
                    </a:ext>
                  </a:extLst>
                </p14:cNvPr>
                <p14:cNvContentPartPr/>
                <p14:nvPr/>
              </p14:nvContentPartPr>
              <p14:xfrm>
                <a:off x="8206508" y="5465750"/>
                <a:ext cx="132480" cy="18504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37CFE05D-DA27-4CF4-9BEF-1C5BF1CC15C1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197508" y="5456750"/>
                  <a:ext cx="1501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9DCCE5AF-F8FB-45E5-B2E9-17832B0093EE}"/>
                    </a:ext>
                  </a:extLst>
                </p14:cNvPr>
                <p14:cNvContentPartPr/>
                <p14:nvPr/>
              </p14:nvContentPartPr>
              <p14:xfrm>
                <a:off x="8400188" y="5504270"/>
                <a:ext cx="208800" cy="4932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9DCCE5AF-F8FB-45E5-B2E9-17832B0093EE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391203" y="5495204"/>
                  <a:ext cx="226410" cy="67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76A94589-33D2-40AB-AD26-DA654D34D9BE}"/>
                    </a:ext>
                  </a:extLst>
                </p14:cNvPr>
                <p14:cNvContentPartPr/>
                <p14:nvPr/>
              </p14:nvContentPartPr>
              <p14:xfrm>
                <a:off x="8499908" y="5425070"/>
                <a:ext cx="16920" cy="24948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76A94589-33D2-40AB-AD26-DA654D34D9BE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8490712" y="5416070"/>
                  <a:ext cx="34943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363BDBD8-3530-48B9-ACBD-6E450881FECC}"/>
                    </a:ext>
                  </a:extLst>
                </p14:cNvPr>
                <p14:cNvContentPartPr/>
                <p14:nvPr/>
              </p14:nvContentPartPr>
              <p14:xfrm>
                <a:off x="8729588" y="5454950"/>
                <a:ext cx="100440" cy="24876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363BDBD8-3530-48B9-ACBD-6E450881FECC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720620" y="5445950"/>
                  <a:ext cx="118017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0BFAE4D5-D916-44AB-9FC3-2324B3BF058C}"/>
                    </a:ext>
                  </a:extLst>
                </p14:cNvPr>
                <p14:cNvContentPartPr/>
                <p14:nvPr/>
              </p14:nvContentPartPr>
              <p14:xfrm>
                <a:off x="8713748" y="5555750"/>
                <a:ext cx="165600" cy="7344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0BFAE4D5-D916-44AB-9FC3-2324B3BF058C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8704768" y="5546706"/>
                  <a:ext cx="183202" cy="911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6F23BDED-8CCE-4D35-8E4B-D3A6C20EB850}"/>
                    </a:ext>
                  </a:extLst>
                </p14:cNvPr>
                <p14:cNvContentPartPr/>
                <p14:nvPr/>
              </p14:nvContentPartPr>
              <p14:xfrm>
                <a:off x="9045668" y="5434070"/>
                <a:ext cx="193680" cy="2649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6F23BDED-8CCE-4D35-8E4B-D3A6C20EB850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9036668" y="5425082"/>
                  <a:ext cx="211320" cy="282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DEFFFFB2-DCA9-47CE-BD17-7A5AC33ED1BD}"/>
                    </a:ext>
                  </a:extLst>
                </p14:cNvPr>
                <p14:cNvContentPartPr/>
                <p14:nvPr/>
              </p14:nvContentPartPr>
              <p14:xfrm>
                <a:off x="9099668" y="5538470"/>
                <a:ext cx="130320" cy="4032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DEFFFFB2-DCA9-47CE-BD17-7A5AC33ED1BD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9090668" y="5529470"/>
                  <a:ext cx="14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C79A81B8-D5E7-407F-AD46-8FAE90075507}"/>
                    </a:ext>
                  </a:extLst>
                </p14:cNvPr>
                <p14:cNvContentPartPr/>
                <p14:nvPr/>
              </p14:nvContentPartPr>
              <p14:xfrm>
                <a:off x="9763868" y="5107910"/>
                <a:ext cx="279720" cy="4032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C79A81B8-D5E7-407F-AD46-8FAE90075507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9754868" y="5098990"/>
                  <a:ext cx="297360" cy="57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5B35883A-359C-4B06-A081-383C435F69CA}"/>
                    </a:ext>
                  </a:extLst>
                </p14:cNvPr>
                <p14:cNvContentPartPr/>
                <p14:nvPr/>
              </p14:nvContentPartPr>
              <p14:xfrm>
                <a:off x="9795188" y="5172350"/>
                <a:ext cx="172080" cy="460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5B35883A-359C-4B06-A081-383C435F69CA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9786188" y="5163350"/>
                  <a:ext cx="1897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20796D28-5EB9-4C2E-A6A9-3D8E3346DC2F}"/>
                    </a:ext>
                  </a:extLst>
                </p14:cNvPr>
                <p14:cNvContentPartPr/>
                <p14:nvPr/>
              </p14:nvContentPartPr>
              <p14:xfrm>
                <a:off x="9859988" y="4972190"/>
                <a:ext cx="64080" cy="2588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20796D28-5EB9-4C2E-A6A9-3D8E3346DC2F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9851038" y="4963190"/>
                  <a:ext cx="81621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3C5381C0-68C2-40F4-B782-84CE6A833BF4}"/>
                    </a:ext>
                  </a:extLst>
                </p14:cNvPr>
                <p14:cNvContentPartPr/>
                <p14:nvPr/>
              </p14:nvContentPartPr>
              <p14:xfrm>
                <a:off x="9933428" y="5016830"/>
                <a:ext cx="52920" cy="29340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3C5381C0-68C2-40F4-B782-84CE6A833BF4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9924428" y="5007830"/>
                  <a:ext cx="705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5A41C90D-21BE-4715-BFE4-0FB09A95A869}"/>
                    </a:ext>
                  </a:extLst>
                </p14:cNvPr>
                <p14:cNvContentPartPr/>
                <p14:nvPr/>
              </p14:nvContentPartPr>
              <p14:xfrm>
                <a:off x="10140068" y="5037350"/>
                <a:ext cx="159480" cy="21240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5A41C90D-21BE-4715-BFE4-0FB09A95A869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0131048" y="5028365"/>
                  <a:ext cx="177160" cy="2300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6623C9F6-B5C5-4309-A321-8E5486A1A6EE}"/>
                    </a:ext>
                  </a:extLst>
                </p14:cNvPr>
                <p14:cNvContentPartPr/>
                <p14:nvPr/>
              </p14:nvContentPartPr>
              <p14:xfrm>
                <a:off x="10186148" y="4928630"/>
                <a:ext cx="52560" cy="3499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6623C9F6-B5C5-4309-A321-8E5486A1A6EE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0177148" y="4919630"/>
                  <a:ext cx="702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EF419FF6-B83E-4600-A10B-5B911373AD6D}"/>
                    </a:ext>
                  </a:extLst>
                </p14:cNvPr>
                <p14:cNvContentPartPr/>
                <p14:nvPr/>
              </p14:nvContentPartPr>
              <p14:xfrm>
                <a:off x="10376588" y="5039870"/>
                <a:ext cx="93600" cy="22536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EF419FF6-B83E-4600-A10B-5B911373AD6D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0367588" y="5030884"/>
                  <a:ext cx="111240" cy="2429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436B5A4B-7743-406A-AFBE-281B67CE5C3E}"/>
                    </a:ext>
                  </a:extLst>
                </p14:cNvPr>
                <p14:cNvContentPartPr/>
                <p14:nvPr/>
              </p14:nvContentPartPr>
              <p14:xfrm>
                <a:off x="10596548" y="5025110"/>
                <a:ext cx="161280" cy="29160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436B5A4B-7743-406A-AFBE-281B67CE5C3E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0587548" y="5016099"/>
                  <a:ext cx="178920" cy="3092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F51A38A6-E4AE-483B-A57E-D957818E7DA8}"/>
                    </a:ext>
                  </a:extLst>
                </p14:cNvPr>
                <p14:cNvContentPartPr/>
                <p14:nvPr/>
              </p14:nvContentPartPr>
              <p14:xfrm>
                <a:off x="9752708" y="5468630"/>
                <a:ext cx="209160" cy="16056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F51A38A6-E4AE-483B-A57E-D957818E7DA8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743708" y="5459630"/>
                  <a:ext cx="2268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22F68351-0C66-479A-B821-B27BF07A5FB0}"/>
                    </a:ext>
                  </a:extLst>
                </p14:cNvPr>
                <p14:cNvContentPartPr/>
                <p14:nvPr/>
              </p14:nvContentPartPr>
              <p14:xfrm>
                <a:off x="9830828" y="5361710"/>
                <a:ext cx="101520" cy="328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22F68351-0C66-479A-B821-B27BF07A5FB0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9821828" y="5352710"/>
                  <a:ext cx="1191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A43F0FE-02FD-447C-B715-5E9EC4AFFFEC}"/>
                    </a:ext>
                  </a:extLst>
                </p14:cNvPr>
                <p14:cNvContentPartPr/>
                <p14:nvPr/>
              </p14:nvContentPartPr>
              <p14:xfrm>
                <a:off x="10114508" y="5455670"/>
                <a:ext cx="104400" cy="25056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A43F0FE-02FD-447C-B715-5E9EC4AFFFEC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0105539" y="5446670"/>
                  <a:ext cx="121979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93A97BB-DF81-411C-86EF-3B379CF23716}"/>
                    </a:ext>
                  </a:extLst>
                </p14:cNvPr>
                <p14:cNvContentPartPr/>
                <p14:nvPr/>
              </p14:nvContentPartPr>
              <p14:xfrm>
                <a:off x="10340588" y="5463950"/>
                <a:ext cx="97200" cy="13536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93A97BB-DF81-411C-86EF-3B379CF23716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0331588" y="5454974"/>
                  <a:ext cx="114840" cy="152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C9B08747-1B70-45A9-80DD-2E5D3573E4AC}"/>
                    </a:ext>
                  </a:extLst>
                </p14:cNvPr>
                <p14:cNvContentPartPr/>
                <p14:nvPr/>
              </p14:nvContentPartPr>
              <p14:xfrm>
                <a:off x="10462268" y="5484110"/>
                <a:ext cx="102960" cy="17208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C9B08747-1B70-45A9-80DD-2E5D3573E4A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0453268" y="5475110"/>
                  <a:ext cx="120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5FA51C7F-7886-4CFD-95F7-57C9EC9618DC}"/>
                    </a:ext>
                  </a:extLst>
                </p14:cNvPr>
                <p14:cNvContentPartPr/>
                <p14:nvPr/>
              </p14:nvContentPartPr>
              <p14:xfrm>
                <a:off x="10654868" y="5435510"/>
                <a:ext cx="175320" cy="26388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5FA51C7F-7886-4CFD-95F7-57C9EC9618DC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0645868" y="5426498"/>
                  <a:ext cx="192960" cy="2815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8C8333FB-4660-48E6-AD44-F6DA2D8A211A}"/>
                    </a:ext>
                  </a:extLst>
                </p14:cNvPr>
                <p14:cNvContentPartPr/>
                <p14:nvPr/>
              </p14:nvContentPartPr>
              <p14:xfrm>
                <a:off x="8244668" y="5939870"/>
                <a:ext cx="39960" cy="17892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8C8333FB-4660-48E6-AD44-F6DA2D8A211A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235748" y="5930852"/>
                  <a:ext cx="57443" cy="196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A4B2839A-507E-492C-A61F-65FA83E5E6F4}"/>
                    </a:ext>
                  </a:extLst>
                </p14:cNvPr>
                <p14:cNvContentPartPr/>
                <p14:nvPr/>
              </p14:nvContentPartPr>
              <p14:xfrm>
                <a:off x="8260508" y="5897750"/>
                <a:ext cx="165600" cy="2682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A4B2839A-507E-492C-A61F-65FA83E5E6F4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8251528" y="5888750"/>
                  <a:ext cx="183202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3EE88663-0E0D-4F09-A3F7-071BD238B556}"/>
                    </a:ext>
                  </a:extLst>
                </p14:cNvPr>
                <p14:cNvContentPartPr/>
                <p14:nvPr/>
              </p14:nvContentPartPr>
              <p14:xfrm>
                <a:off x="8513228" y="5912150"/>
                <a:ext cx="197640" cy="2278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3EE88663-0E0D-4F09-A3F7-071BD238B556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8504212" y="5903150"/>
                  <a:ext cx="215312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C628E552-7721-4216-B006-3EFB76A86471}"/>
                    </a:ext>
                  </a:extLst>
                </p14:cNvPr>
                <p14:cNvContentPartPr/>
                <p14:nvPr/>
              </p14:nvContentPartPr>
              <p14:xfrm>
                <a:off x="8812388" y="5927990"/>
                <a:ext cx="194760" cy="21276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C628E552-7721-4216-B006-3EFB76A86471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8803388" y="5919005"/>
                  <a:ext cx="212400" cy="2303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47FFA6A4-AED9-4F05-8A0A-F98FF96FBB24}"/>
                    </a:ext>
                  </a:extLst>
                </p14:cNvPr>
                <p14:cNvContentPartPr/>
                <p14:nvPr/>
              </p14:nvContentPartPr>
              <p14:xfrm>
                <a:off x="8889428" y="6041030"/>
                <a:ext cx="136440" cy="3312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47FFA6A4-AED9-4F05-8A0A-F98FF96FBB24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8880428" y="6032127"/>
                  <a:ext cx="154080" cy="50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D62F1429-E71F-4746-B566-269BBC23DD7A}"/>
                    </a:ext>
                  </a:extLst>
                </p14:cNvPr>
                <p14:cNvContentPartPr/>
                <p14:nvPr/>
              </p14:nvContentPartPr>
              <p14:xfrm>
                <a:off x="9788348" y="5922950"/>
                <a:ext cx="168480" cy="162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D62F1429-E71F-4746-B566-269BBC23DD7A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779348" y="5913930"/>
                  <a:ext cx="186120" cy="179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39597313-0635-43F4-A997-4A2D077D5D10}"/>
                    </a:ext>
                  </a:extLst>
                </p14:cNvPr>
                <p14:cNvContentPartPr/>
                <p14:nvPr/>
              </p14:nvContentPartPr>
              <p14:xfrm>
                <a:off x="10012988" y="5882270"/>
                <a:ext cx="76680" cy="126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39597313-0635-43F4-A997-4A2D077D5D10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0003946" y="5873296"/>
                  <a:ext cx="94403" cy="1435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CCA31841-8807-447A-AF85-7C39C9D7DAFE}"/>
                    </a:ext>
                  </a:extLst>
                </p14:cNvPr>
                <p14:cNvContentPartPr/>
                <p14:nvPr/>
              </p14:nvContentPartPr>
              <p14:xfrm>
                <a:off x="10150508" y="5895230"/>
                <a:ext cx="144360" cy="17136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CCA31841-8807-447A-AF85-7C39C9D7DAFE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0141508" y="5886230"/>
                  <a:ext cx="162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AD533878-15F9-4CBF-9148-C3E1AB6B8566}"/>
                    </a:ext>
                  </a:extLst>
                </p14:cNvPr>
                <p14:cNvContentPartPr/>
                <p14:nvPr/>
              </p14:nvContentPartPr>
              <p14:xfrm>
                <a:off x="10158788" y="5922230"/>
                <a:ext cx="158040" cy="1177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AD533878-15F9-4CBF-9148-C3E1AB6B8566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0149788" y="5913230"/>
                  <a:ext cx="1756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6F2C9E16-DBD0-427A-BD56-14F847B2A098}"/>
                    </a:ext>
                  </a:extLst>
                </p14:cNvPr>
                <p14:cNvContentPartPr/>
                <p14:nvPr/>
              </p14:nvContentPartPr>
              <p14:xfrm>
                <a:off x="10384868" y="5817830"/>
                <a:ext cx="108360" cy="25200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6F2C9E16-DBD0-427A-BD56-14F847B2A098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0375868" y="5808830"/>
                  <a:ext cx="1260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4859D691-6FA2-408A-B992-D089F7169871}"/>
                    </a:ext>
                  </a:extLst>
                </p14:cNvPr>
                <p14:cNvContentPartPr/>
                <p14:nvPr/>
              </p14:nvContentPartPr>
              <p14:xfrm>
                <a:off x="10388108" y="5938070"/>
                <a:ext cx="220680" cy="558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4859D691-6FA2-408A-B992-D089F7169871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0379108" y="5929070"/>
                  <a:ext cx="2383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E71EADBB-1666-4F64-9A96-5A08F83660FB}"/>
                    </a:ext>
                  </a:extLst>
                </p14:cNvPr>
                <p14:cNvContentPartPr/>
                <p14:nvPr/>
              </p14:nvContentPartPr>
              <p14:xfrm>
                <a:off x="10703108" y="5900990"/>
                <a:ext cx="165240" cy="24192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E71EADBB-1666-4F64-9A96-5A08F83660FB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0694128" y="5891990"/>
                  <a:ext cx="182842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B4097D46-640D-49BF-BDDE-05F499B26EE6}"/>
                    </a:ext>
                  </a:extLst>
                </p14:cNvPr>
                <p14:cNvContentPartPr/>
                <p14:nvPr/>
              </p14:nvContentPartPr>
              <p14:xfrm>
                <a:off x="10787348" y="6184310"/>
                <a:ext cx="3600" cy="2196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B4097D46-640D-49BF-BDDE-05F499B26EE6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10777348" y="6175310"/>
                  <a:ext cx="232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96EBEEBC-2525-4C1A-895F-199B9B737612}"/>
                    </a:ext>
                  </a:extLst>
                </p14:cNvPr>
                <p14:cNvContentPartPr/>
                <p14:nvPr/>
              </p14:nvContentPartPr>
              <p14:xfrm>
                <a:off x="6595508" y="814190"/>
                <a:ext cx="127440" cy="19584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96EBEEBC-2525-4C1A-895F-199B9B737612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6586508" y="805190"/>
                  <a:ext cx="1450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B97FEDA8-FAB0-42F4-B016-4101E6561AF2}"/>
                    </a:ext>
                  </a:extLst>
                </p14:cNvPr>
                <p14:cNvContentPartPr/>
                <p14:nvPr/>
              </p14:nvContentPartPr>
              <p14:xfrm>
                <a:off x="6765428" y="811310"/>
                <a:ext cx="116280" cy="14508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B97FEDA8-FAB0-42F4-B016-4101E6561AF2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6756428" y="802310"/>
                  <a:ext cx="133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FE0F226C-DE8F-47C2-B03E-6BA9DB73EF67}"/>
                    </a:ext>
                  </a:extLst>
                </p14:cNvPr>
                <p14:cNvContentPartPr/>
                <p14:nvPr/>
              </p14:nvContentPartPr>
              <p14:xfrm>
                <a:off x="6919508" y="771710"/>
                <a:ext cx="126360" cy="18468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FE0F226C-DE8F-47C2-B03E-6BA9DB73EF67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6910482" y="762710"/>
                  <a:ext cx="14405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C37369C7-1F7D-4B64-8466-7864B60C4A97}"/>
                    </a:ext>
                  </a:extLst>
                </p14:cNvPr>
                <p14:cNvContentPartPr/>
                <p14:nvPr/>
              </p14:nvContentPartPr>
              <p14:xfrm>
                <a:off x="6914108" y="791510"/>
                <a:ext cx="112320" cy="18468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C37369C7-1F7D-4B64-8466-7864B60C4A97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6905108" y="782528"/>
                  <a:ext cx="129960" cy="202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B32EAF66-2955-4D72-8866-B3CA6F160916}"/>
                    </a:ext>
                  </a:extLst>
                </p14:cNvPr>
                <p14:cNvContentPartPr/>
                <p14:nvPr/>
              </p14:nvContentPartPr>
              <p14:xfrm>
                <a:off x="7075748" y="677750"/>
                <a:ext cx="75240" cy="33552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B32EAF66-2955-4D72-8866-B3CA6F16091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7066748" y="668750"/>
                  <a:ext cx="928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7E561522-78E4-4BA8-B5C8-71F6DA880CDD}"/>
                    </a:ext>
                  </a:extLst>
                </p14:cNvPr>
                <p14:cNvContentPartPr/>
                <p14:nvPr/>
              </p14:nvContentPartPr>
              <p14:xfrm>
                <a:off x="7058108" y="855590"/>
                <a:ext cx="133920" cy="9180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7E561522-78E4-4BA8-B5C8-71F6DA880CDD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7049132" y="846590"/>
                  <a:ext cx="151513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F9661EE6-EFB1-4345-AA9C-42AC4623071F}"/>
                    </a:ext>
                  </a:extLst>
                </p14:cNvPr>
                <p14:cNvContentPartPr/>
                <p14:nvPr/>
              </p14:nvContentPartPr>
              <p14:xfrm>
                <a:off x="7255388" y="832910"/>
                <a:ext cx="124560" cy="17280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F9661EE6-EFB1-4345-AA9C-42AC4623071F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7246388" y="823929"/>
                  <a:ext cx="142200" cy="1904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E86396ED-4260-485A-BAEB-BE89DD93D9BC}"/>
                    </a:ext>
                  </a:extLst>
                </p14:cNvPr>
                <p14:cNvContentPartPr/>
                <p14:nvPr/>
              </p14:nvContentPartPr>
              <p14:xfrm>
                <a:off x="6581108" y="804470"/>
                <a:ext cx="157320" cy="20916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E86396ED-4260-485A-BAEB-BE89DD93D9BC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6572087" y="795470"/>
                  <a:ext cx="1750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A7A71EA6-7BC8-4920-B0D4-4E0DC3C0DBB1}"/>
                    </a:ext>
                  </a:extLst>
                </p14:cNvPr>
                <p14:cNvContentPartPr/>
                <p14:nvPr/>
              </p14:nvContentPartPr>
              <p14:xfrm>
                <a:off x="1808588" y="334670"/>
                <a:ext cx="4514760" cy="603000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A7A71EA6-7BC8-4920-B0D4-4E0DC3C0DBB1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799587" y="325670"/>
                  <a:ext cx="4532401" cy="60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D445BC9B-686B-47F1-BA91-210F4ED32C18}"/>
                    </a:ext>
                  </a:extLst>
                </p14:cNvPr>
                <p14:cNvContentPartPr/>
                <p14:nvPr/>
              </p14:nvContentPartPr>
              <p14:xfrm>
                <a:off x="6193028" y="639230"/>
                <a:ext cx="165600" cy="19512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D445BC9B-686B-47F1-BA91-210F4ED32C18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6184028" y="630230"/>
                  <a:ext cx="18324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02881A9A-5FAD-4447-A16F-C7A220AEBCBE}"/>
              </a:ext>
            </a:extLst>
          </p:cNvPr>
          <p:cNvGrpSpPr/>
          <p:nvPr/>
        </p:nvGrpSpPr>
        <p:grpSpPr>
          <a:xfrm>
            <a:off x="9741153" y="5849777"/>
            <a:ext cx="1635840" cy="648720"/>
            <a:chOff x="9741153" y="5849777"/>
            <a:chExt cx="1635840" cy="64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9E4E62C-6631-43D2-834C-1B9765695BC8}"/>
                    </a:ext>
                  </a:extLst>
                </p14:cNvPr>
                <p14:cNvContentPartPr/>
                <p14:nvPr/>
              </p14:nvContentPartPr>
              <p14:xfrm>
                <a:off x="9741153" y="5849777"/>
                <a:ext cx="1431360" cy="369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9E4E62C-6631-43D2-834C-1B9765695BC8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9732153" y="5840777"/>
                  <a:ext cx="14490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FDFC997-235F-4726-9886-5760C35F3A11}"/>
                    </a:ext>
                  </a:extLst>
                </p14:cNvPr>
                <p14:cNvContentPartPr/>
                <p14:nvPr/>
              </p14:nvContentPartPr>
              <p14:xfrm>
                <a:off x="9852393" y="6277097"/>
                <a:ext cx="35640" cy="172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FDFC997-235F-4726-9886-5760C35F3A11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9843393" y="6268116"/>
                  <a:ext cx="53280" cy="1896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2480E97-5141-40CA-A169-92CEF7E31E17}"/>
                    </a:ext>
                  </a:extLst>
                </p14:cNvPr>
                <p14:cNvContentPartPr/>
                <p14:nvPr/>
              </p14:nvContentPartPr>
              <p14:xfrm>
                <a:off x="9861033" y="6253337"/>
                <a:ext cx="213480" cy="245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2480E97-5141-40CA-A169-92CEF7E31E17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9852033" y="6244337"/>
                  <a:ext cx="2311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A402650-D8EB-406B-9527-F2422BE4568A}"/>
                    </a:ext>
                  </a:extLst>
                </p14:cNvPr>
                <p14:cNvContentPartPr/>
                <p14:nvPr/>
              </p14:nvContentPartPr>
              <p14:xfrm>
                <a:off x="10150833" y="6323177"/>
                <a:ext cx="102600" cy="140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A402650-D8EB-406B-9527-F2422BE4568A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0141833" y="6314177"/>
                  <a:ext cx="120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4BF84B5-66DB-4BB9-A7E9-6E349628A4DA}"/>
                    </a:ext>
                  </a:extLst>
                </p14:cNvPr>
                <p14:cNvContentPartPr/>
                <p14:nvPr/>
              </p14:nvContentPartPr>
              <p14:xfrm>
                <a:off x="10341633" y="6313097"/>
                <a:ext cx="119520" cy="145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4BF84B5-66DB-4BB9-A7E9-6E349628A4DA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0332633" y="6304097"/>
                  <a:ext cx="1371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8B070B5-B417-4F89-A904-3B1934252592}"/>
                    </a:ext>
                  </a:extLst>
                </p14:cNvPr>
                <p14:cNvContentPartPr/>
                <p14:nvPr/>
              </p14:nvContentPartPr>
              <p14:xfrm>
                <a:off x="10460433" y="6292577"/>
                <a:ext cx="7200" cy="167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8B070B5-B417-4F89-A904-3B1934252592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0451433" y="6283558"/>
                  <a:ext cx="24840" cy="185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31C9B6B-8083-4220-BD52-393915978639}"/>
                    </a:ext>
                  </a:extLst>
                </p14:cNvPr>
                <p14:cNvContentPartPr/>
                <p14:nvPr/>
              </p14:nvContentPartPr>
              <p14:xfrm>
                <a:off x="10572393" y="6313097"/>
                <a:ext cx="28800" cy="129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31C9B6B-8083-4220-BD52-393915978639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563393" y="6304122"/>
                  <a:ext cx="46440" cy="1471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B47E0F4-219D-4966-996A-25F7EE6808D8}"/>
                    </a:ext>
                  </a:extLst>
                </p14:cNvPr>
                <p14:cNvContentPartPr/>
                <p14:nvPr/>
              </p14:nvContentPartPr>
              <p14:xfrm>
                <a:off x="10579953" y="6263777"/>
                <a:ext cx="115920" cy="44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B47E0F4-219D-4966-996A-25F7EE6808D8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570925" y="6254777"/>
                  <a:ext cx="133615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9143F8F-6A40-4110-A71C-4BFF94127DAF}"/>
                    </a:ext>
                  </a:extLst>
                </p14:cNvPr>
                <p14:cNvContentPartPr/>
                <p14:nvPr/>
              </p14:nvContentPartPr>
              <p14:xfrm>
                <a:off x="10575273" y="6365657"/>
                <a:ext cx="132120" cy="20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9143F8F-6A40-4110-A71C-4BFF94127DAF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566273" y="6356657"/>
                  <a:ext cx="149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C46196A-985B-4D2B-BE84-BD7A375CE115}"/>
                    </a:ext>
                  </a:extLst>
                </p14:cNvPr>
                <p14:cNvContentPartPr/>
                <p14:nvPr/>
              </p14:nvContentPartPr>
              <p14:xfrm>
                <a:off x="10553313" y="6461057"/>
                <a:ext cx="174600" cy="19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C46196A-985B-4D2B-BE84-BD7A375CE115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544313" y="6452057"/>
                  <a:ext cx="1922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B192FBC-EA20-46F5-A2DC-BB2A089669FA}"/>
                    </a:ext>
                  </a:extLst>
                </p14:cNvPr>
                <p14:cNvContentPartPr/>
                <p14:nvPr/>
              </p14:nvContentPartPr>
              <p14:xfrm>
                <a:off x="10892793" y="6231377"/>
                <a:ext cx="117000" cy="214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B192FBC-EA20-46F5-A2DC-BB2A089669FA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883821" y="6222377"/>
                  <a:ext cx="134586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7199DE1-B571-42C2-8679-EA0515DA224C}"/>
                    </a:ext>
                  </a:extLst>
                </p14:cNvPr>
                <p14:cNvContentPartPr/>
                <p14:nvPr/>
              </p14:nvContentPartPr>
              <p14:xfrm>
                <a:off x="11077473" y="6265217"/>
                <a:ext cx="134640" cy="186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7199DE1-B571-42C2-8679-EA0515DA224C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1068473" y="6256217"/>
                  <a:ext cx="1522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F4B5201-8DC8-4A4E-99D1-E1B78C594A3D}"/>
                    </a:ext>
                  </a:extLst>
                </p14:cNvPr>
                <p14:cNvContentPartPr/>
                <p14:nvPr/>
              </p14:nvContentPartPr>
              <p14:xfrm>
                <a:off x="11244153" y="6224537"/>
                <a:ext cx="121320" cy="191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F4B5201-8DC8-4A4E-99D1-E1B78C594A3D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1235180" y="6215537"/>
                  <a:ext cx="138908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3C34ADD-2882-4A2C-B666-D8B6F6E96B1D}"/>
                    </a:ext>
                  </a:extLst>
                </p14:cNvPr>
                <p14:cNvContentPartPr/>
                <p14:nvPr/>
              </p14:nvContentPartPr>
              <p14:xfrm>
                <a:off x="11242353" y="6222017"/>
                <a:ext cx="134640" cy="253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3C34ADD-2882-4A2C-B666-D8B6F6E96B1D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1233353" y="6213030"/>
                  <a:ext cx="152280" cy="2706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A33BD93-C5E1-454B-A664-C6B72F5FC6BF}"/>
              </a:ext>
            </a:extLst>
          </p:cNvPr>
          <p:cNvGrpSpPr/>
          <p:nvPr/>
        </p:nvGrpSpPr>
        <p:grpSpPr>
          <a:xfrm>
            <a:off x="4059273" y="3604978"/>
            <a:ext cx="2616120" cy="477000"/>
            <a:chOff x="4059273" y="3604978"/>
            <a:chExt cx="2616120" cy="47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AA7F060-0F09-4E3D-B559-BC316FADA856}"/>
                    </a:ext>
                  </a:extLst>
                </p14:cNvPr>
                <p14:cNvContentPartPr/>
                <p14:nvPr/>
              </p14:nvContentPartPr>
              <p14:xfrm>
                <a:off x="4087353" y="3844378"/>
                <a:ext cx="63000" cy="237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AA7F060-0F09-4E3D-B559-BC316FADA856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4078353" y="3835378"/>
                  <a:ext cx="806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C27AEB9-34EC-434E-AAAD-94C9EE6833D5}"/>
                    </a:ext>
                  </a:extLst>
                </p14:cNvPr>
                <p14:cNvContentPartPr/>
                <p14:nvPr/>
              </p14:nvContentPartPr>
              <p14:xfrm>
                <a:off x="4059273" y="3844738"/>
                <a:ext cx="185400" cy="53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C27AEB9-34EC-434E-AAAD-94C9EE6833D5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4050273" y="3836098"/>
                  <a:ext cx="2030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3BA1658-B6B6-4529-8FEB-7BC471A8A10E}"/>
                    </a:ext>
                  </a:extLst>
                </p14:cNvPr>
                <p14:cNvContentPartPr/>
                <p14:nvPr/>
              </p14:nvContentPartPr>
              <p14:xfrm>
                <a:off x="4074393" y="3916378"/>
                <a:ext cx="156960" cy="52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3BA1658-B6B6-4529-8FEB-7BC471A8A10E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4065753" y="3907738"/>
                  <a:ext cx="1746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1570E49-3034-46DA-84FC-33B1B800D8BB}"/>
                    </a:ext>
                  </a:extLst>
                </p14:cNvPr>
                <p14:cNvContentPartPr/>
                <p14:nvPr/>
              </p14:nvContentPartPr>
              <p14:xfrm>
                <a:off x="4191393" y="3941938"/>
                <a:ext cx="100800" cy="85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1570E49-3034-46DA-84FC-33B1B800D8BB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4182393" y="3933298"/>
                  <a:ext cx="118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283C19A-DC73-4F76-9B07-8805392E45BA}"/>
                    </a:ext>
                  </a:extLst>
                </p14:cNvPr>
                <p14:cNvContentPartPr/>
                <p14:nvPr/>
              </p14:nvContentPartPr>
              <p14:xfrm>
                <a:off x="4335033" y="3890818"/>
                <a:ext cx="119520" cy="157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283C19A-DC73-4F76-9B07-8805392E45BA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4326033" y="3882178"/>
                  <a:ext cx="1371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C4B4204-3CFC-40E1-AA20-2B3E49BDB3DE}"/>
                    </a:ext>
                  </a:extLst>
                </p14:cNvPr>
                <p14:cNvContentPartPr/>
                <p14:nvPr/>
              </p14:nvContentPartPr>
              <p14:xfrm>
                <a:off x="4590273" y="3812698"/>
                <a:ext cx="95400" cy="214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C4B4204-3CFC-40E1-AA20-2B3E49BDB3DE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4581633" y="3803698"/>
                  <a:ext cx="1130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E724853-4F4B-459B-A88A-4700E98B60DF}"/>
                    </a:ext>
                  </a:extLst>
                </p14:cNvPr>
                <p14:cNvContentPartPr/>
                <p14:nvPr/>
              </p14:nvContentPartPr>
              <p14:xfrm>
                <a:off x="4745073" y="3712258"/>
                <a:ext cx="112680" cy="317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E724853-4F4B-459B-A88A-4700E98B60DF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4736073" y="3703258"/>
                  <a:ext cx="1303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A144FA6-49A3-47E0-B371-8B74EB027ACC}"/>
                    </a:ext>
                  </a:extLst>
                </p14:cNvPr>
                <p14:cNvContentPartPr/>
                <p14:nvPr/>
              </p14:nvContentPartPr>
              <p14:xfrm>
                <a:off x="4940553" y="3727378"/>
                <a:ext cx="136440" cy="277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A144FA6-49A3-47E0-B371-8B74EB027ACC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4931553" y="3718738"/>
                  <a:ext cx="1540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463E42DB-39E5-41AE-B70B-D36BF0570619}"/>
                    </a:ext>
                  </a:extLst>
                </p14:cNvPr>
                <p14:cNvContentPartPr/>
                <p14:nvPr/>
              </p14:nvContentPartPr>
              <p14:xfrm>
                <a:off x="5110833" y="3950578"/>
                <a:ext cx="32400" cy="4464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463E42DB-39E5-41AE-B70B-D36BF0570619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5101833" y="3941578"/>
                  <a:ext cx="500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E4B03E11-A0A1-4E95-9C11-4E80549361F8}"/>
                    </a:ext>
                  </a:extLst>
                </p14:cNvPr>
                <p14:cNvContentPartPr/>
                <p14:nvPr/>
              </p14:nvContentPartPr>
              <p14:xfrm>
                <a:off x="5103273" y="3851578"/>
                <a:ext cx="16560" cy="378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E4B03E11-A0A1-4E95-9C11-4E80549361F8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5094273" y="3842938"/>
                  <a:ext cx="34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C9362000-731A-42D3-B533-ACD885142066}"/>
                    </a:ext>
                  </a:extLst>
                </p14:cNvPr>
                <p14:cNvContentPartPr/>
                <p14:nvPr/>
              </p14:nvContentPartPr>
              <p14:xfrm>
                <a:off x="5229633" y="3679498"/>
                <a:ext cx="118080" cy="31392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C9362000-731A-42D3-B533-ACD885142066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5220633" y="3670498"/>
                  <a:ext cx="1357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CC214CCA-863F-4713-982F-A2A2E5D6CA14}"/>
                    </a:ext>
                  </a:extLst>
                </p14:cNvPr>
                <p14:cNvContentPartPr/>
                <p14:nvPr/>
              </p14:nvContentPartPr>
              <p14:xfrm>
                <a:off x="5160873" y="3872098"/>
                <a:ext cx="175320" cy="4284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CC214CCA-863F-4713-982F-A2A2E5D6CA14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5151873" y="3863458"/>
                  <a:ext cx="1929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21A072E9-CA1F-4039-9908-A75692A367B7}"/>
                    </a:ext>
                  </a:extLst>
                </p14:cNvPr>
                <p14:cNvContentPartPr/>
                <p14:nvPr/>
              </p14:nvContentPartPr>
              <p14:xfrm>
                <a:off x="5475873" y="3836458"/>
                <a:ext cx="98280" cy="19260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21A072E9-CA1F-4039-9908-A75692A367B7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5466873" y="3827458"/>
                  <a:ext cx="1159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3812634D-13B7-48AA-B19A-70726E7C865F}"/>
                    </a:ext>
                  </a:extLst>
                </p14:cNvPr>
                <p14:cNvContentPartPr/>
                <p14:nvPr/>
              </p14:nvContentPartPr>
              <p14:xfrm>
                <a:off x="5634273" y="3844738"/>
                <a:ext cx="104760" cy="14292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3812634D-13B7-48AA-B19A-70726E7C865F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5625633" y="3836098"/>
                  <a:ext cx="122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20925ABF-3CD8-4470-848C-4FC6C6B4B9D5}"/>
                    </a:ext>
                  </a:extLst>
                </p14:cNvPr>
                <p14:cNvContentPartPr/>
                <p14:nvPr/>
              </p14:nvContentPartPr>
              <p14:xfrm>
                <a:off x="5810673" y="3836818"/>
                <a:ext cx="197280" cy="13932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20925ABF-3CD8-4470-848C-4FC6C6B4B9D5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5802033" y="3828178"/>
                  <a:ext cx="214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065045F-3005-4EB7-8F57-71E631C0B23A}"/>
                    </a:ext>
                  </a:extLst>
                </p14:cNvPr>
                <p14:cNvContentPartPr/>
                <p14:nvPr/>
              </p14:nvContentPartPr>
              <p14:xfrm>
                <a:off x="6101913" y="3604978"/>
                <a:ext cx="106200" cy="367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065045F-3005-4EB7-8F57-71E631C0B23A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6093273" y="3595978"/>
                  <a:ext cx="12384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779675D-24DF-429C-B311-64EEE18D57C6}"/>
                    </a:ext>
                  </a:extLst>
                </p14:cNvPr>
                <p14:cNvContentPartPr/>
                <p14:nvPr/>
              </p14:nvContentPartPr>
              <p14:xfrm>
                <a:off x="6196593" y="3783538"/>
                <a:ext cx="448560" cy="200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779675D-24DF-429C-B311-64EEE18D57C6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6187953" y="3774898"/>
                  <a:ext cx="466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CD02DD8-63BD-438B-BF90-B3FC36C3C887}"/>
                    </a:ext>
                  </a:extLst>
                </p14:cNvPr>
                <p14:cNvContentPartPr/>
                <p14:nvPr/>
              </p14:nvContentPartPr>
              <p14:xfrm>
                <a:off x="6622113" y="3943738"/>
                <a:ext cx="53280" cy="99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CD02DD8-63BD-438B-BF90-B3FC36C3C887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6613473" y="3934738"/>
                  <a:ext cx="7092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7FA81B0-AF9F-4D97-8DDB-4A5D266D5C68}"/>
              </a:ext>
            </a:extLst>
          </p:cNvPr>
          <p:cNvGrpSpPr/>
          <p:nvPr/>
        </p:nvGrpSpPr>
        <p:grpSpPr>
          <a:xfrm>
            <a:off x="4004553" y="4208338"/>
            <a:ext cx="2676600" cy="419040"/>
            <a:chOff x="4004553" y="4208338"/>
            <a:chExt cx="2676600" cy="41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C5CFC76-F61D-42D3-95BC-7F6AB7B79F71}"/>
                    </a:ext>
                  </a:extLst>
                </p14:cNvPr>
                <p14:cNvContentPartPr/>
                <p14:nvPr/>
              </p14:nvContentPartPr>
              <p14:xfrm>
                <a:off x="4004553" y="4255858"/>
                <a:ext cx="137880" cy="371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C5CFC76-F61D-42D3-95BC-7F6AB7B79F71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3995913" y="4246858"/>
                  <a:ext cx="1555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DC891EC-A9F5-440B-91E0-2C10DBDDB7DE}"/>
                    </a:ext>
                  </a:extLst>
                </p14:cNvPr>
                <p14:cNvContentPartPr/>
                <p14:nvPr/>
              </p14:nvContentPartPr>
              <p14:xfrm>
                <a:off x="4202553" y="4422178"/>
                <a:ext cx="95760" cy="148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DC891EC-A9F5-440B-91E0-2C10DBDDB7DE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193913" y="4413178"/>
                  <a:ext cx="1134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BB4D2EA-BF6F-4618-A70F-A44734E6A822}"/>
                    </a:ext>
                  </a:extLst>
                </p14:cNvPr>
                <p14:cNvContentPartPr/>
                <p14:nvPr/>
              </p14:nvContentPartPr>
              <p14:xfrm>
                <a:off x="4453473" y="4386178"/>
                <a:ext cx="161640" cy="51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BB4D2EA-BF6F-4618-A70F-A44734E6A822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444833" y="4377538"/>
                  <a:ext cx="1792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586A9AD-3ED3-4841-864D-E66C30618DB8}"/>
                    </a:ext>
                  </a:extLst>
                </p14:cNvPr>
                <p14:cNvContentPartPr/>
                <p14:nvPr/>
              </p14:nvContentPartPr>
              <p14:xfrm>
                <a:off x="4513593" y="4293658"/>
                <a:ext cx="19800" cy="313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586A9AD-3ED3-4841-864D-E66C30618DB8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504953" y="4285018"/>
                  <a:ext cx="374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D2B6AAF-D335-463B-AAFB-C3621583CCED}"/>
                    </a:ext>
                  </a:extLst>
                </p14:cNvPr>
                <p14:cNvContentPartPr/>
                <p14:nvPr/>
              </p14:nvContentPartPr>
              <p14:xfrm>
                <a:off x="4631673" y="4238218"/>
                <a:ext cx="151920" cy="315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D2B6AAF-D335-463B-AAFB-C3621583CCED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4623033" y="4229578"/>
                  <a:ext cx="1695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E445F8F-0D48-4FAE-A8E1-FC36BCAE3337}"/>
                    </a:ext>
                  </a:extLst>
                </p14:cNvPr>
                <p14:cNvContentPartPr/>
                <p14:nvPr/>
              </p14:nvContentPartPr>
              <p14:xfrm>
                <a:off x="4819233" y="4399498"/>
                <a:ext cx="109800" cy="182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E445F8F-0D48-4FAE-A8E1-FC36BCAE3337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4810593" y="4390498"/>
                  <a:ext cx="127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545D79E-6B6E-4696-8A62-7761A8C72361}"/>
                    </a:ext>
                  </a:extLst>
                </p14:cNvPr>
                <p14:cNvContentPartPr/>
                <p14:nvPr/>
              </p14:nvContentPartPr>
              <p14:xfrm>
                <a:off x="5093553" y="4279258"/>
                <a:ext cx="174240" cy="271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545D79E-6B6E-4696-8A62-7761A8C72361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5084913" y="4270258"/>
                  <a:ext cx="1918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CB18D10-2B49-467B-83F3-76D601F5D763}"/>
                    </a:ext>
                  </a:extLst>
                </p14:cNvPr>
                <p14:cNvContentPartPr/>
                <p14:nvPr/>
              </p14:nvContentPartPr>
              <p14:xfrm>
                <a:off x="5240073" y="4392298"/>
                <a:ext cx="143280" cy="146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CB18D10-2B49-467B-83F3-76D601F5D763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5231433" y="4383658"/>
                  <a:ext cx="160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E0B5100-6221-4349-B907-82CD69C5670B}"/>
                    </a:ext>
                  </a:extLst>
                </p14:cNvPr>
                <p14:cNvContentPartPr/>
                <p14:nvPr/>
              </p14:nvContentPartPr>
              <p14:xfrm>
                <a:off x="5447073" y="4328578"/>
                <a:ext cx="458280" cy="188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E0B5100-6221-4349-B907-82CD69C5670B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5438433" y="4319578"/>
                  <a:ext cx="4759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6D783DD-5414-40F6-A90E-AA0893F218E4}"/>
                    </a:ext>
                  </a:extLst>
                </p14:cNvPr>
                <p14:cNvContentPartPr/>
                <p14:nvPr/>
              </p14:nvContentPartPr>
              <p14:xfrm>
                <a:off x="6185433" y="4208338"/>
                <a:ext cx="185760" cy="329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6D783DD-5414-40F6-A90E-AA0893F218E4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6176433" y="4199698"/>
                  <a:ext cx="2034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108DE2C-036B-464F-B6FA-C79DEC926F93}"/>
                    </a:ext>
                  </a:extLst>
                </p14:cNvPr>
                <p14:cNvContentPartPr/>
                <p14:nvPr/>
              </p14:nvContentPartPr>
              <p14:xfrm>
                <a:off x="6052953" y="4382938"/>
                <a:ext cx="314280" cy="110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108DE2C-036B-464F-B6FA-C79DEC926F93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6043953" y="4374298"/>
                  <a:ext cx="331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1348359-7CDF-4391-A81A-0ED45C365613}"/>
                    </a:ext>
                  </a:extLst>
                </p14:cNvPr>
                <p14:cNvContentPartPr/>
                <p14:nvPr/>
              </p14:nvContentPartPr>
              <p14:xfrm>
                <a:off x="6340593" y="4399858"/>
                <a:ext cx="77760" cy="97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1348359-7CDF-4391-A81A-0ED45C365613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6331593" y="4391218"/>
                  <a:ext cx="954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D3ECC7C-1C39-4084-9E9C-B3FF2AC1DC0E}"/>
                    </a:ext>
                  </a:extLst>
                </p14:cNvPr>
                <p14:cNvContentPartPr/>
                <p14:nvPr/>
              </p14:nvContentPartPr>
              <p14:xfrm>
                <a:off x="6518073" y="4330018"/>
                <a:ext cx="163080" cy="167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D3ECC7C-1C39-4084-9E9C-B3FF2AC1DC0E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6509433" y="4321378"/>
                  <a:ext cx="18072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FCB0A95-8D6B-4EB9-80FE-0C69A7FC918E}"/>
              </a:ext>
            </a:extLst>
          </p:cNvPr>
          <p:cNvGrpSpPr/>
          <p:nvPr/>
        </p:nvGrpSpPr>
        <p:grpSpPr>
          <a:xfrm>
            <a:off x="4355913" y="4903858"/>
            <a:ext cx="306720" cy="255960"/>
            <a:chOff x="4355913" y="4903858"/>
            <a:chExt cx="30672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8D5D508-F0A1-4EAA-AB65-3C854FE54466}"/>
                    </a:ext>
                  </a:extLst>
                </p14:cNvPr>
                <p14:cNvContentPartPr/>
                <p14:nvPr/>
              </p14:nvContentPartPr>
              <p14:xfrm>
                <a:off x="4355913" y="4940218"/>
                <a:ext cx="61200" cy="219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8D5D508-F0A1-4EAA-AB65-3C854FE54466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4346913" y="4931578"/>
                  <a:ext cx="788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0C47EAC-A121-402E-B73A-6771A59C5170}"/>
                    </a:ext>
                  </a:extLst>
                </p14:cNvPr>
                <p14:cNvContentPartPr/>
                <p14:nvPr/>
              </p14:nvContentPartPr>
              <p14:xfrm>
                <a:off x="4410993" y="4903858"/>
                <a:ext cx="251640" cy="218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0C47EAC-A121-402E-B73A-6771A59C5170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4401993" y="4894858"/>
                  <a:ext cx="26928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FA40855-289B-4B62-A032-11DF2BC97E2D}"/>
              </a:ext>
            </a:extLst>
          </p:cNvPr>
          <p:cNvGrpSpPr/>
          <p:nvPr/>
        </p:nvGrpSpPr>
        <p:grpSpPr>
          <a:xfrm>
            <a:off x="4873593" y="4834738"/>
            <a:ext cx="1294920" cy="255240"/>
            <a:chOff x="4873593" y="4834738"/>
            <a:chExt cx="129492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F6B3B99-030F-4327-BAFB-B1E2378A46AC}"/>
                    </a:ext>
                  </a:extLst>
                </p14:cNvPr>
                <p14:cNvContentPartPr/>
                <p14:nvPr/>
              </p14:nvContentPartPr>
              <p14:xfrm>
                <a:off x="4873593" y="4885138"/>
                <a:ext cx="131400" cy="185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F6B3B99-030F-4327-BAFB-B1E2378A46AC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4864953" y="4876498"/>
                  <a:ext cx="1490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3675C40-F52C-4F98-B348-FD05C44CDFE8}"/>
                    </a:ext>
                  </a:extLst>
                </p14:cNvPr>
                <p14:cNvContentPartPr/>
                <p14:nvPr/>
              </p14:nvContentPartPr>
              <p14:xfrm>
                <a:off x="5002833" y="4897378"/>
                <a:ext cx="123480" cy="138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3675C40-F52C-4F98-B348-FD05C44CDFE8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4994193" y="4888378"/>
                  <a:ext cx="1411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02E4AC5-7748-40CA-A08C-0672C29DA31A}"/>
                    </a:ext>
                  </a:extLst>
                </p14:cNvPr>
                <p14:cNvContentPartPr/>
                <p14:nvPr/>
              </p14:nvContentPartPr>
              <p14:xfrm>
                <a:off x="5224233" y="4873258"/>
                <a:ext cx="128880" cy="216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02E4AC5-7748-40CA-A08C-0672C29DA31A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215233" y="4864618"/>
                  <a:ext cx="14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C88FB13-D667-4085-89DE-2859A5819A4D}"/>
                    </a:ext>
                  </a:extLst>
                </p14:cNvPr>
                <p14:cNvContentPartPr/>
                <p14:nvPr/>
              </p14:nvContentPartPr>
              <p14:xfrm>
                <a:off x="5430513" y="4981258"/>
                <a:ext cx="19080" cy="65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C88FB13-D667-4085-89DE-2859A5819A4D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421513" y="4972258"/>
                  <a:ext cx="36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47F8408-244F-44A2-B10C-BBF1D78503D6}"/>
                    </a:ext>
                  </a:extLst>
                </p14:cNvPr>
                <p14:cNvContentPartPr/>
                <p14:nvPr/>
              </p14:nvContentPartPr>
              <p14:xfrm>
                <a:off x="5415393" y="4854538"/>
                <a:ext cx="30600" cy="30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47F8408-244F-44A2-B10C-BBF1D78503D6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406393" y="4845898"/>
                  <a:ext cx="48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2593202-68A6-4B2E-93AF-0DBAA020D69D}"/>
                    </a:ext>
                  </a:extLst>
                </p14:cNvPr>
                <p14:cNvContentPartPr/>
                <p14:nvPr/>
              </p14:nvContentPartPr>
              <p14:xfrm>
                <a:off x="5532393" y="4841578"/>
                <a:ext cx="52920" cy="173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2593202-68A6-4B2E-93AF-0DBAA020D69D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523753" y="4832578"/>
                  <a:ext cx="705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0E13B18-0D6A-448D-B741-501711D6A44D}"/>
                    </a:ext>
                  </a:extLst>
                </p14:cNvPr>
                <p14:cNvContentPartPr/>
                <p14:nvPr/>
              </p14:nvContentPartPr>
              <p14:xfrm>
                <a:off x="5647953" y="4926178"/>
                <a:ext cx="100800" cy="22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0E13B18-0D6A-448D-B741-501711D6A44D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639313" y="4917178"/>
                  <a:ext cx="118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F3F626F-BC8B-48CE-81D5-DABDB08614BE}"/>
                    </a:ext>
                  </a:extLst>
                </p14:cNvPr>
                <p14:cNvContentPartPr/>
                <p14:nvPr/>
              </p14:nvContentPartPr>
              <p14:xfrm>
                <a:off x="5682513" y="4834738"/>
                <a:ext cx="47520" cy="190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F3F626F-BC8B-48CE-81D5-DABDB08614BE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673513" y="4825738"/>
                  <a:ext cx="651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ABB0C30-1270-4F60-9E23-CC319FC07210}"/>
                    </a:ext>
                  </a:extLst>
                </p14:cNvPr>
                <p14:cNvContentPartPr/>
                <p14:nvPr/>
              </p14:nvContentPartPr>
              <p14:xfrm>
                <a:off x="5806713" y="4903858"/>
                <a:ext cx="96840" cy="651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ABB0C30-1270-4F60-9E23-CC319FC07210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798073" y="4895218"/>
                  <a:ext cx="114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7F13817-E914-4228-99DA-C18F54BFED99}"/>
                    </a:ext>
                  </a:extLst>
                </p14:cNvPr>
                <p14:cNvContentPartPr/>
                <p14:nvPr/>
              </p14:nvContentPartPr>
              <p14:xfrm>
                <a:off x="5821473" y="4854538"/>
                <a:ext cx="93600" cy="154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7F13817-E914-4228-99DA-C18F54BFED99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5812473" y="4845538"/>
                  <a:ext cx="1112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8549748-1E09-4CC4-B0D3-05E033D0D267}"/>
                    </a:ext>
                  </a:extLst>
                </p14:cNvPr>
                <p14:cNvContentPartPr/>
                <p14:nvPr/>
              </p14:nvContentPartPr>
              <p14:xfrm>
                <a:off x="5994273" y="4880818"/>
                <a:ext cx="174240" cy="1558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8549748-1E09-4CC4-B0D3-05E033D0D267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5985273" y="4871818"/>
                  <a:ext cx="191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B0CD8C7-BF11-4006-9BF9-A9D0690BBF69}"/>
                    </a:ext>
                  </a:extLst>
                </p14:cNvPr>
                <p14:cNvContentPartPr/>
                <p14:nvPr/>
              </p14:nvContentPartPr>
              <p14:xfrm>
                <a:off x="6147273" y="5028418"/>
                <a:ext cx="11880" cy="19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B0CD8C7-BF11-4006-9BF9-A9D0690BBF69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6138633" y="5019418"/>
                  <a:ext cx="2952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2AC7D5A-0C9A-4645-994E-933A645DD434}"/>
                  </a:ext>
                </a:extLst>
              </p14:cNvPr>
              <p14:cNvContentPartPr/>
              <p14:nvPr/>
            </p14:nvContentPartPr>
            <p14:xfrm>
              <a:off x="4469313" y="1721818"/>
              <a:ext cx="2510280" cy="7678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2AC7D5A-0C9A-4645-994E-933A645DD434}"/>
                  </a:ext>
                </a:extLst>
              </p:cNvPr>
              <p:cNvPicPr/>
              <p:nvPr/>
            </p:nvPicPr>
            <p:blipFill>
              <a:blip r:embed="rId805"/>
              <a:stretch>
                <a:fillRect/>
              </a:stretch>
            </p:blipFill>
            <p:spPr>
              <a:xfrm>
                <a:off x="4460673" y="1712818"/>
                <a:ext cx="2527920" cy="78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397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C1781-44E2-45C2-9EEC-159283024723}"/>
              </a:ext>
            </a:extLst>
          </p:cNvPr>
          <p:cNvSpPr txBox="1"/>
          <p:nvPr/>
        </p:nvSpPr>
        <p:spPr>
          <a:xfrm>
            <a:off x="4936164" y="19291"/>
            <a:ext cx="34450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/>
              <a:t>Lecture, CMPEN 472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04CFF-6A38-43CC-89F7-FE4AE915F04E}"/>
              </a:ext>
            </a:extLst>
          </p:cNvPr>
          <p:cNvSpPr txBox="1"/>
          <p:nvPr/>
        </p:nvSpPr>
        <p:spPr>
          <a:xfrm>
            <a:off x="128794" y="6492341"/>
            <a:ext cx="14619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Time 20210301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B4BA4-F69E-45E9-881E-8C12AC2203FE}"/>
              </a:ext>
            </a:extLst>
          </p:cNvPr>
          <p:cNvSpPr txBox="1"/>
          <p:nvPr/>
        </p:nvSpPr>
        <p:spPr>
          <a:xfrm>
            <a:off x="306533" y="163564"/>
            <a:ext cx="7942559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Homework 6:             </a:t>
            </a:r>
          </a:p>
          <a:p>
            <a:endParaRPr lang="en-US" sz="2000" dirty="0"/>
          </a:p>
          <a:p>
            <a:r>
              <a:rPr lang="en-US" sz="2000" b="1" dirty="0"/>
              <a:t> Example of printing </a:t>
            </a:r>
            <a:r>
              <a:rPr lang="en-US" sz="2000" b="1" dirty="0">
                <a:solidFill>
                  <a:srgbClr val="FF0000"/>
                </a:solidFill>
              </a:rPr>
              <a:t>106</a:t>
            </a:r>
            <a:r>
              <a:rPr lang="en-US" sz="2000" b="1" dirty="0"/>
              <a:t> from the content of accumulator A (</a:t>
            </a:r>
            <a:r>
              <a:rPr lang="en-US" sz="2000" b="1" dirty="0">
                <a:solidFill>
                  <a:srgbClr val="FF0000"/>
                </a:solidFill>
              </a:rPr>
              <a:t>decimal print</a:t>
            </a:r>
            <a:r>
              <a:rPr lang="en-US" sz="2000" b="1" dirty="0"/>
              <a:t>) </a:t>
            </a:r>
          </a:p>
          <a:p>
            <a:r>
              <a:rPr lang="en-US" sz="2000" b="1" dirty="0"/>
              <a:t>      </a:t>
            </a:r>
            <a:r>
              <a:rPr lang="en-US" sz="2000" dirty="0"/>
              <a:t>accumulator A contains number %01101010=$6A=106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45936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C1781-44E2-45C2-9EEC-159283024723}"/>
              </a:ext>
            </a:extLst>
          </p:cNvPr>
          <p:cNvSpPr txBox="1"/>
          <p:nvPr/>
        </p:nvSpPr>
        <p:spPr>
          <a:xfrm>
            <a:off x="4936164" y="19291"/>
            <a:ext cx="34450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/>
              <a:t>Lecture, CMPEN 472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04CFF-6A38-43CC-89F7-FE4AE915F04E}"/>
              </a:ext>
            </a:extLst>
          </p:cNvPr>
          <p:cNvSpPr txBox="1"/>
          <p:nvPr/>
        </p:nvSpPr>
        <p:spPr>
          <a:xfrm>
            <a:off x="128794" y="6492341"/>
            <a:ext cx="14619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Time 20210301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B4BA4-F69E-45E9-881E-8C12AC2203FE}"/>
              </a:ext>
            </a:extLst>
          </p:cNvPr>
          <p:cNvSpPr txBox="1"/>
          <p:nvPr/>
        </p:nvSpPr>
        <p:spPr>
          <a:xfrm>
            <a:off x="306533" y="163564"/>
            <a:ext cx="11107528" cy="276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Homework 6:             </a:t>
            </a:r>
          </a:p>
          <a:p>
            <a:endParaRPr lang="en-US" sz="2000" dirty="0"/>
          </a:p>
          <a:p>
            <a:r>
              <a:rPr lang="en-US" sz="2000" b="1" dirty="0"/>
              <a:t> Example of printing </a:t>
            </a:r>
            <a:r>
              <a:rPr lang="en-US" sz="2000" b="1" dirty="0">
                <a:solidFill>
                  <a:srgbClr val="FF0000"/>
                </a:solidFill>
              </a:rPr>
              <a:t>106</a:t>
            </a:r>
            <a:r>
              <a:rPr lang="en-US" sz="2000" b="1" dirty="0"/>
              <a:t> from the content of accumulator A (</a:t>
            </a:r>
            <a:r>
              <a:rPr lang="en-US" sz="2000" b="1" dirty="0">
                <a:solidFill>
                  <a:srgbClr val="FF0000"/>
                </a:solidFill>
              </a:rPr>
              <a:t>decimal print</a:t>
            </a:r>
            <a:r>
              <a:rPr lang="en-US" sz="2000" b="1" dirty="0"/>
              <a:t>) </a:t>
            </a:r>
          </a:p>
          <a:p>
            <a:r>
              <a:rPr lang="en-US" sz="2000" b="1" dirty="0"/>
              <a:t>      </a:t>
            </a:r>
            <a:r>
              <a:rPr lang="en-US" sz="2000" dirty="0"/>
              <a:t>accumulator A contains number %01101010=$6A=106</a:t>
            </a:r>
          </a:p>
          <a:p>
            <a:endParaRPr lang="en-US" sz="2400" b="1" dirty="0"/>
          </a:p>
          <a:p>
            <a:r>
              <a:rPr lang="en-US" sz="2400" dirty="0"/>
              <a:t>      Keep dividing by 10 the number in accumulator A to separate the decimal digits:  </a:t>
            </a:r>
          </a:p>
          <a:p>
            <a:r>
              <a:rPr lang="en-US" sz="2400" dirty="0"/>
              <a:t>         If you collect the remainders after dividing by 10, you get the numbers 1, 0, and 6. </a:t>
            </a:r>
          </a:p>
          <a:p>
            <a:r>
              <a:rPr lang="en-US" sz="2400" dirty="0"/>
              <a:t>         And you may convert them to ‘1’, ‘0’, and ‘6’ by adding the ASCII bias $30.</a:t>
            </a:r>
          </a:p>
        </p:txBody>
      </p:sp>
    </p:spTree>
    <p:extLst>
      <p:ext uri="{BB962C8B-B14F-4D97-AF65-F5344CB8AC3E}">
        <p14:creationId xmlns:p14="http://schemas.microsoft.com/office/powerpoint/2010/main" val="3254192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C1781-44E2-45C2-9EEC-159283024723}"/>
              </a:ext>
            </a:extLst>
          </p:cNvPr>
          <p:cNvSpPr txBox="1"/>
          <p:nvPr/>
        </p:nvSpPr>
        <p:spPr>
          <a:xfrm>
            <a:off x="4936164" y="19291"/>
            <a:ext cx="34450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/>
              <a:t>Lecture, CMPEN 472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04CFF-6A38-43CC-89F7-FE4AE915F04E}"/>
              </a:ext>
            </a:extLst>
          </p:cNvPr>
          <p:cNvSpPr txBox="1"/>
          <p:nvPr/>
        </p:nvSpPr>
        <p:spPr>
          <a:xfrm>
            <a:off x="128794" y="6492341"/>
            <a:ext cx="14619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Time 20210301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B4BA4-F69E-45E9-881E-8C12AC2203FE}"/>
              </a:ext>
            </a:extLst>
          </p:cNvPr>
          <p:cNvSpPr txBox="1"/>
          <p:nvPr/>
        </p:nvSpPr>
        <p:spPr>
          <a:xfrm>
            <a:off x="306533" y="163564"/>
            <a:ext cx="2616870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Homework 6:             </a:t>
            </a:r>
          </a:p>
          <a:p>
            <a:endParaRPr lang="en-US" sz="2400" dirty="0"/>
          </a:p>
          <a:p>
            <a:r>
              <a:rPr lang="en-US" sz="2400" b="1" dirty="0"/>
              <a:t>  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97CA05-933A-43F0-A3A0-B4E4AB3D50E9}"/>
              </a:ext>
            </a:extLst>
          </p:cNvPr>
          <p:cNvGrpSpPr/>
          <p:nvPr/>
        </p:nvGrpSpPr>
        <p:grpSpPr>
          <a:xfrm>
            <a:off x="2278904" y="794030"/>
            <a:ext cx="642240" cy="204840"/>
            <a:chOff x="2278904" y="794030"/>
            <a:chExt cx="642240" cy="2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4D5A85F-A59A-4ABB-BDBD-639F15581BCF}"/>
                    </a:ext>
                  </a:extLst>
                </p14:cNvPr>
                <p14:cNvContentPartPr/>
                <p14:nvPr/>
              </p14:nvContentPartPr>
              <p14:xfrm>
                <a:off x="2278904" y="822830"/>
                <a:ext cx="170280" cy="157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4D5A85F-A59A-4ABB-BDBD-639F15581BC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69904" y="813830"/>
                  <a:ext cx="187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E034F37-7343-4142-88D8-6BEF2BBF1CB1}"/>
                    </a:ext>
                  </a:extLst>
                </p14:cNvPr>
                <p14:cNvContentPartPr/>
                <p14:nvPr/>
              </p14:nvContentPartPr>
              <p14:xfrm>
                <a:off x="2535584" y="821390"/>
                <a:ext cx="39240" cy="162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E034F37-7343-4142-88D8-6BEF2BBF1CB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26584" y="812390"/>
                  <a:ext cx="56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6592CEC-2C55-451A-B950-D0BD67C9F380}"/>
                    </a:ext>
                  </a:extLst>
                </p14:cNvPr>
                <p14:cNvContentPartPr/>
                <p14:nvPr/>
              </p14:nvContentPartPr>
              <p14:xfrm>
                <a:off x="2620184" y="794030"/>
                <a:ext cx="54720" cy="204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6592CEC-2C55-451A-B950-D0BD67C9F3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11184" y="785390"/>
                  <a:ext cx="723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E111914-3D21-4333-8BDA-6D3306F5127E}"/>
                    </a:ext>
                  </a:extLst>
                </p14:cNvPr>
                <p14:cNvContentPartPr/>
                <p14:nvPr/>
              </p14:nvContentPartPr>
              <p14:xfrm>
                <a:off x="2737544" y="819590"/>
                <a:ext cx="183600" cy="177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E111914-3D21-4333-8BDA-6D3306F512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28544" y="810590"/>
                  <a:ext cx="201240" cy="19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45F419F-7531-442C-BEF9-1DA762843EE1}"/>
                  </a:ext>
                </a:extLst>
              </p14:cNvPr>
              <p14:cNvContentPartPr/>
              <p14:nvPr/>
            </p14:nvContentPartPr>
            <p14:xfrm>
              <a:off x="3178184" y="818510"/>
              <a:ext cx="52560" cy="157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45F419F-7531-442C-BEF9-1DA762843EE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69544" y="809510"/>
                <a:ext cx="70200" cy="17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E0FDB35A-1D75-4909-A633-1E29469B3E8D}"/>
              </a:ext>
            </a:extLst>
          </p:cNvPr>
          <p:cNvGrpSpPr/>
          <p:nvPr/>
        </p:nvGrpSpPr>
        <p:grpSpPr>
          <a:xfrm>
            <a:off x="3284384" y="821390"/>
            <a:ext cx="500040" cy="196920"/>
            <a:chOff x="3284384" y="821390"/>
            <a:chExt cx="500040" cy="1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B0CD475-1FC8-4B6A-89B5-AB10A992ED6A}"/>
                    </a:ext>
                  </a:extLst>
                </p14:cNvPr>
                <p14:cNvContentPartPr/>
                <p14:nvPr/>
              </p14:nvContentPartPr>
              <p14:xfrm>
                <a:off x="3284384" y="821390"/>
                <a:ext cx="160920" cy="163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B0CD475-1FC8-4B6A-89B5-AB10A992ED6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75744" y="812390"/>
                  <a:ext cx="1785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91792F7-DC30-4E06-9655-2191897003A4}"/>
                    </a:ext>
                  </a:extLst>
                </p14:cNvPr>
                <p14:cNvContentPartPr/>
                <p14:nvPr/>
              </p14:nvContentPartPr>
              <p14:xfrm>
                <a:off x="3526304" y="845510"/>
                <a:ext cx="68040" cy="147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91792F7-DC30-4E06-9655-2191897003A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17304" y="836870"/>
                  <a:ext cx="85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33F44D4-1F97-4584-8AD0-323C49B18C28}"/>
                    </a:ext>
                  </a:extLst>
                </p14:cNvPr>
                <p14:cNvContentPartPr/>
                <p14:nvPr/>
              </p14:nvContentPartPr>
              <p14:xfrm>
                <a:off x="3643664" y="832910"/>
                <a:ext cx="140760" cy="185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33F44D4-1F97-4584-8AD0-323C49B18C2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34664" y="823910"/>
                  <a:ext cx="15840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D2C0D1-4F3A-4138-9A85-6A57C0D516A1}"/>
              </a:ext>
            </a:extLst>
          </p:cNvPr>
          <p:cNvGrpSpPr/>
          <p:nvPr/>
        </p:nvGrpSpPr>
        <p:grpSpPr>
          <a:xfrm>
            <a:off x="4120304" y="801230"/>
            <a:ext cx="172800" cy="144720"/>
            <a:chOff x="4120304" y="801230"/>
            <a:chExt cx="172800" cy="14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9F6EEFA-93B4-4477-9C03-F5CEA26787C0}"/>
                    </a:ext>
                  </a:extLst>
                </p14:cNvPr>
                <p14:cNvContentPartPr/>
                <p14:nvPr/>
              </p14:nvContentPartPr>
              <p14:xfrm>
                <a:off x="4120304" y="931190"/>
                <a:ext cx="172800" cy="14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9F6EEFA-93B4-4477-9C03-F5CEA26787C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11664" y="922190"/>
                  <a:ext cx="190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279D33E-6A44-4BE2-8F7C-22FC7DD5D328}"/>
                    </a:ext>
                  </a:extLst>
                </p14:cNvPr>
                <p14:cNvContentPartPr/>
                <p14:nvPr/>
              </p14:nvContentPartPr>
              <p14:xfrm>
                <a:off x="4177544" y="801230"/>
                <a:ext cx="48960" cy="46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279D33E-6A44-4BE2-8F7C-22FC7DD5D32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68544" y="792590"/>
                  <a:ext cx="66600" cy="6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BE2A28B-7C5C-49F7-9801-2A977E317EF2}"/>
                  </a:ext>
                </a:extLst>
              </p14:cNvPr>
              <p14:cNvContentPartPr/>
              <p14:nvPr/>
            </p14:nvContentPartPr>
            <p14:xfrm>
              <a:off x="4224344" y="1054670"/>
              <a:ext cx="60120" cy="67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BE2A28B-7C5C-49F7-9801-2A977E317EF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15344" y="1045670"/>
                <a:ext cx="77760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31BB212A-8A98-4BD8-B60B-F4C99D5BDDD6}"/>
              </a:ext>
            </a:extLst>
          </p:cNvPr>
          <p:cNvGrpSpPr/>
          <p:nvPr/>
        </p:nvGrpSpPr>
        <p:grpSpPr>
          <a:xfrm>
            <a:off x="4629704" y="796910"/>
            <a:ext cx="687600" cy="192240"/>
            <a:chOff x="4629704" y="796910"/>
            <a:chExt cx="68760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FE20415-92B6-4A2A-8D5D-1FE011AB731D}"/>
                    </a:ext>
                  </a:extLst>
                </p14:cNvPr>
                <p14:cNvContentPartPr/>
                <p14:nvPr/>
              </p14:nvContentPartPr>
              <p14:xfrm>
                <a:off x="4629704" y="828590"/>
                <a:ext cx="152640" cy="158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FE20415-92B6-4A2A-8D5D-1FE011AB731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21064" y="819590"/>
                  <a:ext cx="1702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186E919-EB3A-47EB-9F2B-631226DE80D1}"/>
                    </a:ext>
                  </a:extLst>
                </p14:cNvPr>
                <p14:cNvContentPartPr/>
                <p14:nvPr/>
              </p14:nvContentPartPr>
              <p14:xfrm>
                <a:off x="4853264" y="828590"/>
                <a:ext cx="109800" cy="160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186E919-EB3A-47EB-9F2B-631226DE80D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44264" y="819590"/>
                  <a:ext cx="127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FA2A100-ED6F-49B4-8E03-6F850F418074}"/>
                    </a:ext>
                  </a:extLst>
                </p14:cNvPr>
                <p14:cNvContentPartPr/>
                <p14:nvPr/>
              </p14:nvContentPartPr>
              <p14:xfrm>
                <a:off x="5014184" y="839750"/>
                <a:ext cx="95040" cy="143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FA2A100-ED6F-49B4-8E03-6F850F41807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05544" y="831110"/>
                  <a:ext cx="1126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7B0CC51-FD67-470C-A3BE-3B37852798B5}"/>
                    </a:ext>
                  </a:extLst>
                </p14:cNvPr>
                <p14:cNvContentPartPr/>
                <p14:nvPr/>
              </p14:nvContentPartPr>
              <p14:xfrm>
                <a:off x="5162864" y="796910"/>
                <a:ext cx="154440" cy="158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7B0CC51-FD67-470C-A3BE-3B37852798B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54224" y="788270"/>
                  <a:ext cx="17208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B7600D-F1DB-4563-B1A0-A7EEA1E8FC66}"/>
              </a:ext>
            </a:extLst>
          </p:cNvPr>
          <p:cNvGrpSpPr/>
          <p:nvPr/>
        </p:nvGrpSpPr>
        <p:grpSpPr>
          <a:xfrm>
            <a:off x="5579384" y="786830"/>
            <a:ext cx="597960" cy="213120"/>
            <a:chOff x="5579384" y="786830"/>
            <a:chExt cx="59796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2CB5EB2-D4A5-4967-B495-969E375C71C9}"/>
                    </a:ext>
                  </a:extLst>
                </p14:cNvPr>
                <p14:cNvContentPartPr/>
                <p14:nvPr/>
              </p14:nvContentPartPr>
              <p14:xfrm>
                <a:off x="5579384" y="814190"/>
                <a:ext cx="72360" cy="177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2CB5EB2-D4A5-4967-B495-969E375C71C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70744" y="805190"/>
                  <a:ext cx="90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EC5FF52-9A8A-45F0-8590-C08E107A3231}"/>
                    </a:ext>
                  </a:extLst>
                </p14:cNvPr>
                <p14:cNvContentPartPr/>
                <p14:nvPr/>
              </p14:nvContentPartPr>
              <p14:xfrm>
                <a:off x="5705024" y="811310"/>
                <a:ext cx="149040" cy="166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EC5FF52-9A8A-45F0-8590-C08E107A323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96024" y="802310"/>
                  <a:ext cx="166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2D19E6D-BE54-4BD3-BE47-E0C13B2822CD}"/>
                    </a:ext>
                  </a:extLst>
                </p14:cNvPr>
                <p14:cNvContentPartPr/>
                <p14:nvPr/>
              </p14:nvContentPartPr>
              <p14:xfrm>
                <a:off x="5921024" y="815630"/>
                <a:ext cx="46440" cy="180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2D19E6D-BE54-4BD3-BE47-E0C13B2822C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12384" y="806630"/>
                  <a:ext cx="640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4298D57-BFE2-4DB3-9853-65F85748BB95}"/>
                    </a:ext>
                  </a:extLst>
                </p14:cNvPr>
                <p14:cNvContentPartPr/>
                <p14:nvPr/>
              </p14:nvContentPartPr>
              <p14:xfrm>
                <a:off x="6035144" y="786830"/>
                <a:ext cx="142200" cy="213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4298D57-BFE2-4DB3-9853-65F85748BB9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26504" y="778190"/>
                  <a:ext cx="15984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11F3152-9BED-4AA8-B43D-FFC3D540C7BC}"/>
              </a:ext>
            </a:extLst>
          </p:cNvPr>
          <p:cNvGrpSpPr/>
          <p:nvPr/>
        </p:nvGrpSpPr>
        <p:grpSpPr>
          <a:xfrm>
            <a:off x="6786104" y="861710"/>
            <a:ext cx="259920" cy="118800"/>
            <a:chOff x="6786104" y="861710"/>
            <a:chExt cx="259920" cy="11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AC21BAF-C80E-4CCC-A224-A94B1ACAC3EA}"/>
                    </a:ext>
                  </a:extLst>
                </p14:cNvPr>
                <p14:cNvContentPartPr/>
                <p14:nvPr/>
              </p14:nvContentPartPr>
              <p14:xfrm>
                <a:off x="6786104" y="861710"/>
                <a:ext cx="225720" cy="23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AC21BAF-C80E-4CCC-A224-A94B1ACAC3E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77464" y="852710"/>
                  <a:ext cx="2433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1E84A60-2469-4447-9BE7-294732C77D16}"/>
                    </a:ext>
                  </a:extLst>
                </p14:cNvPr>
                <p14:cNvContentPartPr/>
                <p14:nvPr/>
              </p14:nvContentPartPr>
              <p14:xfrm>
                <a:off x="6796184" y="955670"/>
                <a:ext cx="249840" cy="24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1E84A60-2469-4447-9BE7-294732C77D1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87184" y="947030"/>
                  <a:ext cx="26748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FAAA620-D168-4421-99EA-04FD0D592F89}"/>
              </a:ext>
            </a:extLst>
          </p:cNvPr>
          <p:cNvGrpSpPr/>
          <p:nvPr/>
        </p:nvGrpSpPr>
        <p:grpSpPr>
          <a:xfrm>
            <a:off x="7566584" y="841550"/>
            <a:ext cx="773640" cy="142560"/>
            <a:chOff x="7566584" y="841550"/>
            <a:chExt cx="77364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E99ACF1-583A-410C-AF14-EFC0C327DE07}"/>
                    </a:ext>
                  </a:extLst>
                </p14:cNvPr>
                <p14:cNvContentPartPr/>
                <p14:nvPr/>
              </p14:nvContentPartPr>
              <p14:xfrm>
                <a:off x="7566584" y="862430"/>
                <a:ext cx="148680" cy="120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E99ACF1-583A-410C-AF14-EFC0C327DE0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57944" y="853790"/>
                  <a:ext cx="166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BDEC8AC-0622-4E6F-82AD-EFD403ADD009}"/>
                    </a:ext>
                  </a:extLst>
                </p14:cNvPr>
                <p14:cNvContentPartPr/>
                <p14:nvPr/>
              </p14:nvContentPartPr>
              <p14:xfrm>
                <a:off x="7797344" y="868190"/>
                <a:ext cx="123120" cy="105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BDEC8AC-0622-4E6F-82AD-EFD403ADD00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88344" y="859550"/>
                  <a:ext cx="1407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DB4F6C1-1987-4857-A403-82D38CA557F3}"/>
                    </a:ext>
                  </a:extLst>
                </p14:cNvPr>
                <p14:cNvContentPartPr/>
                <p14:nvPr/>
              </p14:nvContentPartPr>
              <p14:xfrm>
                <a:off x="7999304" y="851270"/>
                <a:ext cx="100440" cy="107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DB4F6C1-1987-4857-A403-82D38CA557F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90664" y="842630"/>
                  <a:ext cx="118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0A4D045-EC61-4520-AB58-1523F7CD744B}"/>
                    </a:ext>
                  </a:extLst>
                </p14:cNvPr>
                <p14:cNvContentPartPr/>
                <p14:nvPr/>
              </p14:nvContentPartPr>
              <p14:xfrm>
                <a:off x="8180024" y="841550"/>
                <a:ext cx="160200" cy="142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0A4D045-EC61-4520-AB58-1523F7CD744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71384" y="832910"/>
                  <a:ext cx="17784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C2D3777-CCE6-405A-A473-C73BE620BEC0}"/>
              </a:ext>
            </a:extLst>
          </p:cNvPr>
          <p:cNvGrpSpPr/>
          <p:nvPr/>
        </p:nvGrpSpPr>
        <p:grpSpPr>
          <a:xfrm>
            <a:off x="8592944" y="811310"/>
            <a:ext cx="642600" cy="182880"/>
            <a:chOff x="8592944" y="811310"/>
            <a:chExt cx="642600" cy="1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1EECFB3-E16A-495C-B8C0-6530547C1F40}"/>
                    </a:ext>
                  </a:extLst>
                </p14:cNvPr>
                <p14:cNvContentPartPr/>
                <p14:nvPr/>
              </p14:nvContentPartPr>
              <p14:xfrm>
                <a:off x="8592944" y="824990"/>
                <a:ext cx="47520" cy="158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1EECFB3-E16A-495C-B8C0-6530547C1F4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3944" y="815990"/>
                  <a:ext cx="651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9D412B6-FE80-4697-A116-9FB3DF7E934A}"/>
                    </a:ext>
                  </a:extLst>
                </p14:cNvPr>
                <p14:cNvContentPartPr/>
                <p14:nvPr/>
              </p14:nvContentPartPr>
              <p14:xfrm>
                <a:off x="8742344" y="828590"/>
                <a:ext cx="138960" cy="160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9D412B6-FE80-4697-A116-9FB3DF7E934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33344" y="819590"/>
                  <a:ext cx="156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190B78D-7CA9-4E59-9A7E-2A2034D40E72}"/>
                    </a:ext>
                  </a:extLst>
                </p14:cNvPr>
                <p14:cNvContentPartPr/>
                <p14:nvPr/>
              </p14:nvContentPartPr>
              <p14:xfrm>
                <a:off x="8944664" y="835430"/>
                <a:ext cx="36000" cy="158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190B78D-7CA9-4E59-9A7E-2A2034D40E7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935664" y="826790"/>
                  <a:ext cx="53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B2F4911-92F6-4B44-B736-6B945A6EB14B}"/>
                    </a:ext>
                  </a:extLst>
                </p14:cNvPr>
                <p14:cNvContentPartPr/>
                <p14:nvPr/>
              </p14:nvContentPartPr>
              <p14:xfrm>
                <a:off x="9080384" y="811310"/>
                <a:ext cx="155160" cy="180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B2F4911-92F6-4B44-B736-6B945A6EB14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071744" y="802310"/>
                  <a:ext cx="172800" cy="19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05D94AE-E672-4970-8388-B3AB97F79C5F}"/>
                  </a:ext>
                </a:extLst>
              </p14:cNvPr>
              <p14:cNvContentPartPr/>
              <p14:nvPr/>
            </p14:nvContentPartPr>
            <p14:xfrm>
              <a:off x="9524624" y="957110"/>
              <a:ext cx="29160" cy="212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05D94AE-E672-4970-8388-B3AB97F79C5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515984" y="948470"/>
                <a:ext cx="4680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2AB84711-7FE0-4CE9-B664-9D039569E89A}"/>
              </a:ext>
            </a:extLst>
          </p:cNvPr>
          <p:cNvGrpSpPr/>
          <p:nvPr/>
        </p:nvGrpSpPr>
        <p:grpSpPr>
          <a:xfrm>
            <a:off x="9715064" y="955670"/>
            <a:ext cx="255240" cy="45000"/>
            <a:chOff x="9715064" y="955670"/>
            <a:chExt cx="255240" cy="4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1A618ED-1AF8-4C05-AFCF-3F39D8288924}"/>
                    </a:ext>
                  </a:extLst>
                </p14:cNvPr>
                <p14:cNvContentPartPr/>
                <p14:nvPr/>
              </p14:nvContentPartPr>
              <p14:xfrm>
                <a:off x="9715064" y="955670"/>
                <a:ext cx="53280" cy="28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1A618ED-1AF8-4C05-AFCF-3F39D828892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706424" y="947030"/>
                  <a:ext cx="70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94E2199-379A-48B7-B4AB-75C31204AF69}"/>
                    </a:ext>
                  </a:extLst>
                </p14:cNvPr>
                <p14:cNvContentPartPr/>
                <p14:nvPr/>
              </p14:nvContentPartPr>
              <p14:xfrm>
                <a:off x="9913064" y="975830"/>
                <a:ext cx="57240" cy="24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94E2199-379A-48B7-B4AB-75C31204AF6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904064" y="967190"/>
                  <a:ext cx="7488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AACA176-002B-4949-A0D5-880CDBFBA84D}"/>
              </a:ext>
            </a:extLst>
          </p:cNvPr>
          <p:cNvGrpSpPr/>
          <p:nvPr/>
        </p:nvGrpSpPr>
        <p:grpSpPr>
          <a:xfrm>
            <a:off x="10233104" y="818150"/>
            <a:ext cx="701280" cy="159120"/>
            <a:chOff x="10233104" y="818150"/>
            <a:chExt cx="701280" cy="15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C1EB01B-AAED-4D1A-8FEE-2335AC538CAC}"/>
                    </a:ext>
                  </a:extLst>
                </p14:cNvPr>
                <p14:cNvContentPartPr/>
                <p14:nvPr/>
              </p14:nvContentPartPr>
              <p14:xfrm>
                <a:off x="10233104" y="818150"/>
                <a:ext cx="145800" cy="1591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C1EB01B-AAED-4D1A-8FEE-2335AC538CA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224464" y="809150"/>
                  <a:ext cx="163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28C2237-C7FA-4150-9B14-3572643D38EE}"/>
                    </a:ext>
                  </a:extLst>
                </p14:cNvPr>
                <p14:cNvContentPartPr/>
                <p14:nvPr/>
              </p14:nvContentPartPr>
              <p14:xfrm>
                <a:off x="10445504" y="822830"/>
                <a:ext cx="138960" cy="130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28C2237-C7FA-4150-9B14-3572643D38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436504" y="813830"/>
                  <a:ext cx="1566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73AB5A7-094A-4380-9920-55B4338AADE2}"/>
                    </a:ext>
                  </a:extLst>
                </p14:cNvPr>
                <p14:cNvContentPartPr/>
                <p14:nvPr/>
              </p14:nvContentPartPr>
              <p14:xfrm>
                <a:off x="10617224" y="824270"/>
                <a:ext cx="121680" cy="113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73AB5A7-094A-4380-9920-55B4338AADE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608224" y="815270"/>
                  <a:ext cx="139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D90C279-4DE3-4CA3-8B01-65CBAC5DBE0C}"/>
                    </a:ext>
                  </a:extLst>
                </p14:cNvPr>
                <p14:cNvContentPartPr/>
                <p14:nvPr/>
              </p14:nvContentPartPr>
              <p14:xfrm>
                <a:off x="10787504" y="830030"/>
                <a:ext cx="146880" cy="114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D90C279-4DE3-4CA3-8B01-65CBAC5DBE0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78864" y="821030"/>
                  <a:ext cx="16452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C08866C-37B4-4B36-BA1B-56052120D366}"/>
              </a:ext>
            </a:extLst>
          </p:cNvPr>
          <p:cNvGrpSpPr/>
          <p:nvPr/>
        </p:nvGrpSpPr>
        <p:grpSpPr>
          <a:xfrm>
            <a:off x="11126984" y="819950"/>
            <a:ext cx="544320" cy="174600"/>
            <a:chOff x="11126984" y="819950"/>
            <a:chExt cx="54432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CD7516E-475D-40DF-B9D2-3BC0B5096606}"/>
                    </a:ext>
                  </a:extLst>
                </p14:cNvPr>
                <p14:cNvContentPartPr/>
                <p14:nvPr/>
              </p14:nvContentPartPr>
              <p14:xfrm>
                <a:off x="11126984" y="849830"/>
                <a:ext cx="129960" cy="119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CD7516E-475D-40DF-B9D2-3BC0B509660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118344" y="841190"/>
                  <a:ext cx="1476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2A65D43-54CC-4205-9F78-F918CD4E9710}"/>
                    </a:ext>
                  </a:extLst>
                </p14:cNvPr>
                <p14:cNvContentPartPr/>
                <p14:nvPr/>
              </p14:nvContentPartPr>
              <p14:xfrm>
                <a:off x="11332544" y="819950"/>
                <a:ext cx="19800" cy="165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2A65D43-54CC-4205-9F78-F918CD4E971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323544" y="810950"/>
                  <a:ext cx="37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647E20D-6F3B-4A1B-943B-402C5EEBF4A0}"/>
                    </a:ext>
                  </a:extLst>
                </p14:cNvPr>
                <p14:cNvContentPartPr/>
                <p14:nvPr/>
              </p14:nvContentPartPr>
              <p14:xfrm>
                <a:off x="11449544" y="835430"/>
                <a:ext cx="16920" cy="159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647E20D-6F3B-4A1B-943B-402C5EEBF4A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440904" y="826790"/>
                  <a:ext cx="345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E96CF61-8FE1-4C12-9C95-5C4D577D31D7}"/>
                    </a:ext>
                  </a:extLst>
                </p14:cNvPr>
                <p14:cNvContentPartPr/>
                <p14:nvPr/>
              </p14:nvContentPartPr>
              <p14:xfrm>
                <a:off x="11561864" y="825710"/>
                <a:ext cx="109440" cy="159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E96CF61-8FE1-4C12-9C95-5C4D577D31D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552864" y="816710"/>
                  <a:ext cx="12708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291C637-50AF-4F22-A0CE-B30B4CA9AE39}"/>
              </a:ext>
            </a:extLst>
          </p:cNvPr>
          <p:cNvGrpSpPr/>
          <p:nvPr/>
        </p:nvGrpSpPr>
        <p:grpSpPr>
          <a:xfrm>
            <a:off x="10202144" y="1246190"/>
            <a:ext cx="447120" cy="268200"/>
            <a:chOff x="10202144" y="1246190"/>
            <a:chExt cx="44712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CEAF318-A42E-4E72-8133-EFB4A4052697}"/>
                    </a:ext>
                  </a:extLst>
                </p14:cNvPr>
                <p14:cNvContentPartPr/>
                <p14:nvPr/>
              </p14:nvContentPartPr>
              <p14:xfrm>
                <a:off x="10202144" y="1323590"/>
                <a:ext cx="124560" cy="139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CEAF318-A42E-4E72-8133-EFB4A405269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193144" y="1314950"/>
                  <a:ext cx="1422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8BBB55F-4056-4502-91EB-76F31368E8DC}"/>
                    </a:ext>
                  </a:extLst>
                </p14:cNvPr>
                <p14:cNvContentPartPr/>
                <p14:nvPr/>
              </p14:nvContentPartPr>
              <p14:xfrm>
                <a:off x="10217984" y="1249430"/>
                <a:ext cx="32040" cy="264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8BBB55F-4056-4502-91EB-76F31368E8D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209344" y="1240790"/>
                  <a:ext cx="496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BC3717D-E61D-4322-9DF8-4A02C696E10A}"/>
                    </a:ext>
                  </a:extLst>
                </p14:cNvPr>
                <p14:cNvContentPartPr/>
                <p14:nvPr/>
              </p14:nvContentPartPr>
              <p14:xfrm>
                <a:off x="10351904" y="1337990"/>
                <a:ext cx="116280" cy="140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BC3717D-E61D-4322-9DF8-4A02C696E10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342904" y="1328990"/>
                  <a:ext cx="1339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008658E-47A8-4690-AEE7-C800C55BDDA0}"/>
                    </a:ext>
                  </a:extLst>
                </p14:cNvPr>
                <p14:cNvContentPartPr/>
                <p14:nvPr/>
              </p14:nvContentPartPr>
              <p14:xfrm>
                <a:off x="10546304" y="1246190"/>
                <a:ext cx="102960" cy="236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008658E-47A8-4690-AEE7-C800C55BDDA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537304" y="1237550"/>
                  <a:ext cx="12060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22E1AB1-6C39-4305-A517-D01145DF8761}"/>
              </a:ext>
            </a:extLst>
          </p:cNvPr>
          <p:cNvGrpSpPr/>
          <p:nvPr/>
        </p:nvGrpSpPr>
        <p:grpSpPr>
          <a:xfrm>
            <a:off x="10885424" y="1380830"/>
            <a:ext cx="199800" cy="95040"/>
            <a:chOff x="10885424" y="1380830"/>
            <a:chExt cx="199800" cy="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2E864BC-4505-4E27-B1F6-861F6D943071}"/>
                    </a:ext>
                  </a:extLst>
                </p14:cNvPr>
                <p14:cNvContentPartPr/>
                <p14:nvPr/>
              </p14:nvContentPartPr>
              <p14:xfrm>
                <a:off x="10887584" y="1380830"/>
                <a:ext cx="197640" cy="14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2E864BC-4505-4E27-B1F6-861F6D94307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878584" y="1372190"/>
                  <a:ext cx="2152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4F20ACF-0B34-43B3-A9DA-94080CB36AD4}"/>
                    </a:ext>
                  </a:extLst>
                </p14:cNvPr>
                <p14:cNvContentPartPr/>
                <p14:nvPr/>
              </p14:nvContentPartPr>
              <p14:xfrm>
                <a:off x="10885424" y="1462550"/>
                <a:ext cx="140760" cy="13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4F20ACF-0B34-43B3-A9DA-94080CB36AD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876424" y="1453550"/>
                  <a:ext cx="15840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D58E97D9-4E41-4D6D-BC6B-064152ECE82F}"/>
                  </a:ext>
                </a:extLst>
              </p14:cNvPr>
              <p14:cNvContentPartPr/>
              <p14:nvPr/>
            </p14:nvContentPartPr>
            <p14:xfrm>
              <a:off x="11310944" y="1295150"/>
              <a:ext cx="149760" cy="2311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D58E97D9-4E41-4D6D-BC6B-064152ECE82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301944" y="1286150"/>
                <a:ext cx="167400" cy="24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6695F70-2DC4-463C-A27A-DAE58D020DE5}"/>
              </a:ext>
            </a:extLst>
          </p:cNvPr>
          <p:cNvGrpSpPr/>
          <p:nvPr/>
        </p:nvGrpSpPr>
        <p:grpSpPr>
          <a:xfrm>
            <a:off x="1625864" y="1110110"/>
            <a:ext cx="7332840" cy="1193040"/>
            <a:chOff x="1625864" y="1110110"/>
            <a:chExt cx="7332840" cy="11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51FF6B5-5BAE-4B27-AC76-C693B79E5C1E}"/>
                    </a:ext>
                  </a:extLst>
                </p14:cNvPr>
                <p14:cNvContentPartPr/>
                <p14:nvPr/>
              </p14:nvContentPartPr>
              <p14:xfrm>
                <a:off x="2336864" y="1286510"/>
                <a:ext cx="116280" cy="109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51FF6B5-5BAE-4B27-AC76-C693B79E5C1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27864" y="1277510"/>
                  <a:ext cx="1339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44D32E2-67B4-4D68-AE3B-77CC5E02BEA3}"/>
                    </a:ext>
                  </a:extLst>
                </p14:cNvPr>
                <p14:cNvContentPartPr/>
                <p14:nvPr/>
              </p14:nvContentPartPr>
              <p14:xfrm>
                <a:off x="2422544" y="1178150"/>
                <a:ext cx="19800" cy="273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44D32E2-67B4-4D68-AE3B-77CC5E02BEA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13904" y="1169150"/>
                  <a:ext cx="374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BC45B97-ACE5-42E2-89C9-217D18458DA8}"/>
                    </a:ext>
                  </a:extLst>
                </p14:cNvPr>
                <p14:cNvContentPartPr/>
                <p14:nvPr/>
              </p14:nvContentPartPr>
              <p14:xfrm>
                <a:off x="2591744" y="1174190"/>
                <a:ext cx="104400" cy="272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BC45B97-ACE5-42E2-89C9-217D18458DA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83104" y="1165190"/>
                  <a:ext cx="1220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877E6D0-83A8-4C77-9A6F-45149DF52E64}"/>
                    </a:ext>
                  </a:extLst>
                </p14:cNvPr>
                <p14:cNvContentPartPr/>
                <p14:nvPr/>
              </p14:nvContentPartPr>
              <p14:xfrm>
                <a:off x="2753384" y="1217750"/>
                <a:ext cx="121320" cy="230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877E6D0-83A8-4C77-9A6F-45149DF52E6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44384" y="1208750"/>
                  <a:ext cx="1389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7975F4C-90CF-4516-865F-472F9E13B02B}"/>
                    </a:ext>
                  </a:extLst>
                </p14:cNvPr>
                <p14:cNvContentPartPr/>
                <p14:nvPr/>
              </p14:nvContentPartPr>
              <p14:xfrm>
                <a:off x="2765984" y="1345190"/>
                <a:ext cx="92520" cy="10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7975F4C-90CF-4516-865F-472F9E13B02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57344" y="1336190"/>
                  <a:ext cx="1101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4271409-E4CD-4A60-91AC-862D818D3E60}"/>
                    </a:ext>
                  </a:extLst>
                </p14:cNvPr>
                <p14:cNvContentPartPr/>
                <p14:nvPr/>
              </p14:nvContentPartPr>
              <p14:xfrm>
                <a:off x="3006104" y="1329350"/>
                <a:ext cx="110160" cy="9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4271409-E4CD-4A60-91AC-862D818D3E6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97104" y="1320710"/>
                  <a:ext cx="1278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64C8765-83B7-4486-A67C-56318DC12224}"/>
                    </a:ext>
                  </a:extLst>
                </p14:cNvPr>
                <p14:cNvContentPartPr/>
                <p14:nvPr/>
              </p14:nvContentPartPr>
              <p14:xfrm>
                <a:off x="3007184" y="1400990"/>
                <a:ext cx="147240" cy="12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64C8765-83B7-4486-A67C-56318DC1222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998544" y="1391990"/>
                  <a:ext cx="1648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592A716-A949-406E-901B-A220FA7659B7}"/>
                    </a:ext>
                  </a:extLst>
                </p14:cNvPr>
                <p14:cNvContentPartPr/>
                <p14:nvPr/>
              </p14:nvContentPartPr>
              <p14:xfrm>
                <a:off x="3294104" y="1267790"/>
                <a:ext cx="54360" cy="193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592A716-A949-406E-901B-A220FA7659B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85104" y="1259150"/>
                  <a:ext cx="72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CFF3196-30C2-4365-B61C-90BF152C927C}"/>
                    </a:ext>
                  </a:extLst>
                </p14:cNvPr>
                <p14:cNvContentPartPr/>
                <p14:nvPr/>
              </p14:nvContentPartPr>
              <p14:xfrm>
                <a:off x="3439184" y="1279310"/>
                <a:ext cx="123120" cy="147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CFF3196-30C2-4365-B61C-90BF152C927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30544" y="1270310"/>
                  <a:ext cx="1407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B72434E-2D7B-4CEC-87A6-8DDC27FC8421}"/>
                    </a:ext>
                  </a:extLst>
                </p14:cNvPr>
                <p14:cNvContentPartPr/>
                <p14:nvPr/>
              </p14:nvContentPartPr>
              <p14:xfrm>
                <a:off x="3707384" y="1210550"/>
                <a:ext cx="105480" cy="227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B72434E-2D7B-4CEC-87A6-8DDC27FC842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98744" y="1201910"/>
                  <a:ext cx="1231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AC964C5-EF64-42A5-803D-96AE0A101C47}"/>
                    </a:ext>
                  </a:extLst>
                </p14:cNvPr>
                <p14:cNvContentPartPr/>
                <p14:nvPr/>
              </p14:nvContentPartPr>
              <p14:xfrm>
                <a:off x="4700984" y="1329350"/>
                <a:ext cx="115920" cy="143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AC964C5-EF64-42A5-803D-96AE0A101C4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92344" y="1320710"/>
                  <a:ext cx="133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A926628-3417-464E-A972-51BEFEF86E78}"/>
                    </a:ext>
                  </a:extLst>
                </p14:cNvPr>
                <p14:cNvContentPartPr/>
                <p14:nvPr/>
              </p14:nvContentPartPr>
              <p14:xfrm>
                <a:off x="4750664" y="1277510"/>
                <a:ext cx="19800" cy="238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A926628-3417-464E-A972-51BEFEF86E7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42024" y="1268870"/>
                  <a:ext cx="374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F898FF4-BBBA-4D51-B7D7-55BD6648176B}"/>
                    </a:ext>
                  </a:extLst>
                </p14:cNvPr>
                <p14:cNvContentPartPr/>
                <p14:nvPr/>
              </p14:nvContentPartPr>
              <p14:xfrm>
                <a:off x="4895024" y="1314950"/>
                <a:ext cx="82080" cy="147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F898FF4-BBBA-4D51-B7D7-55BD6648176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886024" y="1306310"/>
                  <a:ext cx="99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6F4E298-285A-49AC-9DCC-7686723B20C2}"/>
                    </a:ext>
                  </a:extLst>
                </p14:cNvPr>
                <p14:cNvContentPartPr/>
                <p14:nvPr/>
              </p14:nvContentPartPr>
              <p14:xfrm>
                <a:off x="5052704" y="1262390"/>
                <a:ext cx="134280" cy="214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6F4E298-285A-49AC-9DCC-7686723B20C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44064" y="1253750"/>
                  <a:ext cx="151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37B58FD-225B-4411-8B01-1EC3DDE646B2}"/>
                    </a:ext>
                  </a:extLst>
                </p14:cNvPr>
                <p14:cNvContentPartPr/>
                <p14:nvPr/>
              </p14:nvContentPartPr>
              <p14:xfrm>
                <a:off x="5087624" y="1383710"/>
                <a:ext cx="104040" cy="27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37B58FD-225B-4411-8B01-1EC3DDE646B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078624" y="1375070"/>
                  <a:ext cx="121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929A3C7-DD95-4169-91AD-23E049A4DBD0}"/>
                    </a:ext>
                  </a:extLst>
                </p14:cNvPr>
                <p14:cNvContentPartPr/>
                <p14:nvPr/>
              </p14:nvContentPartPr>
              <p14:xfrm>
                <a:off x="5382104" y="1329350"/>
                <a:ext cx="184680" cy="14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929A3C7-DD95-4169-91AD-23E049A4DBD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73104" y="1320710"/>
                  <a:ext cx="2023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B4025CD-C272-4DDD-BDB1-DD3886906777}"/>
                    </a:ext>
                  </a:extLst>
                </p14:cNvPr>
                <p14:cNvContentPartPr/>
                <p14:nvPr/>
              </p14:nvContentPartPr>
              <p14:xfrm>
                <a:off x="5404424" y="1412510"/>
                <a:ext cx="213480" cy="18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B4025CD-C272-4DDD-BDB1-DD388690677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95424" y="1403510"/>
                  <a:ext cx="231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74143AC-566F-4E5C-944F-AFAE45E4117A}"/>
                    </a:ext>
                  </a:extLst>
                </p14:cNvPr>
                <p14:cNvContentPartPr/>
                <p14:nvPr/>
              </p14:nvContentPartPr>
              <p14:xfrm>
                <a:off x="5779544" y="1330790"/>
                <a:ext cx="49680" cy="153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74143AC-566F-4E5C-944F-AFAE45E4117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770904" y="1322150"/>
                  <a:ext cx="67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3043F02-D4A8-42D4-A59A-BCE4488B7EDF}"/>
                    </a:ext>
                  </a:extLst>
                </p14:cNvPr>
                <p14:cNvContentPartPr/>
                <p14:nvPr/>
              </p14:nvContentPartPr>
              <p14:xfrm>
                <a:off x="5904824" y="1339430"/>
                <a:ext cx="111600" cy="142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3043F02-D4A8-42D4-A59A-BCE4488B7ED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896184" y="1330430"/>
                  <a:ext cx="129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9257A94-5F22-43CD-9662-130C4BE7DEA3}"/>
                    </a:ext>
                  </a:extLst>
                </p14:cNvPr>
                <p14:cNvContentPartPr/>
                <p14:nvPr/>
              </p14:nvContentPartPr>
              <p14:xfrm>
                <a:off x="7567664" y="1239350"/>
                <a:ext cx="211680" cy="143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9257A94-5F22-43CD-9662-130C4BE7DEA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559024" y="1230350"/>
                  <a:ext cx="2293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7F1E926-0E2E-4A41-9C8A-6D8E487198E9}"/>
                    </a:ext>
                  </a:extLst>
                </p14:cNvPr>
                <p14:cNvContentPartPr/>
                <p14:nvPr/>
              </p14:nvContentPartPr>
              <p14:xfrm>
                <a:off x="7635344" y="1110110"/>
                <a:ext cx="70200" cy="291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7F1E926-0E2E-4A41-9C8A-6D8E487198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26704" y="1101110"/>
                  <a:ext cx="87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F2D17FF-FF93-4F37-BFAB-C722A379FBFA}"/>
                    </a:ext>
                  </a:extLst>
                </p14:cNvPr>
                <p14:cNvContentPartPr/>
                <p14:nvPr/>
              </p14:nvContentPartPr>
              <p14:xfrm>
                <a:off x="7869344" y="1216310"/>
                <a:ext cx="149760" cy="199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F2D17FF-FF93-4F37-BFAB-C722A379FBF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860704" y="1207670"/>
                  <a:ext cx="1674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87AE202-37D8-4BD0-BA3A-D5055F35E153}"/>
                    </a:ext>
                  </a:extLst>
                </p14:cNvPr>
                <p14:cNvContentPartPr/>
                <p14:nvPr/>
              </p14:nvContentPartPr>
              <p14:xfrm>
                <a:off x="8103344" y="1201190"/>
                <a:ext cx="147600" cy="249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87AE202-37D8-4BD0-BA3A-D5055F35E15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094704" y="1192550"/>
                  <a:ext cx="1652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985E36E-3B94-414C-BD9E-548C07917792}"/>
                    </a:ext>
                  </a:extLst>
                </p14:cNvPr>
                <p14:cNvContentPartPr/>
                <p14:nvPr/>
              </p14:nvContentPartPr>
              <p14:xfrm>
                <a:off x="8139704" y="1317830"/>
                <a:ext cx="145080" cy="37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985E36E-3B94-414C-BD9E-548C0791779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130704" y="1309190"/>
                  <a:ext cx="1627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E904327-6128-43C4-A869-3DEB03263779}"/>
                    </a:ext>
                  </a:extLst>
                </p14:cNvPr>
                <p14:cNvContentPartPr/>
                <p14:nvPr/>
              </p14:nvContentPartPr>
              <p14:xfrm>
                <a:off x="8411144" y="1296590"/>
                <a:ext cx="148680" cy="14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E904327-6128-43C4-A869-3DEB0326377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402504" y="1287590"/>
                  <a:ext cx="1663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78E79C4-7DD9-4AF0-BE77-826AB8852BAC}"/>
                    </a:ext>
                  </a:extLst>
                </p14:cNvPr>
                <p14:cNvContentPartPr/>
                <p14:nvPr/>
              </p14:nvContentPartPr>
              <p14:xfrm>
                <a:off x="8415104" y="1366430"/>
                <a:ext cx="205200" cy="14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78E79C4-7DD9-4AF0-BE77-826AB8852BA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06464" y="1357430"/>
                  <a:ext cx="222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57B4C01-2D31-476F-9806-FB29F6041C39}"/>
                    </a:ext>
                  </a:extLst>
                </p14:cNvPr>
                <p14:cNvContentPartPr/>
                <p14:nvPr/>
              </p14:nvContentPartPr>
              <p14:xfrm>
                <a:off x="8730464" y="1285070"/>
                <a:ext cx="39240" cy="176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57B4C01-2D31-476F-9806-FB29F6041C3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721464" y="1276070"/>
                  <a:ext cx="56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061AE3D-E286-4E5E-A774-FE66A88DA694}"/>
                    </a:ext>
                  </a:extLst>
                </p14:cNvPr>
                <p14:cNvContentPartPr/>
                <p14:nvPr/>
              </p14:nvContentPartPr>
              <p14:xfrm>
                <a:off x="8864384" y="1292270"/>
                <a:ext cx="94320" cy="165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061AE3D-E286-4E5E-A774-FE66A88DA69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55744" y="1283270"/>
                  <a:ext cx="1119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EA5153B-DA08-4AD3-8076-A92A4AD391E9}"/>
                    </a:ext>
                  </a:extLst>
                </p14:cNvPr>
                <p14:cNvContentPartPr/>
                <p14:nvPr/>
              </p14:nvContentPartPr>
              <p14:xfrm>
                <a:off x="1625864" y="1515470"/>
                <a:ext cx="7148520" cy="674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EA5153B-DA08-4AD3-8076-A92A4AD391E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616864" y="1506470"/>
                  <a:ext cx="7166160" cy="6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1D49FE4-768E-4CEB-896D-8FB14F0AE429}"/>
                    </a:ext>
                  </a:extLst>
                </p14:cNvPr>
                <p14:cNvContentPartPr/>
                <p14:nvPr/>
              </p14:nvContentPartPr>
              <p14:xfrm>
                <a:off x="1894784" y="2069510"/>
                <a:ext cx="129600" cy="225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1D49FE4-768E-4CEB-896D-8FB14F0AE42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885784" y="2060510"/>
                  <a:ext cx="1472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9784D7B-5CC2-4CE1-B616-F5EE51FAEEC9}"/>
                    </a:ext>
                  </a:extLst>
                </p14:cNvPr>
                <p14:cNvContentPartPr/>
                <p14:nvPr/>
              </p14:nvContentPartPr>
              <p14:xfrm>
                <a:off x="2411024" y="2171030"/>
                <a:ext cx="109080" cy="122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9784D7B-5CC2-4CE1-B616-F5EE51FAEEC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02024" y="2162030"/>
                  <a:ext cx="126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AA7DE61-8761-45BC-BF54-63F2B9EB2848}"/>
                    </a:ext>
                  </a:extLst>
                </p14:cNvPr>
                <p14:cNvContentPartPr/>
                <p14:nvPr/>
              </p14:nvContentPartPr>
              <p14:xfrm>
                <a:off x="2544944" y="2152310"/>
                <a:ext cx="103320" cy="136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AA7DE61-8761-45BC-BF54-63F2B9EB284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35944" y="2143670"/>
                  <a:ext cx="1209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2AFF6AF-14EB-4973-B469-98F1608EAD39}"/>
                    </a:ext>
                  </a:extLst>
                </p14:cNvPr>
                <p14:cNvContentPartPr/>
                <p14:nvPr/>
              </p14:nvContentPartPr>
              <p14:xfrm>
                <a:off x="2677424" y="2158070"/>
                <a:ext cx="82440" cy="144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2AFF6AF-14EB-4973-B469-98F1608EAD3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668784" y="2149070"/>
                  <a:ext cx="1000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47BE9D1-625A-4898-808D-579A619B928D}"/>
                    </a:ext>
                  </a:extLst>
                </p14:cNvPr>
                <p14:cNvContentPartPr/>
                <p14:nvPr/>
              </p14:nvContentPartPr>
              <p14:xfrm>
                <a:off x="2843384" y="2145110"/>
                <a:ext cx="144000" cy="1580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47BE9D1-625A-4898-808D-579A619B928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834744" y="2136470"/>
                  <a:ext cx="16164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AAC80C0-D5BC-46B6-AAF8-C07E4A75F6A5}"/>
              </a:ext>
            </a:extLst>
          </p:cNvPr>
          <p:cNvGrpSpPr/>
          <p:nvPr/>
        </p:nvGrpSpPr>
        <p:grpSpPr>
          <a:xfrm>
            <a:off x="3278264" y="2128190"/>
            <a:ext cx="561240" cy="213840"/>
            <a:chOff x="3278264" y="2128190"/>
            <a:chExt cx="56124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36BED18-B9E4-493F-95CB-F1C20ECCEE99}"/>
                    </a:ext>
                  </a:extLst>
                </p14:cNvPr>
                <p14:cNvContentPartPr/>
                <p14:nvPr/>
              </p14:nvContentPartPr>
              <p14:xfrm>
                <a:off x="3278264" y="2128190"/>
                <a:ext cx="79920" cy="179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36BED18-B9E4-493F-95CB-F1C20ECCEE9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69264" y="2119190"/>
                  <a:ext cx="975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66BA03D-89D2-47BE-AB84-DCAA8A53873A}"/>
                    </a:ext>
                  </a:extLst>
                </p14:cNvPr>
                <p14:cNvContentPartPr/>
                <p14:nvPr/>
              </p14:nvContentPartPr>
              <p14:xfrm>
                <a:off x="3425504" y="2172470"/>
                <a:ext cx="134640" cy="166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66BA03D-89D2-47BE-AB84-DCAA8A53873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416864" y="2163470"/>
                  <a:ext cx="152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559ED82-D6E6-492D-9187-E597B30DD426}"/>
                    </a:ext>
                  </a:extLst>
                </p14:cNvPr>
                <p14:cNvContentPartPr/>
                <p14:nvPr/>
              </p14:nvContentPartPr>
              <p14:xfrm>
                <a:off x="3620624" y="2135030"/>
                <a:ext cx="65160" cy="200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559ED82-D6E6-492D-9187-E597B30DD42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11624" y="2126390"/>
                  <a:ext cx="828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E219801-F990-43AB-9CA6-6B9E6EAF1216}"/>
                    </a:ext>
                  </a:extLst>
                </p14:cNvPr>
                <p14:cNvContentPartPr/>
                <p14:nvPr/>
              </p14:nvContentPartPr>
              <p14:xfrm>
                <a:off x="3721064" y="2152310"/>
                <a:ext cx="118440" cy="189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E219801-F990-43AB-9CA6-6B9E6EAF121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12424" y="2143670"/>
                  <a:ext cx="136080" cy="20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F83288D-AAC9-4372-9406-08DBE5791B10}"/>
                  </a:ext>
                </a:extLst>
              </p14:cNvPr>
              <p14:cNvContentPartPr/>
              <p14:nvPr/>
            </p14:nvContentPartPr>
            <p14:xfrm>
              <a:off x="4124624" y="2226830"/>
              <a:ext cx="211320" cy="151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F83288D-AAC9-4372-9406-08DBE5791B10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115624" y="2217830"/>
                <a:ext cx="2289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DD560586-B86B-4F0F-B5B6-89D80A4D59EA}"/>
                  </a:ext>
                </a:extLst>
              </p14:cNvPr>
              <p14:cNvContentPartPr/>
              <p14:nvPr/>
            </p14:nvContentPartPr>
            <p14:xfrm>
              <a:off x="4213184" y="2074550"/>
              <a:ext cx="16200" cy="540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DD560586-B86B-4F0F-B5B6-89D80A4D59EA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204184" y="2065550"/>
                <a:ext cx="338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3594C579-29D3-42E6-819F-1F5B676FF45D}"/>
                  </a:ext>
                </a:extLst>
              </p14:cNvPr>
              <p14:cNvContentPartPr/>
              <p14:nvPr/>
            </p14:nvContentPartPr>
            <p14:xfrm>
              <a:off x="4224344" y="2361470"/>
              <a:ext cx="83160" cy="316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3594C579-29D3-42E6-819F-1F5B676FF45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215704" y="2352470"/>
                <a:ext cx="100800" cy="4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1325542-39F3-4F7A-976D-8422EDB8E2A6}"/>
              </a:ext>
            </a:extLst>
          </p:cNvPr>
          <p:cNvGrpSpPr/>
          <p:nvPr/>
        </p:nvGrpSpPr>
        <p:grpSpPr>
          <a:xfrm>
            <a:off x="4719344" y="2127470"/>
            <a:ext cx="558360" cy="168840"/>
            <a:chOff x="4719344" y="2127470"/>
            <a:chExt cx="55836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ECDC52E-6801-4F7D-AFE3-21486E198D7C}"/>
                    </a:ext>
                  </a:extLst>
                </p14:cNvPr>
                <p14:cNvContentPartPr/>
                <p14:nvPr/>
              </p14:nvContentPartPr>
              <p14:xfrm>
                <a:off x="4719344" y="2127470"/>
                <a:ext cx="117360" cy="162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ECDC52E-6801-4F7D-AFE3-21486E198D7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710704" y="2118830"/>
                  <a:ext cx="135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E010662-5B41-443E-8171-10E63D9A98E2}"/>
                    </a:ext>
                  </a:extLst>
                </p14:cNvPr>
                <p14:cNvContentPartPr/>
                <p14:nvPr/>
              </p14:nvContentPartPr>
              <p14:xfrm>
                <a:off x="4855784" y="2155190"/>
                <a:ext cx="99720" cy="141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E010662-5B41-443E-8171-10E63D9A98E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846784" y="2146550"/>
                  <a:ext cx="1173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73685BB-708A-4246-8D63-3FD9B2482791}"/>
                    </a:ext>
                  </a:extLst>
                </p14:cNvPr>
                <p14:cNvContentPartPr/>
                <p14:nvPr/>
              </p14:nvContentPartPr>
              <p14:xfrm>
                <a:off x="5016344" y="2155190"/>
                <a:ext cx="82080" cy="136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73685BB-708A-4246-8D63-3FD9B248279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007344" y="2146550"/>
                  <a:ext cx="99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0ACF032-E5B1-4776-98FC-313E22E9CDF9}"/>
                    </a:ext>
                  </a:extLst>
                </p14:cNvPr>
                <p14:cNvContentPartPr/>
                <p14:nvPr/>
              </p14:nvContentPartPr>
              <p14:xfrm>
                <a:off x="5164304" y="2140790"/>
                <a:ext cx="113400" cy="141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0ACF032-E5B1-4776-98FC-313E22E9CDF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155664" y="2132150"/>
                  <a:ext cx="13104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5C74413-0103-4D30-8559-29FAA251639C}"/>
              </a:ext>
            </a:extLst>
          </p:cNvPr>
          <p:cNvGrpSpPr/>
          <p:nvPr/>
        </p:nvGrpSpPr>
        <p:grpSpPr>
          <a:xfrm>
            <a:off x="5651024" y="2038910"/>
            <a:ext cx="507600" cy="275040"/>
            <a:chOff x="5651024" y="2038910"/>
            <a:chExt cx="50760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844A9C8-E541-438D-9165-061CF327BE5E}"/>
                    </a:ext>
                  </a:extLst>
                </p14:cNvPr>
                <p14:cNvContentPartPr/>
                <p14:nvPr/>
              </p14:nvContentPartPr>
              <p14:xfrm>
                <a:off x="5651024" y="2038910"/>
                <a:ext cx="73440" cy="1926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844A9C8-E541-438D-9165-061CF327BE5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642024" y="2030270"/>
                  <a:ext cx="91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A81FC14-4B24-4213-B2F7-AAFFA61B6148}"/>
                    </a:ext>
                  </a:extLst>
                </p14:cNvPr>
                <p14:cNvContentPartPr/>
                <p14:nvPr/>
              </p14:nvContentPartPr>
              <p14:xfrm>
                <a:off x="5784584" y="2108030"/>
                <a:ext cx="103680" cy="155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A81FC14-4B24-4213-B2F7-AAFFA61B614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775584" y="2099030"/>
                  <a:ext cx="1213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C8089C6-EA09-49BD-B0D2-C3A53C5CD708}"/>
                    </a:ext>
                  </a:extLst>
                </p14:cNvPr>
                <p14:cNvContentPartPr/>
                <p14:nvPr/>
              </p14:nvContentPartPr>
              <p14:xfrm>
                <a:off x="5915624" y="2083550"/>
                <a:ext cx="69480" cy="230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C8089C6-EA09-49BD-B0D2-C3A53C5CD70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906984" y="2074910"/>
                  <a:ext cx="871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721CC2A-1A82-4F40-8E45-247C172AA5D5}"/>
                    </a:ext>
                  </a:extLst>
                </p14:cNvPr>
                <p14:cNvContentPartPr/>
                <p14:nvPr/>
              </p14:nvContentPartPr>
              <p14:xfrm>
                <a:off x="6065384" y="2107670"/>
                <a:ext cx="93240" cy="176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721CC2A-1A82-4F40-8E45-247C172AA5D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056384" y="2098670"/>
                  <a:ext cx="11088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1B8C6DE-C99D-42C4-81D2-B6668C9DBDDC}"/>
              </a:ext>
            </a:extLst>
          </p:cNvPr>
          <p:cNvGrpSpPr/>
          <p:nvPr/>
        </p:nvGrpSpPr>
        <p:grpSpPr>
          <a:xfrm>
            <a:off x="6824984" y="2178230"/>
            <a:ext cx="294120" cy="134640"/>
            <a:chOff x="6824984" y="2178230"/>
            <a:chExt cx="294120" cy="13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28FD3FC-CF28-4670-84EF-DBF3166840B7}"/>
                    </a:ext>
                  </a:extLst>
                </p14:cNvPr>
                <p14:cNvContentPartPr/>
                <p14:nvPr/>
              </p14:nvContentPartPr>
              <p14:xfrm>
                <a:off x="6865664" y="2178230"/>
                <a:ext cx="226800" cy="176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28FD3FC-CF28-4670-84EF-DBF3166840B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857024" y="2169230"/>
                  <a:ext cx="2444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C6FCF58-7CAF-4ABD-AFF8-8041377FC3D6}"/>
                    </a:ext>
                  </a:extLst>
                </p14:cNvPr>
                <p14:cNvContentPartPr/>
                <p14:nvPr/>
              </p14:nvContentPartPr>
              <p14:xfrm>
                <a:off x="6824984" y="2268230"/>
                <a:ext cx="294120" cy="44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C6FCF58-7CAF-4ABD-AFF8-8041377FC3D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15984" y="2259590"/>
                  <a:ext cx="31176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00A7E86-18CB-4B06-95F4-1FF25929DBBA}"/>
              </a:ext>
            </a:extLst>
          </p:cNvPr>
          <p:cNvGrpSpPr/>
          <p:nvPr/>
        </p:nvGrpSpPr>
        <p:grpSpPr>
          <a:xfrm>
            <a:off x="7646864" y="2099390"/>
            <a:ext cx="728280" cy="203400"/>
            <a:chOff x="7646864" y="2099390"/>
            <a:chExt cx="72828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6101591-EEFB-431B-85A0-C8358660113A}"/>
                    </a:ext>
                  </a:extLst>
                </p14:cNvPr>
                <p14:cNvContentPartPr/>
                <p14:nvPr/>
              </p14:nvContentPartPr>
              <p14:xfrm>
                <a:off x="7646864" y="2146550"/>
                <a:ext cx="124200" cy="156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6101591-EEFB-431B-85A0-C8358660113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638224" y="2137910"/>
                  <a:ext cx="141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26054BE-E171-4ECD-846B-503A4260C2B6}"/>
                    </a:ext>
                  </a:extLst>
                </p14:cNvPr>
                <p14:cNvContentPartPr/>
                <p14:nvPr/>
              </p14:nvContentPartPr>
              <p14:xfrm>
                <a:off x="7832264" y="2142230"/>
                <a:ext cx="141480" cy="137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26054BE-E171-4ECD-846B-503A4260C2B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823264" y="2133590"/>
                  <a:ext cx="159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2E98FC1-4CE3-470A-9051-E96363F671B4}"/>
                    </a:ext>
                  </a:extLst>
                </p14:cNvPr>
                <p14:cNvContentPartPr/>
                <p14:nvPr/>
              </p14:nvContentPartPr>
              <p14:xfrm>
                <a:off x="8034584" y="2115230"/>
                <a:ext cx="104040" cy="135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2E98FC1-4CE3-470A-9051-E96363F671B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025584" y="2106230"/>
                  <a:ext cx="121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9CC725E-1DE1-4D8E-9C1F-206F84454443}"/>
                    </a:ext>
                  </a:extLst>
                </p14:cNvPr>
                <p14:cNvContentPartPr/>
                <p14:nvPr/>
              </p14:nvContentPartPr>
              <p14:xfrm>
                <a:off x="8234024" y="2099390"/>
                <a:ext cx="141120" cy="192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9CC725E-1DE1-4D8E-9C1F-206F8445444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225024" y="2090390"/>
                  <a:ext cx="15876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694581D-222C-4E99-9243-B9DDAB897159}"/>
              </a:ext>
            </a:extLst>
          </p:cNvPr>
          <p:cNvGrpSpPr/>
          <p:nvPr/>
        </p:nvGrpSpPr>
        <p:grpSpPr>
          <a:xfrm>
            <a:off x="8641904" y="2156630"/>
            <a:ext cx="493200" cy="162720"/>
            <a:chOff x="8641904" y="2156630"/>
            <a:chExt cx="49320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C705B34-F0F0-4C5E-A7D0-C0FF3F8B7099}"/>
                    </a:ext>
                  </a:extLst>
                </p14:cNvPr>
                <p14:cNvContentPartPr/>
                <p14:nvPr/>
              </p14:nvContentPartPr>
              <p14:xfrm>
                <a:off x="8641904" y="2169590"/>
                <a:ext cx="135720" cy="149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C705B34-F0F0-4C5E-A7D0-C0FF3F8B709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633264" y="2160590"/>
                  <a:ext cx="153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81AA697-50D2-4701-B24E-0A14D87C1B6A}"/>
                    </a:ext>
                  </a:extLst>
                </p14:cNvPr>
                <p14:cNvContentPartPr/>
                <p14:nvPr/>
              </p14:nvContentPartPr>
              <p14:xfrm>
                <a:off x="8858264" y="2162390"/>
                <a:ext cx="106920" cy="1393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81AA697-50D2-4701-B24E-0A14D87C1B6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849624" y="2153390"/>
                  <a:ext cx="124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5931E2E-635A-4984-B377-14830F96181F}"/>
                    </a:ext>
                  </a:extLst>
                </p14:cNvPr>
                <p14:cNvContentPartPr/>
                <p14:nvPr/>
              </p14:nvContentPartPr>
              <p14:xfrm>
                <a:off x="9002984" y="2156630"/>
                <a:ext cx="132120" cy="145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5931E2E-635A-4984-B377-14830F96181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994344" y="2147990"/>
                  <a:ext cx="149760" cy="16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C1D91A3-BA76-45C8-9A18-C204FE323B1A}"/>
                  </a:ext>
                </a:extLst>
              </p14:cNvPr>
              <p14:cNvContentPartPr/>
              <p14:nvPr/>
            </p14:nvContentPartPr>
            <p14:xfrm>
              <a:off x="9191984" y="2143670"/>
              <a:ext cx="81720" cy="2354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C1D91A3-BA76-45C8-9A18-C204FE323B1A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183344" y="2135030"/>
                <a:ext cx="99360" cy="25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BDC0A11-7EA4-4832-89E0-EDA91099E159}"/>
              </a:ext>
            </a:extLst>
          </p:cNvPr>
          <p:cNvGrpSpPr/>
          <p:nvPr/>
        </p:nvGrpSpPr>
        <p:grpSpPr>
          <a:xfrm>
            <a:off x="9608864" y="2278310"/>
            <a:ext cx="420840" cy="94680"/>
            <a:chOff x="9608864" y="2278310"/>
            <a:chExt cx="420840" cy="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C546B93-3237-4766-9B79-12E39387AE12}"/>
                    </a:ext>
                  </a:extLst>
                </p14:cNvPr>
                <p14:cNvContentPartPr/>
                <p14:nvPr/>
              </p14:nvContentPartPr>
              <p14:xfrm>
                <a:off x="9608864" y="2341310"/>
                <a:ext cx="54000" cy="31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C546B93-3237-4766-9B79-12E39387AE1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600224" y="2332310"/>
                  <a:ext cx="716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A0BA0FE-8BA0-4F2E-8A32-5366B4C66AF4}"/>
                    </a:ext>
                  </a:extLst>
                </p14:cNvPr>
                <p14:cNvContentPartPr/>
                <p14:nvPr/>
              </p14:nvContentPartPr>
              <p14:xfrm>
                <a:off x="9811904" y="2308190"/>
                <a:ext cx="48960" cy="21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A0BA0FE-8BA0-4F2E-8A32-5366B4C66AF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803264" y="2299550"/>
                  <a:ext cx="66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8F19144-A82D-47B7-90F2-18EB34C05B88}"/>
                    </a:ext>
                  </a:extLst>
                </p14:cNvPr>
                <p14:cNvContentPartPr/>
                <p14:nvPr/>
              </p14:nvContentPartPr>
              <p14:xfrm>
                <a:off x="9985784" y="2278310"/>
                <a:ext cx="43920" cy="52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8F19144-A82D-47B7-90F2-18EB34C05B8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977144" y="2269310"/>
                  <a:ext cx="6156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2B0FC013-A601-456F-9886-7081EC67D07A}"/>
              </a:ext>
            </a:extLst>
          </p:cNvPr>
          <p:cNvGrpSpPr/>
          <p:nvPr/>
        </p:nvGrpSpPr>
        <p:grpSpPr>
          <a:xfrm>
            <a:off x="10308704" y="2197670"/>
            <a:ext cx="567360" cy="145080"/>
            <a:chOff x="10308704" y="2197670"/>
            <a:chExt cx="567360" cy="14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C98422C-83B2-4C7A-8A79-FAC77DD03377}"/>
                    </a:ext>
                  </a:extLst>
                </p14:cNvPr>
                <p14:cNvContentPartPr/>
                <p14:nvPr/>
              </p14:nvContentPartPr>
              <p14:xfrm>
                <a:off x="10308704" y="2197670"/>
                <a:ext cx="132120" cy="136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C98422C-83B2-4C7A-8A79-FAC77DD0337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300064" y="2189030"/>
                  <a:ext cx="1497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512EF7E-A636-4241-B5F9-E481429AC3FA}"/>
                    </a:ext>
                  </a:extLst>
                </p14:cNvPr>
                <p14:cNvContentPartPr/>
                <p14:nvPr/>
              </p14:nvContentPartPr>
              <p14:xfrm>
                <a:off x="10485824" y="2199470"/>
                <a:ext cx="106920" cy="1220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512EF7E-A636-4241-B5F9-E481429AC3F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476824" y="2190830"/>
                  <a:ext cx="124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9A091D4-64AA-4987-B639-5B57E56A7320}"/>
                    </a:ext>
                  </a:extLst>
                </p14:cNvPr>
                <p14:cNvContentPartPr/>
                <p14:nvPr/>
              </p14:nvContentPartPr>
              <p14:xfrm>
                <a:off x="10589504" y="2215310"/>
                <a:ext cx="113760" cy="1274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9A091D4-64AA-4987-B639-5B57E56A732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580864" y="2206670"/>
                  <a:ext cx="1314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8846499-F9AA-4DDD-84D2-D05DC1131675}"/>
                    </a:ext>
                  </a:extLst>
                </p14:cNvPr>
                <p14:cNvContentPartPr/>
                <p14:nvPr/>
              </p14:nvContentPartPr>
              <p14:xfrm>
                <a:off x="10768424" y="2219630"/>
                <a:ext cx="107640" cy="121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8846499-F9AA-4DDD-84D2-D05DC113167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759424" y="2210630"/>
                  <a:ext cx="12528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01593D25-5661-46E9-BA63-6BB8BE08A801}"/>
              </a:ext>
            </a:extLst>
          </p:cNvPr>
          <p:cNvGrpSpPr/>
          <p:nvPr/>
        </p:nvGrpSpPr>
        <p:grpSpPr>
          <a:xfrm>
            <a:off x="11095664" y="2209550"/>
            <a:ext cx="626040" cy="141120"/>
            <a:chOff x="11095664" y="2209550"/>
            <a:chExt cx="62604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81C10F2-4197-4B99-9203-B098CAC24962}"/>
                    </a:ext>
                  </a:extLst>
                </p14:cNvPr>
                <p14:cNvContentPartPr/>
                <p14:nvPr/>
              </p14:nvContentPartPr>
              <p14:xfrm>
                <a:off x="11095664" y="2235470"/>
                <a:ext cx="155160" cy="95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81C10F2-4197-4B99-9203-B098CAC2496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086664" y="2226470"/>
                  <a:ext cx="172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B98B597-133D-403E-B94B-CEB4C6D71796}"/>
                    </a:ext>
                  </a:extLst>
                </p14:cNvPr>
                <p14:cNvContentPartPr/>
                <p14:nvPr/>
              </p14:nvContentPartPr>
              <p14:xfrm>
                <a:off x="11252264" y="2209550"/>
                <a:ext cx="130320" cy="126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B98B597-133D-403E-B94B-CEB4C6D7179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243264" y="2200910"/>
                  <a:ext cx="147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94C3C72-0460-4120-8982-B30C1AE1528D}"/>
                    </a:ext>
                  </a:extLst>
                </p14:cNvPr>
                <p14:cNvContentPartPr/>
                <p14:nvPr/>
              </p14:nvContentPartPr>
              <p14:xfrm>
                <a:off x="11415344" y="2226830"/>
                <a:ext cx="146520" cy="121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94C3C72-0460-4120-8982-B30C1AE1528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406704" y="2217830"/>
                  <a:ext cx="1641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2916B6C-4AF2-4F23-A005-61913379DA66}"/>
                    </a:ext>
                  </a:extLst>
                </p14:cNvPr>
                <p14:cNvContentPartPr/>
                <p14:nvPr/>
              </p14:nvContentPartPr>
              <p14:xfrm>
                <a:off x="11587424" y="2235470"/>
                <a:ext cx="134280" cy="115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2916B6C-4AF2-4F23-A005-61913379DA6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578784" y="2226470"/>
                  <a:ext cx="151920" cy="13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A11AC5F-BAB9-4A1D-99D9-FBC847CE36B6}"/>
                  </a:ext>
                </a:extLst>
              </p14:cNvPr>
              <p14:cNvContentPartPr/>
              <p14:nvPr/>
            </p14:nvContentPartPr>
            <p14:xfrm>
              <a:off x="3302024" y="2721830"/>
              <a:ext cx="89280" cy="1677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A11AC5F-BAB9-4A1D-99D9-FBC847CE36B6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293024" y="2713190"/>
                <a:ext cx="1069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22B05542-9C45-4D75-8CE6-5C89657C24A6}"/>
                  </a:ext>
                </a:extLst>
              </p14:cNvPr>
              <p14:cNvContentPartPr/>
              <p14:nvPr/>
            </p14:nvContentPartPr>
            <p14:xfrm>
              <a:off x="3480584" y="2729030"/>
              <a:ext cx="134640" cy="1796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22B05542-9C45-4D75-8CE6-5C89657C24A6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471944" y="2720390"/>
                <a:ext cx="1522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B7E91933-0C55-4FA1-8366-5A9DF6627536}"/>
                  </a:ext>
                </a:extLst>
              </p14:cNvPr>
              <p14:cNvContentPartPr/>
              <p14:nvPr/>
            </p14:nvContentPartPr>
            <p14:xfrm>
              <a:off x="5604944" y="2651990"/>
              <a:ext cx="178200" cy="2037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B7E91933-0C55-4FA1-8366-5A9DF6627536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595944" y="2642990"/>
                <a:ext cx="1958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B1587373-4DF8-4CC6-881A-C867FC34C2DC}"/>
                  </a:ext>
                </a:extLst>
              </p14:cNvPr>
              <p14:cNvContentPartPr/>
              <p14:nvPr/>
            </p14:nvContentPartPr>
            <p14:xfrm>
              <a:off x="5851184" y="2693390"/>
              <a:ext cx="128160" cy="1576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B1587373-4DF8-4CC6-881A-C867FC34C2DC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842184" y="2684390"/>
                <a:ext cx="14580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D9D7927E-5D28-4E55-B092-2C0BD56A541D}"/>
                  </a:ext>
                </a:extLst>
              </p14:cNvPr>
              <p14:cNvContentPartPr/>
              <p14:nvPr/>
            </p14:nvContentPartPr>
            <p14:xfrm>
              <a:off x="1444064" y="2563070"/>
              <a:ext cx="7557480" cy="1468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D9D7927E-5D28-4E55-B092-2C0BD56A541D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435424" y="2554430"/>
                <a:ext cx="7575120" cy="14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1E6073B3-5357-40C8-8D07-1BB793C59BE2}"/>
                  </a:ext>
                </a:extLst>
              </p14:cNvPr>
              <p14:cNvContentPartPr/>
              <p14:nvPr/>
            </p14:nvContentPartPr>
            <p14:xfrm>
              <a:off x="1937624" y="3890030"/>
              <a:ext cx="140760" cy="2448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1E6073B3-5357-40C8-8D07-1BB793C59BE2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928624" y="3881030"/>
                <a:ext cx="1584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39DA49F9-D1F5-46F4-810D-921F47BE098B}"/>
                  </a:ext>
                </a:extLst>
              </p14:cNvPr>
              <p14:cNvContentPartPr/>
              <p14:nvPr/>
            </p14:nvContentPartPr>
            <p14:xfrm>
              <a:off x="2458544" y="3829910"/>
              <a:ext cx="96480" cy="17064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39DA49F9-D1F5-46F4-810D-921F47BE098B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449904" y="3820910"/>
                <a:ext cx="11412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9781CCEA-2E52-448A-B7EA-E723A12A4753}"/>
                  </a:ext>
                </a:extLst>
              </p14:cNvPr>
              <p14:cNvContentPartPr/>
              <p14:nvPr/>
            </p14:nvContentPartPr>
            <p14:xfrm>
              <a:off x="2587064" y="3836750"/>
              <a:ext cx="95040" cy="1807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9781CCEA-2E52-448A-B7EA-E723A12A4753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2578424" y="3828110"/>
                <a:ext cx="1126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177658DE-0CD8-4A3D-B8B1-CE7AD24CD3A5}"/>
                  </a:ext>
                </a:extLst>
              </p14:cNvPr>
              <p14:cNvContentPartPr/>
              <p14:nvPr/>
            </p14:nvContentPartPr>
            <p14:xfrm>
              <a:off x="2750864" y="3856910"/>
              <a:ext cx="105840" cy="1454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177658DE-0CD8-4A3D-B8B1-CE7AD24CD3A5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2742224" y="3848270"/>
                <a:ext cx="1234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925690A0-CB53-4530-81FC-A98B5F7DD6F7}"/>
                  </a:ext>
                </a:extLst>
              </p14:cNvPr>
              <p14:cNvContentPartPr/>
              <p14:nvPr/>
            </p14:nvContentPartPr>
            <p14:xfrm>
              <a:off x="2906384" y="3845390"/>
              <a:ext cx="131040" cy="1670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925690A0-CB53-4530-81FC-A98B5F7DD6F7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2897744" y="3836750"/>
                <a:ext cx="1486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B95A6B55-06DA-41B6-B640-AB93186600C1}"/>
                  </a:ext>
                </a:extLst>
              </p14:cNvPr>
              <p14:cNvContentPartPr/>
              <p14:nvPr/>
            </p14:nvContentPartPr>
            <p14:xfrm>
              <a:off x="3357824" y="3798230"/>
              <a:ext cx="102240" cy="1389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B95A6B55-06DA-41B6-B640-AB93186600C1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3348824" y="3789590"/>
                <a:ext cx="1198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92AA1F25-EDAB-4447-8744-C983B36E164C}"/>
                  </a:ext>
                </a:extLst>
              </p14:cNvPr>
              <p14:cNvContentPartPr/>
              <p14:nvPr/>
            </p14:nvContentPartPr>
            <p14:xfrm>
              <a:off x="3486344" y="3816950"/>
              <a:ext cx="136800" cy="1569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92AA1F25-EDAB-4447-8744-C983B36E164C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3477704" y="3807950"/>
                <a:ext cx="1544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1CA764D9-F746-482E-9C0E-3BAE0980A2AD}"/>
                  </a:ext>
                </a:extLst>
              </p14:cNvPr>
              <p14:cNvContentPartPr/>
              <p14:nvPr/>
            </p14:nvContentPartPr>
            <p14:xfrm>
              <a:off x="3656264" y="3831350"/>
              <a:ext cx="100800" cy="1893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1CA764D9-F746-482E-9C0E-3BAE0980A2AD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3647264" y="3822350"/>
                <a:ext cx="1184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F146C6EF-6817-4565-ACC9-4D7A24C0D6A7}"/>
                  </a:ext>
                </a:extLst>
              </p14:cNvPr>
              <p14:cNvContentPartPr/>
              <p14:nvPr/>
            </p14:nvContentPartPr>
            <p14:xfrm>
              <a:off x="3858584" y="3791030"/>
              <a:ext cx="23400" cy="2505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F146C6EF-6817-4565-ACC9-4D7A24C0D6A7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3849944" y="3782390"/>
                <a:ext cx="4104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FB287B9F-BA1E-432E-9FF8-0802E9EC4280}"/>
                  </a:ext>
                </a:extLst>
              </p14:cNvPr>
              <p14:cNvContentPartPr/>
              <p14:nvPr/>
            </p14:nvContentPartPr>
            <p14:xfrm>
              <a:off x="4257104" y="3846830"/>
              <a:ext cx="352440" cy="676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FB287B9F-BA1E-432E-9FF8-0802E9EC4280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4248104" y="3838190"/>
                <a:ext cx="3700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41BA1A52-3651-4EDC-AB96-276A1827A278}"/>
                  </a:ext>
                </a:extLst>
              </p14:cNvPr>
              <p14:cNvContentPartPr/>
              <p14:nvPr/>
            </p14:nvContentPartPr>
            <p14:xfrm>
              <a:off x="4387064" y="3760430"/>
              <a:ext cx="90360" cy="381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41BA1A52-3651-4EDC-AB96-276A1827A278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4378424" y="3751790"/>
                <a:ext cx="1080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D0DADAD2-9612-43A3-BF5A-9B76099F2737}"/>
                  </a:ext>
                </a:extLst>
              </p14:cNvPr>
              <p14:cNvContentPartPr/>
              <p14:nvPr/>
            </p14:nvContentPartPr>
            <p14:xfrm>
              <a:off x="4488224" y="4019990"/>
              <a:ext cx="46080" cy="396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D0DADAD2-9612-43A3-BF5A-9B76099F2737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4479584" y="4011350"/>
                <a:ext cx="6372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Group 191">
            <a:extLst>
              <a:ext uri="{FF2B5EF4-FFF2-40B4-BE49-F238E27FC236}">
                <a16:creationId xmlns:a16="http://schemas.microsoft.com/office/drawing/2014/main" id="{5B0D8AC1-3586-4498-8104-EF12C243EC43}"/>
              </a:ext>
            </a:extLst>
          </p:cNvPr>
          <p:cNvGrpSpPr/>
          <p:nvPr/>
        </p:nvGrpSpPr>
        <p:grpSpPr>
          <a:xfrm>
            <a:off x="4925624" y="3732350"/>
            <a:ext cx="517680" cy="211320"/>
            <a:chOff x="4925624" y="3732350"/>
            <a:chExt cx="51768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D795F13-E4A6-4AFC-AF40-CCCC0370F2FC}"/>
                    </a:ext>
                  </a:extLst>
                </p14:cNvPr>
                <p14:cNvContentPartPr/>
                <p14:nvPr/>
              </p14:nvContentPartPr>
              <p14:xfrm>
                <a:off x="4925624" y="3732350"/>
                <a:ext cx="86400" cy="1936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D795F13-E4A6-4AFC-AF40-CCCC0370F2F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916984" y="3723710"/>
                  <a:ext cx="104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273213E-201E-4EC4-A935-4385BB9CEEAD}"/>
                    </a:ext>
                  </a:extLst>
                </p14:cNvPr>
                <p14:cNvContentPartPr/>
                <p14:nvPr/>
              </p14:nvContentPartPr>
              <p14:xfrm>
                <a:off x="5037944" y="3799670"/>
                <a:ext cx="117000" cy="1396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273213E-201E-4EC4-A935-4385BB9CEEA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029304" y="3791030"/>
                  <a:ext cx="134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E49E737-FF49-4553-BA4A-E622C0F6B948}"/>
                    </a:ext>
                  </a:extLst>
                </p14:cNvPr>
                <p14:cNvContentPartPr/>
                <p14:nvPr/>
              </p14:nvContentPartPr>
              <p14:xfrm>
                <a:off x="5213984" y="3798230"/>
                <a:ext cx="84240" cy="145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E49E737-FF49-4553-BA4A-E622C0F6B94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204984" y="3789590"/>
                  <a:ext cx="101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7DDE50A-9368-4537-B10C-1F1124BB4B32}"/>
                    </a:ext>
                  </a:extLst>
                </p14:cNvPr>
                <p14:cNvContentPartPr/>
                <p14:nvPr/>
              </p14:nvContentPartPr>
              <p14:xfrm>
                <a:off x="5353664" y="3791030"/>
                <a:ext cx="89640" cy="1461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7DDE50A-9368-4537-B10C-1F1124BB4B3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344664" y="3782390"/>
                  <a:ext cx="10728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2CB1460A-9F44-49B7-A6FE-B28A3CF9F3FC}"/>
              </a:ext>
            </a:extLst>
          </p:cNvPr>
          <p:cNvGrpSpPr/>
          <p:nvPr/>
        </p:nvGrpSpPr>
        <p:grpSpPr>
          <a:xfrm>
            <a:off x="5836784" y="3703910"/>
            <a:ext cx="461880" cy="236160"/>
            <a:chOff x="5836784" y="3703910"/>
            <a:chExt cx="46188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EF362BD-22F0-4FE6-B044-263155E6E6B7}"/>
                    </a:ext>
                  </a:extLst>
                </p14:cNvPr>
                <p14:cNvContentPartPr/>
                <p14:nvPr/>
              </p14:nvContentPartPr>
              <p14:xfrm>
                <a:off x="5836784" y="3703910"/>
                <a:ext cx="15120" cy="2098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EF362BD-22F0-4FE6-B044-263155E6E6B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827784" y="3694910"/>
                  <a:ext cx="32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050B35B-6D64-4220-8A68-BCB0C9945828}"/>
                    </a:ext>
                  </a:extLst>
                </p14:cNvPr>
                <p14:cNvContentPartPr/>
                <p14:nvPr/>
              </p14:nvContentPartPr>
              <p14:xfrm>
                <a:off x="5948024" y="3751790"/>
                <a:ext cx="88560" cy="145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050B35B-6D64-4220-8A68-BCB0C994582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939384" y="3742790"/>
                  <a:ext cx="1062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A752A6D-1D69-4132-9526-E31CBBEC4F31}"/>
                    </a:ext>
                  </a:extLst>
                </p14:cNvPr>
                <p14:cNvContentPartPr/>
                <p14:nvPr/>
              </p14:nvContentPartPr>
              <p14:xfrm>
                <a:off x="6129464" y="3728030"/>
                <a:ext cx="19440" cy="2120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A752A6D-1D69-4132-9526-E31CBBEC4F3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120824" y="3719390"/>
                  <a:ext cx="370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6D3E4C2-20EF-4B2B-BB09-96DF665E8E46}"/>
                    </a:ext>
                  </a:extLst>
                </p14:cNvPr>
                <p14:cNvContentPartPr/>
                <p14:nvPr/>
              </p14:nvContentPartPr>
              <p14:xfrm>
                <a:off x="6212624" y="3748910"/>
                <a:ext cx="86040" cy="179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6D3E4C2-20EF-4B2B-BB09-96DF665E8E4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203984" y="3739910"/>
                  <a:ext cx="103680" cy="19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CC04C031-6DF1-447D-920E-62D6D1286BF5}"/>
                  </a:ext>
                </a:extLst>
              </p14:cNvPr>
              <p14:cNvContentPartPr/>
              <p14:nvPr/>
            </p14:nvContentPartPr>
            <p14:xfrm>
              <a:off x="6900944" y="3789590"/>
              <a:ext cx="251280" cy="2268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CC04C031-6DF1-447D-920E-62D6D1286BF5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6892304" y="3780950"/>
                <a:ext cx="2689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CBFD1505-7811-47D2-BDF1-0F4EDF0D3F15}"/>
                  </a:ext>
                </a:extLst>
              </p14:cNvPr>
              <p14:cNvContentPartPr/>
              <p14:nvPr/>
            </p14:nvContentPartPr>
            <p14:xfrm>
              <a:off x="6900944" y="3934310"/>
              <a:ext cx="278640" cy="5004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CBFD1505-7811-47D2-BDF1-0F4EDF0D3F15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6891944" y="3925310"/>
                <a:ext cx="296280" cy="6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4" name="Group 203">
            <a:extLst>
              <a:ext uri="{FF2B5EF4-FFF2-40B4-BE49-F238E27FC236}">
                <a16:creationId xmlns:a16="http://schemas.microsoft.com/office/drawing/2014/main" id="{8231A004-9834-452E-A0FC-43D8B13EBDFE}"/>
              </a:ext>
            </a:extLst>
          </p:cNvPr>
          <p:cNvGrpSpPr/>
          <p:nvPr/>
        </p:nvGrpSpPr>
        <p:grpSpPr>
          <a:xfrm>
            <a:off x="7789064" y="3609230"/>
            <a:ext cx="694080" cy="271440"/>
            <a:chOff x="7789064" y="3609230"/>
            <a:chExt cx="69408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4BF9C21-C6B7-4C65-B66E-95E1EB3A0C9B}"/>
                    </a:ext>
                  </a:extLst>
                </p14:cNvPr>
                <p14:cNvContentPartPr/>
                <p14:nvPr/>
              </p14:nvContentPartPr>
              <p14:xfrm>
                <a:off x="7789064" y="3670790"/>
                <a:ext cx="122040" cy="2098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4BF9C21-C6B7-4C65-B66E-95E1EB3A0C9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780424" y="3662150"/>
                  <a:ext cx="1396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B5C07FC-3D29-4354-B235-E4F0722DDCB1}"/>
                    </a:ext>
                  </a:extLst>
                </p14:cNvPr>
                <p14:cNvContentPartPr/>
                <p14:nvPr/>
              </p14:nvContentPartPr>
              <p14:xfrm>
                <a:off x="7997504" y="3609230"/>
                <a:ext cx="107640" cy="1720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B5C07FC-3D29-4354-B235-E4F0722DDCB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988504" y="3600590"/>
                  <a:ext cx="125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48A7ED6-1294-4E36-BFB4-96CC3AB0660C}"/>
                    </a:ext>
                  </a:extLst>
                </p14:cNvPr>
                <p14:cNvContentPartPr/>
                <p14:nvPr/>
              </p14:nvContentPartPr>
              <p14:xfrm>
                <a:off x="8144384" y="3625070"/>
                <a:ext cx="117000" cy="1936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48A7ED6-1294-4E36-BFB4-96CC3AB0660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135744" y="3616430"/>
                  <a:ext cx="1346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975E820-3793-4C90-952F-53E4FC6C6AA8}"/>
                    </a:ext>
                  </a:extLst>
                </p14:cNvPr>
                <p14:cNvContentPartPr/>
                <p14:nvPr/>
              </p14:nvContentPartPr>
              <p14:xfrm>
                <a:off x="8351744" y="3669350"/>
                <a:ext cx="131400" cy="1396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975E820-3793-4C90-952F-53E4FC6C6AA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343104" y="3660710"/>
                  <a:ext cx="14904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CDFB97FF-0E2D-46D0-93E8-87C998799F82}"/>
              </a:ext>
            </a:extLst>
          </p:cNvPr>
          <p:cNvGrpSpPr/>
          <p:nvPr/>
        </p:nvGrpSpPr>
        <p:grpSpPr>
          <a:xfrm>
            <a:off x="8672864" y="3629390"/>
            <a:ext cx="626400" cy="166680"/>
            <a:chOff x="8672864" y="3629390"/>
            <a:chExt cx="626400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E202F17-0892-4DDA-9D2F-8EED0E3B665B}"/>
                    </a:ext>
                  </a:extLst>
                </p14:cNvPr>
                <p14:cNvContentPartPr/>
                <p14:nvPr/>
              </p14:nvContentPartPr>
              <p14:xfrm>
                <a:off x="8672864" y="3649550"/>
                <a:ext cx="147240" cy="1342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E202F17-0892-4DDA-9D2F-8EED0E3B665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664224" y="3640550"/>
                  <a:ext cx="164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53DC541-D4FA-4D34-8B9C-86ED499EF762}"/>
                    </a:ext>
                  </a:extLst>
                </p14:cNvPr>
                <p14:cNvContentPartPr/>
                <p14:nvPr/>
              </p14:nvContentPartPr>
              <p14:xfrm>
                <a:off x="8916944" y="3629390"/>
                <a:ext cx="92880" cy="1634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53DC541-D4FA-4D34-8B9C-86ED499EF76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907944" y="3620390"/>
                  <a:ext cx="1105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61220AE-F03F-49F3-941A-E0B446193E84}"/>
                    </a:ext>
                  </a:extLst>
                </p14:cNvPr>
                <p14:cNvContentPartPr/>
                <p14:nvPr/>
              </p14:nvContentPartPr>
              <p14:xfrm>
                <a:off x="9055184" y="3642350"/>
                <a:ext cx="98280" cy="1404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61220AE-F03F-49F3-941A-E0B446193E8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046184" y="3633350"/>
                  <a:ext cx="1159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3E9283A-0C90-4ACC-A8C4-02919D216A35}"/>
                    </a:ext>
                  </a:extLst>
                </p14:cNvPr>
                <p14:cNvContentPartPr/>
                <p14:nvPr/>
              </p14:nvContentPartPr>
              <p14:xfrm>
                <a:off x="9213224" y="3653870"/>
                <a:ext cx="86040" cy="1422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3E9283A-0C90-4ACC-A8C4-02919D216A3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204224" y="3644870"/>
                  <a:ext cx="103680" cy="15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51E23C9F-76AE-4858-9E94-EBEB861470A8}"/>
                  </a:ext>
                </a:extLst>
              </p14:cNvPr>
              <p14:cNvContentPartPr/>
              <p14:nvPr/>
            </p14:nvContentPartPr>
            <p14:xfrm>
              <a:off x="9618584" y="3677990"/>
              <a:ext cx="60120" cy="561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51E23C9F-76AE-4858-9E94-EBEB861470A8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9609584" y="3669350"/>
                <a:ext cx="7776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C2FDAB33-BB6A-4CB0-B29C-AA458022008F}"/>
                  </a:ext>
                </a:extLst>
              </p14:cNvPr>
              <p14:cNvContentPartPr/>
              <p14:nvPr/>
            </p14:nvContentPartPr>
            <p14:xfrm>
              <a:off x="9906224" y="3649910"/>
              <a:ext cx="73080" cy="529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C2FDAB33-BB6A-4CB0-B29C-AA458022008F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9897584" y="3640910"/>
                <a:ext cx="907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767FA6B5-0E0A-4601-B142-AEB112C200F8}"/>
                  </a:ext>
                </a:extLst>
              </p14:cNvPr>
              <p14:cNvContentPartPr/>
              <p14:nvPr/>
            </p14:nvContentPartPr>
            <p14:xfrm>
              <a:off x="10166864" y="3669350"/>
              <a:ext cx="42840" cy="345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767FA6B5-0E0A-4601-B142-AEB112C200F8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10157864" y="3660710"/>
                <a:ext cx="6048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Group 212">
            <a:extLst>
              <a:ext uri="{FF2B5EF4-FFF2-40B4-BE49-F238E27FC236}">
                <a16:creationId xmlns:a16="http://schemas.microsoft.com/office/drawing/2014/main" id="{CF160A25-387B-45CE-8C9B-C46D9EC2D494}"/>
              </a:ext>
            </a:extLst>
          </p:cNvPr>
          <p:cNvGrpSpPr/>
          <p:nvPr/>
        </p:nvGrpSpPr>
        <p:grpSpPr>
          <a:xfrm>
            <a:off x="10476824" y="3532190"/>
            <a:ext cx="675000" cy="192600"/>
            <a:chOff x="10476824" y="3532190"/>
            <a:chExt cx="675000" cy="19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8E44B78-F4E6-4FF4-9A6C-18CB6D5C2456}"/>
                    </a:ext>
                  </a:extLst>
                </p14:cNvPr>
                <p14:cNvContentPartPr/>
                <p14:nvPr/>
              </p14:nvContentPartPr>
              <p14:xfrm>
                <a:off x="10476824" y="3532190"/>
                <a:ext cx="147600" cy="1706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8E44B78-F4E6-4FF4-9A6C-18CB6D5C245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468184" y="3523190"/>
                  <a:ext cx="1652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C730CA5-80F6-448B-B954-B890016603AF}"/>
                    </a:ext>
                  </a:extLst>
                </p14:cNvPr>
                <p14:cNvContentPartPr/>
                <p14:nvPr/>
              </p14:nvContentPartPr>
              <p14:xfrm>
                <a:off x="10685984" y="3568910"/>
                <a:ext cx="121680" cy="1371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C730CA5-80F6-448B-B954-B890016603A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676984" y="3560270"/>
                  <a:ext cx="1393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4C95D56-B6BA-44FB-B98E-03789FB61471}"/>
                    </a:ext>
                  </a:extLst>
                </p14:cNvPr>
                <p14:cNvContentPartPr/>
                <p14:nvPr/>
              </p14:nvContentPartPr>
              <p14:xfrm>
                <a:off x="10881104" y="3566390"/>
                <a:ext cx="108720" cy="1382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4C95D56-B6BA-44FB-B98E-03789FB6147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872104" y="3557750"/>
                  <a:ext cx="1263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9B43011-98CA-4288-B6E8-AD096A00DA62}"/>
                    </a:ext>
                  </a:extLst>
                </p14:cNvPr>
                <p14:cNvContentPartPr/>
                <p14:nvPr/>
              </p14:nvContentPartPr>
              <p14:xfrm>
                <a:off x="11070464" y="3567830"/>
                <a:ext cx="81360" cy="1569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9B43011-98CA-4288-B6E8-AD096A00DA6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061464" y="3559190"/>
                  <a:ext cx="9900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4183CEA-DF3B-440C-A8B5-9FCC3624C961}"/>
              </a:ext>
            </a:extLst>
          </p:cNvPr>
          <p:cNvGrpSpPr/>
          <p:nvPr/>
        </p:nvGrpSpPr>
        <p:grpSpPr>
          <a:xfrm>
            <a:off x="11295104" y="3540110"/>
            <a:ext cx="500760" cy="293400"/>
            <a:chOff x="11295104" y="3540110"/>
            <a:chExt cx="50076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8AC9E0A-DEC4-408C-93EF-D672DEB9B792}"/>
                    </a:ext>
                  </a:extLst>
                </p14:cNvPr>
                <p14:cNvContentPartPr/>
                <p14:nvPr/>
              </p14:nvContentPartPr>
              <p14:xfrm>
                <a:off x="11295104" y="3557750"/>
                <a:ext cx="106200" cy="1267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8AC9E0A-DEC4-408C-93EF-D672DEB9B79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286464" y="3549110"/>
                  <a:ext cx="1238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DF62F6C-B41E-427B-8D69-7B616371636D}"/>
                    </a:ext>
                  </a:extLst>
                </p14:cNvPr>
                <p14:cNvContentPartPr/>
                <p14:nvPr/>
              </p14:nvContentPartPr>
              <p14:xfrm>
                <a:off x="11446664" y="3550910"/>
                <a:ext cx="81720" cy="1148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DF62F6C-B41E-427B-8D69-7B616371636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437664" y="3541910"/>
                  <a:ext cx="99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0C02E37-095A-4A92-81FE-50B5690C7C74}"/>
                    </a:ext>
                  </a:extLst>
                </p14:cNvPr>
                <p14:cNvContentPartPr/>
                <p14:nvPr/>
              </p14:nvContentPartPr>
              <p14:xfrm>
                <a:off x="11570504" y="3550550"/>
                <a:ext cx="104760" cy="1278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0C02E37-095A-4A92-81FE-50B5690C7C7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561504" y="3541910"/>
                  <a:ext cx="1224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404A2C2-F12D-414A-8B7D-4D3BAB67EB94}"/>
                    </a:ext>
                  </a:extLst>
                </p14:cNvPr>
                <p14:cNvContentPartPr/>
                <p14:nvPr/>
              </p14:nvContentPartPr>
              <p14:xfrm>
                <a:off x="11739704" y="3540110"/>
                <a:ext cx="56160" cy="2934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404A2C2-F12D-414A-8B7D-4D3BAB67EB9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731064" y="3531470"/>
                  <a:ext cx="7380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03915463-697C-497D-B82A-C58F59113F1B}"/>
              </a:ext>
            </a:extLst>
          </p:cNvPr>
          <p:cNvGrpSpPr/>
          <p:nvPr/>
        </p:nvGrpSpPr>
        <p:grpSpPr>
          <a:xfrm>
            <a:off x="7807784" y="4067510"/>
            <a:ext cx="1448640" cy="533880"/>
            <a:chOff x="7807784" y="4067510"/>
            <a:chExt cx="1448640" cy="53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24ADF66-A017-49EF-A65A-B127873F40AC}"/>
                    </a:ext>
                  </a:extLst>
                </p14:cNvPr>
                <p14:cNvContentPartPr/>
                <p14:nvPr/>
              </p14:nvContentPartPr>
              <p14:xfrm>
                <a:off x="7807784" y="4067510"/>
                <a:ext cx="1448640" cy="53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24ADF66-A017-49EF-A65A-B127873F40A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798784" y="4058870"/>
                  <a:ext cx="1466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833A7E3-BCF3-4B8A-9AD7-F6B40F2D356B}"/>
                    </a:ext>
                  </a:extLst>
                </p14:cNvPr>
                <p14:cNvContentPartPr/>
                <p14:nvPr/>
              </p14:nvContentPartPr>
              <p14:xfrm>
                <a:off x="8120624" y="4077230"/>
                <a:ext cx="711360" cy="4032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833A7E3-BCF3-4B8A-9AD7-F6B40F2D356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111624" y="4068590"/>
                  <a:ext cx="7290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20784B6-E499-4B0C-A388-3A676D806909}"/>
                    </a:ext>
                  </a:extLst>
                </p14:cNvPr>
                <p14:cNvContentPartPr/>
                <p14:nvPr/>
              </p14:nvContentPartPr>
              <p14:xfrm>
                <a:off x="8023424" y="4376390"/>
                <a:ext cx="175320" cy="2250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20784B6-E499-4B0C-A388-3A676D80690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014784" y="4367750"/>
                  <a:ext cx="19296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1E181F59-0993-4745-AE6E-4CB99125668D}"/>
              </a:ext>
            </a:extLst>
          </p:cNvPr>
          <p:cNvGrpSpPr/>
          <p:nvPr/>
        </p:nvGrpSpPr>
        <p:grpSpPr>
          <a:xfrm>
            <a:off x="6353024" y="4436510"/>
            <a:ext cx="879120" cy="439920"/>
            <a:chOff x="6353024" y="4436510"/>
            <a:chExt cx="87912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178FBAF-8B1E-4D1B-A02D-3637430232D1}"/>
                    </a:ext>
                  </a:extLst>
                </p14:cNvPr>
                <p14:cNvContentPartPr/>
                <p14:nvPr/>
              </p14:nvContentPartPr>
              <p14:xfrm>
                <a:off x="6353024" y="4463870"/>
                <a:ext cx="203040" cy="2793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178FBAF-8B1E-4D1B-A02D-3637430232D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344024" y="4454870"/>
                  <a:ext cx="2206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CBFCB27-1B90-4288-960F-CDDAEB7F4A01}"/>
                    </a:ext>
                  </a:extLst>
                </p14:cNvPr>
                <p14:cNvContentPartPr/>
                <p14:nvPr/>
              </p14:nvContentPartPr>
              <p14:xfrm>
                <a:off x="6659024" y="4576910"/>
                <a:ext cx="173520" cy="604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CBFCB27-1B90-4288-960F-CDDAEB7F4A0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650384" y="4567910"/>
                  <a:ext cx="1911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F2EBCAC-2B15-4DDF-9672-EED70C59E94F}"/>
                    </a:ext>
                  </a:extLst>
                </p14:cNvPr>
                <p14:cNvContentPartPr/>
                <p14:nvPr/>
              </p14:nvContentPartPr>
              <p14:xfrm>
                <a:off x="6766664" y="4436510"/>
                <a:ext cx="15480" cy="2980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F2EBCAC-2B15-4DDF-9672-EED70C59E94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757664" y="4427870"/>
                  <a:ext cx="331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2256E27-13D6-453B-AB9A-007D3BF4D128}"/>
                    </a:ext>
                  </a:extLst>
                </p14:cNvPr>
                <p14:cNvContentPartPr/>
                <p14:nvPr/>
              </p14:nvContentPartPr>
              <p14:xfrm>
                <a:off x="6894464" y="4572230"/>
                <a:ext cx="109440" cy="939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2256E27-13D6-453B-AB9A-007D3BF4D12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885464" y="4563590"/>
                  <a:ext cx="127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1993C94-5852-4139-B081-3BE69775B776}"/>
                    </a:ext>
                  </a:extLst>
                </p14:cNvPr>
                <p14:cNvContentPartPr/>
                <p14:nvPr/>
              </p14:nvContentPartPr>
              <p14:xfrm>
                <a:off x="7071224" y="4482590"/>
                <a:ext cx="160920" cy="3938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1993C94-5852-4139-B081-3BE69775B77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062224" y="4473950"/>
                  <a:ext cx="178560" cy="41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A69C35A-F880-4F74-857B-859A19E84FD1}"/>
              </a:ext>
            </a:extLst>
          </p:cNvPr>
          <p:cNvGrpSpPr/>
          <p:nvPr/>
        </p:nvGrpSpPr>
        <p:grpSpPr>
          <a:xfrm>
            <a:off x="1365224" y="5011790"/>
            <a:ext cx="624240" cy="291960"/>
            <a:chOff x="1365224" y="5011790"/>
            <a:chExt cx="62424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56D500E-B774-43E9-B8A6-CD1003DB14D0}"/>
                    </a:ext>
                  </a:extLst>
                </p14:cNvPr>
                <p14:cNvContentPartPr/>
                <p14:nvPr/>
              </p14:nvContentPartPr>
              <p14:xfrm>
                <a:off x="1365224" y="5052110"/>
                <a:ext cx="95760" cy="181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56D500E-B774-43E9-B8A6-CD1003DB14D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356224" y="5043110"/>
                  <a:ext cx="113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FB1A292-93C6-4CEE-B8B2-AAC14356ABA3}"/>
                    </a:ext>
                  </a:extLst>
                </p14:cNvPr>
                <p14:cNvContentPartPr/>
                <p14:nvPr/>
              </p14:nvContentPartPr>
              <p14:xfrm>
                <a:off x="1563584" y="5046350"/>
                <a:ext cx="220320" cy="1994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FB1A292-93C6-4CEE-B8B2-AAC14356ABA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54584" y="5037350"/>
                  <a:ext cx="2379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2847D2A-82A5-4D13-BA41-8F823D1F8C53}"/>
                    </a:ext>
                  </a:extLst>
                </p14:cNvPr>
                <p14:cNvContentPartPr/>
                <p14:nvPr/>
              </p14:nvContentPartPr>
              <p14:xfrm>
                <a:off x="1829264" y="5011790"/>
                <a:ext cx="160200" cy="2919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2847D2A-82A5-4D13-BA41-8F823D1F8C5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820624" y="5003150"/>
                  <a:ext cx="177840" cy="30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B1F43D07-EA54-4013-AF47-CE39D7076B38}"/>
              </a:ext>
            </a:extLst>
          </p:cNvPr>
          <p:cNvGrpSpPr/>
          <p:nvPr/>
        </p:nvGrpSpPr>
        <p:grpSpPr>
          <a:xfrm>
            <a:off x="2129864" y="4976150"/>
            <a:ext cx="546480" cy="302040"/>
            <a:chOff x="2129864" y="4976150"/>
            <a:chExt cx="54648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AE05AC8-3AE0-492D-93DB-B1407D4F7964}"/>
                    </a:ext>
                  </a:extLst>
                </p14:cNvPr>
                <p14:cNvContentPartPr/>
                <p14:nvPr/>
              </p14:nvContentPartPr>
              <p14:xfrm>
                <a:off x="2129864" y="5087030"/>
                <a:ext cx="216000" cy="367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AE05AC8-3AE0-492D-93DB-B1407D4F796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121224" y="5078390"/>
                  <a:ext cx="2336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EB501A1-CF7C-4A17-BF1E-192A1F6E6739}"/>
                    </a:ext>
                  </a:extLst>
                </p14:cNvPr>
                <p14:cNvContentPartPr/>
                <p14:nvPr/>
              </p14:nvContentPartPr>
              <p14:xfrm>
                <a:off x="2215544" y="4976150"/>
                <a:ext cx="32400" cy="633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EB501A1-CF7C-4A17-BF1E-192A1F6E673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206904" y="4967510"/>
                  <a:ext cx="500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0A9693B-96EA-4539-949F-A3753AECF0CC}"/>
                    </a:ext>
                  </a:extLst>
                </p14:cNvPr>
                <p14:cNvContentPartPr/>
                <p14:nvPr/>
              </p14:nvContentPartPr>
              <p14:xfrm>
                <a:off x="2223824" y="5220950"/>
                <a:ext cx="39600" cy="572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0A9693B-96EA-4539-949F-A3753AECF0C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214824" y="5211950"/>
                  <a:ext cx="572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573D337-99F6-490A-A0F2-5F15C18ACE58}"/>
                    </a:ext>
                  </a:extLst>
                </p14:cNvPr>
                <p14:cNvContentPartPr/>
                <p14:nvPr/>
              </p14:nvContentPartPr>
              <p14:xfrm>
                <a:off x="2460704" y="5056430"/>
                <a:ext cx="12960" cy="1332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573D337-99F6-490A-A0F2-5F15C18ACE5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452064" y="5047790"/>
                  <a:ext cx="306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CEE11CD-BCD9-48C1-87F1-A12444D0DC63}"/>
                    </a:ext>
                  </a:extLst>
                </p14:cNvPr>
                <p14:cNvContentPartPr/>
                <p14:nvPr/>
              </p14:nvContentPartPr>
              <p14:xfrm>
                <a:off x="2575184" y="5063630"/>
                <a:ext cx="101160" cy="1414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CEE11CD-BCD9-48C1-87F1-A12444D0DC6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566184" y="5054630"/>
                  <a:ext cx="118800" cy="15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3DE527AC-C634-4D27-974A-0EF72EF1DDEC}"/>
                  </a:ext>
                </a:extLst>
              </p14:cNvPr>
              <p14:cNvContentPartPr/>
              <p14:nvPr/>
            </p14:nvContentPartPr>
            <p14:xfrm>
              <a:off x="2965064" y="5043470"/>
              <a:ext cx="195120" cy="1440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3DE527AC-C634-4D27-974A-0EF72EF1DDEC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2956424" y="5034470"/>
                <a:ext cx="2127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F4FCAE14-22FC-4E68-B4DC-81008F8B927C}"/>
                  </a:ext>
                </a:extLst>
              </p14:cNvPr>
              <p14:cNvContentPartPr/>
              <p14:nvPr/>
            </p14:nvContentPartPr>
            <p14:xfrm>
              <a:off x="2973704" y="5173790"/>
              <a:ext cx="206280" cy="309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F4FCAE14-22FC-4E68-B4DC-81008F8B927C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2965064" y="5164790"/>
                <a:ext cx="223920" cy="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7" name="Group 246">
            <a:extLst>
              <a:ext uri="{FF2B5EF4-FFF2-40B4-BE49-F238E27FC236}">
                <a16:creationId xmlns:a16="http://schemas.microsoft.com/office/drawing/2014/main" id="{AE42AA31-7EBB-4748-A292-5AB98F95B71F}"/>
              </a:ext>
            </a:extLst>
          </p:cNvPr>
          <p:cNvGrpSpPr/>
          <p:nvPr/>
        </p:nvGrpSpPr>
        <p:grpSpPr>
          <a:xfrm>
            <a:off x="3496064" y="5036270"/>
            <a:ext cx="729000" cy="222840"/>
            <a:chOff x="3496064" y="5036270"/>
            <a:chExt cx="72900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33A2A14-0C9B-493D-B147-B0AD8F0C3C7F}"/>
                    </a:ext>
                  </a:extLst>
                </p14:cNvPr>
                <p14:cNvContentPartPr/>
                <p14:nvPr/>
              </p14:nvContentPartPr>
              <p14:xfrm>
                <a:off x="3496064" y="5036270"/>
                <a:ext cx="39960" cy="2001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33A2A14-0C9B-493D-B147-B0AD8F0C3C7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487064" y="5027630"/>
                  <a:ext cx="576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8AD3F28-0510-45B1-97DE-F6E9762081D1}"/>
                    </a:ext>
                  </a:extLst>
                </p14:cNvPr>
                <p14:cNvContentPartPr/>
                <p14:nvPr/>
              </p14:nvContentPartPr>
              <p14:xfrm>
                <a:off x="3624944" y="5045990"/>
                <a:ext cx="160920" cy="1602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8AD3F28-0510-45B1-97DE-F6E9762081D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615944" y="5037350"/>
                  <a:ext cx="1785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ADA65E1-7DAD-4D75-B1A6-3D6581DA95B5}"/>
                    </a:ext>
                  </a:extLst>
                </p14:cNvPr>
                <p14:cNvContentPartPr/>
                <p14:nvPr/>
              </p14:nvContentPartPr>
              <p14:xfrm>
                <a:off x="3901064" y="5226710"/>
                <a:ext cx="33480" cy="316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ADA65E1-7DAD-4D75-B1A6-3D6581DA95B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892424" y="5217710"/>
                  <a:ext cx="511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A2C2E84-E437-48C3-A25B-6146BCA36C4B}"/>
                    </a:ext>
                  </a:extLst>
                </p14:cNvPr>
                <p14:cNvContentPartPr/>
                <p14:nvPr/>
              </p14:nvContentPartPr>
              <p14:xfrm>
                <a:off x="4032104" y="5226710"/>
                <a:ext cx="37080" cy="277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A2C2E84-E437-48C3-A25B-6146BCA36C4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023104" y="5217710"/>
                  <a:ext cx="547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1D5F5EB-322A-4051-A2D9-7FE336601276}"/>
                    </a:ext>
                  </a:extLst>
                </p14:cNvPr>
                <p14:cNvContentPartPr/>
                <p14:nvPr/>
              </p14:nvContentPartPr>
              <p14:xfrm>
                <a:off x="4182224" y="5231030"/>
                <a:ext cx="42840" cy="280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1D5F5EB-322A-4051-A2D9-7FE33660127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173584" y="5222030"/>
                  <a:ext cx="60480" cy="4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5998E57D-C8B5-48AD-A262-310F533D8DF8}"/>
                  </a:ext>
                </a:extLst>
              </p14:cNvPr>
              <p14:cNvContentPartPr/>
              <p14:nvPr/>
            </p14:nvContentPartPr>
            <p14:xfrm>
              <a:off x="4424504" y="5049950"/>
              <a:ext cx="189720" cy="26352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5998E57D-C8B5-48AD-A262-310F533D8DF8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4415504" y="5041310"/>
                <a:ext cx="20736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6" name="Group 265">
            <a:extLst>
              <a:ext uri="{FF2B5EF4-FFF2-40B4-BE49-F238E27FC236}">
                <a16:creationId xmlns:a16="http://schemas.microsoft.com/office/drawing/2014/main" id="{4A2D4D37-A269-4F39-9410-FD71AE99D945}"/>
              </a:ext>
            </a:extLst>
          </p:cNvPr>
          <p:cNvGrpSpPr/>
          <p:nvPr/>
        </p:nvGrpSpPr>
        <p:grpSpPr>
          <a:xfrm>
            <a:off x="1479344" y="5470070"/>
            <a:ext cx="299520" cy="183240"/>
            <a:chOff x="1479344" y="5470070"/>
            <a:chExt cx="299520" cy="1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6333FE8-7395-42F0-A862-9E540444F4E6}"/>
                    </a:ext>
                  </a:extLst>
                </p14:cNvPr>
                <p14:cNvContentPartPr/>
                <p14:nvPr/>
              </p14:nvContentPartPr>
              <p14:xfrm>
                <a:off x="1479344" y="5492750"/>
                <a:ext cx="20880" cy="1605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6333FE8-7395-42F0-A862-9E540444F4E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470704" y="5484110"/>
                  <a:ext cx="385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724BC5D-4BD4-4A48-BDC7-56679B0E8FBC}"/>
                    </a:ext>
                  </a:extLst>
                </p14:cNvPr>
                <p14:cNvContentPartPr/>
                <p14:nvPr/>
              </p14:nvContentPartPr>
              <p14:xfrm>
                <a:off x="1627304" y="5470070"/>
                <a:ext cx="151560" cy="1807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724BC5D-4BD4-4A48-BDC7-56679B0E8FB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618664" y="5461070"/>
                  <a:ext cx="16920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E8511EEF-4A7A-495C-A73B-166F353CEF50}"/>
              </a:ext>
            </a:extLst>
          </p:cNvPr>
          <p:cNvGrpSpPr/>
          <p:nvPr/>
        </p:nvGrpSpPr>
        <p:grpSpPr>
          <a:xfrm>
            <a:off x="2161904" y="5399870"/>
            <a:ext cx="126000" cy="119160"/>
            <a:chOff x="2161904" y="5399870"/>
            <a:chExt cx="126000" cy="11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23C1F86-81FE-4604-AF4A-9D770A866BC0}"/>
                    </a:ext>
                  </a:extLst>
                </p14:cNvPr>
                <p14:cNvContentPartPr/>
                <p14:nvPr/>
              </p14:nvContentPartPr>
              <p14:xfrm>
                <a:off x="2161904" y="5492750"/>
                <a:ext cx="106920" cy="262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23C1F86-81FE-4604-AF4A-9D770A866BC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152904" y="5484110"/>
                  <a:ext cx="124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D866234-8783-46EA-9610-61D06C5C3DD1}"/>
                    </a:ext>
                  </a:extLst>
                </p14:cNvPr>
                <p14:cNvContentPartPr/>
                <p14:nvPr/>
              </p14:nvContentPartPr>
              <p14:xfrm>
                <a:off x="2257304" y="5399870"/>
                <a:ext cx="30600" cy="518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D866234-8783-46EA-9610-61D06C5C3DD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248304" y="5390870"/>
                  <a:ext cx="4824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ED3B1640-898A-4AE4-93D7-D916FE80B6B4}"/>
                  </a:ext>
                </a:extLst>
              </p14:cNvPr>
              <p14:cNvContentPartPr/>
              <p14:nvPr/>
            </p14:nvContentPartPr>
            <p14:xfrm>
              <a:off x="2287544" y="5631710"/>
              <a:ext cx="32040" cy="777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ED3B1640-898A-4AE4-93D7-D916FE80B6B4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2278544" y="5622710"/>
                <a:ext cx="49680" cy="9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4" name="Group 263">
            <a:extLst>
              <a:ext uri="{FF2B5EF4-FFF2-40B4-BE49-F238E27FC236}">
                <a16:creationId xmlns:a16="http://schemas.microsoft.com/office/drawing/2014/main" id="{B5C8EF93-730B-4754-99B6-78D3CF55C193}"/>
              </a:ext>
            </a:extLst>
          </p:cNvPr>
          <p:cNvGrpSpPr/>
          <p:nvPr/>
        </p:nvGrpSpPr>
        <p:grpSpPr>
          <a:xfrm>
            <a:off x="2465024" y="5472590"/>
            <a:ext cx="192240" cy="178560"/>
            <a:chOff x="2465024" y="5472590"/>
            <a:chExt cx="19224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D0DB937-F630-4A7D-A382-65CC72FFC325}"/>
                    </a:ext>
                  </a:extLst>
                </p14:cNvPr>
                <p14:cNvContentPartPr/>
                <p14:nvPr/>
              </p14:nvContentPartPr>
              <p14:xfrm>
                <a:off x="2465024" y="5472590"/>
                <a:ext cx="16920" cy="1605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D0DB937-F630-4A7D-A382-65CC72FFC32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456384" y="5463950"/>
                  <a:ext cx="34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3A3C5E8-9C33-453D-901C-799D5E83BB82}"/>
                    </a:ext>
                  </a:extLst>
                </p14:cNvPr>
                <p14:cNvContentPartPr/>
                <p14:nvPr/>
              </p14:nvContentPartPr>
              <p14:xfrm>
                <a:off x="2595704" y="5518670"/>
                <a:ext cx="61560" cy="1324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3A3C5E8-9C33-453D-901C-799D5E83BB8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586704" y="5509670"/>
                  <a:ext cx="79200" cy="15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1E728FD9-B35D-40B9-AFB4-9EF137567148}"/>
                  </a:ext>
                </a:extLst>
              </p14:cNvPr>
              <p14:cNvContentPartPr/>
              <p14:nvPr/>
            </p14:nvContentPartPr>
            <p14:xfrm>
              <a:off x="2945624" y="5495270"/>
              <a:ext cx="167400" cy="1656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1E728FD9-B35D-40B9-AFB4-9EF137567148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2936984" y="5486270"/>
                <a:ext cx="1850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6388D72F-22B1-4D8E-803D-A816C5EC5F2D}"/>
                  </a:ext>
                </a:extLst>
              </p14:cNvPr>
              <p14:cNvContentPartPr/>
              <p14:nvPr/>
            </p14:nvContentPartPr>
            <p14:xfrm>
              <a:off x="2980184" y="5602910"/>
              <a:ext cx="193320" cy="3024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6388D72F-22B1-4D8E-803D-A816C5EC5F2D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2971184" y="5594270"/>
                <a:ext cx="2109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DEBDD421-FCA5-4FF2-A6EF-ADFED9908A2A}"/>
                  </a:ext>
                </a:extLst>
              </p14:cNvPr>
              <p14:cNvContentPartPr/>
              <p14:nvPr/>
            </p14:nvContentPartPr>
            <p14:xfrm>
              <a:off x="3568064" y="5428310"/>
              <a:ext cx="21600" cy="2005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DEBDD421-FCA5-4FF2-A6EF-ADFED9908A2A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3559424" y="5419670"/>
                <a:ext cx="39240" cy="21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1F2E131-DB1D-4960-AD0F-6B8C05FADB48}"/>
              </a:ext>
            </a:extLst>
          </p:cNvPr>
          <p:cNvGrpSpPr/>
          <p:nvPr/>
        </p:nvGrpSpPr>
        <p:grpSpPr>
          <a:xfrm>
            <a:off x="3830864" y="5571590"/>
            <a:ext cx="353880" cy="68760"/>
            <a:chOff x="3830864" y="5571590"/>
            <a:chExt cx="353880" cy="6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231CB78-4AAB-4234-B4B7-8C8AD2AD7C3E}"/>
                    </a:ext>
                  </a:extLst>
                </p14:cNvPr>
                <p14:cNvContentPartPr/>
                <p14:nvPr/>
              </p14:nvContentPartPr>
              <p14:xfrm>
                <a:off x="3830864" y="5600030"/>
                <a:ext cx="33120" cy="352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231CB78-4AAB-4234-B4B7-8C8AD2AD7C3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822224" y="5591390"/>
                  <a:ext cx="50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D254347-7E92-4ED1-98D4-C7F45D6470EB}"/>
                    </a:ext>
                  </a:extLst>
                </p14:cNvPr>
                <p14:cNvContentPartPr/>
                <p14:nvPr/>
              </p14:nvContentPartPr>
              <p14:xfrm>
                <a:off x="3998984" y="5571590"/>
                <a:ext cx="27000" cy="417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D254347-7E92-4ED1-98D4-C7F45D6470E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989984" y="5562590"/>
                  <a:ext cx="44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59EA6CC-73B5-42AC-AA6B-35447F8EE1F8}"/>
                    </a:ext>
                  </a:extLst>
                </p14:cNvPr>
                <p14:cNvContentPartPr/>
                <p14:nvPr/>
              </p14:nvContentPartPr>
              <p14:xfrm>
                <a:off x="4162424" y="5578790"/>
                <a:ext cx="22320" cy="615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59EA6CC-73B5-42AC-AA6B-35447F8EE1F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153784" y="5570150"/>
                  <a:ext cx="3996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C89A1D7-AEEE-4865-A08C-C18F991E4A7F}"/>
                  </a:ext>
                </a:extLst>
              </p14:cNvPr>
              <p14:cNvContentPartPr/>
              <p14:nvPr/>
            </p14:nvContentPartPr>
            <p14:xfrm>
              <a:off x="4488224" y="5487710"/>
              <a:ext cx="172080" cy="2030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C89A1D7-AEEE-4865-A08C-C18F991E4A7F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4479224" y="5478710"/>
                <a:ext cx="1897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2B57F90D-F4A8-4AAA-98C2-1A042643E11B}"/>
                  </a:ext>
                </a:extLst>
              </p14:cNvPr>
              <p14:cNvContentPartPr/>
              <p14:nvPr/>
            </p14:nvContentPartPr>
            <p14:xfrm>
              <a:off x="1651424" y="5934830"/>
              <a:ext cx="57600" cy="1756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2B57F90D-F4A8-4AAA-98C2-1A042643E11B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1642424" y="5926190"/>
                <a:ext cx="75240" cy="19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1" name="Group 280">
            <a:extLst>
              <a:ext uri="{FF2B5EF4-FFF2-40B4-BE49-F238E27FC236}">
                <a16:creationId xmlns:a16="http://schemas.microsoft.com/office/drawing/2014/main" id="{A0D269F8-1483-4A94-ACA7-063E1AA0DB7F}"/>
              </a:ext>
            </a:extLst>
          </p:cNvPr>
          <p:cNvGrpSpPr/>
          <p:nvPr/>
        </p:nvGrpSpPr>
        <p:grpSpPr>
          <a:xfrm>
            <a:off x="2089544" y="5920790"/>
            <a:ext cx="188640" cy="132120"/>
            <a:chOff x="2089544" y="5920790"/>
            <a:chExt cx="188640" cy="1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03A4C4E-A860-4880-9CF6-24BAE0880043}"/>
                    </a:ext>
                  </a:extLst>
                </p14:cNvPr>
                <p14:cNvContentPartPr/>
                <p14:nvPr/>
              </p14:nvContentPartPr>
              <p14:xfrm>
                <a:off x="2089544" y="6036710"/>
                <a:ext cx="188640" cy="162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03A4C4E-A860-4880-9CF6-24BAE088004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080904" y="6028070"/>
                  <a:ext cx="206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8D34952-38FB-4EB5-B8BB-2722D27F701E}"/>
                    </a:ext>
                  </a:extLst>
                </p14:cNvPr>
                <p14:cNvContentPartPr/>
                <p14:nvPr/>
              </p14:nvContentPartPr>
              <p14:xfrm>
                <a:off x="2178824" y="5920790"/>
                <a:ext cx="54720" cy="489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8D34952-38FB-4EB5-B8BB-2722D27F701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169824" y="5911790"/>
                  <a:ext cx="72360" cy="6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1215A4CA-BBAE-4EF4-BFA8-D2F02BBBDA80}"/>
                  </a:ext>
                </a:extLst>
              </p14:cNvPr>
              <p14:cNvContentPartPr/>
              <p14:nvPr/>
            </p14:nvContentPartPr>
            <p14:xfrm>
              <a:off x="2165144" y="6162710"/>
              <a:ext cx="65520" cy="6624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1215A4CA-BBAE-4EF4-BFA8-D2F02BBBDA80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2156504" y="6153710"/>
                <a:ext cx="831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E0B1E191-CEAE-4D8A-91E2-3E627BF8FA6A}"/>
                  </a:ext>
                </a:extLst>
              </p14:cNvPr>
              <p14:cNvContentPartPr/>
              <p14:nvPr/>
            </p14:nvContentPartPr>
            <p14:xfrm>
              <a:off x="2478344" y="5998190"/>
              <a:ext cx="24120" cy="12564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E0B1E191-CEAE-4D8A-91E2-3E627BF8FA6A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2469344" y="5989190"/>
                <a:ext cx="417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C853EFBC-F682-4716-A9A2-762EC4EBED72}"/>
                  </a:ext>
                </a:extLst>
              </p14:cNvPr>
              <p14:cNvContentPartPr/>
              <p14:nvPr/>
            </p14:nvContentPartPr>
            <p14:xfrm>
              <a:off x="2656184" y="5981630"/>
              <a:ext cx="86400" cy="11268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C853EFBC-F682-4716-A9A2-762EC4EBED72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2647544" y="5972630"/>
                <a:ext cx="1040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B549C51D-08C8-475F-9973-2D5F16027524}"/>
                  </a:ext>
                </a:extLst>
              </p14:cNvPr>
              <p14:cNvContentPartPr/>
              <p14:nvPr/>
            </p14:nvContentPartPr>
            <p14:xfrm>
              <a:off x="3071984" y="5992070"/>
              <a:ext cx="171360" cy="900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B549C51D-08C8-475F-9973-2D5F16027524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3063344" y="5983430"/>
                <a:ext cx="1890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E80879D3-13F0-45C6-898B-68AE93EB5C01}"/>
                  </a:ext>
                </a:extLst>
              </p14:cNvPr>
              <p14:cNvContentPartPr/>
              <p14:nvPr/>
            </p14:nvContentPartPr>
            <p14:xfrm>
              <a:off x="3119144" y="6105470"/>
              <a:ext cx="164160" cy="2124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E80879D3-13F0-45C6-898B-68AE93EB5C01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3110504" y="6096470"/>
                <a:ext cx="1818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AE8002F3-A8B1-47E4-88C3-CC33038DFC81}"/>
                  </a:ext>
                </a:extLst>
              </p14:cNvPr>
              <p14:cNvContentPartPr/>
              <p14:nvPr/>
            </p14:nvContentPartPr>
            <p14:xfrm>
              <a:off x="3542144" y="5985230"/>
              <a:ext cx="141120" cy="15300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AE8002F3-A8B1-47E4-88C3-CC33038DFC81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3533144" y="5976230"/>
                <a:ext cx="158760" cy="17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0" name="Group 279">
            <a:extLst>
              <a:ext uri="{FF2B5EF4-FFF2-40B4-BE49-F238E27FC236}">
                <a16:creationId xmlns:a16="http://schemas.microsoft.com/office/drawing/2014/main" id="{5B99BFAA-3CA6-4A0B-892F-EBF377462C74}"/>
              </a:ext>
            </a:extLst>
          </p:cNvPr>
          <p:cNvGrpSpPr/>
          <p:nvPr/>
        </p:nvGrpSpPr>
        <p:grpSpPr>
          <a:xfrm>
            <a:off x="3885224" y="6048230"/>
            <a:ext cx="394920" cy="58680"/>
            <a:chOff x="3885224" y="6048230"/>
            <a:chExt cx="394920" cy="5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EC82110-ED23-421A-B761-E16632C88191}"/>
                    </a:ext>
                  </a:extLst>
                </p14:cNvPr>
                <p14:cNvContentPartPr/>
                <p14:nvPr/>
              </p14:nvContentPartPr>
              <p14:xfrm>
                <a:off x="3885224" y="6079550"/>
                <a:ext cx="48240" cy="219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EC82110-ED23-421A-B761-E16632C8819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876584" y="6070910"/>
                  <a:ext cx="65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80D97EB-9853-48C3-BD4E-A8302242C8F6}"/>
                    </a:ext>
                  </a:extLst>
                </p14:cNvPr>
                <p14:cNvContentPartPr/>
                <p14:nvPr/>
              </p14:nvContentPartPr>
              <p14:xfrm>
                <a:off x="4046144" y="6072350"/>
                <a:ext cx="33840" cy="345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80D97EB-9853-48C3-BD4E-A8302242C8F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037504" y="6063710"/>
                  <a:ext cx="51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4F58878-FFE3-4A78-B00F-3896C09E2D62}"/>
                    </a:ext>
                  </a:extLst>
                </p14:cNvPr>
                <p14:cNvContentPartPr/>
                <p14:nvPr/>
              </p14:nvContentPartPr>
              <p14:xfrm>
                <a:off x="4211744" y="6048230"/>
                <a:ext cx="68400" cy="532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4F58878-FFE3-4A78-B00F-3896C09E2D6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202744" y="6039590"/>
                  <a:ext cx="86040" cy="7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2177005F-6EA8-41AA-9EBA-B1A7D37F58CE}"/>
                  </a:ext>
                </a:extLst>
              </p14:cNvPr>
              <p14:cNvContentPartPr/>
              <p14:nvPr/>
            </p14:nvContentPartPr>
            <p14:xfrm>
              <a:off x="4599824" y="5970830"/>
              <a:ext cx="38160" cy="2052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2177005F-6EA8-41AA-9EBA-B1A7D37F58CE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4591184" y="5962190"/>
                <a:ext cx="5580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E20B8D7C-4C42-4004-A475-CF4E81944643}"/>
                  </a:ext>
                </a:extLst>
              </p14:cNvPr>
              <p14:cNvContentPartPr/>
              <p14:nvPr/>
            </p14:nvContentPartPr>
            <p14:xfrm>
              <a:off x="4854344" y="5120870"/>
              <a:ext cx="295920" cy="99756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E20B8D7C-4C42-4004-A475-CF4E81944643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4845704" y="5112230"/>
                <a:ext cx="313560" cy="101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Group 290">
            <a:extLst>
              <a:ext uri="{FF2B5EF4-FFF2-40B4-BE49-F238E27FC236}">
                <a16:creationId xmlns:a16="http://schemas.microsoft.com/office/drawing/2014/main" id="{75E04327-12E4-46C4-B9EE-C7BFE4E64AE1}"/>
              </a:ext>
            </a:extLst>
          </p:cNvPr>
          <p:cNvGrpSpPr/>
          <p:nvPr/>
        </p:nvGrpSpPr>
        <p:grpSpPr>
          <a:xfrm>
            <a:off x="2314544" y="2613470"/>
            <a:ext cx="545760" cy="242280"/>
            <a:chOff x="2314544" y="2613470"/>
            <a:chExt cx="545760" cy="24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4533138-4701-4008-BA66-606C36777AE9}"/>
                    </a:ext>
                  </a:extLst>
                </p14:cNvPr>
                <p14:cNvContentPartPr/>
                <p14:nvPr/>
              </p14:nvContentPartPr>
              <p14:xfrm>
                <a:off x="2314544" y="2669630"/>
                <a:ext cx="136440" cy="1328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4533138-4701-4008-BA66-606C36777AE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305904" y="2660630"/>
                  <a:ext cx="154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E0A25434-C36D-45CC-8D17-572095430CAA}"/>
                    </a:ext>
                  </a:extLst>
                </p14:cNvPr>
                <p14:cNvContentPartPr/>
                <p14:nvPr/>
              </p14:nvContentPartPr>
              <p14:xfrm>
                <a:off x="2411744" y="2613470"/>
                <a:ext cx="12240" cy="2390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E0A25434-C36D-45CC-8D17-572095430CA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402744" y="2604830"/>
                  <a:ext cx="298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DF1F278-3C7D-47A5-BB53-0D3BBF265353}"/>
                    </a:ext>
                  </a:extLst>
                </p14:cNvPr>
                <p14:cNvContentPartPr/>
                <p14:nvPr/>
              </p14:nvContentPartPr>
              <p14:xfrm>
                <a:off x="2573744" y="2660270"/>
                <a:ext cx="105480" cy="1112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DF1F278-3C7D-47A5-BB53-0D3BBF26535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565104" y="2651630"/>
                  <a:ext cx="1231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BEF08F3-EE76-4A1A-8E24-13462ED2D786}"/>
                    </a:ext>
                  </a:extLst>
                </p14:cNvPr>
                <p14:cNvContentPartPr/>
                <p14:nvPr/>
              </p14:nvContentPartPr>
              <p14:xfrm>
                <a:off x="2707304" y="2619590"/>
                <a:ext cx="152640" cy="2361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BEF08F3-EE76-4A1A-8E24-13462ED2D78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698304" y="2610590"/>
                  <a:ext cx="1702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92939FB0-762D-42B5-A000-A2CED1328085}"/>
                    </a:ext>
                  </a:extLst>
                </p14:cNvPr>
                <p14:cNvContentPartPr/>
                <p14:nvPr/>
              </p14:nvContentPartPr>
              <p14:xfrm>
                <a:off x="2759504" y="2762150"/>
                <a:ext cx="100800" cy="61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92939FB0-762D-42B5-A000-A2CED132808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750504" y="2753150"/>
                  <a:ext cx="11844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2DECC477-77EC-4CAA-B0E8-F78992D062FC}"/>
              </a:ext>
            </a:extLst>
          </p:cNvPr>
          <p:cNvGrpSpPr/>
          <p:nvPr/>
        </p:nvGrpSpPr>
        <p:grpSpPr>
          <a:xfrm>
            <a:off x="3020864" y="2752070"/>
            <a:ext cx="146160" cy="110520"/>
            <a:chOff x="3020864" y="2752070"/>
            <a:chExt cx="146160" cy="11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2E3899C-7A2B-49E6-BE46-FC4FC75952AC}"/>
                    </a:ext>
                  </a:extLst>
                </p14:cNvPr>
                <p14:cNvContentPartPr/>
                <p14:nvPr/>
              </p14:nvContentPartPr>
              <p14:xfrm>
                <a:off x="3049304" y="2752070"/>
                <a:ext cx="103680" cy="176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2E3899C-7A2B-49E6-BE46-FC4FC75952A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040304" y="2743070"/>
                  <a:ext cx="121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983222D-F09B-4053-8644-0DA28B395971}"/>
                    </a:ext>
                  </a:extLst>
                </p14:cNvPr>
                <p14:cNvContentPartPr/>
                <p14:nvPr/>
              </p14:nvContentPartPr>
              <p14:xfrm>
                <a:off x="3020864" y="2847830"/>
                <a:ext cx="146160" cy="147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983222D-F09B-4053-8644-0DA28B39597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012224" y="2839190"/>
                  <a:ext cx="16380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D9D28C18-563C-4084-85E7-FC603C3FEA21}"/>
              </a:ext>
            </a:extLst>
          </p:cNvPr>
          <p:cNvGrpSpPr/>
          <p:nvPr/>
        </p:nvGrpSpPr>
        <p:grpSpPr>
          <a:xfrm>
            <a:off x="4728344" y="2646230"/>
            <a:ext cx="779760" cy="259200"/>
            <a:chOff x="4728344" y="2646230"/>
            <a:chExt cx="77976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283057D-F4DC-443D-8BB0-01A5207C5D19}"/>
                    </a:ext>
                  </a:extLst>
                </p14:cNvPr>
                <p14:cNvContentPartPr/>
                <p14:nvPr/>
              </p14:nvContentPartPr>
              <p14:xfrm>
                <a:off x="4728344" y="2704910"/>
                <a:ext cx="101160" cy="1422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283057D-F4DC-443D-8BB0-01A5207C5D1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719704" y="2695910"/>
                  <a:ext cx="1188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072167A-5A11-4AF2-AB10-956AD4BFFDFA}"/>
                    </a:ext>
                  </a:extLst>
                </p14:cNvPr>
                <p14:cNvContentPartPr/>
                <p14:nvPr/>
              </p14:nvContentPartPr>
              <p14:xfrm>
                <a:off x="4795304" y="2646230"/>
                <a:ext cx="11160" cy="2592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072167A-5A11-4AF2-AB10-956AD4BFFDF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786304" y="2637590"/>
                  <a:ext cx="288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BAD31C9-7FF0-46CE-98BA-2F5275A552D3}"/>
                    </a:ext>
                  </a:extLst>
                </p14:cNvPr>
                <p14:cNvContentPartPr/>
                <p14:nvPr/>
              </p14:nvContentPartPr>
              <p14:xfrm>
                <a:off x="4884944" y="2694830"/>
                <a:ext cx="91800" cy="1594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BAD31C9-7FF0-46CE-98BA-2F5275A552D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876304" y="2685830"/>
                  <a:ext cx="109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9BCA16D-C821-4DBE-BC86-BBD1B0C9619D}"/>
                    </a:ext>
                  </a:extLst>
                </p14:cNvPr>
                <p14:cNvContentPartPr/>
                <p14:nvPr/>
              </p14:nvContentPartPr>
              <p14:xfrm>
                <a:off x="5024264" y="2657750"/>
                <a:ext cx="133920" cy="2019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9BCA16D-C821-4DBE-BC86-BBD1B0C9619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015264" y="2648750"/>
                  <a:ext cx="1515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3E42807E-D390-43A5-812D-AC5F3780E03E}"/>
                    </a:ext>
                  </a:extLst>
                </p14:cNvPr>
                <p14:cNvContentPartPr/>
                <p14:nvPr/>
              </p14:nvContentPartPr>
              <p14:xfrm>
                <a:off x="5072864" y="2752070"/>
                <a:ext cx="99360" cy="118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3E42807E-D390-43A5-812D-AC5F3780E03E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064224" y="2743070"/>
                  <a:ext cx="1170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DE59700-6FDB-4677-B420-4553BA8F20DD}"/>
                    </a:ext>
                  </a:extLst>
                </p14:cNvPr>
                <p14:cNvContentPartPr/>
                <p14:nvPr/>
              </p14:nvContentPartPr>
              <p14:xfrm>
                <a:off x="5318384" y="2714990"/>
                <a:ext cx="159480" cy="133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DE59700-6FDB-4677-B420-4553BA8F20D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309744" y="2705990"/>
                  <a:ext cx="1771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7C0BCE20-3F41-43C8-81BE-867343807F79}"/>
                    </a:ext>
                  </a:extLst>
                </p14:cNvPr>
                <p14:cNvContentPartPr/>
                <p14:nvPr/>
              </p14:nvContentPartPr>
              <p14:xfrm>
                <a:off x="5349704" y="2786270"/>
                <a:ext cx="158400" cy="190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7C0BCE20-3F41-43C8-81BE-867343807F7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341064" y="2777630"/>
                  <a:ext cx="17604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94C71AF2-0CB6-4335-BC9A-410F38D356A7}"/>
              </a:ext>
            </a:extLst>
          </p:cNvPr>
          <p:cNvGrpSpPr/>
          <p:nvPr/>
        </p:nvGrpSpPr>
        <p:grpSpPr>
          <a:xfrm>
            <a:off x="7574864" y="2634710"/>
            <a:ext cx="477720" cy="239400"/>
            <a:chOff x="7574864" y="2634710"/>
            <a:chExt cx="47772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8F1BA8DB-8E9E-47E3-8C48-1B69FC28F189}"/>
                    </a:ext>
                  </a:extLst>
                </p14:cNvPr>
                <p14:cNvContentPartPr/>
                <p14:nvPr/>
              </p14:nvContentPartPr>
              <p14:xfrm>
                <a:off x="7574864" y="2660270"/>
                <a:ext cx="134280" cy="1684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8F1BA8DB-8E9E-47E3-8C48-1B69FC28F18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565864" y="2651630"/>
                  <a:ext cx="151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CAFBCCC-2EA0-4A58-BB6E-0C7DC41A7805}"/>
                    </a:ext>
                  </a:extLst>
                </p14:cNvPr>
                <p14:cNvContentPartPr/>
                <p14:nvPr/>
              </p14:nvContentPartPr>
              <p14:xfrm>
                <a:off x="7634624" y="2634710"/>
                <a:ext cx="16920" cy="2394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CAFBCCC-2EA0-4A58-BB6E-0C7DC41A7805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625984" y="2625710"/>
                  <a:ext cx="345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599457BD-4814-459B-B181-3BD90E49EDA4}"/>
                    </a:ext>
                  </a:extLst>
                </p14:cNvPr>
                <p14:cNvContentPartPr/>
                <p14:nvPr/>
              </p14:nvContentPartPr>
              <p14:xfrm>
                <a:off x="7806344" y="2697710"/>
                <a:ext cx="127800" cy="1195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599457BD-4814-459B-B181-3BD90E49EDA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797344" y="2688710"/>
                  <a:ext cx="1454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F2B924E-9B74-4637-9587-6BB0929D4482}"/>
                    </a:ext>
                  </a:extLst>
                </p14:cNvPr>
                <p14:cNvContentPartPr/>
                <p14:nvPr/>
              </p14:nvContentPartPr>
              <p14:xfrm>
                <a:off x="7994624" y="2670350"/>
                <a:ext cx="57960" cy="1933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F2B924E-9B74-4637-9587-6BB0929D448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985624" y="2661710"/>
                  <a:ext cx="7560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042FBAC7-BEBD-4AC5-A8DF-1E414BCE4968}"/>
              </a:ext>
            </a:extLst>
          </p:cNvPr>
          <p:cNvGrpSpPr/>
          <p:nvPr/>
        </p:nvGrpSpPr>
        <p:grpSpPr>
          <a:xfrm>
            <a:off x="8218544" y="2723270"/>
            <a:ext cx="178920" cy="105120"/>
            <a:chOff x="8218544" y="2723270"/>
            <a:chExt cx="178920" cy="10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9E22C21-7D92-41A0-81E8-FB820D0D40C2}"/>
                    </a:ext>
                  </a:extLst>
                </p14:cNvPr>
                <p14:cNvContentPartPr/>
                <p14:nvPr/>
              </p14:nvContentPartPr>
              <p14:xfrm>
                <a:off x="8227184" y="2723270"/>
                <a:ext cx="146520" cy="100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9E22C21-7D92-41A0-81E8-FB820D0D40C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218184" y="2714630"/>
                  <a:ext cx="164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974A681-7BA7-40D2-AD74-0925B3048D72}"/>
                    </a:ext>
                  </a:extLst>
                </p14:cNvPr>
                <p14:cNvContentPartPr/>
                <p14:nvPr/>
              </p14:nvContentPartPr>
              <p14:xfrm>
                <a:off x="8218544" y="2816510"/>
                <a:ext cx="178920" cy="118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974A681-7BA7-40D2-AD74-0925B3048D72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209904" y="2807510"/>
                  <a:ext cx="19656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AF34CB15-E55D-49FD-A08C-BC6834625E5F}"/>
                  </a:ext>
                </a:extLst>
              </p14:cNvPr>
              <p14:cNvContentPartPr/>
              <p14:nvPr/>
            </p14:nvContentPartPr>
            <p14:xfrm>
              <a:off x="8572064" y="2690510"/>
              <a:ext cx="25920" cy="1749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AF34CB15-E55D-49FD-A08C-BC6834625E5F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8563424" y="2681510"/>
                <a:ext cx="43560" cy="19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8" name="Group 317">
            <a:extLst>
              <a:ext uri="{FF2B5EF4-FFF2-40B4-BE49-F238E27FC236}">
                <a16:creationId xmlns:a16="http://schemas.microsoft.com/office/drawing/2014/main" id="{AC493239-BF72-4E4B-BB54-9374556C849B}"/>
              </a:ext>
            </a:extLst>
          </p:cNvPr>
          <p:cNvGrpSpPr/>
          <p:nvPr/>
        </p:nvGrpSpPr>
        <p:grpSpPr>
          <a:xfrm>
            <a:off x="10214744" y="2673230"/>
            <a:ext cx="385920" cy="315360"/>
            <a:chOff x="10214744" y="2673230"/>
            <a:chExt cx="38592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84F450B-959E-47E4-9262-84AD3789C3E7}"/>
                    </a:ext>
                  </a:extLst>
                </p14:cNvPr>
                <p14:cNvContentPartPr/>
                <p14:nvPr/>
              </p14:nvContentPartPr>
              <p14:xfrm>
                <a:off x="10214744" y="2743430"/>
                <a:ext cx="105480" cy="1728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84F450B-959E-47E4-9262-84AD3789C3E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206104" y="2734790"/>
                  <a:ext cx="1231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764742A-A144-4FF6-A8E4-AC258166D568}"/>
                    </a:ext>
                  </a:extLst>
                </p14:cNvPr>
                <p14:cNvContentPartPr/>
                <p14:nvPr/>
              </p14:nvContentPartPr>
              <p14:xfrm>
                <a:off x="10250384" y="2673230"/>
                <a:ext cx="11160" cy="3153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764742A-A144-4FF6-A8E4-AC258166D568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241384" y="2664590"/>
                  <a:ext cx="288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54C3220-34F2-4D17-9824-C764DF5FADED}"/>
                    </a:ext>
                  </a:extLst>
                </p14:cNvPr>
                <p14:cNvContentPartPr/>
                <p14:nvPr/>
              </p14:nvContentPartPr>
              <p14:xfrm>
                <a:off x="10375304" y="2752070"/>
                <a:ext cx="76680" cy="1292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54C3220-34F2-4D17-9824-C764DF5FADE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366664" y="2743070"/>
                  <a:ext cx="94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10E2F7C5-301F-47F4-A0DF-7C5936E67A5E}"/>
                    </a:ext>
                  </a:extLst>
                </p14:cNvPr>
                <p14:cNvContentPartPr/>
                <p14:nvPr/>
              </p14:nvContentPartPr>
              <p14:xfrm>
                <a:off x="10495904" y="2763590"/>
                <a:ext cx="104760" cy="1209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10E2F7C5-301F-47F4-A0DF-7C5936E67A5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486904" y="2754590"/>
                  <a:ext cx="122400" cy="1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E3680A28-A2DD-4CBF-918E-C5D2AAEAB15B}"/>
                  </a:ext>
                </a:extLst>
              </p14:cNvPr>
              <p14:cNvContentPartPr/>
              <p14:nvPr/>
            </p14:nvContentPartPr>
            <p14:xfrm>
              <a:off x="10844744" y="2768270"/>
              <a:ext cx="231120" cy="864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E3680A28-A2DD-4CBF-918E-C5D2AAEAB15B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10835744" y="2759270"/>
                <a:ext cx="2487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2545EB29-37BB-4D87-90CF-2B4267942A61}"/>
                  </a:ext>
                </a:extLst>
              </p14:cNvPr>
              <p14:cNvContentPartPr/>
              <p14:nvPr/>
            </p14:nvContentPartPr>
            <p14:xfrm>
              <a:off x="10923584" y="2860790"/>
              <a:ext cx="178920" cy="1188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2545EB29-37BB-4D87-90CF-2B4267942A61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10914944" y="2852150"/>
                <a:ext cx="19656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388E0649-2A93-4AC1-8C10-EECD1AD486E9}"/>
                  </a:ext>
                </a:extLst>
              </p14:cNvPr>
              <p14:cNvContentPartPr/>
              <p14:nvPr/>
            </p14:nvContentPartPr>
            <p14:xfrm>
              <a:off x="11390504" y="2735870"/>
              <a:ext cx="179640" cy="16092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388E0649-2A93-4AC1-8C10-EECD1AD486E9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11381504" y="2726870"/>
                <a:ext cx="197280" cy="17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7" name="Group 326">
            <a:extLst>
              <a:ext uri="{FF2B5EF4-FFF2-40B4-BE49-F238E27FC236}">
                <a16:creationId xmlns:a16="http://schemas.microsoft.com/office/drawing/2014/main" id="{1E688611-38BC-42E6-AF04-01856D9ADBE2}"/>
              </a:ext>
            </a:extLst>
          </p:cNvPr>
          <p:cNvGrpSpPr/>
          <p:nvPr/>
        </p:nvGrpSpPr>
        <p:grpSpPr>
          <a:xfrm>
            <a:off x="2543504" y="4176230"/>
            <a:ext cx="505440" cy="226440"/>
            <a:chOff x="2543504" y="4176230"/>
            <a:chExt cx="50544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9B7C6EB8-5FF1-44D4-AA12-3B4DCBBF6295}"/>
                    </a:ext>
                  </a:extLst>
                </p14:cNvPr>
                <p14:cNvContentPartPr/>
                <p14:nvPr/>
              </p14:nvContentPartPr>
              <p14:xfrm>
                <a:off x="2543504" y="4264790"/>
                <a:ext cx="120960" cy="928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9B7C6EB8-5FF1-44D4-AA12-3B4DCBBF6295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534504" y="4256150"/>
                  <a:ext cx="138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1C39E18-D202-4ED8-8E15-F0D6A9F5D517}"/>
                    </a:ext>
                  </a:extLst>
                </p14:cNvPr>
                <p14:cNvContentPartPr/>
                <p14:nvPr/>
              </p14:nvContentPartPr>
              <p14:xfrm>
                <a:off x="2613344" y="4176230"/>
                <a:ext cx="35280" cy="2264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1C39E18-D202-4ED8-8E15-F0D6A9F5D517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604704" y="4167230"/>
                  <a:ext cx="529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2894506A-1620-408C-B939-FE3639DB5EB6}"/>
                    </a:ext>
                  </a:extLst>
                </p14:cNvPr>
                <p14:cNvContentPartPr/>
                <p14:nvPr/>
              </p14:nvContentPartPr>
              <p14:xfrm>
                <a:off x="2772464" y="4242830"/>
                <a:ext cx="141840" cy="1386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2894506A-1620-408C-B939-FE3639DB5EB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763824" y="4233830"/>
                  <a:ext cx="159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7D09A9CA-67CA-400B-92B6-78C749D16603}"/>
                    </a:ext>
                  </a:extLst>
                </p14:cNvPr>
                <p14:cNvContentPartPr/>
                <p14:nvPr/>
              </p14:nvContentPartPr>
              <p14:xfrm>
                <a:off x="3020504" y="4208990"/>
                <a:ext cx="28440" cy="1720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7D09A9CA-67CA-400B-92B6-78C749D16603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011864" y="4200350"/>
                  <a:ext cx="4608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57E4A706-DCB3-4883-8317-BC5F5DB87F8F}"/>
              </a:ext>
            </a:extLst>
          </p:cNvPr>
          <p:cNvGrpSpPr/>
          <p:nvPr/>
        </p:nvGrpSpPr>
        <p:grpSpPr>
          <a:xfrm>
            <a:off x="3230384" y="4277750"/>
            <a:ext cx="232560" cy="79560"/>
            <a:chOff x="3230384" y="4277750"/>
            <a:chExt cx="232560" cy="7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F2F61B3-AF73-4654-976E-1BE5B28831B4}"/>
                    </a:ext>
                  </a:extLst>
                </p14:cNvPr>
                <p14:cNvContentPartPr/>
                <p14:nvPr/>
              </p14:nvContentPartPr>
              <p14:xfrm>
                <a:off x="3230384" y="4277750"/>
                <a:ext cx="149760" cy="118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F2F61B3-AF73-4654-976E-1BE5B28831B4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221744" y="4268750"/>
                  <a:ext cx="1674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03228978-F31C-44CF-B139-F4BB73E5DFC5}"/>
                    </a:ext>
                  </a:extLst>
                </p14:cNvPr>
                <p14:cNvContentPartPr/>
                <p14:nvPr/>
              </p14:nvContentPartPr>
              <p14:xfrm>
                <a:off x="3275024" y="4342190"/>
                <a:ext cx="187920" cy="151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03228978-F31C-44CF-B139-F4BB73E5DFC5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266024" y="4333190"/>
                  <a:ext cx="205560" cy="3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0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BA0CAC41-8F20-4EC2-869F-C448326510BF}"/>
                  </a:ext>
                </a:extLst>
              </p14:cNvPr>
              <p14:cNvContentPartPr/>
              <p14:nvPr/>
            </p14:nvContentPartPr>
            <p14:xfrm>
              <a:off x="3693344" y="4274870"/>
              <a:ext cx="17280" cy="14724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BA0CAC41-8F20-4EC2-869F-C448326510BF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3684344" y="4265870"/>
                <a:ext cx="34920" cy="16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3" name="Group 332">
            <a:extLst>
              <a:ext uri="{FF2B5EF4-FFF2-40B4-BE49-F238E27FC236}">
                <a16:creationId xmlns:a16="http://schemas.microsoft.com/office/drawing/2014/main" id="{2AEF6B5F-7553-4B22-BA35-CEE5EC463273}"/>
              </a:ext>
            </a:extLst>
          </p:cNvPr>
          <p:cNvGrpSpPr/>
          <p:nvPr/>
        </p:nvGrpSpPr>
        <p:grpSpPr>
          <a:xfrm>
            <a:off x="4809344" y="4222310"/>
            <a:ext cx="433440" cy="243360"/>
            <a:chOff x="4809344" y="4222310"/>
            <a:chExt cx="43344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AACBB058-3606-4502-B7F1-EF6CA8EC5A05}"/>
                    </a:ext>
                  </a:extLst>
                </p14:cNvPr>
                <p14:cNvContentPartPr/>
                <p14:nvPr/>
              </p14:nvContentPartPr>
              <p14:xfrm>
                <a:off x="4809344" y="4280630"/>
                <a:ext cx="151560" cy="1677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AACBB058-3606-4502-B7F1-EF6CA8EC5A05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800344" y="4271630"/>
                  <a:ext cx="1692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4FE79211-8189-41C6-AF7A-D4D7C625FE50}"/>
                    </a:ext>
                  </a:extLst>
                </p14:cNvPr>
                <p14:cNvContentPartPr/>
                <p14:nvPr/>
              </p14:nvContentPartPr>
              <p14:xfrm>
                <a:off x="4850744" y="4240670"/>
                <a:ext cx="21600" cy="2250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4FE79211-8189-41C6-AF7A-D4D7C625FE5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842104" y="4232030"/>
                  <a:ext cx="392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1808C12B-08FC-446B-AF0D-5B2B481203C5}"/>
                    </a:ext>
                  </a:extLst>
                </p14:cNvPr>
                <p14:cNvContentPartPr/>
                <p14:nvPr/>
              </p14:nvContentPartPr>
              <p14:xfrm>
                <a:off x="4982864" y="4309070"/>
                <a:ext cx="67680" cy="1450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1808C12B-08FC-446B-AF0D-5B2B481203C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973864" y="4300430"/>
                  <a:ext cx="85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1EFB81B5-D14A-467F-A71A-C717291BE7F2}"/>
                    </a:ext>
                  </a:extLst>
                </p14:cNvPr>
                <p14:cNvContentPartPr/>
                <p14:nvPr/>
              </p14:nvContentPartPr>
              <p14:xfrm>
                <a:off x="5118224" y="4222310"/>
                <a:ext cx="124560" cy="2246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1EFB81B5-D14A-467F-A71A-C717291BE7F2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109224" y="4213310"/>
                  <a:ext cx="1422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D9B0D7D6-C37A-464B-9191-C80EBD1F03D6}"/>
                    </a:ext>
                  </a:extLst>
                </p14:cNvPr>
                <p14:cNvContentPartPr/>
                <p14:nvPr/>
              </p14:nvContentPartPr>
              <p14:xfrm>
                <a:off x="5129024" y="4359470"/>
                <a:ext cx="94680" cy="291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D9B0D7D6-C37A-464B-9191-C80EBD1F03D6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120024" y="4350470"/>
                  <a:ext cx="11232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23635952-44D4-497D-B64D-86672ED76CF6}"/>
              </a:ext>
            </a:extLst>
          </p:cNvPr>
          <p:cNvGrpSpPr/>
          <p:nvPr/>
        </p:nvGrpSpPr>
        <p:grpSpPr>
          <a:xfrm>
            <a:off x="5445104" y="4327790"/>
            <a:ext cx="204480" cy="81000"/>
            <a:chOff x="5445104" y="4327790"/>
            <a:chExt cx="204480" cy="8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E206438-9EAE-4FFF-89B0-9037AB8C8D7B}"/>
                    </a:ext>
                  </a:extLst>
                </p14:cNvPr>
                <p14:cNvContentPartPr/>
                <p14:nvPr/>
              </p14:nvContentPartPr>
              <p14:xfrm>
                <a:off x="5475704" y="4327790"/>
                <a:ext cx="118080" cy="176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E206438-9EAE-4FFF-89B0-9037AB8C8D7B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467064" y="4319150"/>
                  <a:ext cx="135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04D333F0-E82C-4248-814E-1F760B3CB5E4}"/>
                    </a:ext>
                  </a:extLst>
                </p14:cNvPr>
                <p14:cNvContentPartPr/>
                <p14:nvPr/>
              </p14:nvContentPartPr>
              <p14:xfrm>
                <a:off x="5445104" y="4397990"/>
                <a:ext cx="204480" cy="108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04D333F0-E82C-4248-814E-1F760B3CB5E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436464" y="4388990"/>
                  <a:ext cx="22212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01C45607-2C6C-41C5-A8AB-8C6CCCA7ECB3}"/>
              </a:ext>
            </a:extLst>
          </p:cNvPr>
          <p:cNvGrpSpPr/>
          <p:nvPr/>
        </p:nvGrpSpPr>
        <p:grpSpPr>
          <a:xfrm>
            <a:off x="5851184" y="4303670"/>
            <a:ext cx="249840" cy="155520"/>
            <a:chOff x="5851184" y="4303670"/>
            <a:chExt cx="249840" cy="15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3C943DA4-D86F-4388-824F-EA846F216812}"/>
                    </a:ext>
                  </a:extLst>
                </p14:cNvPr>
                <p14:cNvContentPartPr/>
                <p14:nvPr/>
              </p14:nvContentPartPr>
              <p14:xfrm>
                <a:off x="5851184" y="4313030"/>
                <a:ext cx="43200" cy="1296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3C943DA4-D86F-4388-824F-EA846F216812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842544" y="4304030"/>
                  <a:ext cx="60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2036912A-17EB-4987-8A81-1B4F09F7DA04}"/>
                    </a:ext>
                  </a:extLst>
                </p14:cNvPr>
                <p14:cNvContentPartPr/>
                <p14:nvPr/>
              </p14:nvContentPartPr>
              <p14:xfrm>
                <a:off x="5961344" y="4303670"/>
                <a:ext cx="139680" cy="1555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2036912A-17EB-4987-8A81-1B4F09F7DA04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952344" y="4294670"/>
                  <a:ext cx="15732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9C5BE6D2-3227-4FD7-8F05-8436BE51C0C0}"/>
              </a:ext>
            </a:extLst>
          </p:cNvPr>
          <p:cNvGrpSpPr/>
          <p:nvPr/>
        </p:nvGrpSpPr>
        <p:grpSpPr>
          <a:xfrm>
            <a:off x="8888504" y="4296830"/>
            <a:ext cx="749880" cy="218160"/>
            <a:chOff x="8888504" y="4296830"/>
            <a:chExt cx="74988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943F3224-24CC-4BED-9D0A-77EB5D8157D1}"/>
                    </a:ext>
                  </a:extLst>
                </p14:cNvPr>
                <p14:cNvContentPartPr/>
                <p14:nvPr/>
              </p14:nvContentPartPr>
              <p14:xfrm>
                <a:off x="8888504" y="4332470"/>
                <a:ext cx="137160" cy="1278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943F3224-24CC-4BED-9D0A-77EB5D8157D1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879864" y="4323830"/>
                  <a:ext cx="154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957D21ED-F92A-4182-88D2-DEF9E48EF0A5}"/>
                    </a:ext>
                  </a:extLst>
                </p14:cNvPr>
                <p14:cNvContentPartPr/>
                <p14:nvPr/>
              </p14:nvContentPartPr>
              <p14:xfrm>
                <a:off x="8950784" y="4296830"/>
                <a:ext cx="13320" cy="2181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957D21ED-F92A-4182-88D2-DEF9E48EF0A5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941784" y="4287830"/>
                  <a:ext cx="309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30E80535-0EE8-41EE-BA26-AB1345187492}"/>
                    </a:ext>
                  </a:extLst>
                </p14:cNvPr>
                <p14:cNvContentPartPr/>
                <p14:nvPr/>
              </p14:nvContentPartPr>
              <p14:xfrm>
                <a:off x="9050144" y="4367750"/>
                <a:ext cx="70200" cy="932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30E80535-0EE8-41EE-BA26-AB1345187492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041504" y="4359110"/>
                  <a:ext cx="87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28C81224-16D4-4CE0-B033-51A22B19499C}"/>
                    </a:ext>
                  </a:extLst>
                </p14:cNvPr>
                <p14:cNvContentPartPr/>
                <p14:nvPr/>
              </p14:nvContentPartPr>
              <p14:xfrm>
                <a:off x="9136544" y="4358030"/>
                <a:ext cx="60840" cy="1033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28C81224-16D4-4CE0-B033-51A22B19499C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127904" y="4349030"/>
                  <a:ext cx="78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61D99E86-148C-4636-ACCE-7A1E20B97D83}"/>
                    </a:ext>
                  </a:extLst>
                </p14:cNvPr>
                <p14:cNvContentPartPr/>
                <p14:nvPr/>
              </p14:nvContentPartPr>
              <p14:xfrm>
                <a:off x="9338504" y="4356590"/>
                <a:ext cx="92520" cy="118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61D99E86-148C-4636-ACCE-7A1E20B97D83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329864" y="4347590"/>
                  <a:ext cx="1101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3CB25AB-C7C6-4623-8249-4E1D2FF61FF9}"/>
                    </a:ext>
                  </a:extLst>
                </p14:cNvPr>
                <p14:cNvContentPartPr/>
                <p14:nvPr/>
              </p14:nvContentPartPr>
              <p14:xfrm>
                <a:off x="9338504" y="4415270"/>
                <a:ext cx="95760" cy="79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3CB25AB-C7C6-4623-8249-4E1D2FF61FF9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329864" y="4406270"/>
                  <a:ext cx="1134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CB0B5BF9-57B5-479F-9D92-C3DA730D6EF6}"/>
                    </a:ext>
                  </a:extLst>
                </p14:cNvPr>
                <p14:cNvContentPartPr/>
                <p14:nvPr/>
              </p14:nvContentPartPr>
              <p14:xfrm>
                <a:off x="9537584" y="4336790"/>
                <a:ext cx="100800" cy="1062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CB0B5BF9-57B5-479F-9D92-C3DA730D6EF6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528584" y="4327790"/>
                  <a:ext cx="11844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F5A9E762-79BA-4C2A-86F9-14CA6523214D}"/>
              </a:ext>
            </a:extLst>
          </p:cNvPr>
          <p:cNvGrpSpPr/>
          <p:nvPr/>
        </p:nvGrpSpPr>
        <p:grpSpPr>
          <a:xfrm>
            <a:off x="10480424" y="4219070"/>
            <a:ext cx="471240" cy="193320"/>
            <a:chOff x="10480424" y="4219070"/>
            <a:chExt cx="47124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0484E5EF-95B2-4E31-8848-04103D8CD0F1}"/>
                    </a:ext>
                  </a:extLst>
                </p14:cNvPr>
                <p14:cNvContentPartPr/>
                <p14:nvPr/>
              </p14:nvContentPartPr>
              <p14:xfrm>
                <a:off x="10480424" y="4248950"/>
                <a:ext cx="192960" cy="1177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0484E5EF-95B2-4E31-8848-04103D8CD0F1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0471784" y="4240310"/>
                  <a:ext cx="2106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7D1626C5-4D8D-4BB6-95E9-FC5CD7B870AC}"/>
                    </a:ext>
                  </a:extLst>
                </p14:cNvPr>
                <p14:cNvContentPartPr/>
                <p14:nvPr/>
              </p14:nvContentPartPr>
              <p14:xfrm>
                <a:off x="10541264" y="4219070"/>
                <a:ext cx="27000" cy="1933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7D1626C5-4D8D-4BB6-95E9-FC5CD7B870AC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532264" y="4210430"/>
                  <a:ext cx="446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1073AA89-5B6A-4FCE-8FEA-6AF321C5FD0B}"/>
                    </a:ext>
                  </a:extLst>
                </p14:cNvPr>
                <p14:cNvContentPartPr/>
                <p14:nvPr/>
              </p14:nvContentPartPr>
              <p14:xfrm>
                <a:off x="10699304" y="4266230"/>
                <a:ext cx="113760" cy="921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1073AA89-5B6A-4FCE-8FEA-6AF321C5FD0B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690664" y="4257590"/>
                  <a:ext cx="131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D8D106EF-E6CE-4399-B9B8-F5B2DFAECE29}"/>
                    </a:ext>
                  </a:extLst>
                </p14:cNvPr>
                <p14:cNvContentPartPr/>
                <p14:nvPr/>
              </p14:nvContentPartPr>
              <p14:xfrm>
                <a:off x="10913144" y="4246070"/>
                <a:ext cx="38520" cy="1393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D8D106EF-E6CE-4399-B9B8-F5B2DFAECE29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904144" y="4237430"/>
                  <a:ext cx="5616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67C756A6-3F76-480C-B739-4554B0F5ED46}"/>
              </a:ext>
            </a:extLst>
          </p:cNvPr>
          <p:cNvGrpSpPr/>
          <p:nvPr/>
        </p:nvGrpSpPr>
        <p:grpSpPr>
          <a:xfrm>
            <a:off x="11140304" y="4259030"/>
            <a:ext cx="157680" cy="74160"/>
            <a:chOff x="11140304" y="4259030"/>
            <a:chExt cx="157680" cy="7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382A40C4-495B-4173-BB16-4DC1539C74D9}"/>
                    </a:ext>
                  </a:extLst>
                </p14:cNvPr>
                <p14:cNvContentPartPr/>
                <p14:nvPr/>
              </p14:nvContentPartPr>
              <p14:xfrm>
                <a:off x="11140304" y="4259030"/>
                <a:ext cx="135360" cy="64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382A40C4-495B-4173-BB16-4DC1539C74D9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1131664" y="4250390"/>
                  <a:ext cx="1530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5FDA5571-214D-4063-BDFB-D3FD734AF404}"/>
                    </a:ext>
                  </a:extLst>
                </p14:cNvPr>
                <p14:cNvContentPartPr/>
                <p14:nvPr/>
              </p14:nvContentPartPr>
              <p14:xfrm>
                <a:off x="11191424" y="4316270"/>
                <a:ext cx="106560" cy="169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5FDA5571-214D-4063-BDFB-D3FD734AF404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1182784" y="4307630"/>
                  <a:ext cx="12420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6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E0B1C7FE-C45F-4A3B-9BC7-8E60D23BCCA4}"/>
                  </a:ext>
                </a:extLst>
              </p14:cNvPr>
              <p14:cNvContentPartPr/>
              <p14:nvPr/>
            </p14:nvContentPartPr>
            <p14:xfrm>
              <a:off x="11577344" y="4155350"/>
              <a:ext cx="37080" cy="22824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E0B1C7FE-C45F-4A3B-9BC7-8E60D23BCCA4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11568704" y="4146350"/>
                <a:ext cx="547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8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D00D14C7-7096-42C4-B4D9-EF10E7471CB5}"/>
                  </a:ext>
                </a:extLst>
              </p14:cNvPr>
              <p14:cNvContentPartPr/>
              <p14:nvPr/>
            </p14:nvContentPartPr>
            <p14:xfrm>
              <a:off x="11442704" y="4078670"/>
              <a:ext cx="443880" cy="38916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D00D14C7-7096-42C4-B4D9-EF10E7471CB5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11433704" y="4070030"/>
                <a:ext cx="4615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0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35C73938-FA93-49A5-B1EB-3DD7A9A08DD3}"/>
                  </a:ext>
                </a:extLst>
              </p14:cNvPr>
              <p14:cNvContentPartPr/>
              <p14:nvPr/>
            </p14:nvContentPartPr>
            <p14:xfrm>
              <a:off x="11341904" y="2558030"/>
              <a:ext cx="483120" cy="53820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35C73938-FA93-49A5-B1EB-3DD7A9A08DD3}"/>
                  </a:ext>
                </a:extLst>
              </p:cNvPr>
              <p:cNvPicPr/>
              <p:nvPr/>
            </p:nvPicPr>
            <p:blipFill>
              <a:blip r:embed="rId551"/>
              <a:stretch>
                <a:fillRect/>
              </a:stretch>
            </p:blipFill>
            <p:spPr>
              <a:xfrm>
                <a:off x="11332904" y="2549390"/>
                <a:ext cx="500760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2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52F2C0F0-9465-4423-B87A-107EB5E77BA2}"/>
                  </a:ext>
                </a:extLst>
              </p14:cNvPr>
              <p14:cNvContentPartPr/>
              <p14:nvPr/>
            </p14:nvContentPartPr>
            <p14:xfrm>
              <a:off x="11186384" y="1191110"/>
              <a:ext cx="541080" cy="49644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52F2C0F0-9465-4423-B87A-107EB5E77BA2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11177744" y="1182110"/>
                <a:ext cx="558720" cy="5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2351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C1781-44E2-45C2-9EEC-159283024723}"/>
              </a:ext>
            </a:extLst>
          </p:cNvPr>
          <p:cNvSpPr txBox="1"/>
          <p:nvPr/>
        </p:nvSpPr>
        <p:spPr>
          <a:xfrm>
            <a:off x="4936164" y="19291"/>
            <a:ext cx="34450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/>
              <a:t>Lecture, CMPEN 472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04CFF-6A38-43CC-89F7-FE4AE915F04E}"/>
              </a:ext>
            </a:extLst>
          </p:cNvPr>
          <p:cNvSpPr txBox="1"/>
          <p:nvPr/>
        </p:nvSpPr>
        <p:spPr>
          <a:xfrm>
            <a:off x="128794" y="6492341"/>
            <a:ext cx="14619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Time 20210301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B4BA4-F69E-45E9-881E-8C12AC2203FE}"/>
              </a:ext>
            </a:extLst>
          </p:cNvPr>
          <p:cNvSpPr txBox="1"/>
          <p:nvPr/>
        </p:nvSpPr>
        <p:spPr>
          <a:xfrm>
            <a:off x="306533" y="163564"/>
            <a:ext cx="5189754" cy="59093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Homework 6:             </a:t>
            </a:r>
            <a:r>
              <a:rPr lang="en-US" sz="2400" b="1" dirty="0">
                <a:solidFill>
                  <a:srgbClr val="FF0000"/>
                </a:solidFill>
              </a:rPr>
              <a:t>Code</a:t>
            </a:r>
            <a:r>
              <a:rPr lang="en-US" sz="2400" b="1" dirty="0">
                <a:solidFill>
                  <a:srgbClr val="0000FF"/>
                </a:solidFill>
              </a:rPr>
              <a:t> </a:t>
            </a:r>
          </a:p>
          <a:p>
            <a:endParaRPr lang="en-US" sz="2000" dirty="0"/>
          </a:p>
          <a:p>
            <a:r>
              <a:rPr lang="en-US" sz="2000" dirty="0"/>
              <a:t>; getting 3 decimal digits from accumulator A data</a:t>
            </a:r>
          </a:p>
          <a:p>
            <a:r>
              <a:rPr lang="en-US" sz="2000" b="1" dirty="0" err="1"/>
              <a:t>decprint</a:t>
            </a:r>
            <a:endParaRPr lang="en-US" sz="2000" b="1" dirty="0"/>
          </a:p>
          <a:p>
            <a:r>
              <a:rPr lang="en-US" sz="2000" dirty="0"/>
              <a:t>                 TAB</a:t>
            </a:r>
          </a:p>
          <a:p>
            <a:r>
              <a:rPr lang="en-US" sz="2000" dirty="0"/>
              <a:t>                 CLRA</a:t>
            </a:r>
          </a:p>
          <a:p>
            <a:r>
              <a:rPr lang="en-US" sz="2000" dirty="0"/>
              <a:t>                 LDX         #10</a:t>
            </a:r>
          </a:p>
          <a:p>
            <a:r>
              <a:rPr lang="en-US" sz="2000" dirty="0"/>
              <a:t>                 IDIV</a:t>
            </a:r>
          </a:p>
          <a:p>
            <a:r>
              <a:rPr lang="en-US" sz="2000" dirty="0"/>
              <a:t>                 STAB      $</a:t>
            </a:r>
            <a:r>
              <a:rPr lang="en-US" sz="2000" dirty="0">
                <a:solidFill>
                  <a:srgbClr val="FF0000"/>
                </a:solidFill>
              </a:rPr>
              <a:t>3004</a:t>
            </a:r>
          </a:p>
          <a:p>
            <a:r>
              <a:rPr lang="en-US" sz="2000" dirty="0"/>
              <a:t>                 TFR        X,D</a:t>
            </a:r>
          </a:p>
          <a:p>
            <a:r>
              <a:rPr lang="en-US" sz="2000" dirty="0"/>
              <a:t>                 LDX        #10</a:t>
            </a:r>
          </a:p>
          <a:p>
            <a:r>
              <a:rPr lang="en-US" sz="2000" dirty="0"/>
              <a:t>                 IDIV</a:t>
            </a:r>
          </a:p>
          <a:p>
            <a:r>
              <a:rPr lang="en-US" sz="2000" dirty="0"/>
              <a:t>                 STAB      $</a:t>
            </a:r>
            <a:r>
              <a:rPr lang="en-US" sz="2000" dirty="0">
                <a:solidFill>
                  <a:srgbClr val="FF0000"/>
                </a:solidFill>
              </a:rPr>
              <a:t>3005</a:t>
            </a:r>
          </a:p>
          <a:p>
            <a:r>
              <a:rPr lang="en-US" sz="2000" dirty="0"/>
              <a:t>                 TFR        X,D</a:t>
            </a:r>
          </a:p>
          <a:p>
            <a:r>
              <a:rPr lang="en-US" sz="2000" dirty="0"/>
              <a:t>                 LDX        #10</a:t>
            </a:r>
          </a:p>
          <a:p>
            <a:r>
              <a:rPr lang="en-US" sz="2000" dirty="0"/>
              <a:t>                 IDIV</a:t>
            </a:r>
          </a:p>
          <a:p>
            <a:r>
              <a:rPr lang="en-US" sz="2000" dirty="0"/>
              <a:t>                 STAB      $</a:t>
            </a:r>
            <a:r>
              <a:rPr lang="en-US" sz="2000" dirty="0">
                <a:solidFill>
                  <a:srgbClr val="FF0000"/>
                </a:solidFill>
              </a:rPr>
              <a:t>3006</a:t>
            </a:r>
          </a:p>
          <a:p>
            <a:r>
              <a:rPr lang="en-US" sz="2000" dirty="0"/>
              <a:t>; now all 3 decimal digits are done</a:t>
            </a:r>
          </a:p>
          <a:p>
            <a:r>
              <a:rPr lang="en-US" sz="2000" dirty="0"/>
              <a:t>                 BRA       </a:t>
            </a:r>
            <a:r>
              <a:rPr lang="en-US" sz="2000" dirty="0" err="1"/>
              <a:t>nx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A415F-2A65-4382-AE84-875DDE8E7983}"/>
              </a:ext>
            </a:extLst>
          </p:cNvPr>
          <p:cNvSpPr txBox="1"/>
          <p:nvPr/>
        </p:nvSpPr>
        <p:spPr>
          <a:xfrm>
            <a:off x="6492840" y="1582340"/>
            <a:ext cx="3776740" cy="36933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 err="1"/>
              <a:t>nx</a:t>
            </a:r>
            <a:r>
              <a:rPr lang="en-US" sz="2000" dirty="0"/>
              <a:t>:</a:t>
            </a:r>
          </a:p>
          <a:p>
            <a:r>
              <a:rPr lang="en-US" sz="2000" dirty="0"/>
              <a:t>                 LDAA      #$30</a:t>
            </a:r>
          </a:p>
          <a:p>
            <a:r>
              <a:rPr lang="en-US" sz="2000" dirty="0"/>
              <a:t>                 ADDA     $</a:t>
            </a:r>
            <a:r>
              <a:rPr lang="en-US" sz="2000" dirty="0">
                <a:solidFill>
                  <a:srgbClr val="FF0000"/>
                </a:solidFill>
              </a:rPr>
              <a:t>3006</a:t>
            </a:r>
          </a:p>
          <a:p>
            <a:r>
              <a:rPr lang="en-US" sz="2000" dirty="0"/>
              <a:t>                 JSR          </a:t>
            </a:r>
            <a:r>
              <a:rPr lang="en-US" sz="2000" dirty="0" err="1"/>
              <a:t>putchar</a:t>
            </a:r>
            <a:endParaRPr lang="en-US" sz="2000" dirty="0"/>
          </a:p>
          <a:p>
            <a:r>
              <a:rPr lang="en-US" sz="2000" dirty="0"/>
              <a:t>                 LDAA      #$30</a:t>
            </a:r>
          </a:p>
          <a:p>
            <a:r>
              <a:rPr lang="en-US" sz="2000" dirty="0"/>
              <a:t>                 ADDA     $</a:t>
            </a:r>
            <a:r>
              <a:rPr lang="en-US" sz="2000" dirty="0">
                <a:solidFill>
                  <a:srgbClr val="FF0000"/>
                </a:solidFill>
              </a:rPr>
              <a:t>3005</a:t>
            </a:r>
          </a:p>
          <a:p>
            <a:r>
              <a:rPr lang="en-US" sz="2000" dirty="0"/>
              <a:t>                 JSR          </a:t>
            </a:r>
            <a:r>
              <a:rPr lang="en-US" sz="2000" dirty="0" err="1"/>
              <a:t>putchar</a:t>
            </a:r>
            <a:endParaRPr lang="en-US" sz="2000" dirty="0"/>
          </a:p>
          <a:p>
            <a:r>
              <a:rPr lang="en-US" sz="2000" dirty="0"/>
              <a:t>                 LDAA       #$30</a:t>
            </a:r>
          </a:p>
          <a:p>
            <a:r>
              <a:rPr lang="en-US" sz="2000" dirty="0"/>
              <a:t>                 ADDA     $</a:t>
            </a:r>
            <a:r>
              <a:rPr lang="en-US" sz="2000" dirty="0">
                <a:solidFill>
                  <a:srgbClr val="FF0000"/>
                </a:solidFill>
              </a:rPr>
              <a:t>3004</a:t>
            </a:r>
          </a:p>
          <a:p>
            <a:r>
              <a:rPr lang="en-US" sz="2000" dirty="0"/>
              <a:t>                 JSR          </a:t>
            </a:r>
            <a:r>
              <a:rPr lang="en-US" sz="2000" dirty="0" err="1"/>
              <a:t>putchar</a:t>
            </a:r>
            <a:endParaRPr lang="en-US" sz="2000" dirty="0"/>
          </a:p>
          <a:p>
            <a:r>
              <a:rPr lang="en-US" sz="2000" dirty="0"/>
              <a:t>; now all 3 decimal digits are printed</a:t>
            </a:r>
          </a:p>
          <a:p>
            <a:r>
              <a:rPr lang="en-US" sz="2000" b="1" dirty="0"/>
              <a:t>                 RTS</a:t>
            </a:r>
          </a:p>
        </p:txBody>
      </p:sp>
    </p:spTree>
    <p:extLst>
      <p:ext uri="{BB962C8B-B14F-4D97-AF65-F5344CB8AC3E}">
        <p14:creationId xmlns:p14="http://schemas.microsoft.com/office/powerpoint/2010/main" val="2259983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C1781-44E2-45C2-9EEC-159283024723}"/>
              </a:ext>
            </a:extLst>
          </p:cNvPr>
          <p:cNvSpPr txBox="1"/>
          <p:nvPr/>
        </p:nvSpPr>
        <p:spPr>
          <a:xfrm>
            <a:off x="4936164" y="19291"/>
            <a:ext cx="34450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/>
              <a:t>Lecture, CMPEN 472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04CFF-6A38-43CC-89F7-FE4AE915F04E}"/>
              </a:ext>
            </a:extLst>
          </p:cNvPr>
          <p:cNvSpPr txBox="1"/>
          <p:nvPr/>
        </p:nvSpPr>
        <p:spPr>
          <a:xfrm>
            <a:off x="128794" y="6492341"/>
            <a:ext cx="14619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Time 20210301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B4BA4-F69E-45E9-881E-8C12AC2203FE}"/>
              </a:ext>
            </a:extLst>
          </p:cNvPr>
          <p:cNvSpPr txBox="1"/>
          <p:nvPr/>
        </p:nvSpPr>
        <p:spPr>
          <a:xfrm>
            <a:off x="306533" y="163564"/>
            <a:ext cx="2681953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Homework 6:             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4632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C1781-44E2-45C2-9EEC-159283024723}"/>
              </a:ext>
            </a:extLst>
          </p:cNvPr>
          <p:cNvSpPr txBox="1"/>
          <p:nvPr/>
        </p:nvSpPr>
        <p:spPr>
          <a:xfrm>
            <a:off x="4936164" y="19291"/>
            <a:ext cx="34450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/>
              <a:t>Lecture, CMPEN 472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04CFF-6A38-43CC-89F7-FE4AE915F04E}"/>
              </a:ext>
            </a:extLst>
          </p:cNvPr>
          <p:cNvSpPr txBox="1"/>
          <p:nvPr/>
        </p:nvSpPr>
        <p:spPr>
          <a:xfrm>
            <a:off x="128794" y="6492341"/>
            <a:ext cx="14619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Time 20210301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B4BA4-F69E-45E9-881E-8C12AC2203FE}"/>
              </a:ext>
            </a:extLst>
          </p:cNvPr>
          <p:cNvSpPr txBox="1"/>
          <p:nvPr/>
        </p:nvSpPr>
        <p:spPr>
          <a:xfrm>
            <a:off x="306533" y="163564"/>
            <a:ext cx="8830046" cy="19697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Homework 6:             </a:t>
            </a:r>
          </a:p>
          <a:p>
            <a:endParaRPr lang="en-US" sz="2000" dirty="0"/>
          </a:p>
          <a:p>
            <a:r>
              <a:rPr lang="en-US" sz="2000" dirty="0"/>
              <a:t>   How to convert binary number for display, in binary, in decimal, and in hexadecimal</a:t>
            </a:r>
          </a:p>
          <a:p>
            <a:endParaRPr lang="en-US" sz="2000" dirty="0"/>
          </a:p>
          <a:p>
            <a:r>
              <a:rPr lang="en-US" sz="2000" dirty="0"/>
              <a:t>   How to convert ASCII representation of a number to a binary number?</a:t>
            </a:r>
          </a:p>
          <a:p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4B97E96-B112-42F4-AAA7-130B95A44330}"/>
                  </a:ext>
                </a:extLst>
              </p14:cNvPr>
              <p14:cNvContentPartPr/>
              <p14:nvPr/>
            </p14:nvContentPartPr>
            <p14:xfrm>
              <a:off x="11588673" y="1483498"/>
              <a:ext cx="140760" cy="4829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4B97E96-B112-42F4-AAA7-130B95A443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0033" y="1474498"/>
                <a:ext cx="158400" cy="48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17A7CCE-9845-45AF-B1AC-F920C359DF8E}"/>
                  </a:ext>
                </a:extLst>
              </p14:cNvPr>
              <p14:cNvContentPartPr/>
              <p14:nvPr/>
            </p14:nvContentPartPr>
            <p14:xfrm>
              <a:off x="10909713" y="1599058"/>
              <a:ext cx="185760" cy="4742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17A7CCE-9845-45AF-B1AC-F920C359DF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01073" y="1590418"/>
                <a:ext cx="203400" cy="47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C55189A-2F1B-4FA6-BE9B-8FDBF9B819DB}"/>
                  </a:ext>
                </a:extLst>
              </p14:cNvPr>
              <p14:cNvContentPartPr/>
              <p14:nvPr/>
            </p14:nvContentPartPr>
            <p14:xfrm>
              <a:off x="11168913" y="2625778"/>
              <a:ext cx="581040" cy="148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C55189A-2F1B-4FA6-BE9B-8FDBF9B819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60273" y="2617138"/>
                <a:ext cx="5986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CAF47AA-91F2-4CE0-9BFF-1C4988246C92}"/>
                  </a:ext>
                </a:extLst>
              </p14:cNvPr>
              <p14:cNvContentPartPr/>
              <p14:nvPr/>
            </p14:nvContentPartPr>
            <p14:xfrm>
              <a:off x="11201313" y="2952658"/>
              <a:ext cx="471600" cy="162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CAF47AA-91F2-4CE0-9BFF-1C4988246C9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92313" y="2944018"/>
                <a:ext cx="48924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B1222B7-90A2-4697-8680-13094E323A6B}"/>
                  </a:ext>
                </a:extLst>
              </p14:cNvPr>
              <p14:cNvContentPartPr/>
              <p14:nvPr/>
            </p14:nvContentPartPr>
            <p14:xfrm>
              <a:off x="11110233" y="3347938"/>
              <a:ext cx="524520" cy="141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B1222B7-90A2-4697-8680-13094E323A6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01593" y="3338938"/>
                <a:ext cx="54216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B092E7F-7B1D-4278-A3DB-5BEF3ECA623C}"/>
                  </a:ext>
                </a:extLst>
              </p14:cNvPr>
              <p14:cNvContentPartPr/>
              <p14:nvPr/>
            </p14:nvContentPartPr>
            <p14:xfrm>
              <a:off x="11167113" y="3644218"/>
              <a:ext cx="539640" cy="140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B092E7F-7B1D-4278-A3DB-5BEF3ECA623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158473" y="3635218"/>
                <a:ext cx="5572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E048A8E-F249-4EA7-ADA0-A5DED2CD2EEB}"/>
                  </a:ext>
                </a:extLst>
              </p14:cNvPr>
              <p14:cNvContentPartPr/>
              <p14:nvPr/>
            </p14:nvContentPartPr>
            <p14:xfrm>
              <a:off x="11184033" y="3965698"/>
              <a:ext cx="482760" cy="153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E048A8E-F249-4EA7-ADA0-A5DED2CD2EE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175393" y="3957058"/>
                <a:ext cx="5004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1FCF0EE-74C9-4442-9D3D-614B0AE71289}"/>
                  </a:ext>
                </a:extLst>
              </p14:cNvPr>
              <p14:cNvContentPartPr/>
              <p14:nvPr/>
            </p14:nvContentPartPr>
            <p14:xfrm>
              <a:off x="11203113" y="4357378"/>
              <a:ext cx="533880" cy="116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1FCF0EE-74C9-4442-9D3D-614B0AE7128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194113" y="4348738"/>
                <a:ext cx="55152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34A82ED-5B7D-4172-B377-EF1244D54840}"/>
                  </a:ext>
                </a:extLst>
              </p14:cNvPr>
              <p14:cNvContentPartPr/>
              <p14:nvPr/>
            </p14:nvContentPartPr>
            <p14:xfrm>
              <a:off x="9814593" y="1927738"/>
              <a:ext cx="236880" cy="206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34A82ED-5B7D-4172-B377-EF1244D5484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05593" y="1919098"/>
                <a:ext cx="25452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B72091D-A7F5-4B23-8C0E-2EA8DC6A0795}"/>
                  </a:ext>
                </a:extLst>
              </p14:cNvPr>
              <p14:cNvContentPartPr/>
              <p14:nvPr/>
            </p14:nvContentPartPr>
            <p14:xfrm>
              <a:off x="9908913" y="1822618"/>
              <a:ext cx="28800" cy="442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B72091D-A7F5-4B23-8C0E-2EA8DC6A079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900273" y="1813978"/>
                <a:ext cx="4644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12AD429-23E5-4204-911D-0FCD630DB726}"/>
                  </a:ext>
                </a:extLst>
              </p14:cNvPr>
              <p14:cNvContentPartPr/>
              <p14:nvPr/>
            </p14:nvContentPartPr>
            <p14:xfrm>
              <a:off x="10012953" y="1890298"/>
              <a:ext cx="211680" cy="2710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12AD429-23E5-4204-911D-0FCD630DB72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003953" y="1881658"/>
                <a:ext cx="2293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1E499CC-0EC1-460E-97DE-DAA28AFC877D}"/>
                  </a:ext>
                </a:extLst>
              </p14:cNvPr>
              <p14:cNvContentPartPr/>
              <p14:nvPr/>
            </p14:nvContentPartPr>
            <p14:xfrm>
              <a:off x="10318953" y="1883458"/>
              <a:ext cx="91800" cy="165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1E499CC-0EC1-460E-97DE-DAA28AFC877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309953" y="1874818"/>
                <a:ext cx="1094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692B1EA-0A82-4C78-AFAA-88D0FD74A5DF}"/>
                  </a:ext>
                </a:extLst>
              </p14:cNvPr>
              <p14:cNvContentPartPr/>
              <p14:nvPr/>
            </p14:nvContentPartPr>
            <p14:xfrm>
              <a:off x="10458993" y="1861498"/>
              <a:ext cx="107280" cy="159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692B1EA-0A82-4C78-AFAA-88D0FD74A5D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449993" y="1852498"/>
                <a:ext cx="1249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1245449-2A4F-46E7-A686-1006EE16BC05}"/>
                  </a:ext>
                </a:extLst>
              </p14:cNvPr>
              <p14:cNvContentPartPr/>
              <p14:nvPr/>
            </p14:nvContentPartPr>
            <p14:xfrm>
              <a:off x="10614873" y="1871578"/>
              <a:ext cx="112680" cy="153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1245449-2A4F-46E7-A686-1006EE16BC0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605873" y="1862578"/>
                <a:ext cx="13032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0EDAB7F5-0DF3-47E4-B515-F1A14AC3F82E}"/>
              </a:ext>
            </a:extLst>
          </p:cNvPr>
          <p:cNvGrpSpPr/>
          <p:nvPr/>
        </p:nvGrpSpPr>
        <p:grpSpPr>
          <a:xfrm>
            <a:off x="11062353" y="1714978"/>
            <a:ext cx="667080" cy="693360"/>
            <a:chOff x="11062353" y="1714978"/>
            <a:chExt cx="667080" cy="69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C9E313C-F60D-44AF-8E10-C853ED47E847}"/>
                    </a:ext>
                  </a:extLst>
                </p14:cNvPr>
                <p14:cNvContentPartPr/>
                <p14:nvPr/>
              </p14:nvContentPartPr>
              <p14:xfrm>
                <a:off x="11127153" y="2285218"/>
                <a:ext cx="524520" cy="123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C9E313C-F60D-44AF-8E10-C853ED47E84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118513" y="2276578"/>
                  <a:ext cx="5421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863CAB1-5457-4B38-9216-2A26435C1ADA}"/>
                    </a:ext>
                  </a:extLst>
                </p14:cNvPr>
                <p14:cNvContentPartPr/>
                <p14:nvPr/>
              </p14:nvContentPartPr>
              <p14:xfrm>
                <a:off x="11089713" y="1714978"/>
                <a:ext cx="639720" cy="82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863CAB1-5457-4B38-9216-2A26435C1AD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080713" y="1705978"/>
                  <a:ext cx="6573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E81DA74-9C14-4563-9F66-F067747571CE}"/>
                    </a:ext>
                  </a:extLst>
                </p14:cNvPr>
                <p14:cNvContentPartPr/>
                <p14:nvPr/>
              </p14:nvContentPartPr>
              <p14:xfrm>
                <a:off x="11072433" y="1988578"/>
                <a:ext cx="590760" cy="97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E81DA74-9C14-4563-9F66-F067747571C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063793" y="1979938"/>
                  <a:ext cx="6084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9E8A0C3-4831-4C03-8821-347AE0983AA3}"/>
                    </a:ext>
                  </a:extLst>
                </p14:cNvPr>
                <p14:cNvContentPartPr/>
                <p14:nvPr/>
              </p14:nvContentPartPr>
              <p14:xfrm>
                <a:off x="11062353" y="1840978"/>
                <a:ext cx="101160" cy="146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9E8A0C3-4831-4C03-8821-347AE0983AA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053713" y="1831978"/>
                  <a:ext cx="118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0301EA9-D0DE-4733-B0A2-E8B9C103967A}"/>
                    </a:ext>
                  </a:extLst>
                </p14:cNvPr>
                <p14:cNvContentPartPr/>
                <p14:nvPr/>
              </p14:nvContentPartPr>
              <p14:xfrm>
                <a:off x="11093313" y="1801018"/>
                <a:ext cx="32760" cy="244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0301EA9-D0DE-4733-B0A2-E8B9C103967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084313" y="1792018"/>
                  <a:ext cx="504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12D0715-9437-4F93-AED6-08304CE5CA33}"/>
                    </a:ext>
                  </a:extLst>
                </p14:cNvPr>
                <p14:cNvContentPartPr/>
                <p14:nvPr/>
              </p14:nvContentPartPr>
              <p14:xfrm>
                <a:off x="11244153" y="1783018"/>
                <a:ext cx="123840" cy="141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12D0715-9437-4F93-AED6-08304CE5CA3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235513" y="1774378"/>
                  <a:ext cx="141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425050B-AC10-4023-8DD1-2841E4F97053}"/>
                    </a:ext>
                  </a:extLst>
                </p14:cNvPr>
                <p14:cNvContentPartPr/>
                <p14:nvPr/>
              </p14:nvContentPartPr>
              <p14:xfrm>
                <a:off x="11310393" y="1827298"/>
                <a:ext cx="23400" cy="172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425050B-AC10-4023-8DD1-2841E4F9705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301753" y="1818298"/>
                  <a:ext cx="41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A529B7C-E516-40F3-A793-74043A9CC08A}"/>
                    </a:ext>
                  </a:extLst>
                </p14:cNvPr>
                <p14:cNvContentPartPr/>
                <p14:nvPr/>
              </p14:nvContentPartPr>
              <p14:xfrm>
                <a:off x="11412993" y="1767538"/>
                <a:ext cx="117720" cy="218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A529B7C-E516-40F3-A793-74043A9CC08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404353" y="1758898"/>
                  <a:ext cx="1353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C93AAFC-FC6B-4278-A67A-20439E7D581C}"/>
                    </a:ext>
                  </a:extLst>
                </p14:cNvPr>
                <p14:cNvContentPartPr/>
                <p14:nvPr/>
              </p14:nvContentPartPr>
              <p14:xfrm>
                <a:off x="11428113" y="1767538"/>
                <a:ext cx="111960" cy="24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C93AAFC-FC6B-4278-A67A-20439E7D581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419473" y="1758898"/>
                  <a:ext cx="129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7394102-E449-4D12-B553-63D319F54BB8}"/>
                    </a:ext>
                  </a:extLst>
                </p14:cNvPr>
                <p14:cNvContentPartPr/>
                <p14:nvPr/>
              </p14:nvContentPartPr>
              <p14:xfrm>
                <a:off x="11076393" y="2202058"/>
                <a:ext cx="89280" cy="121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7394102-E449-4D12-B553-63D319F54BB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067393" y="2193058"/>
                  <a:ext cx="106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05C3C0F-4313-4395-BE6E-F90737FE6CEE}"/>
                    </a:ext>
                  </a:extLst>
                </p14:cNvPr>
                <p14:cNvContentPartPr/>
                <p14:nvPr/>
              </p14:nvContentPartPr>
              <p14:xfrm>
                <a:off x="11097273" y="2130418"/>
                <a:ext cx="42120" cy="233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05C3C0F-4313-4395-BE6E-F90737FE6CE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088273" y="2121418"/>
                  <a:ext cx="597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B0A2C39-B006-4EC1-8441-FB598904D0A4}"/>
                    </a:ext>
                  </a:extLst>
                </p14:cNvPr>
                <p14:cNvContentPartPr/>
                <p14:nvPr/>
              </p14:nvContentPartPr>
              <p14:xfrm>
                <a:off x="11252073" y="2050498"/>
                <a:ext cx="111240" cy="266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B0A2C39-B006-4EC1-8441-FB598904D0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243433" y="2041498"/>
                  <a:ext cx="1288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CB7BEC0-68D2-43A6-AE1F-6D29104776D5}"/>
                    </a:ext>
                  </a:extLst>
                </p14:cNvPr>
                <p14:cNvContentPartPr/>
                <p14:nvPr/>
              </p14:nvContentPartPr>
              <p14:xfrm>
                <a:off x="11428113" y="2108458"/>
                <a:ext cx="179280" cy="153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CB7BEC0-68D2-43A6-AE1F-6D29104776D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419473" y="2099458"/>
                  <a:ext cx="19692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2B1E4EF-14B4-45B5-999C-4F0AFF55C64D}"/>
              </a:ext>
            </a:extLst>
          </p:cNvPr>
          <p:cNvGrpSpPr/>
          <p:nvPr/>
        </p:nvGrpSpPr>
        <p:grpSpPr>
          <a:xfrm>
            <a:off x="9838353" y="620938"/>
            <a:ext cx="1170360" cy="419400"/>
            <a:chOff x="9838353" y="620938"/>
            <a:chExt cx="117036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830E17F-DB1B-419D-AC8F-C7EC2FCC0A33}"/>
                    </a:ext>
                  </a:extLst>
                </p14:cNvPr>
                <p14:cNvContentPartPr/>
                <p14:nvPr/>
              </p14:nvContentPartPr>
              <p14:xfrm>
                <a:off x="9838353" y="655858"/>
                <a:ext cx="403920" cy="305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830E17F-DB1B-419D-AC8F-C7EC2FCC0A3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829713" y="646858"/>
                  <a:ext cx="4215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BE0C570-87E0-4516-83A6-CD2D9A452216}"/>
                    </a:ext>
                  </a:extLst>
                </p14:cNvPr>
                <p14:cNvContentPartPr/>
                <p14:nvPr/>
              </p14:nvContentPartPr>
              <p14:xfrm>
                <a:off x="9910713" y="620938"/>
                <a:ext cx="83520" cy="419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BE0C570-87E0-4516-83A6-CD2D9A45221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901713" y="612298"/>
                  <a:ext cx="10116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C7F783C-F63E-478E-BB83-376EC5C3D3D3}"/>
                    </a:ext>
                  </a:extLst>
                </p14:cNvPr>
                <p14:cNvContentPartPr/>
                <p14:nvPr/>
              </p14:nvContentPartPr>
              <p14:xfrm>
                <a:off x="10143273" y="700498"/>
                <a:ext cx="218160" cy="200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C7F783C-F63E-478E-BB83-376EC5C3D3D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134633" y="691858"/>
                  <a:ext cx="2358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55EBEB3-FC01-472C-B7A5-53328EA7B3B9}"/>
                    </a:ext>
                  </a:extLst>
                </p14:cNvPr>
                <p14:cNvContentPartPr/>
                <p14:nvPr/>
              </p14:nvContentPartPr>
              <p14:xfrm>
                <a:off x="10272153" y="782578"/>
                <a:ext cx="23040" cy="173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55EBEB3-FC01-472C-B7A5-53328EA7B3B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63513" y="773578"/>
                  <a:ext cx="40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9DD02ED-A462-4CD2-AF81-92920BFB9BC7}"/>
                    </a:ext>
                  </a:extLst>
                </p14:cNvPr>
                <p14:cNvContentPartPr/>
                <p14:nvPr/>
              </p14:nvContentPartPr>
              <p14:xfrm>
                <a:off x="10399233" y="655138"/>
                <a:ext cx="171000" cy="266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9DD02ED-A462-4CD2-AF81-92920BFB9BC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390233" y="646498"/>
                  <a:ext cx="1886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D6606ED-FA54-4C2B-9CD1-38DC3A606CFA}"/>
                    </a:ext>
                  </a:extLst>
                </p14:cNvPr>
                <p14:cNvContentPartPr/>
                <p14:nvPr/>
              </p14:nvContentPartPr>
              <p14:xfrm>
                <a:off x="10389153" y="696898"/>
                <a:ext cx="193680" cy="49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D6606ED-FA54-4C2B-9CD1-38DC3A606C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80513" y="687898"/>
                  <a:ext cx="2113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A6CB287-3FEE-406E-AF6D-C738CB861456}"/>
                    </a:ext>
                  </a:extLst>
                </p14:cNvPr>
                <p14:cNvContentPartPr/>
                <p14:nvPr/>
              </p14:nvContentPartPr>
              <p14:xfrm>
                <a:off x="10664913" y="621658"/>
                <a:ext cx="145080" cy="293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A6CB287-3FEE-406E-AF6D-C738CB86145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655913" y="613018"/>
                  <a:ext cx="1627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A679F14-0844-4AD7-B83A-09D12545BCBE}"/>
                    </a:ext>
                  </a:extLst>
                </p14:cNvPr>
                <p14:cNvContentPartPr/>
                <p14:nvPr/>
              </p14:nvContentPartPr>
              <p14:xfrm>
                <a:off x="10818993" y="705898"/>
                <a:ext cx="189720" cy="293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A679F14-0844-4AD7-B83A-09D12545BCB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810353" y="697258"/>
                  <a:ext cx="2073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3F73068-9305-4EB2-9A84-B7A03059200D}"/>
                    </a:ext>
                  </a:extLst>
                </p14:cNvPr>
                <p14:cNvContentPartPr/>
                <p14:nvPr/>
              </p14:nvContentPartPr>
              <p14:xfrm>
                <a:off x="10813233" y="725698"/>
                <a:ext cx="13680" cy="49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3F73068-9305-4EB2-9A84-B7A03059200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804593" y="716698"/>
                  <a:ext cx="31320" cy="6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2A87AAA-5B40-4399-B391-28A349F3EA06}"/>
                  </a:ext>
                </a:extLst>
              </p14:cNvPr>
              <p14:cNvContentPartPr/>
              <p14:nvPr/>
            </p14:nvContentPartPr>
            <p14:xfrm>
              <a:off x="7642353" y="2733418"/>
              <a:ext cx="38160" cy="7970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2A87AAA-5B40-4399-B391-28A349F3EA0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633353" y="2724778"/>
                <a:ext cx="55800" cy="81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B44906CC-5EF3-4A72-886F-DC6F97F737A4}"/>
              </a:ext>
            </a:extLst>
          </p:cNvPr>
          <p:cNvGrpSpPr/>
          <p:nvPr/>
        </p:nvGrpSpPr>
        <p:grpSpPr>
          <a:xfrm>
            <a:off x="4804473" y="1931698"/>
            <a:ext cx="4007520" cy="1830600"/>
            <a:chOff x="4804473" y="1931698"/>
            <a:chExt cx="4007520" cy="183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DE2A211-D1E8-4272-89DC-3966419AFFF4}"/>
                    </a:ext>
                  </a:extLst>
                </p14:cNvPr>
                <p14:cNvContentPartPr/>
                <p14:nvPr/>
              </p14:nvContentPartPr>
              <p14:xfrm>
                <a:off x="7618233" y="2671498"/>
                <a:ext cx="1193760" cy="1090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DE2A211-D1E8-4272-89DC-3966419AFFF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09233" y="2662858"/>
                  <a:ext cx="1211400" cy="11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0794724-47F8-4B1A-9591-76F54BEFD558}"/>
                    </a:ext>
                  </a:extLst>
                </p14:cNvPr>
                <p14:cNvContentPartPr/>
                <p14:nvPr/>
              </p14:nvContentPartPr>
              <p14:xfrm>
                <a:off x="7846473" y="3079378"/>
                <a:ext cx="164880" cy="223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0794724-47F8-4B1A-9591-76F54BEFD55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37833" y="3070378"/>
                  <a:ext cx="1825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E07EF76-BE86-4F46-894E-7F88CBF28DF7}"/>
                    </a:ext>
                  </a:extLst>
                </p14:cNvPr>
                <p14:cNvContentPartPr/>
                <p14:nvPr/>
              </p14:nvContentPartPr>
              <p14:xfrm>
                <a:off x="7994073" y="3052018"/>
                <a:ext cx="15480" cy="284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E07EF76-BE86-4F46-894E-7F88CBF28DF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985433" y="3043378"/>
                  <a:ext cx="331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B0D783B-4326-4C71-BFE0-59DD4A534B43}"/>
                    </a:ext>
                  </a:extLst>
                </p14:cNvPr>
                <p14:cNvContentPartPr/>
                <p14:nvPr/>
              </p14:nvContentPartPr>
              <p14:xfrm>
                <a:off x="8124393" y="3053818"/>
                <a:ext cx="144360" cy="195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B0D783B-4326-4C71-BFE0-59DD4A534B4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115753" y="3044818"/>
                  <a:ext cx="1620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D480B89-C0CA-40C5-92CF-C4EF7A0B42AB}"/>
                    </a:ext>
                  </a:extLst>
                </p14:cNvPr>
                <p14:cNvContentPartPr/>
                <p14:nvPr/>
              </p14:nvContentPartPr>
              <p14:xfrm>
                <a:off x="8306193" y="3057778"/>
                <a:ext cx="30240" cy="203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D480B89-C0CA-40C5-92CF-C4EF7A0B42A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97193" y="3049138"/>
                  <a:ext cx="478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FD97083-9D03-4358-AC45-8902EA497E56}"/>
                    </a:ext>
                  </a:extLst>
                </p14:cNvPr>
                <p14:cNvContentPartPr/>
                <p14:nvPr/>
              </p14:nvContentPartPr>
              <p14:xfrm>
                <a:off x="8399793" y="3019618"/>
                <a:ext cx="213480" cy="252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FD97083-9D03-4358-AC45-8902EA497E5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90793" y="3010618"/>
                  <a:ext cx="2311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BC55401-9D45-4997-B2A3-0DBEC65D0388}"/>
                    </a:ext>
                  </a:extLst>
                </p14:cNvPr>
                <p14:cNvContentPartPr/>
                <p14:nvPr/>
              </p14:nvContentPartPr>
              <p14:xfrm>
                <a:off x="5415753" y="1999738"/>
                <a:ext cx="21240" cy="9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BC55401-9D45-4997-B2A3-0DBEC65D038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06753" y="1990738"/>
                  <a:ext cx="38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8EAA7D6-6BEB-4EF3-B31E-969AD216AD39}"/>
                    </a:ext>
                  </a:extLst>
                </p14:cNvPr>
                <p14:cNvContentPartPr/>
                <p14:nvPr/>
              </p14:nvContentPartPr>
              <p14:xfrm>
                <a:off x="5061153" y="1975978"/>
                <a:ext cx="14040" cy="504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8EAA7D6-6BEB-4EF3-B31E-969AD216AD3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052513" y="1966978"/>
                  <a:ext cx="3168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67675CD-BA14-4B52-9DAA-8F91C920B986}"/>
                    </a:ext>
                  </a:extLst>
                </p14:cNvPr>
                <p14:cNvContentPartPr/>
                <p14:nvPr/>
              </p14:nvContentPartPr>
              <p14:xfrm>
                <a:off x="5069433" y="1931698"/>
                <a:ext cx="848160" cy="688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67675CD-BA14-4B52-9DAA-8F91C920B98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060433" y="1922698"/>
                  <a:ext cx="865800" cy="70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DCF90C7-05E4-4FD9-8F90-EF43FE1D9602}"/>
                    </a:ext>
                  </a:extLst>
                </p14:cNvPr>
                <p14:cNvContentPartPr/>
                <p14:nvPr/>
              </p14:nvContentPartPr>
              <p14:xfrm>
                <a:off x="4804473" y="2644858"/>
                <a:ext cx="272880" cy="272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DCF90C7-05E4-4FD9-8F90-EF43FE1D960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95833" y="2636218"/>
                  <a:ext cx="2905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C8E9E8B-8CF4-45CA-9581-4E2C90AFE320}"/>
                    </a:ext>
                  </a:extLst>
                </p14:cNvPr>
                <p14:cNvContentPartPr/>
                <p14:nvPr/>
              </p14:nvContentPartPr>
              <p14:xfrm>
                <a:off x="5486313" y="2551258"/>
                <a:ext cx="402480" cy="352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C8E9E8B-8CF4-45CA-9581-4E2C90AFE32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77673" y="2542618"/>
                  <a:ext cx="4201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E69BED7-46DA-4B5C-BFE1-857E6E4F37BC}"/>
                    </a:ext>
                  </a:extLst>
                </p14:cNvPr>
                <p14:cNvContentPartPr/>
                <p14:nvPr/>
              </p14:nvContentPartPr>
              <p14:xfrm>
                <a:off x="5911473" y="2515618"/>
                <a:ext cx="28800" cy="254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E69BED7-46DA-4B5C-BFE1-857E6E4F37B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902473" y="2506618"/>
                  <a:ext cx="464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2139B1D-7F55-43BF-B531-61834856B630}"/>
                    </a:ext>
                  </a:extLst>
                </p14:cNvPr>
                <p14:cNvContentPartPr/>
                <p14:nvPr/>
              </p14:nvContentPartPr>
              <p14:xfrm>
                <a:off x="5421153" y="2709658"/>
                <a:ext cx="501840" cy="250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2139B1D-7F55-43BF-B531-61834856B63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12513" y="2701018"/>
                  <a:ext cx="5194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3618253-EC64-462A-960E-4B8735B5A447}"/>
                    </a:ext>
                  </a:extLst>
                </p14:cNvPr>
                <p14:cNvContentPartPr/>
                <p14:nvPr/>
              </p14:nvContentPartPr>
              <p14:xfrm>
                <a:off x="4828953" y="2888218"/>
                <a:ext cx="711720" cy="84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3618253-EC64-462A-960E-4B8735B5A44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20313" y="2879218"/>
                  <a:ext cx="7293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81CDF2C-2690-4340-AC0C-B8895D547B74}"/>
                    </a:ext>
                  </a:extLst>
                </p14:cNvPr>
                <p14:cNvContentPartPr/>
                <p14:nvPr/>
              </p14:nvContentPartPr>
              <p14:xfrm>
                <a:off x="5175273" y="2108818"/>
                <a:ext cx="30600" cy="326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81CDF2C-2690-4340-AC0C-B8895D547B7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66633" y="2099818"/>
                  <a:ext cx="482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A9AEE0F-16CC-47A7-AC28-09E2DC43432C}"/>
                    </a:ext>
                  </a:extLst>
                </p14:cNvPr>
                <p14:cNvContentPartPr/>
                <p14:nvPr/>
              </p14:nvContentPartPr>
              <p14:xfrm>
                <a:off x="5171673" y="2057698"/>
                <a:ext cx="543960" cy="450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A9AEE0F-16CC-47A7-AC28-09E2DC43432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162673" y="2048698"/>
                  <a:ext cx="56160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45FAE1F-F420-4087-8720-2DC4867B1D71}"/>
                    </a:ext>
                  </a:extLst>
                </p14:cNvPr>
                <p14:cNvContentPartPr/>
                <p14:nvPr/>
              </p14:nvContentPartPr>
              <p14:xfrm>
                <a:off x="5209473" y="2182978"/>
                <a:ext cx="98640" cy="106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45FAE1F-F420-4087-8720-2DC4867B1D7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00473" y="2174338"/>
                  <a:ext cx="1162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C6FFD24-B9C3-4E6E-87F6-32B88A9AF613}"/>
                    </a:ext>
                  </a:extLst>
                </p14:cNvPr>
                <p14:cNvContentPartPr/>
                <p14:nvPr/>
              </p14:nvContentPartPr>
              <p14:xfrm>
                <a:off x="5253033" y="2175058"/>
                <a:ext cx="32400" cy="158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C6FFD24-B9C3-4E6E-87F6-32B88A9AF61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244033" y="2166418"/>
                  <a:ext cx="50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4823F6A-623C-411B-8F34-6597957294D4}"/>
                    </a:ext>
                  </a:extLst>
                </p14:cNvPr>
                <p14:cNvContentPartPr/>
                <p14:nvPr/>
              </p14:nvContentPartPr>
              <p14:xfrm>
                <a:off x="5328633" y="2159938"/>
                <a:ext cx="121320" cy="107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4823F6A-623C-411B-8F34-6597957294D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319633" y="2150938"/>
                  <a:ext cx="138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8305510-129C-4246-B146-55A08278CAB1}"/>
                    </a:ext>
                  </a:extLst>
                </p14:cNvPr>
                <p14:cNvContentPartPr/>
                <p14:nvPr/>
              </p14:nvContentPartPr>
              <p14:xfrm>
                <a:off x="5390913" y="2197378"/>
                <a:ext cx="11880" cy="107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8305510-129C-4246-B146-55A08278CAB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82273" y="2188378"/>
                  <a:ext cx="29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13DEB58-00B7-45F2-813C-701DA453C7C4}"/>
                    </a:ext>
                  </a:extLst>
                </p14:cNvPr>
                <p14:cNvContentPartPr/>
                <p14:nvPr/>
              </p14:nvContentPartPr>
              <p14:xfrm>
                <a:off x="5426553" y="2159938"/>
                <a:ext cx="76320" cy="150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13DEB58-00B7-45F2-813C-701DA453C7C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17913" y="2150938"/>
                  <a:ext cx="939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E4608EE-ABEF-4DEA-B74A-630F9C2E906A}"/>
                    </a:ext>
                  </a:extLst>
                </p14:cNvPr>
                <p14:cNvContentPartPr/>
                <p14:nvPr/>
              </p14:nvContentPartPr>
              <p14:xfrm>
                <a:off x="5390913" y="2163178"/>
                <a:ext cx="100800" cy="10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E4608EE-ABEF-4DEA-B74A-630F9C2E906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82273" y="2154178"/>
                  <a:ext cx="1184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0793865-6A77-4DF0-B681-97FAD56B7081}"/>
                    </a:ext>
                  </a:extLst>
                </p14:cNvPr>
                <p14:cNvContentPartPr/>
                <p14:nvPr/>
              </p14:nvContentPartPr>
              <p14:xfrm>
                <a:off x="5540313" y="2115658"/>
                <a:ext cx="55080" cy="172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0793865-6A77-4DF0-B681-97FAD56B708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31673" y="2106658"/>
                  <a:ext cx="727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678986E-1EA3-4C9D-AF4D-2EACDF5B8597}"/>
                    </a:ext>
                  </a:extLst>
                </p14:cNvPr>
                <p14:cNvContentPartPr/>
                <p14:nvPr/>
              </p14:nvContentPartPr>
              <p14:xfrm>
                <a:off x="5608713" y="2175058"/>
                <a:ext cx="77400" cy="104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678986E-1EA3-4C9D-AF4D-2EACDF5B859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599713" y="2166418"/>
                  <a:ext cx="950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3C4A1D9-9889-4075-9CA7-CE5040A74B8B}"/>
                    </a:ext>
                  </a:extLst>
                </p14:cNvPr>
                <p14:cNvContentPartPr/>
                <p14:nvPr/>
              </p14:nvContentPartPr>
              <p14:xfrm>
                <a:off x="5824353" y="2690938"/>
                <a:ext cx="1816560" cy="485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3C4A1D9-9889-4075-9CA7-CE5040A74B8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15353" y="2682298"/>
                  <a:ext cx="1834200" cy="50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EFE7B7D-114D-4F89-B058-9A633214EC64}"/>
              </a:ext>
            </a:extLst>
          </p:cNvPr>
          <p:cNvGrpSpPr/>
          <p:nvPr/>
        </p:nvGrpSpPr>
        <p:grpSpPr>
          <a:xfrm>
            <a:off x="6272553" y="2301418"/>
            <a:ext cx="878040" cy="750960"/>
            <a:chOff x="6272553" y="2301418"/>
            <a:chExt cx="878040" cy="75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C7EB2AF-2691-4CC8-A2A3-4E4A748B7B2B}"/>
                    </a:ext>
                  </a:extLst>
                </p14:cNvPr>
                <p14:cNvContentPartPr/>
                <p14:nvPr/>
              </p14:nvContentPartPr>
              <p14:xfrm>
                <a:off x="6321873" y="2846098"/>
                <a:ext cx="148320" cy="206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C7EB2AF-2691-4CC8-A2A3-4E4A748B7B2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12873" y="2837098"/>
                  <a:ext cx="1659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0AD58A3-E4BB-40BD-B1CA-4F77A4958BB1}"/>
                    </a:ext>
                  </a:extLst>
                </p14:cNvPr>
                <p14:cNvContentPartPr/>
                <p14:nvPr/>
              </p14:nvContentPartPr>
              <p14:xfrm>
                <a:off x="6525633" y="2868058"/>
                <a:ext cx="118080" cy="146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0AD58A3-E4BB-40BD-B1CA-4F77A4958BB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516993" y="2859418"/>
                  <a:ext cx="1357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73705B6-EA1D-4C71-8C69-094771650B12}"/>
                    </a:ext>
                  </a:extLst>
                </p14:cNvPr>
                <p14:cNvContentPartPr/>
                <p14:nvPr/>
              </p14:nvContentPartPr>
              <p14:xfrm>
                <a:off x="6702033" y="2871298"/>
                <a:ext cx="163080" cy="14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73705B6-EA1D-4C71-8C69-094771650B1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693393" y="2862658"/>
                  <a:ext cx="180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5C773C6-E7BE-4F5F-B1DB-F279A624E6DB}"/>
                    </a:ext>
                  </a:extLst>
                </p14:cNvPr>
                <p14:cNvContentPartPr/>
                <p14:nvPr/>
              </p14:nvContentPartPr>
              <p14:xfrm>
                <a:off x="6749193" y="2873098"/>
                <a:ext cx="174240" cy="158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5C773C6-E7BE-4F5F-B1DB-F279A624E6D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740553" y="2864458"/>
                  <a:ext cx="191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3AF2C8D-C9FA-44A2-9C99-7C5022AADCF6}"/>
                    </a:ext>
                  </a:extLst>
                </p14:cNvPr>
                <p14:cNvContentPartPr/>
                <p14:nvPr/>
              </p14:nvContentPartPr>
              <p14:xfrm>
                <a:off x="6272553" y="2588698"/>
                <a:ext cx="127080" cy="173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3AF2C8D-C9FA-44A2-9C99-7C5022AADCF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263553" y="2580058"/>
                  <a:ext cx="144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742AC42-9A04-485E-A8F0-3D14E0F3191F}"/>
                    </a:ext>
                  </a:extLst>
                </p14:cNvPr>
                <p14:cNvContentPartPr/>
                <p14:nvPr/>
              </p14:nvContentPartPr>
              <p14:xfrm>
                <a:off x="6456153" y="2596258"/>
                <a:ext cx="117720" cy="173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742AC42-9A04-485E-A8F0-3D14E0F3191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447153" y="2587618"/>
                  <a:ext cx="1353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CEB91A0-F41A-4898-A447-612239A6B9DF}"/>
                    </a:ext>
                  </a:extLst>
                </p14:cNvPr>
                <p14:cNvContentPartPr/>
                <p14:nvPr/>
              </p14:nvContentPartPr>
              <p14:xfrm>
                <a:off x="6465513" y="2689138"/>
                <a:ext cx="111960" cy="22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CEB91A0-F41A-4898-A447-612239A6B9D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456873" y="2680498"/>
                  <a:ext cx="1296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070633-A8E3-44EC-A9D9-CA96576D0916}"/>
                    </a:ext>
                  </a:extLst>
                </p14:cNvPr>
                <p14:cNvContentPartPr/>
                <p14:nvPr/>
              </p14:nvContentPartPr>
              <p14:xfrm>
                <a:off x="6655233" y="2588698"/>
                <a:ext cx="164520" cy="196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070633-A8E3-44EC-A9D9-CA96576D091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46593" y="2580058"/>
                  <a:ext cx="1821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406F677-E92A-45D6-B0EC-376BD202010D}"/>
                    </a:ext>
                  </a:extLst>
                </p14:cNvPr>
                <p14:cNvContentPartPr/>
                <p14:nvPr/>
              </p14:nvContentPartPr>
              <p14:xfrm>
                <a:off x="6813633" y="2629738"/>
                <a:ext cx="187560" cy="12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406F677-E92A-45D6-B0EC-376BD202010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04993" y="2620738"/>
                  <a:ext cx="2052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6E3CD77-7A33-4917-B526-18BD4AF71EA6}"/>
                    </a:ext>
                  </a:extLst>
                </p14:cNvPr>
                <p14:cNvContentPartPr/>
                <p14:nvPr/>
              </p14:nvContentPartPr>
              <p14:xfrm>
                <a:off x="6917673" y="2638378"/>
                <a:ext cx="28800" cy="156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6E3CD77-7A33-4917-B526-18BD4AF71EA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909033" y="2629378"/>
                  <a:ext cx="464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50A85C3-93FC-47A8-B271-0AF8C3540AB2}"/>
                    </a:ext>
                  </a:extLst>
                </p14:cNvPr>
                <p14:cNvContentPartPr/>
                <p14:nvPr/>
              </p14:nvContentPartPr>
              <p14:xfrm>
                <a:off x="6274353" y="2301418"/>
                <a:ext cx="159120" cy="194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50A85C3-93FC-47A8-B271-0AF8C3540AB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65713" y="2292418"/>
                  <a:ext cx="176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DB0C0B6-83FA-43D2-997F-AC284DBF7201}"/>
                    </a:ext>
                  </a:extLst>
                </p14:cNvPr>
                <p14:cNvContentPartPr/>
                <p14:nvPr/>
              </p14:nvContentPartPr>
              <p14:xfrm>
                <a:off x="6507273" y="2328418"/>
                <a:ext cx="134640" cy="156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DB0C0B6-83FA-43D2-997F-AC284DBF720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498273" y="2319418"/>
                  <a:ext cx="1522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2A64515-AE43-41AC-9DA5-2F21190468C8}"/>
                    </a:ext>
                  </a:extLst>
                </p14:cNvPr>
                <p14:cNvContentPartPr/>
                <p14:nvPr/>
              </p14:nvContentPartPr>
              <p14:xfrm>
                <a:off x="6713553" y="2341018"/>
                <a:ext cx="108720" cy="146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2A64515-AE43-41AC-9DA5-2F21190468C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04553" y="2332378"/>
                  <a:ext cx="126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8DFE7E8-CA33-485E-844D-AA3D8EE7218A}"/>
                    </a:ext>
                  </a:extLst>
                </p14:cNvPr>
                <p14:cNvContentPartPr/>
                <p14:nvPr/>
              </p14:nvContentPartPr>
              <p14:xfrm>
                <a:off x="6875913" y="2348578"/>
                <a:ext cx="100440" cy="151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8DFE7E8-CA33-485E-844D-AA3D8EE7218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866913" y="2339938"/>
                  <a:ext cx="1180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47076FA-ACA1-4E70-9BA2-DBA5597DCB68}"/>
                    </a:ext>
                  </a:extLst>
                </p14:cNvPr>
                <p14:cNvContentPartPr/>
                <p14:nvPr/>
              </p14:nvContentPartPr>
              <p14:xfrm>
                <a:off x="7014153" y="2401498"/>
                <a:ext cx="136440" cy="113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47076FA-ACA1-4E70-9BA2-DBA5597DCB6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005513" y="2392858"/>
                  <a:ext cx="15408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044BC0A-54BD-4DC4-9317-F0BA78A267CE}"/>
              </a:ext>
            </a:extLst>
          </p:cNvPr>
          <p:cNvGrpSpPr/>
          <p:nvPr/>
        </p:nvGrpSpPr>
        <p:grpSpPr>
          <a:xfrm>
            <a:off x="8067873" y="1524178"/>
            <a:ext cx="1320840" cy="827640"/>
            <a:chOff x="8067873" y="1524178"/>
            <a:chExt cx="1320840" cy="82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9D467CA-E295-4D25-A323-1E9CD6D3600E}"/>
                    </a:ext>
                  </a:extLst>
                </p14:cNvPr>
                <p14:cNvContentPartPr/>
                <p14:nvPr/>
              </p14:nvContentPartPr>
              <p14:xfrm>
                <a:off x="8067873" y="1921258"/>
                <a:ext cx="57240" cy="324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9D467CA-E295-4D25-A323-1E9CD6D3600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059233" y="1912618"/>
                  <a:ext cx="748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5B4EA1A-9EC2-48D8-B627-05EC393A006B}"/>
                    </a:ext>
                  </a:extLst>
                </p14:cNvPr>
                <p14:cNvContentPartPr/>
                <p14:nvPr/>
              </p14:nvContentPartPr>
              <p14:xfrm>
                <a:off x="8109633" y="1785898"/>
                <a:ext cx="1279080" cy="5659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5B4EA1A-9EC2-48D8-B627-05EC393A006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100633" y="1776898"/>
                  <a:ext cx="129672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1150DC6-8CAC-4F69-8FCC-7D36EA46C562}"/>
                    </a:ext>
                  </a:extLst>
                </p14:cNvPr>
                <p14:cNvContentPartPr/>
                <p14:nvPr/>
              </p14:nvContentPartPr>
              <p14:xfrm>
                <a:off x="8708313" y="1858258"/>
                <a:ext cx="45000" cy="417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1150DC6-8CAC-4F69-8FCC-7D36EA46C56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699313" y="1849618"/>
                  <a:ext cx="626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428D5D5-310B-4259-A1A0-33AD3D4135FF}"/>
                    </a:ext>
                  </a:extLst>
                </p14:cNvPr>
                <p14:cNvContentPartPr/>
                <p14:nvPr/>
              </p14:nvContentPartPr>
              <p14:xfrm>
                <a:off x="8379993" y="1524178"/>
                <a:ext cx="161280" cy="258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428D5D5-310B-4259-A1A0-33AD3D4135F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371353" y="1515538"/>
                  <a:ext cx="1789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52ED9D2-66BD-45D9-8F0F-3ED2477FC067}"/>
                    </a:ext>
                  </a:extLst>
                </p14:cNvPr>
                <p14:cNvContentPartPr/>
                <p14:nvPr/>
              </p14:nvContentPartPr>
              <p14:xfrm>
                <a:off x="8414193" y="1640458"/>
                <a:ext cx="157320" cy="54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52ED9D2-66BD-45D9-8F0F-3ED2477FC06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405193" y="1631458"/>
                  <a:ext cx="1749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5D7B2CF-DCF2-4566-988B-090D9AC7C1E6}"/>
                    </a:ext>
                  </a:extLst>
                </p14:cNvPr>
                <p14:cNvContentPartPr/>
                <p14:nvPr/>
              </p14:nvContentPartPr>
              <p14:xfrm>
                <a:off x="8858793" y="1548658"/>
                <a:ext cx="30600" cy="144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5D7B2CF-DCF2-4566-988B-090D9AC7C1E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849793" y="1539658"/>
                  <a:ext cx="482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6E3D2BA-D673-4FBC-B997-CEEB9C82E99A}"/>
                    </a:ext>
                  </a:extLst>
                </p14:cNvPr>
                <p14:cNvContentPartPr/>
                <p14:nvPr/>
              </p14:nvContentPartPr>
              <p14:xfrm>
                <a:off x="8885433" y="1647298"/>
                <a:ext cx="360" cy="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6E3D2BA-D673-4FBC-B997-CEEB9C82E9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876433" y="16382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5AD4DB1-2F62-4FDC-B35C-6432557EE44E}"/>
                    </a:ext>
                  </a:extLst>
                </p14:cNvPr>
                <p14:cNvContentPartPr/>
                <p14:nvPr/>
              </p14:nvContentPartPr>
              <p14:xfrm>
                <a:off x="8862033" y="1539658"/>
                <a:ext cx="175320" cy="196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5AD4DB1-2F62-4FDC-B35C-6432557EE4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853033" y="1531018"/>
                  <a:ext cx="1929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BB2F8FA-71DA-46A7-BEA9-BCF4EFC244F3}"/>
                    </a:ext>
                  </a:extLst>
                </p14:cNvPr>
                <p14:cNvContentPartPr/>
                <p14:nvPr/>
              </p14:nvContentPartPr>
              <p14:xfrm>
                <a:off x="8175873" y="2110258"/>
                <a:ext cx="98640" cy="128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BB2F8FA-71DA-46A7-BEA9-BCF4EFC244F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66873" y="2101618"/>
                  <a:ext cx="116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B0C8A46-96C3-4727-B327-9268E817D6C0}"/>
                    </a:ext>
                  </a:extLst>
                </p14:cNvPr>
                <p14:cNvContentPartPr/>
                <p14:nvPr/>
              </p14:nvContentPartPr>
              <p14:xfrm>
                <a:off x="8175873" y="2000098"/>
                <a:ext cx="57240" cy="243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B0C8A46-96C3-4727-B327-9268E817D6C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6873" y="1991098"/>
                  <a:ext cx="748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35589B2-1DDF-47D2-9F9B-3F84D6E260A4}"/>
                    </a:ext>
                  </a:extLst>
                </p14:cNvPr>
                <p14:cNvContentPartPr/>
                <p14:nvPr/>
              </p14:nvContentPartPr>
              <p14:xfrm>
                <a:off x="8357313" y="1957258"/>
                <a:ext cx="155520" cy="237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35589B2-1DDF-47D2-9F9B-3F84D6E260A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348673" y="1948258"/>
                  <a:ext cx="1731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A494C4F-0827-4073-9609-23F292AE68C0}"/>
                    </a:ext>
                  </a:extLst>
                </p14:cNvPr>
                <p14:cNvContentPartPr/>
                <p14:nvPr/>
              </p14:nvContentPartPr>
              <p14:xfrm>
                <a:off x="8435073" y="2093338"/>
                <a:ext cx="38160" cy="150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A494C4F-0827-4073-9609-23F292AE68C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426073" y="2084698"/>
                  <a:ext cx="558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21283B8-F227-4F7E-BBC5-67F169A83DDA}"/>
                    </a:ext>
                  </a:extLst>
                </p14:cNvPr>
                <p14:cNvContentPartPr/>
                <p14:nvPr/>
              </p14:nvContentPartPr>
              <p14:xfrm>
                <a:off x="8510673" y="1955458"/>
                <a:ext cx="121320" cy="2318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21283B8-F227-4F7E-BBC5-67F169A83DD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502033" y="1946458"/>
                  <a:ext cx="1389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3FC37A5-3F50-41E5-9F31-CF59F9C180B8}"/>
                    </a:ext>
                  </a:extLst>
                </p14:cNvPr>
                <p14:cNvContentPartPr/>
                <p14:nvPr/>
              </p14:nvContentPartPr>
              <p14:xfrm>
                <a:off x="8489793" y="1984258"/>
                <a:ext cx="131040" cy="32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3FC37A5-3F50-41E5-9F31-CF59F9C180B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481153" y="1975618"/>
                  <a:ext cx="14868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557FA79-3D0C-4C7E-ACB8-9EF9F2B9AFC9}"/>
              </a:ext>
            </a:extLst>
          </p:cNvPr>
          <p:cNvGrpSpPr/>
          <p:nvPr/>
        </p:nvGrpSpPr>
        <p:grpSpPr>
          <a:xfrm>
            <a:off x="8010273" y="3953458"/>
            <a:ext cx="845280" cy="761040"/>
            <a:chOff x="8010273" y="3953458"/>
            <a:chExt cx="845280" cy="76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702E0C5-CC4F-4135-B872-B567E4CE2496}"/>
                    </a:ext>
                  </a:extLst>
                </p14:cNvPr>
                <p14:cNvContentPartPr/>
                <p14:nvPr/>
              </p14:nvContentPartPr>
              <p14:xfrm>
                <a:off x="8053833" y="4100698"/>
                <a:ext cx="192240" cy="187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702E0C5-CC4F-4135-B872-B567E4CE249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045193" y="4092058"/>
                  <a:ext cx="2098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931343C-2639-47C6-B11D-CD8139F9300F}"/>
                    </a:ext>
                  </a:extLst>
                </p14:cNvPr>
                <p14:cNvContentPartPr/>
                <p14:nvPr/>
              </p14:nvContentPartPr>
              <p14:xfrm>
                <a:off x="8266593" y="4030858"/>
                <a:ext cx="142560" cy="228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931343C-2639-47C6-B11D-CD8139F9300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257953" y="4022218"/>
                  <a:ext cx="1602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939C696-E8FD-4453-BB49-142C71651EB9}"/>
                    </a:ext>
                  </a:extLst>
                </p14:cNvPr>
                <p14:cNvContentPartPr/>
                <p14:nvPr/>
              </p14:nvContentPartPr>
              <p14:xfrm>
                <a:off x="8503113" y="3953458"/>
                <a:ext cx="95040" cy="306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939C696-E8FD-4453-BB49-142C71651EB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494113" y="3944458"/>
                  <a:ext cx="1126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7D5C121-9E50-48F6-8AB4-6A40E17BC6C0}"/>
                    </a:ext>
                  </a:extLst>
                </p14:cNvPr>
                <p14:cNvContentPartPr/>
                <p14:nvPr/>
              </p14:nvContentPartPr>
              <p14:xfrm>
                <a:off x="8497713" y="4090618"/>
                <a:ext cx="115560" cy="56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7D5C121-9E50-48F6-8AB4-6A40E17BC6C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488713" y="4081618"/>
                  <a:ext cx="1332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F5BFA8C-9DB8-4F2A-8763-3CFB5A706A5A}"/>
                    </a:ext>
                  </a:extLst>
                </p14:cNvPr>
                <p14:cNvContentPartPr/>
                <p14:nvPr/>
              </p14:nvContentPartPr>
              <p14:xfrm>
                <a:off x="8692113" y="3961018"/>
                <a:ext cx="163440" cy="262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F5BFA8C-9DB8-4F2A-8763-3CFB5A706A5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683113" y="3952018"/>
                  <a:ext cx="1810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819215B-A5C0-479C-B62E-A50740996B19}"/>
                    </a:ext>
                  </a:extLst>
                </p14:cNvPr>
                <p14:cNvContentPartPr/>
                <p14:nvPr/>
              </p14:nvContentPartPr>
              <p14:xfrm>
                <a:off x="8737473" y="4020778"/>
                <a:ext cx="100800" cy="66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819215B-A5C0-479C-B62E-A50740996B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728473" y="4012138"/>
                  <a:ext cx="1184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6C11B3B-C59A-46AC-8D8F-DDFA44963CAE}"/>
                    </a:ext>
                  </a:extLst>
                </p14:cNvPr>
                <p14:cNvContentPartPr/>
                <p14:nvPr/>
              </p14:nvContentPartPr>
              <p14:xfrm>
                <a:off x="8010273" y="4431178"/>
                <a:ext cx="317160" cy="283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6C11B3B-C59A-46AC-8D8F-DDFA44963CA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001633" y="4422178"/>
                  <a:ext cx="3348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A9118D6-76E4-4CA9-8171-35C70082FA18}"/>
                    </a:ext>
                  </a:extLst>
                </p14:cNvPr>
                <p14:cNvContentPartPr/>
                <p14:nvPr/>
              </p14:nvContentPartPr>
              <p14:xfrm>
                <a:off x="8412393" y="4380058"/>
                <a:ext cx="117720" cy="206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A9118D6-76E4-4CA9-8171-35C70082FA1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03393" y="4371058"/>
                  <a:ext cx="1353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EC1C2EC-42EE-4CC8-88DE-C004C4E41FF0}"/>
                    </a:ext>
                  </a:extLst>
                </p14:cNvPr>
                <p14:cNvContentPartPr/>
                <p14:nvPr/>
              </p14:nvContentPartPr>
              <p14:xfrm>
                <a:off x="8588073" y="4408498"/>
                <a:ext cx="259560" cy="201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EC1C2EC-42EE-4CC8-88DE-C004C4E41FF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579433" y="4399858"/>
                  <a:ext cx="27720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03FA06F-CE7C-4A4B-BB54-8B1A52284C9D}"/>
              </a:ext>
            </a:extLst>
          </p:cNvPr>
          <p:cNvGrpSpPr/>
          <p:nvPr/>
        </p:nvGrpSpPr>
        <p:grpSpPr>
          <a:xfrm>
            <a:off x="9236793" y="3847258"/>
            <a:ext cx="1224720" cy="761400"/>
            <a:chOff x="9236793" y="3847258"/>
            <a:chExt cx="1224720" cy="76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B07826F-0C81-4D3B-9424-BE878B8FE220}"/>
                    </a:ext>
                  </a:extLst>
                </p14:cNvPr>
                <p14:cNvContentPartPr/>
                <p14:nvPr/>
              </p14:nvContentPartPr>
              <p14:xfrm>
                <a:off x="9276753" y="3901618"/>
                <a:ext cx="172440" cy="182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B07826F-0C81-4D3B-9424-BE878B8FE22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268113" y="3892618"/>
                  <a:ext cx="1900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579D529-D8C1-49CF-824D-72FC86DF990F}"/>
                    </a:ext>
                  </a:extLst>
                </p14:cNvPr>
                <p14:cNvContentPartPr/>
                <p14:nvPr/>
              </p14:nvContentPartPr>
              <p14:xfrm>
                <a:off x="9327873" y="3876058"/>
                <a:ext cx="51480" cy="306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579D529-D8C1-49CF-824D-72FC86DF990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319233" y="3867058"/>
                  <a:ext cx="691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2D396B6-F80F-4E5D-AAE5-184AA658CDFF}"/>
                    </a:ext>
                  </a:extLst>
                </p14:cNvPr>
                <p14:cNvContentPartPr/>
                <p14:nvPr/>
              </p14:nvContentPartPr>
              <p14:xfrm>
                <a:off x="9492393" y="3891178"/>
                <a:ext cx="111960" cy="206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2D396B6-F80F-4E5D-AAE5-184AA658CDF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483753" y="3882538"/>
                  <a:ext cx="1296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914658A-8215-43CB-A50A-7BB854951DFE}"/>
                    </a:ext>
                  </a:extLst>
                </p14:cNvPr>
                <p14:cNvContentPartPr/>
                <p14:nvPr/>
              </p14:nvContentPartPr>
              <p14:xfrm>
                <a:off x="9666993" y="3886138"/>
                <a:ext cx="88200" cy="135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914658A-8215-43CB-A50A-7BB854951DF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658353" y="3877498"/>
                  <a:ext cx="105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D6E77A8-AB2F-44FC-A009-CEA33C5B1162}"/>
                    </a:ext>
                  </a:extLst>
                </p14:cNvPr>
                <p14:cNvContentPartPr/>
                <p14:nvPr/>
              </p14:nvContentPartPr>
              <p14:xfrm>
                <a:off x="9819633" y="3864178"/>
                <a:ext cx="93240" cy="130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D6E77A8-AB2F-44FC-A009-CEA33C5B116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810993" y="3855178"/>
                  <a:ext cx="110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B0F4FD7-85C5-40B3-B4CF-C7805F2999C9}"/>
                    </a:ext>
                  </a:extLst>
                </p14:cNvPr>
                <p14:cNvContentPartPr/>
                <p14:nvPr/>
              </p14:nvContentPartPr>
              <p14:xfrm>
                <a:off x="9957153" y="3847258"/>
                <a:ext cx="108720" cy="145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B0F4FD7-85C5-40B3-B4CF-C7805F2999C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948513" y="3838258"/>
                  <a:ext cx="126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119244C-808D-454F-B259-BDB9E9841C4C}"/>
                    </a:ext>
                  </a:extLst>
                </p14:cNvPr>
                <p14:cNvContentPartPr/>
                <p14:nvPr/>
              </p14:nvContentPartPr>
              <p14:xfrm>
                <a:off x="9236793" y="4328938"/>
                <a:ext cx="137160" cy="279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119244C-808D-454F-B259-BDB9E9841C4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227793" y="4319938"/>
                  <a:ext cx="1548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A9BC52A-4B84-46A4-A09D-601C0D4745AD}"/>
                    </a:ext>
                  </a:extLst>
                </p14:cNvPr>
                <p14:cNvContentPartPr/>
                <p14:nvPr/>
              </p14:nvContentPartPr>
              <p14:xfrm>
                <a:off x="9435873" y="4078738"/>
                <a:ext cx="295560" cy="361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A9BC52A-4B84-46A4-A09D-601C0D4745A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426873" y="4069738"/>
                  <a:ext cx="3132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3715F5D-55D6-4F73-8B09-60783A36AF01}"/>
                    </a:ext>
                  </a:extLst>
                </p14:cNvPr>
                <p14:cNvContentPartPr/>
                <p14:nvPr/>
              </p14:nvContentPartPr>
              <p14:xfrm>
                <a:off x="9605433" y="4201138"/>
                <a:ext cx="210960" cy="92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3715F5D-55D6-4F73-8B09-60783A36AF0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596433" y="4192498"/>
                  <a:ext cx="22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0278E46-4E41-4568-ABFB-479CA102697D}"/>
                    </a:ext>
                  </a:extLst>
                </p14:cNvPr>
                <p14:cNvContentPartPr/>
                <p14:nvPr/>
              </p14:nvContentPartPr>
              <p14:xfrm>
                <a:off x="9834033" y="4201138"/>
                <a:ext cx="78840" cy="128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0278E46-4E41-4568-ABFB-479CA102697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825033" y="4192498"/>
                  <a:ext cx="964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5E708F4-ED87-49A1-AF12-5535A822EFF2}"/>
                    </a:ext>
                  </a:extLst>
                </p14:cNvPr>
                <p14:cNvContentPartPr/>
                <p14:nvPr/>
              </p14:nvContentPartPr>
              <p14:xfrm>
                <a:off x="9938073" y="4086658"/>
                <a:ext cx="171360" cy="2448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5E708F4-ED87-49A1-AF12-5535A822EFF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929433" y="4078018"/>
                  <a:ext cx="1890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C1CA566-ABF8-41B2-8493-9A2212B4E025}"/>
                    </a:ext>
                  </a:extLst>
                </p14:cNvPr>
                <p14:cNvContentPartPr/>
                <p14:nvPr/>
              </p14:nvContentPartPr>
              <p14:xfrm>
                <a:off x="10152633" y="4132018"/>
                <a:ext cx="119880" cy="117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C1CA566-ABF8-41B2-8493-9A2212B4E02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143993" y="4123018"/>
                  <a:ext cx="137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BB6CAEC-31F7-4F72-B1E7-983D59A62E4E}"/>
                    </a:ext>
                  </a:extLst>
                </p14:cNvPr>
                <p14:cNvContentPartPr/>
                <p14:nvPr/>
              </p14:nvContentPartPr>
              <p14:xfrm>
                <a:off x="10309953" y="4078018"/>
                <a:ext cx="151560" cy="208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BB6CAEC-31F7-4F72-B1E7-983D59A62E4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300953" y="4069018"/>
                  <a:ext cx="169200" cy="22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26E335CC-31FD-4FFD-B85B-203EEFEA4114}"/>
                  </a:ext>
                </a:extLst>
              </p14:cNvPr>
              <p14:cNvContentPartPr/>
              <p14:nvPr/>
            </p14:nvContentPartPr>
            <p14:xfrm>
              <a:off x="5946393" y="4130218"/>
              <a:ext cx="78840" cy="7221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26E335CC-31FD-4FFD-B85B-203EEFEA4114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937393" y="4121218"/>
                <a:ext cx="96480" cy="73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0" name="Group 169">
            <a:extLst>
              <a:ext uri="{FF2B5EF4-FFF2-40B4-BE49-F238E27FC236}">
                <a16:creationId xmlns:a16="http://schemas.microsoft.com/office/drawing/2014/main" id="{512C0700-282B-4BFF-B8D9-EC4687F259E3}"/>
              </a:ext>
            </a:extLst>
          </p:cNvPr>
          <p:cNvGrpSpPr/>
          <p:nvPr/>
        </p:nvGrpSpPr>
        <p:grpSpPr>
          <a:xfrm>
            <a:off x="5629953" y="5425498"/>
            <a:ext cx="1361880" cy="526680"/>
            <a:chOff x="5629953" y="5425498"/>
            <a:chExt cx="1361880" cy="52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84CDC53-E4CC-4227-A5A3-00326CBF9DA8}"/>
                    </a:ext>
                  </a:extLst>
                </p14:cNvPr>
                <p14:cNvContentPartPr/>
                <p14:nvPr/>
              </p14:nvContentPartPr>
              <p14:xfrm>
                <a:off x="5629953" y="5696218"/>
                <a:ext cx="181440" cy="199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84CDC53-E4CC-4227-A5A3-00326CBF9DA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620953" y="5687218"/>
                  <a:ext cx="199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5D9798F-C97E-4184-BA27-6D1FFCF5D1ED}"/>
                    </a:ext>
                  </a:extLst>
                </p14:cNvPr>
                <p14:cNvContentPartPr/>
                <p14:nvPr/>
              </p14:nvContentPartPr>
              <p14:xfrm>
                <a:off x="5697633" y="5658778"/>
                <a:ext cx="40680" cy="293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5D9798F-C97E-4184-BA27-6D1FFCF5D1E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688633" y="5649778"/>
                  <a:ext cx="583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3F91105-0C60-433D-92D5-99AE9E971FE5}"/>
                    </a:ext>
                  </a:extLst>
                </p14:cNvPr>
                <p14:cNvContentPartPr/>
                <p14:nvPr/>
              </p14:nvContentPartPr>
              <p14:xfrm>
                <a:off x="5852433" y="5641858"/>
                <a:ext cx="150120" cy="173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3F91105-0C60-433D-92D5-99AE9E971FE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843433" y="5632858"/>
                  <a:ext cx="1677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2914DF7-8558-4363-90CF-7C60F4E15587}"/>
                    </a:ext>
                  </a:extLst>
                </p14:cNvPr>
                <p14:cNvContentPartPr/>
                <p14:nvPr/>
              </p14:nvContentPartPr>
              <p14:xfrm>
                <a:off x="5963673" y="5696218"/>
                <a:ext cx="17640" cy="1476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2914DF7-8558-4363-90CF-7C60F4E1558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955033" y="5687218"/>
                  <a:ext cx="35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EF52B57-342D-4041-9BC7-1F6661E88DA4}"/>
                    </a:ext>
                  </a:extLst>
                </p14:cNvPr>
                <p14:cNvContentPartPr/>
                <p14:nvPr/>
              </p14:nvContentPartPr>
              <p14:xfrm>
                <a:off x="6039993" y="5618818"/>
                <a:ext cx="119520" cy="237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EF52B57-342D-4041-9BC7-1F6661E88DA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030993" y="5609818"/>
                  <a:ext cx="1371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3734C82-3437-44F1-87A6-35CE9D65700D}"/>
                    </a:ext>
                  </a:extLst>
                </p14:cNvPr>
                <p14:cNvContentPartPr/>
                <p14:nvPr/>
              </p14:nvContentPartPr>
              <p14:xfrm>
                <a:off x="6045753" y="5592178"/>
                <a:ext cx="142200" cy="42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3734C82-3437-44F1-87A6-35CE9D65700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036753" y="5583538"/>
                  <a:ext cx="159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0C3E026-62A7-4A4A-83FD-BB698D819B9A}"/>
                    </a:ext>
                  </a:extLst>
                </p14:cNvPr>
                <p14:cNvContentPartPr/>
                <p14:nvPr/>
              </p14:nvContentPartPr>
              <p14:xfrm>
                <a:off x="6393153" y="5651938"/>
                <a:ext cx="59400" cy="16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0C3E026-62A7-4A4A-83FD-BB698D819B9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384153" y="5643298"/>
                  <a:ext cx="77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72D7F91-00CA-4508-B5A8-0D8F0805E01E}"/>
                    </a:ext>
                  </a:extLst>
                </p14:cNvPr>
                <p14:cNvContentPartPr/>
                <p14:nvPr/>
              </p14:nvContentPartPr>
              <p14:xfrm>
                <a:off x="6387753" y="5711698"/>
                <a:ext cx="106560" cy="306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72D7F91-00CA-4508-B5A8-0D8F0805E01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379113" y="5702698"/>
                  <a:ext cx="1242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013AF94-D9FE-4D28-A74F-28886F26E80C}"/>
                    </a:ext>
                  </a:extLst>
                </p14:cNvPr>
                <p14:cNvContentPartPr/>
                <p14:nvPr/>
              </p14:nvContentPartPr>
              <p14:xfrm>
                <a:off x="6630033" y="5525938"/>
                <a:ext cx="81720" cy="60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013AF94-D9FE-4D28-A74F-28886F26E80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21393" y="5517298"/>
                  <a:ext cx="993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32E552C-B67B-420D-AE91-F42D5F3B9C32}"/>
                    </a:ext>
                  </a:extLst>
                </p14:cNvPr>
                <p14:cNvContentPartPr/>
                <p14:nvPr/>
              </p14:nvContentPartPr>
              <p14:xfrm>
                <a:off x="6779073" y="5560138"/>
                <a:ext cx="10440" cy="210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32E552C-B67B-420D-AE91-F42D5F3B9C3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770073" y="5551138"/>
                  <a:ext cx="280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566AA82-A7C1-475C-ADB2-5A4AD48A4602}"/>
                    </a:ext>
                  </a:extLst>
                </p14:cNvPr>
                <p14:cNvContentPartPr/>
                <p14:nvPr/>
              </p14:nvContentPartPr>
              <p14:xfrm>
                <a:off x="6772593" y="5542858"/>
                <a:ext cx="94320" cy="27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566AA82-A7C1-475C-ADB2-5A4AD48A460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63953" y="5534218"/>
                  <a:ext cx="1119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0DEAF70-8885-4A03-AFE3-1DEAD0B580E1}"/>
                    </a:ext>
                  </a:extLst>
                </p14:cNvPr>
                <p14:cNvContentPartPr/>
                <p14:nvPr/>
              </p14:nvContentPartPr>
              <p14:xfrm>
                <a:off x="6764313" y="5619538"/>
                <a:ext cx="114120" cy="40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0DEAF70-8885-4A03-AFE3-1DEAD0B580E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755313" y="5610898"/>
                  <a:ext cx="1317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409B664-1D59-4583-88B1-F926DE93B265}"/>
                    </a:ext>
                  </a:extLst>
                </p14:cNvPr>
                <p14:cNvContentPartPr/>
                <p14:nvPr/>
              </p14:nvContentPartPr>
              <p14:xfrm>
                <a:off x="6804273" y="5721778"/>
                <a:ext cx="134640" cy="49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409B664-1D59-4583-88B1-F926DE93B26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795273" y="5712778"/>
                  <a:ext cx="1522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B5BF876-9398-4D46-8DAD-557D47C63BE9}"/>
                    </a:ext>
                  </a:extLst>
                </p14:cNvPr>
                <p14:cNvContentPartPr/>
                <p14:nvPr/>
              </p14:nvContentPartPr>
              <p14:xfrm>
                <a:off x="6944313" y="5425498"/>
                <a:ext cx="47520" cy="63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B5BF876-9398-4D46-8DAD-557D47C63BE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935313" y="5416498"/>
                  <a:ext cx="6516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A32578CE-0111-4D6B-A2C7-D8035DEC1D02}"/>
              </a:ext>
            </a:extLst>
          </p:cNvPr>
          <p:cNvGrpSpPr/>
          <p:nvPr/>
        </p:nvGrpSpPr>
        <p:grpSpPr>
          <a:xfrm>
            <a:off x="8135913" y="4859218"/>
            <a:ext cx="940680" cy="327600"/>
            <a:chOff x="8135913" y="4859218"/>
            <a:chExt cx="94068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E1C9CC5-26D1-4303-A321-A6907DA78E08}"/>
                    </a:ext>
                  </a:extLst>
                </p14:cNvPr>
                <p14:cNvContentPartPr/>
                <p14:nvPr/>
              </p14:nvContentPartPr>
              <p14:xfrm>
                <a:off x="8135913" y="5008978"/>
                <a:ext cx="223920" cy="1778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E1C9CC5-26D1-4303-A321-A6907DA78E0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126913" y="5000338"/>
                  <a:ext cx="2415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3545BD6-4B31-4F09-95EC-15A883ADFF15}"/>
                    </a:ext>
                  </a:extLst>
                </p14:cNvPr>
                <p14:cNvContentPartPr/>
                <p14:nvPr/>
              </p14:nvContentPartPr>
              <p14:xfrm>
                <a:off x="8383953" y="4967578"/>
                <a:ext cx="47520" cy="1638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3545BD6-4B31-4F09-95EC-15A883ADFF1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74953" y="4958578"/>
                  <a:ext cx="65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F08EFAD-ADF8-4A59-A22D-95A6B19444AB}"/>
                    </a:ext>
                  </a:extLst>
                </p14:cNvPr>
                <p14:cNvContentPartPr/>
                <p14:nvPr/>
              </p14:nvContentPartPr>
              <p14:xfrm>
                <a:off x="8345433" y="4939858"/>
                <a:ext cx="159120" cy="2340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F08EFAD-ADF8-4A59-A22D-95A6B19444A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336433" y="4931218"/>
                  <a:ext cx="1767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D5B2723-3F77-4AF2-8593-B4F3CFF40B27}"/>
                    </a:ext>
                  </a:extLst>
                </p14:cNvPr>
                <p14:cNvContentPartPr/>
                <p14:nvPr/>
              </p14:nvContentPartPr>
              <p14:xfrm>
                <a:off x="8595993" y="4907098"/>
                <a:ext cx="140400" cy="241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D5B2723-3F77-4AF2-8593-B4F3CFF40B2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586993" y="4898098"/>
                  <a:ext cx="1580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60EBD5B-484A-497A-A412-A5AF8AA245F8}"/>
                    </a:ext>
                  </a:extLst>
                </p14:cNvPr>
                <p14:cNvContentPartPr/>
                <p14:nvPr/>
              </p14:nvContentPartPr>
              <p14:xfrm>
                <a:off x="8611113" y="4970818"/>
                <a:ext cx="100440" cy="70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60EBD5B-484A-497A-A412-A5AF8AA245F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602473" y="4962178"/>
                  <a:ext cx="1180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C36353E-B493-4CE7-9696-B80CD5A630D5}"/>
                    </a:ext>
                  </a:extLst>
                </p14:cNvPr>
                <p14:cNvContentPartPr/>
                <p14:nvPr/>
              </p14:nvContentPartPr>
              <p14:xfrm>
                <a:off x="8849793" y="4859218"/>
                <a:ext cx="225000" cy="2808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C36353E-B493-4CE7-9696-B80CD5A630D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840793" y="4850218"/>
                  <a:ext cx="2426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49D3EEB-8B33-4217-8134-39B9BAF3E661}"/>
                    </a:ext>
                  </a:extLst>
                </p14:cNvPr>
                <p14:cNvContentPartPr/>
                <p14:nvPr/>
              </p14:nvContentPartPr>
              <p14:xfrm>
                <a:off x="8926833" y="4962538"/>
                <a:ext cx="149760" cy="54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49D3EEB-8B33-4217-8134-39B9BAF3E66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918193" y="4953538"/>
                  <a:ext cx="16740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EF52709-EADA-41E4-A048-DEF2E3CCA792}"/>
              </a:ext>
            </a:extLst>
          </p:cNvPr>
          <p:cNvGrpSpPr/>
          <p:nvPr/>
        </p:nvGrpSpPr>
        <p:grpSpPr>
          <a:xfrm>
            <a:off x="8215473" y="5381578"/>
            <a:ext cx="991440" cy="383040"/>
            <a:chOff x="8215473" y="5381578"/>
            <a:chExt cx="991440" cy="38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4513AB4-CA80-4F0C-96C6-92D3673D41FC}"/>
                    </a:ext>
                  </a:extLst>
                </p14:cNvPr>
                <p14:cNvContentPartPr/>
                <p14:nvPr/>
              </p14:nvContentPartPr>
              <p14:xfrm>
                <a:off x="8215473" y="5425498"/>
                <a:ext cx="279000" cy="3391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4513AB4-CA80-4F0C-96C6-92D3673D41F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206833" y="5416498"/>
                  <a:ext cx="2966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617CA9C-E81F-4393-A390-09CEA2F4A02B}"/>
                    </a:ext>
                  </a:extLst>
                </p14:cNvPr>
                <p14:cNvContentPartPr/>
                <p14:nvPr/>
              </p14:nvContentPartPr>
              <p14:xfrm>
                <a:off x="8654313" y="5437378"/>
                <a:ext cx="127080" cy="202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617CA9C-E81F-4393-A390-09CEA2F4A02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645673" y="5428738"/>
                  <a:ext cx="144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D98EC4F-C0A2-4BC2-B8FD-71FF0D13D3A0}"/>
                    </a:ext>
                  </a:extLst>
                </p14:cNvPr>
                <p14:cNvContentPartPr/>
                <p14:nvPr/>
              </p14:nvContentPartPr>
              <p14:xfrm>
                <a:off x="8877513" y="5381578"/>
                <a:ext cx="329400" cy="249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D98EC4F-C0A2-4BC2-B8FD-71FF0D13D3A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868873" y="5372578"/>
                  <a:ext cx="34704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859687D-6BC9-4160-835A-E386D42F577E}"/>
              </a:ext>
            </a:extLst>
          </p:cNvPr>
          <p:cNvGrpSpPr/>
          <p:nvPr/>
        </p:nvGrpSpPr>
        <p:grpSpPr>
          <a:xfrm>
            <a:off x="9498153" y="4625938"/>
            <a:ext cx="1323000" cy="963360"/>
            <a:chOff x="9498153" y="4625938"/>
            <a:chExt cx="1323000" cy="96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3DCF8E3-32C7-4596-A93C-18DB65BBBFFF}"/>
                    </a:ext>
                  </a:extLst>
                </p14:cNvPr>
                <p14:cNvContentPartPr/>
                <p14:nvPr/>
              </p14:nvContentPartPr>
              <p14:xfrm>
                <a:off x="9498153" y="4751218"/>
                <a:ext cx="182160" cy="2156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3DCF8E3-32C7-4596-A93C-18DB65BBBFF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489513" y="4742218"/>
                  <a:ext cx="1998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CACB6EF-0930-4AB9-BF99-51E740498726}"/>
                    </a:ext>
                  </a:extLst>
                </p14:cNvPr>
                <p14:cNvContentPartPr/>
                <p14:nvPr/>
              </p14:nvContentPartPr>
              <p14:xfrm>
                <a:off x="9558633" y="4711978"/>
                <a:ext cx="94680" cy="3492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CACB6EF-0930-4AB9-BF99-51E74049872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549993" y="4703338"/>
                  <a:ext cx="1123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F24769C-166B-4123-9ABD-10180147D4ED}"/>
                    </a:ext>
                  </a:extLst>
                </p14:cNvPr>
                <p14:cNvContentPartPr/>
                <p14:nvPr/>
              </p14:nvContentPartPr>
              <p14:xfrm>
                <a:off x="9760233" y="4758778"/>
                <a:ext cx="94680" cy="2617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F24769C-166B-4123-9ABD-10180147D4E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751233" y="4750138"/>
                  <a:ext cx="1123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0DC7127-8333-4529-8EC6-49869F1EF549}"/>
                    </a:ext>
                  </a:extLst>
                </p14:cNvPr>
                <p14:cNvContentPartPr/>
                <p14:nvPr/>
              </p14:nvContentPartPr>
              <p14:xfrm>
                <a:off x="9899553" y="4785418"/>
                <a:ext cx="72000" cy="138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0DC7127-8333-4529-8EC6-49869F1EF54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890553" y="4776418"/>
                  <a:ext cx="89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4E2DEE3-4A61-435B-8A65-9C5628885F6D}"/>
                    </a:ext>
                  </a:extLst>
                </p14:cNvPr>
                <p14:cNvContentPartPr/>
                <p14:nvPr/>
              </p14:nvContentPartPr>
              <p14:xfrm>
                <a:off x="10032033" y="4729618"/>
                <a:ext cx="93240" cy="129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4E2DEE3-4A61-435B-8A65-9C5628885F6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023033" y="4720978"/>
                  <a:ext cx="110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C39770C-201D-4574-9543-354D6857AF27}"/>
                    </a:ext>
                  </a:extLst>
                </p14:cNvPr>
                <p14:cNvContentPartPr/>
                <p14:nvPr/>
              </p14:nvContentPartPr>
              <p14:xfrm>
                <a:off x="10240113" y="4625938"/>
                <a:ext cx="15120" cy="2584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C39770C-201D-4574-9543-354D6857AF2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231473" y="4616938"/>
                  <a:ext cx="327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98C8C2F-1334-4057-828F-7A185CACF776}"/>
                    </a:ext>
                  </a:extLst>
                </p14:cNvPr>
                <p14:cNvContentPartPr/>
                <p14:nvPr/>
              </p14:nvContentPartPr>
              <p14:xfrm>
                <a:off x="9499953" y="5328298"/>
                <a:ext cx="173160" cy="2610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98C8C2F-1334-4057-828F-7A185CACF77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491313" y="5319298"/>
                  <a:ext cx="1908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6687E04-7749-4B4B-84B1-2D5CC7ABA135}"/>
                    </a:ext>
                  </a:extLst>
                </p14:cNvPr>
                <p14:cNvContentPartPr/>
                <p14:nvPr/>
              </p14:nvContentPartPr>
              <p14:xfrm>
                <a:off x="9708393" y="5078818"/>
                <a:ext cx="367560" cy="338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6687E04-7749-4B4B-84B1-2D5CC7ABA13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699393" y="5070178"/>
                  <a:ext cx="3852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F78DA30-71AF-4A0C-9691-2F1DDA892FB7}"/>
                    </a:ext>
                  </a:extLst>
                </p14:cNvPr>
                <p14:cNvContentPartPr/>
                <p14:nvPr/>
              </p14:nvContentPartPr>
              <p14:xfrm>
                <a:off x="9899193" y="5173498"/>
                <a:ext cx="225360" cy="60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F78DA30-71AF-4A0C-9691-2F1DDA892FB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890553" y="5164498"/>
                  <a:ext cx="243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81F6E5C-3D27-46B8-9BA9-E10B12C399C2}"/>
                    </a:ext>
                  </a:extLst>
                </p14:cNvPr>
                <p14:cNvContentPartPr/>
                <p14:nvPr/>
              </p14:nvContentPartPr>
              <p14:xfrm>
                <a:off x="10216353" y="5127418"/>
                <a:ext cx="78840" cy="1785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81F6E5C-3D27-46B8-9BA9-E10B12C399C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207353" y="5118778"/>
                  <a:ext cx="96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E5D9FDD-37A7-4FC3-9515-A4219667535E}"/>
                    </a:ext>
                  </a:extLst>
                </p14:cNvPr>
                <p14:cNvContentPartPr/>
                <p14:nvPr/>
              </p14:nvContentPartPr>
              <p14:xfrm>
                <a:off x="10307793" y="5015098"/>
                <a:ext cx="199080" cy="2512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E5D9FDD-37A7-4FC3-9515-A4219667535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299153" y="5006098"/>
                  <a:ext cx="2167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16F4599-5C37-4A4C-8EC6-CDEE45E6E3B9}"/>
                    </a:ext>
                  </a:extLst>
                </p14:cNvPr>
                <p14:cNvContentPartPr/>
                <p14:nvPr/>
              </p14:nvContentPartPr>
              <p14:xfrm>
                <a:off x="10544313" y="5094298"/>
                <a:ext cx="132840" cy="84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16F4599-5C37-4A4C-8EC6-CDEE45E6E3B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535673" y="5085658"/>
                  <a:ext cx="1504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66D6DD2-7D61-437A-AD56-9809B82CBD57}"/>
                    </a:ext>
                  </a:extLst>
                </p14:cNvPr>
                <p14:cNvContentPartPr/>
                <p14:nvPr/>
              </p14:nvContentPartPr>
              <p14:xfrm>
                <a:off x="10710993" y="5021938"/>
                <a:ext cx="110160" cy="1490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66D6DD2-7D61-437A-AD56-9809B82CBD5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701993" y="5013298"/>
                  <a:ext cx="12780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BFA7B75-8CF7-4507-88FD-FECD35F9F24B}"/>
              </a:ext>
            </a:extLst>
          </p:cNvPr>
          <p:cNvGrpSpPr/>
          <p:nvPr/>
        </p:nvGrpSpPr>
        <p:grpSpPr>
          <a:xfrm>
            <a:off x="5672793" y="4027618"/>
            <a:ext cx="1315440" cy="1185480"/>
            <a:chOff x="5672793" y="4027618"/>
            <a:chExt cx="1315440" cy="118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8B8ECDA-83C0-4619-850B-67240B1B69A1}"/>
                    </a:ext>
                  </a:extLst>
                </p14:cNvPr>
                <p14:cNvContentPartPr/>
                <p14:nvPr/>
              </p14:nvContentPartPr>
              <p14:xfrm>
                <a:off x="5672793" y="4027618"/>
                <a:ext cx="1315440" cy="1066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8B8ECDA-83C0-4619-850B-67240B1B69A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664153" y="4018618"/>
                  <a:ext cx="1333080" cy="10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67E43E0-6495-4EEE-B7EC-BAD1A0ADC1A1}"/>
                    </a:ext>
                  </a:extLst>
                </p14:cNvPr>
                <p14:cNvContentPartPr/>
                <p14:nvPr/>
              </p14:nvContentPartPr>
              <p14:xfrm>
                <a:off x="6522393" y="4805578"/>
                <a:ext cx="418320" cy="357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67E43E0-6495-4EEE-B7EC-BAD1A0ADC1A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513393" y="4796938"/>
                  <a:ext cx="43596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1BF24EA-01EA-45C8-B9BE-8D23185372EC}"/>
                    </a:ext>
                  </a:extLst>
                </p14:cNvPr>
                <p14:cNvContentPartPr/>
                <p14:nvPr/>
              </p14:nvContentPartPr>
              <p14:xfrm>
                <a:off x="5831913" y="5144698"/>
                <a:ext cx="666360" cy="295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1BF24EA-01EA-45C8-B9BE-8D23185372E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822913" y="5135698"/>
                  <a:ext cx="6840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E6F0E20-0F94-4F0B-ABA9-4CBAB6A3D6C5}"/>
                    </a:ext>
                  </a:extLst>
                </p14:cNvPr>
                <p14:cNvContentPartPr/>
                <p14:nvPr/>
              </p14:nvContentPartPr>
              <p14:xfrm>
                <a:off x="6384153" y="4821058"/>
                <a:ext cx="594720" cy="392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E6F0E20-0F94-4F0B-ABA9-4CBAB6A3D6C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375513" y="4812058"/>
                  <a:ext cx="6123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3A85F63-B35E-4EC6-A53C-7CDBA8876ABC}"/>
                    </a:ext>
                  </a:extLst>
                </p14:cNvPr>
                <p14:cNvContentPartPr/>
                <p14:nvPr/>
              </p14:nvContentPartPr>
              <p14:xfrm>
                <a:off x="6124593" y="4245058"/>
                <a:ext cx="51840" cy="416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3A85F63-B35E-4EC6-A53C-7CDBA8876AB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115593" y="4236418"/>
                  <a:ext cx="694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0C92F3C-63DC-4C71-8F26-317891DEA177}"/>
                    </a:ext>
                  </a:extLst>
                </p14:cNvPr>
                <p14:cNvContentPartPr/>
                <p14:nvPr/>
              </p14:nvContentPartPr>
              <p14:xfrm>
                <a:off x="6147633" y="4108618"/>
                <a:ext cx="636480" cy="573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0C92F3C-63DC-4C71-8F26-317891DEA17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138993" y="4099618"/>
                  <a:ext cx="65412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4E7225F-BE10-4E15-81BB-DFAE6CD5AC2B}"/>
                    </a:ext>
                  </a:extLst>
                </p14:cNvPr>
                <p14:cNvContentPartPr/>
                <p14:nvPr/>
              </p14:nvContentPartPr>
              <p14:xfrm>
                <a:off x="6255633" y="4289698"/>
                <a:ext cx="15480" cy="160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4E7225F-BE10-4E15-81BB-DFAE6CD5AC2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246633" y="4281058"/>
                  <a:ext cx="331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7DA8FF3-1C90-4B29-8F6B-A5C1702638E2}"/>
                    </a:ext>
                  </a:extLst>
                </p14:cNvPr>
                <p14:cNvContentPartPr/>
                <p14:nvPr/>
              </p14:nvContentPartPr>
              <p14:xfrm>
                <a:off x="6251673" y="4306978"/>
                <a:ext cx="74160" cy="32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7DA8FF3-1C90-4B29-8F6B-A5C1702638E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243033" y="4297978"/>
                  <a:ext cx="918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BFC3B43-7F7F-4268-9B8A-E2D1C2291FD9}"/>
                    </a:ext>
                  </a:extLst>
                </p14:cNvPr>
                <p14:cNvContentPartPr/>
                <p14:nvPr/>
              </p14:nvContentPartPr>
              <p14:xfrm>
                <a:off x="6264993" y="4361338"/>
                <a:ext cx="83520" cy="27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BFC3B43-7F7F-4268-9B8A-E2D1C2291FD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256353" y="4352338"/>
                  <a:ext cx="1011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59D0309-420A-4C09-A77A-259B9CA8BED9}"/>
                    </a:ext>
                  </a:extLst>
                </p14:cNvPr>
                <p14:cNvContentPartPr/>
                <p14:nvPr/>
              </p14:nvContentPartPr>
              <p14:xfrm>
                <a:off x="6260673" y="4446298"/>
                <a:ext cx="95760" cy="25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59D0309-420A-4C09-A77A-259B9CA8BED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251673" y="4437658"/>
                  <a:ext cx="113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9D7E619-B2AF-4B45-A024-AD94EEBA1489}"/>
                    </a:ext>
                  </a:extLst>
                </p14:cNvPr>
                <p14:cNvContentPartPr/>
                <p14:nvPr/>
              </p14:nvContentPartPr>
              <p14:xfrm>
                <a:off x="6404673" y="4347658"/>
                <a:ext cx="104760" cy="201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9D7E619-B2AF-4B45-A024-AD94EEBA148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396033" y="4339018"/>
                  <a:ext cx="12240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876ACFE-AF98-4D19-97A3-E30162A865FC}"/>
              </a:ext>
            </a:extLst>
          </p:cNvPr>
          <p:cNvGrpSpPr/>
          <p:nvPr/>
        </p:nvGrpSpPr>
        <p:grpSpPr>
          <a:xfrm>
            <a:off x="5676753" y="6021298"/>
            <a:ext cx="526320" cy="262800"/>
            <a:chOff x="5676753" y="6021298"/>
            <a:chExt cx="52632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D019047-3C6E-4146-8C1D-B60C3B7BCA88}"/>
                    </a:ext>
                  </a:extLst>
                </p14:cNvPr>
                <p14:cNvContentPartPr/>
                <p14:nvPr/>
              </p14:nvContentPartPr>
              <p14:xfrm>
                <a:off x="5676753" y="6117058"/>
                <a:ext cx="137880" cy="106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D019047-3C6E-4146-8C1D-B60C3B7BCA8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668113" y="6108058"/>
                  <a:ext cx="1555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A9629A2-A487-42BB-81A2-80E64CAB5D27}"/>
                    </a:ext>
                  </a:extLst>
                </p14:cNvPr>
                <p14:cNvContentPartPr/>
                <p14:nvPr/>
              </p14:nvContentPartPr>
              <p14:xfrm>
                <a:off x="5748393" y="6027058"/>
                <a:ext cx="9360" cy="257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A9629A2-A487-42BB-81A2-80E64CAB5D2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739393" y="6018418"/>
                  <a:ext cx="270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91797EB-533F-4227-91D3-E069A9D13B02}"/>
                    </a:ext>
                  </a:extLst>
                </p14:cNvPr>
                <p14:cNvContentPartPr/>
                <p14:nvPr/>
              </p14:nvContentPartPr>
              <p14:xfrm>
                <a:off x="5911473" y="6021298"/>
                <a:ext cx="115560" cy="2030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91797EB-533F-4227-91D3-E069A9D13B0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902833" y="6012658"/>
                  <a:ext cx="1332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13EF5A9-183E-418B-A926-D3159A01BA41}"/>
                    </a:ext>
                  </a:extLst>
                </p14:cNvPr>
                <p14:cNvContentPartPr/>
                <p14:nvPr/>
              </p14:nvContentPartPr>
              <p14:xfrm>
                <a:off x="6102273" y="6043618"/>
                <a:ext cx="100800" cy="1616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13EF5A9-183E-418B-A926-D3159A01BA4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093633" y="6034618"/>
                  <a:ext cx="11844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C5ED2EC1-CA02-4F22-AEF0-481851DA4B77}"/>
              </a:ext>
            </a:extLst>
          </p:cNvPr>
          <p:cNvGrpSpPr/>
          <p:nvPr/>
        </p:nvGrpSpPr>
        <p:grpSpPr>
          <a:xfrm>
            <a:off x="6459753" y="5893858"/>
            <a:ext cx="664560" cy="304200"/>
            <a:chOff x="6459753" y="5893858"/>
            <a:chExt cx="66456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72BE2B4-9EFD-4418-A2F1-89819933C137}"/>
                    </a:ext>
                  </a:extLst>
                </p14:cNvPr>
                <p14:cNvContentPartPr/>
                <p14:nvPr/>
              </p14:nvContentPartPr>
              <p14:xfrm>
                <a:off x="6459753" y="5994298"/>
                <a:ext cx="132840" cy="446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72BE2B4-9EFD-4418-A2F1-89819933C13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451113" y="5985298"/>
                  <a:ext cx="1504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49E9275-7353-44BB-9566-A89EE9F22E30}"/>
                    </a:ext>
                  </a:extLst>
                </p14:cNvPr>
                <p14:cNvContentPartPr/>
                <p14:nvPr/>
              </p14:nvContentPartPr>
              <p14:xfrm>
                <a:off x="6492513" y="6064138"/>
                <a:ext cx="94320" cy="284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49E9275-7353-44BB-9566-A89EE9F22E3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483873" y="6055138"/>
                  <a:ext cx="1119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F156AB4-EC43-44B6-8091-943F6ECE0D05}"/>
                    </a:ext>
                  </a:extLst>
                </p14:cNvPr>
                <p14:cNvContentPartPr/>
                <p14:nvPr/>
              </p14:nvContentPartPr>
              <p14:xfrm>
                <a:off x="6879153" y="5982418"/>
                <a:ext cx="136800" cy="2156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F156AB4-EC43-44B6-8091-943F6ECE0D0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870153" y="5973418"/>
                  <a:ext cx="154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92F19F9-7F8C-48CB-8BD6-3FE86A658876}"/>
                    </a:ext>
                  </a:extLst>
                </p14:cNvPr>
                <p14:cNvContentPartPr/>
                <p14:nvPr/>
              </p14:nvContentPartPr>
              <p14:xfrm>
                <a:off x="6722913" y="5956858"/>
                <a:ext cx="57960" cy="25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92F19F9-7F8C-48CB-8BD6-3FE86A65887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713913" y="5947858"/>
                  <a:ext cx="756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C42C6AD-E749-4782-9378-70D24A15EB84}"/>
                    </a:ext>
                  </a:extLst>
                </p14:cNvPr>
                <p14:cNvContentPartPr/>
                <p14:nvPr/>
              </p14:nvContentPartPr>
              <p14:xfrm>
                <a:off x="7084353" y="5893858"/>
                <a:ext cx="39960" cy="39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C42C6AD-E749-4782-9378-70D24A15EB8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075353" y="5884858"/>
                  <a:ext cx="5760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DF0EF3F2-8000-444E-A891-6148326E2D52}"/>
              </a:ext>
            </a:extLst>
          </p:cNvPr>
          <p:cNvGrpSpPr/>
          <p:nvPr/>
        </p:nvGrpSpPr>
        <p:grpSpPr>
          <a:xfrm>
            <a:off x="4940913" y="4642138"/>
            <a:ext cx="528120" cy="1200600"/>
            <a:chOff x="4940913" y="4642138"/>
            <a:chExt cx="528120" cy="12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E778BA5-9AAC-4363-8509-DA667E2683B9}"/>
                    </a:ext>
                  </a:extLst>
                </p14:cNvPr>
                <p14:cNvContentPartPr/>
                <p14:nvPr/>
              </p14:nvContentPartPr>
              <p14:xfrm>
                <a:off x="4940913" y="4642138"/>
                <a:ext cx="452520" cy="1200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E778BA5-9AAC-4363-8509-DA667E2683B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931913" y="4633498"/>
                  <a:ext cx="470160" cy="12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E3D6D54-AA9C-4E5E-9643-A39F93B66C9B}"/>
                    </a:ext>
                  </a:extLst>
                </p14:cNvPr>
                <p14:cNvContentPartPr/>
                <p14:nvPr/>
              </p14:nvContentPartPr>
              <p14:xfrm>
                <a:off x="4950273" y="4947058"/>
                <a:ext cx="518760" cy="4888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E3D6D54-AA9C-4E5E-9643-A39F93B66C9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941273" y="4938058"/>
                  <a:ext cx="536400" cy="50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C5183159-EC43-4E8F-94D5-C96C07E04118}"/>
              </a:ext>
            </a:extLst>
          </p:cNvPr>
          <p:cNvGrpSpPr/>
          <p:nvPr/>
        </p:nvGrpSpPr>
        <p:grpSpPr>
          <a:xfrm>
            <a:off x="11912313" y="2975338"/>
            <a:ext cx="267120" cy="255960"/>
            <a:chOff x="11912313" y="2975338"/>
            <a:chExt cx="26712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1538499-0E34-4F82-95C7-1A49C00ED849}"/>
                    </a:ext>
                  </a:extLst>
                </p14:cNvPr>
                <p14:cNvContentPartPr/>
                <p14:nvPr/>
              </p14:nvContentPartPr>
              <p14:xfrm>
                <a:off x="11999433" y="3045178"/>
                <a:ext cx="87480" cy="1468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1538499-0E34-4F82-95C7-1A49C00ED84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990433" y="3036178"/>
                  <a:ext cx="105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D252989-859B-4A17-AB9C-53A7C2DC6D34}"/>
                    </a:ext>
                  </a:extLst>
                </p14:cNvPr>
                <p14:cNvContentPartPr/>
                <p14:nvPr/>
              </p14:nvContentPartPr>
              <p14:xfrm>
                <a:off x="12008073" y="2989018"/>
                <a:ext cx="50400" cy="2422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D252989-859B-4A17-AB9C-53A7C2DC6D3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999073" y="2980018"/>
                  <a:ext cx="680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04520E1-38AD-48A2-A00F-BE875BFA6E7C}"/>
                    </a:ext>
                  </a:extLst>
                </p14:cNvPr>
                <p14:cNvContentPartPr/>
                <p14:nvPr/>
              </p14:nvContentPartPr>
              <p14:xfrm>
                <a:off x="11912313" y="3010978"/>
                <a:ext cx="39960" cy="140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04520E1-38AD-48A2-A00F-BE875BFA6E7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903313" y="3002338"/>
                  <a:ext cx="576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9378A89-3C38-442F-BABA-E52419593552}"/>
                    </a:ext>
                  </a:extLst>
                </p14:cNvPr>
                <p14:cNvContentPartPr/>
                <p14:nvPr/>
              </p14:nvContentPartPr>
              <p14:xfrm>
                <a:off x="12143073" y="2975338"/>
                <a:ext cx="36360" cy="327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9378A89-3C38-442F-BABA-E5241959355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2134073" y="2966698"/>
                  <a:ext cx="540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65499FD-85CA-4D30-9503-D8631BE3D803}"/>
              </a:ext>
            </a:extLst>
          </p:cNvPr>
          <p:cNvGrpSpPr/>
          <p:nvPr/>
        </p:nvGrpSpPr>
        <p:grpSpPr>
          <a:xfrm>
            <a:off x="11136513" y="3087658"/>
            <a:ext cx="513360" cy="1285920"/>
            <a:chOff x="11136513" y="3087658"/>
            <a:chExt cx="513360" cy="128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FBD8522-CEFB-4774-9BC1-06231A943A92}"/>
                    </a:ext>
                  </a:extLst>
                </p14:cNvPr>
                <p14:cNvContentPartPr/>
                <p14:nvPr/>
              </p14:nvContentPartPr>
              <p14:xfrm>
                <a:off x="11136513" y="3212578"/>
                <a:ext cx="108360" cy="1173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FBD8522-CEFB-4774-9BC1-06231A943A9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127873" y="3203938"/>
                  <a:ext cx="126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067F2BD-D2B6-4C52-8DE0-866D9AD47445}"/>
                    </a:ext>
                  </a:extLst>
                </p14:cNvPr>
                <p14:cNvContentPartPr/>
                <p14:nvPr/>
              </p14:nvContentPartPr>
              <p14:xfrm>
                <a:off x="11170713" y="3145618"/>
                <a:ext cx="53280" cy="2505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067F2BD-D2B6-4C52-8DE0-866D9AD4744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161713" y="3136618"/>
                  <a:ext cx="709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5F75BDA-6D99-4EBC-8978-29649C7E59B1}"/>
                    </a:ext>
                  </a:extLst>
                </p14:cNvPr>
                <p14:cNvContentPartPr/>
                <p14:nvPr/>
              </p14:nvContentPartPr>
              <p14:xfrm>
                <a:off x="11307873" y="3140578"/>
                <a:ext cx="152280" cy="1620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5F75BDA-6D99-4EBC-8978-29649C7E59B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299233" y="3131578"/>
                  <a:ext cx="1699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0D60C57-8A90-46CB-9FD5-6FC978017ABB}"/>
                    </a:ext>
                  </a:extLst>
                </p14:cNvPr>
                <p14:cNvContentPartPr/>
                <p14:nvPr/>
              </p14:nvContentPartPr>
              <p14:xfrm>
                <a:off x="11481393" y="3087658"/>
                <a:ext cx="156960" cy="1774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0D60C57-8A90-46CB-9FD5-6FC978017AB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472753" y="3079018"/>
                  <a:ext cx="174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9EEB452-A0D6-45EE-8CCC-A37E9FB43403}"/>
                    </a:ext>
                  </a:extLst>
                </p14:cNvPr>
                <p14:cNvContentPartPr/>
                <p14:nvPr/>
              </p14:nvContentPartPr>
              <p14:xfrm>
                <a:off x="11575353" y="3148858"/>
                <a:ext cx="20160" cy="1368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9EEB452-A0D6-45EE-8CCC-A37E9FB4340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566353" y="3140218"/>
                  <a:ext cx="37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BBE2D74-3D87-425A-9790-926571BE6E8D}"/>
                    </a:ext>
                  </a:extLst>
                </p14:cNvPr>
                <p14:cNvContentPartPr/>
                <p14:nvPr/>
              </p14:nvContentPartPr>
              <p14:xfrm>
                <a:off x="11139753" y="3503098"/>
                <a:ext cx="119880" cy="1382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BBE2D74-3D87-425A-9790-926571BE6E8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131113" y="3494458"/>
                  <a:ext cx="1375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8D16DE1-BEFA-4E5C-92F3-546F5E945C84}"/>
                    </a:ext>
                  </a:extLst>
                </p14:cNvPr>
                <p14:cNvContentPartPr/>
                <p14:nvPr/>
              </p14:nvContentPartPr>
              <p14:xfrm>
                <a:off x="11221833" y="3467458"/>
                <a:ext cx="7200" cy="2131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8D16DE1-BEFA-4E5C-92F3-546F5E945C8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212833" y="3458458"/>
                  <a:ext cx="248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10482E4-6D91-4F54-9826-598724846296}"/>
                    </a:ext>
                  </a:extLst>
                </p14:cNvPr>
                <p14:cNvContentPartPr/>
                <p14:nvPr/>
              </p14:nvContentPartPr>
              <p14:xfrm>
                <a:off x="11352153" y="3481138"/>
                <a:ext cx="104400" cy="1692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10482E4-6D91-4F54-9826-59872484629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343513" y="3472138"/>
                  <a:ext cx="1220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6F27DDD-CDC3-437C-A22D-99DEB77420A9}"/>
                    </a:ext>
                  </a:extLst>
                </p14:cNvPr>
                <p14:cNvContentPartPr/>
                <p14:nvPr/>
              </p14:nvContentPartPr>
              <p14:xfrm>
                <a:off x="11528193" y="3445138"/>
                <a:ext cx="121680" cy="1094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6F27DDD-CDC3-437C-A22D-99DEB77420A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519193" y="3436498"/>
                  <a:ext cx="139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75C26EB-EDE7-483B-9317-22B4B5C9064B}"/>
                    </a:ext>
                  </a:extLst>
                </p14:cNvPr>
                <p14:cNvContentPartPr/>
                <p14:nvPr/>
              </p14:nvContentPartPr>
              <p14:xfrm>
                <a:off x="11577513" y="3455578"/>
                <a:ext cx="24840" cy="1461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75C26EB-EDE7-483B-9317-22B4B5C9064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568513" y="3446578"/>
                  <a:ext cx="42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8134027-4A18-4B65-B7D8-B14F40F40CAD}"/>
                    </a:ext>
                  </a:extLst>
                </p14:cNvPr>
                <p14:cNvContentPartPr/>
                <p14:nvPr/>
              </p14:nvContentPartPr>
              <p14:xfrm>
                <a:off x="11136513" y="3847258"/>
                <a:ext cx="100800" cy="1216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8134027-4A18-4B65-B7D8-B14F40F40CA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127873" y="3838258"/>
                  <a:ext cx="118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0D6F589-BE48-48FA-B29D-6D047E147899}"/>
                    </a:ext>
                  </a:extLst>
                </p14:cNvPr>
                <p14:cNvContentPartPr/>
                <p14:nvPr/>
              </p14:nvContentPartPr>
              <p14:xfrm>
                <a:off x="11201313" y="3801178"/>
                <a:ext cx="24480" cy="2318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0D6F589-BE48-48FA-B29D-6D047E14789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192313" y="3792178"/>
                  <a:ext cx="421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77D0D0A-4DC7-476E-A8CD-4FC0F8F946A2}"/>
                    </a:ext>
                  </a:extLst>
                </p14:cNvPr>
                <p14:cNvContentPartPr/>
                <p14:nvPr/>
              </p14:nvContentPartPr>
              <p14:xfrm>
                <a:off x="11318313" y="3821698"/>
                <a:ext cx="111960" cy="1738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77D0D0A-4DC7-476E-A8CD-4FC0F8F946A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309313" y="3812698"/>
                  <a:ext cx="129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CA75700-0F05-44E1-ADFD-226DD7015FFB}"/>
                    </a:ext>
                  </a:extLst>
                </p14:cNvPr>
                <p14:cNvContentPartPr/>
                <p14:nvPr/>
              </p14:nvContentPartPr>
              <p14:xfrm>
                <a:off x="11503713" y="3819898"/>
                <a:ext cx="92880" cy="1332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CA75700-0F05-44E1-ADFD-226DD7015FF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1495073" y="3810898"/>
                  <a:ext cx="110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D49AC76-009B-4EAF-8842-3EBE860269D5}"/>
                    </a:ext>
                  </a:extLst>
                </p14:cNvPr>
                <p14:cNvContentPartPr/>
                <p14:nvPr/>
              </p14:nvContentPartPr>
              <p14:xfrm>
                <a:off x="11505513" y="3778858"/>
                <a:ext cx="131040" cy="136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D49AC76-009B-4EAF-8842-3EBE860269D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1496513" y="3770218"/>
                  <a:ext cx="148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3FEE46E-B9AE-48E6-8EAF-B9F9B89B820D}"/>
                    </a:ext>
                  </a:extLst>
                </p14:cNvPr>
                <p14:cNvContentPartPr/>
                <p14:nvPr/>
              </p14:nvContentPartPr>
              <p14:xfrm>
                <a:off x="11168913" y="4202218"/>
                <a:ext cx="106560" cy="1285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3FEE46E-B9AE-48E6-8EAF-B9F9B89B820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1159913" y="4193578"/>
                  <a:ext cx="124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857FDED-DCB2-477B-B26E-3B6FF756A004}"/>
                    </a:ext>
                  </a:extLst>
                </p14:cNvPr>
                <p14:cNvContentPartPr/>
                <p14:nvPr/>
              </p14:nvContentPartPr>
              <p14:xfrm>
                <a:off x="11219673" y="4145338"/>
                <a:ext cx="18360" cy="2282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857FDED-DCB2-477B-B26E-3B6FF756A00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1211033" y="4136698"/>
                  <a:ext cx="360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4FAA65A-119D-424F-9509-419D48AD7A78}"/>
                    </a:ext>
                  </a:extLst>
                </p14:cNvPr>
                <p14:cNvContentPartPr/>
                <p14:nvPr/>
              </p14:nvContentPartPr>
              <p14:xfrm>
                <a:off x="11365473" y="4164058"/>
                <a:ext cx="123480" cy="1414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4FAA65A-119D-424F-9509-419D48AD7A7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356833" y="4155418"/>
                  <a:ext cx="141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1559BED-D924-45B7-A968-C1046EED2999}"/>
                    </a:ext>
                  </a:extLst>
                </p14:cNvPr>
                <p14:cNvContentPartPr/>
                <p14:nvPr/>
              </p14:nvContentPartPr>
              <p14:xfrm>
                <a:off x="11499753" y="4092418"/>
                <a:ext cx="89280" cy="2167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1559BED-D924-45B7-A968-C1046EED299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491113" y="4083418"/>
                  <a:ext cx="10692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69C08446-F812-49F7-BC1D-C12AC46A5F39}"/>
              </a:ext>
            </a:extLst>
          </p:cNvPr>
          <p:cNvGrpSpPr/>
          <p:nvPr/>
        </p:nvGrpSpPr>
        <p:grpSpPr>
          <a:xfrm>
            <a:off x="11850393" y="4061818"/>
            <a:ext cx="351720" cy="607320"/>
            <a:chOff x="11850393" y="4061818"/>
            <a:chExt cx="351720" cy="60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02F5091-A176-4426-B7C9-D16671161A8C}"/>
                    </a:ext>
                  </a:extLst>
                </p14:cNvPr>
                <p14:cNvContentPartPr/>
                <p14:nvPr/>
              </p14:nvContentPartPr>
              <p14:xfrm>
                <a:off x="11862993" y="4124818"/>
                <a:ext cx="49680" cy="565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02F5091-A176-4426-B7C9-D16671161A8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854353" y="4115818"/>
                  <a:ext cx="673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4B47B5C-4D09-48FE-A511-5B1132E5D9A4}"/>
                    </a:ext>
                  </a:extLst>
                </p14:cNvPr>
                <p14:cNvContentPartPr/>
                <p14:nvPr/>
              </p14:nvContentPartPr>
              <p14:xfrm>
                <a:off x="11979993" y="4116538"/>
                <a:ext cx="102600" cy="2145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4B47B5C-4D09-48FE-A511-5B1132E5D9A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971353" y="4107898"/>
                  <a:ext cx="1202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2A326E7-605D-4AB0-97B6-2873E517B84E}"/>
                    </a:ext>
                  </a:extLst>
                </p14:cNvPr>
                <p14:cNvContentPartPr/>
                <p14:nvPr/>
              </p14:nvContentPartPr>
              <p14:xfrm>
                <a:off x="11850393" y="4461778"/>
                <a:ext cx="37800" cy="58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2A326E7-605D-4AB0-97B6-2873E517B84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841393" y="4452778"/>
                  <a:ext cx="554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5D0FEA4-2E4A-41EB-A2F5-D4341C963EC5}"/>
                    </a:ext>
                  </a:extLst>
                </p14:cNvPr>
                <p14:cNvContentPartPr/>
                <p14:nvPr/>
              </p14:nvContentPartPr>
              <p14:xfrm>
                <a:off x="11959473" y="4524778"/>
                <a:ext cx="78480" cy="1443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5D0FEA4-2E4A-41EB-A2F5-D4341C963EC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950473" y="4515778"/>
                  <a:ext cx="96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AEC7C14-5AB4-4BDF-ABB3-7E6025A3C365}"/>
                    </a:ext>
                  </a:extLst>
                </p14:cNvPr>
                <p14:cNvContentPartPr/>
                <p14:nvPr/>
              </p14:nvContentPartPr>
              <p14:xfrm>
                <a:off x="12146673" y="4470418"/>
                <a:ext cx="21240" cy="360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AEC7C14-5AB4-4BDF-ABB3-7E6025A3C36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2138033" y="4461418"/>
                  <a:ext cx="388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0344454-A325-43BD-A48D-F7B251A37FD9}"/>
                    </a:ext>
                  </a:extLst>
                </p14:cNvPr>
                <p14:cNvContentPartPr/>
                <p14:nvPr/>
              </p14:nvContentPartPr>
              <p14:xfrm>
                <a:off x="12173313" y="4061818"/>
                <a:ext cx="28800" cy="720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0344454-A325-43BD-A48D-F7B251A37FD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2164673" y="4052818"/>
                  <a:ext cx="4644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17961CA7-BB44-4970-B83F-463286CC87D8}"/>
              </a:ext>
            </a:extLst>
          </p:cNvPr>
          <p:cNvGrpSpPr/>
          <p:nvPr/>
        </p:nvGrpSpPr>
        <p:grpSpPr>
          <a:xfrm>
            <a:off x="11849673" y="3400858"/>
            <a:ext cx="348840" cy="516960"/>
            <a:chOff x="11849673" y="3400858"/>
            <a:chExt cx="34884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FAE2D10-B767-45CE-9E30-B94654E97E53}"/>
                    </a:ext>
                  </a:extLst>
                </p14:cNvPr>
                <p14:cNvContentPartPr/>
                <p14:nvPr/>
              </p14:nvContentPartPr>
              <p14:xfrm>
                <a:off x="11885673" y="3407698"/>
                <a:ext cx="42120" cy="853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FAE2D10-B767-45CE-9E30-B94654E97E5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877033" y="3399058"/>
                  <a:ext cx="59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3F0E3D7-8C70-46B3-A9D2-E2733C9A57E5}"/>
                    </a:ext>
                  </a:extLst>
                </p14:cNvPr>
                <p14:cNvContentPartPr/>
                <p14:nvPr/>
              </p14:nvContentPartPr>
              <p14:xfrm>
                <a:off x="11993673" y="3409498"/>
                <a:ext cx="83520" cy="1177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3F0E3D7-8C70-46B3-A9D2-E2733C9A57E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984673" y="3400858"/>
                  <a:ext cx="101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DE4D654-F3EF-47C2-956C-5E2D415CB12C}"/>
                    </a:ext>
                  </a:extLst>
                </p14:cNvPr>
                <p14:cNvContentPartPr/>
                <p14:nvPr/>
              </p14:nvContentPartPr>
              <p14:xfrm>
                <a:off x="12042633" y="3462418"/>
                <a:ext cx="15480" cy="1501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DE4D654-F3EF-47C2-956C-5E2D415CB12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2033993" y="3453418"/>
                  <a:ext cx="331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1FC953B-4E80-42DA-AA40-E81213B229E0}"/>
                    </a:ext>
                  </a:extLst>
                </p14:cNvPr>
                <p14:cNvContentPartPr/>
                <p14:nvPr/>
              </p14:nvContentPartPr>
              <p14:xfrm>
                <a:off x="11849673" y="3736378"/>
                <a:ext cx="36360" cy="770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1FC953B-4E80-42DA-AA40-E81213B229E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841033" y="3727738"/>
                  <a:ext cx="540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467959E-59BF-4644-9B59-D72FF19EE184}"/>
                    </a:ext>
                  </a:extLst>
                </p14:cNvPr>
                <p14:cNvContentPartPr/>
                <p14:nvPr/>
              </p14:nvContentPartPr>
              <p14:xfrm>
                <a:off x="11953713" y="3743218"/>
                <a:ext cx="78840" cy="1746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467959E-59BF-4644-9B59-D72FF19EE18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945073" y="3734578"/>
                  <a:ext cx="964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FFE1A38-AC65-4669-B2A6-767A282FB3A0}"/>
                    </a:ext>
                  </a:extLst>
                </p14:cNvPr>
                <p14:cNvContentPartPr/>
                <p14:nvPr/>
              </p14:nvContentPartPr>
              <p14:xfrm>
                <a:off x="11972793" y="3775618"/>
                <a:ext cx="110160" cy="36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FFE1A38-AC65-4669-B2A6-767A282FB3A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963793" y="3766618"/>
                  <a:ext cx="1278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45B1E22-CE52-4DD4-8542-45797D073808}"/>
                    </a:ext>
                  </a:extLst>
                </p14:cNvPr>
                <p14:cNvContentPartPr/>
                <p14:nvPr/>
              </p14:nvContentPartPr>
              <p14:xfrm>
                <a:off x="12152433" y="3733138"/>
                <a:ext cx="36360" cy="684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45B1E22-CE52-4DD4-8542-45797D07380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2143793" y="3724138"/>
                  <a:ext cx="540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4C7DCF3E-6708-406C-96DE-D6E1F1990C4E}"/>
                    </a:ext>
                  </a:extLst>
                </p14:cNvPr>
                <p14:cNvContentPartPr/>
                <p14:nvPr/>
              </p14:nvContentPartPr>
              <p14:xfrm>
                <a:off x="12169713" y="3400858"/>
                <a:ext cx="28800" cy="770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4C7DCF3E-6708-406C-96DE-D6E1F1990C4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2160713" y="3392218"/>
                  <a:ext cx="4644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6BE67715-AA18-49BD-87D8-802D12D28734}"/>
              </a:ext>
            </a:extLst>
          </p:cNvPr>
          <p:cNvGrpSpPr/>
          <p:nvPr/>
        </p:nvGrpSpPr>
        <p:grpSpPr>
          <a:xfrm>
            <a:off x="10220673" y="3172978"/>
            <a:ext cx="749880" cy="281160"/>
            <a:chOff x="10220673" y="3172978"/>
            <a:chExt cx="74988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47054CF-E1A1-4EB7-8249-5E8C0A80C3DE}"/>
                    </a:ext>
                  </a:extLst>
                </p14:cNvPr>
                <p14:cNvContentPartPr/>
                <p14:nvPr/>
              </p14:nvContentPartPr>
              <p14:xfrm>
                <a:off x="10220673" y="3293218"/>
                <a:ext cx="138960" cy="1292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47054CF-E1A1-4EB7-8249-5E8C0A80C3D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211673" y="3284218"/>
                  <a:ext cx="156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03EF7B9-CA56-4379-82BA-B52F0B6D29D3}"/>
                    </a:ext>
                  </a:extLst>
                </p14:cNvPr>
                <p14:cNvContentPartPr/>
                <p14:nvPr/>
              </p14:nvContentPartPr>
              <p14:xfrm>
                <a:off x="10289073" y="3219058"/>
                <a:ext cx="46440" cy="2181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03EF7B9-CA56-4379-82BA-B52F0B6D29D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280073" y="3210058"/>
                  <a:ext cx="640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622ABF52-E1F1-4F49-8B22-AC965AAC0007}"/>
                    </a:ext>
                  </a:extLst>
                </p14:cNvPr>
                <p14:cNvContentPartPr/>
                <p14:nvPr/>
              </p14:nvContentPartPr>
              <p14:xfrm>
                <a:off x="10370793" y="3232378"/>
                <a:ext cx="133200" cy="2217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622ABF52-E1F1-4F49-8B22-AC965AAC000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361793" y="3223738"/>
                  <a:ext cx="1508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1ADEE01-F01B-49A7-941C-738773296B59}"/>
                    </a:ext>
                  </a:extLst>
                </p14:cNvPr>
                <p14:cNvContentPartPr/>
                <p14:nvPr/>
              </p14:nvContentPartPr>
              <p14:xfrm>
                <a:off x="10576713" y="3244978"/>
                <a:ext cx="101160" cy="1292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1ADEE01-F01B-49A7-941C-738773296B5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567713" y="3235978"/>
                  <a:ext cx="1188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B5B9978-888D-4C25-B5C5-CD0ACD890CAE}"/>
                    </a:ext>
                  </a:extLst>
                </p14:cNvPr>
                <p14:cNvContentPartPr/>
                <p14:nvPr/>
              </p14:nvContentPartPr>
              <p14:xfrm>
                <a:off x="10669593" y="3213658"/>
                <a:ext cx="76320" cy="1364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B5B9978-888D-4C25-B5C5-CD0ACD890CA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660953" y="3205018"/>
                  <a:ext cx="93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9CE449F-35BD-4876-8C12-24DB72A405D0}"/>
                    </a:ext>
                  </a:extLst>
                </p14:cNvPr>
                <p14:cNvContentPartPr/>
                <p14:nvPr/>
              </p14:nvContentPartPr>
              <p14:xfrm>
                <a:off x="10822593" y="3172978"/>
                <a:ext cx="147960" cy="1738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9CE449F-35BD-4876-8C12-24DB72A405D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813593" y="3163978"/>
                  <a:ext cx="165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96A378B-2508-4CDE-870A-020D0F44B94F}"/>
                    </a:ext>
                  </a:extLst>
                </p14:cNvPr>
                <p14:cNvContentPartPr/>
                <p14:nvPr/>
              </p14:nvContentPartPr>
              <p14:xfrm>
                <a:off x="10888833" y="3273418"/>
                <a:ext cx="23040" cy="1638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96A378B-2508-4CDE-870A-020D0F44B94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879833" y="3264418"/>
                  <a:ext cx="4068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08D62639-FC11-4980-9730-F8251ABDE229}"/>
              </a:ext>
            </a:extLst>
          </p:cNvPr>
          <p:cNvGrpSpPr/>
          <p:nvPr/>
        </p:nvGrpSpPr>
        <p:grpSpPr>
          <a:xfrm>
            <a:off x="11102673" y="4534858"/>
            <a:ext cx="569880" cy="603360"/>
            <a:chOff x="11102673" y="4534858"/>
            <a:chExt cx="569880" cy="60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273CBEE-18FD-43BB-85A5-5AC50354B80A}"/>
                    </a:ext>
                  </a:extLst>
                </p14:cNvPr>
                <p14:cNvContentPartPr/>
                <p14:nvPr/>
              </p14:nvContentPartPr>
              <p14:xfrm>
                <a:off x="11168913" y="4700098"/>
                <a:ext cx="503640" cy="107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273CBEE-18FD-43BB-85A5-5AC50354B80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1159913" y="4691458"/>
                  <a:ext cx="5212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B86F470-3FD3-46A7-B319-E72355177219}"/>
                    </a:ext>
                  </a:extLst>
                </p14:cNvPr>
                <p14:cNvContentPartPr/>
                <p14:nvPr/>
              </p14:nvContentPartPr>
              <p14:xfrm>
                <a:off x="11206713" y="4562218"/>
                <a:ext cx="104760" cy="1393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B86F470-3FD3-46A7-B319-E7235517721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1197713" y="4553578"/>
                  <a:ext cx="122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09091D7-19F7-4EB5-9776-5A79456DD21F}"/>
                    </a:ext>
                  </a:extLst>
                </p14:cNvPr>
                <p14:cNvContentPartPr/>
                <p14:nvPr/>
              </p14:nvContentPartPr>
              <p14:xfrm>
                <a:off x="11268993" y="4553578"/>
                <a:ext cx="12240" cy="1756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09091D7-19F7-4EB5-9776-5A79456DD21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1260353" y="4544938"/>
                  <a:ext cx="298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63004FB-4D8A-473A-9303-E405648837A4}"/>
                    </a:ext>
                  </a:extLst>
                </p14:cNvPr>
                <p14:cNvContentPartPr/>
                <p14:nvPr/>
              </p14:nvContentPartPr>
              <p14:xfrm>
                <a:off x="11356113" y="4565818"/>
                <a:ext cx="104400" cy="1360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63004FB-4D8A-473A-9303-E405648837A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1347113" y="4556818"/>
                  <a:ext cx="1220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93620C2-BA3F-4BFD-BB25-6507BF547CDA}"/>
                    </a:ext>
                  </a:extLst>
                </p14:cNvPr>
                <p14:cNvContentPartPr/>
                <p14:nvPr/>
              </p14:nvContentPartPr>
              <p14:xfrm>
                <a:off x="11533953" y="4534858"/>
                <a:ext cx="82800" cy="1281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93620C2-BA3F-4BFD-BB25-6507BF547CD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524953" y="4526218"/>
                  <a:ext cx="100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18E0101-F9D6-4110-9F5F-35F6CE20F02B}"/>
                    </a:ext>
                  </a:extLst>
                </p14:cNvPr>
                <p14:cNvContentPartPr/>
                <p14:nvPr/>
              </p14:nvContentPartPr>
              <p14:xfrm>
                <a:off x="11102673" y="5048938"/>
                <a:ext cx="559080" cy="89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18E0101-F9D6-4110-9F5F-35F6CE20F02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093673" y="5039938"/>
                  <a:ext cx="5767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432CFDA-656F-42F4-A7C3-61D1ED678DE5}"/>
                    </a:ext>
                  </a:extLst>
                </p14:cNvPr>
                <p14:cNvContentPartPr/>
                <p14:nvPr/>
              </p14:nvContentPartPr>
              <p14:xfrm>
                <a:off x="11196993" y="4928338"/>
                <a:ext cx="86760" cy="957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432CFDA-656F-42F4-A7C3-61D1ED678DE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188353" y="4919338"/>
                  <a:ext cx="104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53BABF6-3E5D-49F8-B8BC-0D8D6FEAEE85}"/>
                    </a:ext>
                  </a:extLst>
                </p14:cNvPr>
                <p14:cNvContentPartPr/>
                <p14:nvPr/>
              </p14:nvContentPartPr>
              <p14:xfrm>
                <a:off x="11202393" y="4902778"/>
                <a:ext cx="59400" cy="158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53BABF6-3E5D-49F8-B8BC-0D8D6FEAEE8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1193393" y="4893778"/>
                  <a:ext cx="77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379E9F2-EBC0-456E-948E-6C5C4C1D3EE5}"/>
                    </a:ext>
                  </a:extLst>
                </p14:cNvPr>
                <p14:cNvContentPartPr/>
                <p14:nvPr/>
              </p14:nvContentPartPr>
              <p14:xfrm>
                <a:off x="11379513" y="4911418"/>
                <a:ext cx="76320" cy="975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379E9F2-EBC0-456E-948E-6C5C4C1D3EE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370513" y="4902418"/>
                  <a:ext cx="939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DF5C547-8343-4D36-8FFE-5714AB9CD7B1}"/>
                    </a:ext>
                  </a:extLst>
                </p14:cNvPr>
                <p14:cNvContentPartPr/>
                <p14:nvPr/>
              </p14:nvContentPartPr>
              <p14:xfrm>
                <a:off x="11508753" y="4890898"/>
                <a:ext cx="98280" cy="838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DF5C547-8343-4D36-8FFE-5714AB9CD7B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500113" y="4881898"/>
                  <a:ext cx="1159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E85E0AC-A240-430A-B282-2AC91764B6CB}"/>
                    </a:ext>
                  </a:extLst>
                </p14:cNvPr>
                <p14:cNvContentPartPr/>
                <p14:nvPr/>
              </p14:nvContentPartPr>
              <p14:xfrm>
                <a:off x="11161353" y="4890898"/>
                <a:ext cx="127080" cy="820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E85E0AC-A240-430A-B282-2AC91764B6C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152353" y="4882258"/>
                  <a:ext cx="144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B71EDB4-6AA0-4511-A298-3E2AD4BC3B3C}"/>
                    </a:ext>
                  </a:extLst>
                </p14:cNvPr>
                <p14:cNvContentPartPr/>
                <p14:nvPr/>
              </p14:nvContentPartPr>
              <p14:xfrm>
                <a:off x="11234793" y="4831138"/>
                <a:ext cx="45720" cy="1296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B71EDB4-6AA0-4511-A298-3E2AD4BC3B3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226153" y="4822498"/>
                  <a:ext cx="6336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BF78B427-1892-4108-9DA9-7A5878F66257}"/>
              </a:ext>
            </a:extLst>
          </p:cNvPr>
          <p:cNvGrpSpPr/>
          <p:nvPr/>
        </p:nvGrpSpPr>
        <p:grpSpPr>
          <a:xfrm>
            <a:off x="11802513" y="4793698"/>
            <a:ext cx="522360" cy="165600"/>
            <a:chOff x="11802513" y="4793698"/>
            <a:chExt cx="522360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A9D3B304-B166-448D-9246-A5E9836D3987}"/>
                    </a:ext>
                  </a:extLst>
                </p14:cNvPr>
                <p14:cNvContentPartPr/>
                <p14:nvPr/>
              </p14:nvContentPartPr>
              <p14:xfrm>
                <a:off x="11802513" y="4817458"/>
                <a:ext cx="62640" cy="1242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A9D3B304-B166-448D-9246-A5E9836D398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793873" y="4808818"/>
                  <a:ext cx="80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D82D738-8A84-4A2C-97A3-0917799C3465}"/>
                    </a:ext>
                  </a:extLst>
                </p14:cNvPr>
                <p14:cNvContentPartPr/>
                <p14:nvPr/>
              </p14:nvContentPartPr>
              <p14:xfrm>
                <a:off x="11821593" y="4824298"/>
                <a:ext cx="92520" cy="882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D82D738-8A84-4A2C-97A3-0917799C3465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1812593" y="4815658"/>
                  <a:ext cx="110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1E214AD-E85B-4A39-BAD0-2AA5C833A444}"/>
                    </a:ext>
                  </a:extLst>
                </p14:cNvPr>
                <p14:cNvContentPartPr/>
                <p14:nvPr/>
              </p14:nvContentPartPr>
              <p14:xfrm>
                <a:off x="11915193" y="4793698"/>
                <a:ext cx="48600" cy="1411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1E214AD-E85B-4A39-BAD0-2AA5C833A44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1906553" y="4785058"/>
                  <a:ext cx="662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E31132D-8906-40F4-8E1E-5FF289F88931}"/>
                    </a:ext>
                  </a:extLst>
                </p14:cNvPr>
                <p14:cNvContentPartPr/>
                <p14:nvPr/>
              </p14:nvContentPartPr>
              <p14:xfrm>
                <a:off x="11999433" y="4824298"/>
                <a:ext cx="79200" cy="1080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E31132D-8906-40F4-8E1E-5FF289F88931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1990433" y="4815658"/>
                  <a:ext cx="968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5E621986-602E-41A8-890E-63A6246DFF87}"/>
                    </a:ext>
                  </a:extLst>
                </p14:cNvPr>
                <p14:cNvContentPartPr/>
                <p14:nvPr/>
              </p14:nvContentPartPr>
              <p14:xfrm>
                <a:off x="12120033" y="4819258"/>
                <a:ext cx="76320" cy="1364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5E621986-602E-41A8-890E-63A6246DFF8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2111393" y="4810618"/>
                  <a:ext cx="93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8C90D042-352C-40BF-9CBD-130C9FA859A5}"/>
                    </a:ext>
                  </a:extLst>
                </p14:cNvPr>
                <p14:cNvContentPartPr/>
                <p14:nvPr/>
              </p14:nvContentPartPr>
              <p14:xfrm>
                <a:off x="12239553" y="4809178"/>
                <a:ext cx="85320" cy="1501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8C90D042-352C-40BF-9CBD-130C9FA859A5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2230553" y="4800178"/>
                  <a:ext cx="102960" cy="16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931A6CA4-FD0A-4EC5-B1DD-FBB8349EA3B4}"/>
                  </a:ext>
                </a:extLst>
              </p14:cNvPr>
              <p14:cNvContentPartPr/>
              <p14:nvPr/>
            </p14:nvContentPartPr>
            <p14:xfrm>
              <a:off x="609753" y="2510578"/>
              <a:ext cx="169200" cy="17964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931A6CA4-FD0A-4EC5-B1DD-FBB8349EA3B4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601113" y="2501578"/>
                <a:ext cx="1868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02614F68-245E-4D1F-8D27-110851C38749}"/>
                  </a:ext>
                </a:extLst>
              </p14:cNvPr>
              <p14:cNvContentPartPr/>
              <p14:nvPr/>
            </p14:nvContentPartPr>
            <p14:xfrm>
              <a:off x="880833" y="2524258"/>
              <a:ext cx="38160" cy="19800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02614F68-245E-4D1F-8D27-110851C38749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871833" y="2515258"/>
                <a:ext cx="558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2B735264-53D9-452A-A507-DA5AC5FEF691}"/>
                  </a:ext>
                </a:extLst>
              </p14:cNvPr>
              <p14:cNvContentPartPr/>
              <p14:nvPr/>
            </p14:nvContentPartPr>
            <p14:xfrm>
              <a:off x="875073" y="2504818"/>
              <a:ext cx="149760" cy="22392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2B735264-53D9-452A-A507-DA5AC5FEF691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866073" y="2496178"/>
                <a:ext cx="1674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7845C10C-6191-474E-8B71-1D6D69233112}"/>
                  </a:ext>
                </a:extLst>
              </p14:cNvPr>
              <p14:cNvContentPartPr/>
              <p14:nvPr/>
            </p14:nvContentPartPr>
            <p14:xfrm>
              <a:off x="1107993" y="2491498"/>
              <a:ext cx="137880" cy="19620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7845C10C-6191-474E-8B71-1D6D69233112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1098993" y="2482858"/>
                <a:ext cx="1555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57D1B775-25AF-43DF-A869-D78BF1C6B5EE}"/>
                  </a:ext>
                </a:extLst>
              </p14:cNvPr>
              <p14:cNvContentPartPr/>
              <p14:nvPr/>
            </p14:nvContentPartPr>
            <p14:xfrm>
              <a:off x="1076313" y="2508418"/>
              <a:ext cx="187200" cy="17424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57D1B775-25AF-43DF-A869-D78BF1C6B5EE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1067313" y="2499778"/>
                <a:ext cx="20484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" name="Group 318">
            <a:extLst>
              <a:ext uri="{FF2B5EF4-FFF2-40B4-BE49-F238E27FC236}">
                <a16:creationId xmlns:a16="http://schemas.microsoft.com/office/drawing/2014/main" id="{E580823F-E772-47B5-B60A-81ECB01CCE24}"/>
              </a:ext>
            </a:extLst>
          </p:cNvPr>
          <p:cNvGrpSpPr/>
          <p:nvPr/>
        </p:nvGrpSpPr>
        <p:grpSpPr>
          <a:xfrm>
            <a:off x="542073" y="2929258"/>
            <a:ext cx="839520" cy="304200"/>
            <a:chOff x="542073" y="2929258"/>
            <a:chExt cx="83952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8E7EAB79-E8E3-4638-A358-4865A6FBF4F9}"/>
                    </a:ext>
                  </a:extLst>
                </p14:cNvPr>
                <p14:cNvContentPartPr/>
                <p14:nvPr/>
              </p14:nvContentPartPr>
              <p14:xfrm>
                <a:off x="542073" y="2932498"/>
                <a:ext cx="249840" cy="2977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8E7EAB79-E8E3-4638-A358-4865A6FBF4F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33433" y="2923498"/>
                  <a:ext cx="2674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4E6689C-57AF-4A74-8ED8-75B412A2E76B}"/>
                    </a:ext>
                  </a:extLst>
                </p14:cNvPr>
                <p14:cNvContentPartPr/>
                <p14:nvPr/>
              </p14:nvContentPartPr>
              <p14:xfrm>
                <a:off x="915033" y="2970298"/>
                <a:ext cx="162720" cy="1980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4E6689C-57AF-4A74-8ED8-75B412A2E76B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06393" y="2961298"/>
                  <a:ext cx="1803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67C73A67-DA49-4683-9D2E-FC1362720809}"/>
                    </a:ext>
                  </a:extLst>
                </p14:cNvPr>
                <p14:cNvContentPartPr/>
                <p14:nvPr/>
              </p14:nvContentPartPr>
              <p14:xfrm>
                <a:off x="1185033" y="2929258"/>
                <a:ext cx="196560" cy="3042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67C73A67-DA49-4683-9D2E-FC136272080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176393" y="2920618"/>
                  <a:ext cx="214200" cy="32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E68FEDDE-4DBB-4EF0-85E0-734993FBF5B0}"/>
              </a:ext>
            </a:extLst>
          </p:cNvPr>
          <p:cNvGrpSpPr/>
          <p:nvPr/>
        </p:nvGrpSpPr>
        <p:grpSpPr>
          <a:xfrm>
            <a:off x="1484193" y="2403658"/>
            <a:ext cx="1758600" cy="913680"/>
            <a:chOff x="1484193" y="2403658"/>
            <a:chExt cx="1758600" cy="91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82A148C-06CF-401D-ABD8-6D0C34B2535E}"/>
                    </a:ext>
                  </a:extLst>
                </p14:cNvPr>
                <p14:cNvContentPartPr/>
                <p14:nvPr/>
              </p14:nvContentPartPr>
              <p14:xfrm>
                <a:off x="1715313" y="2462698"/>
                <a:ext cx="138240" cy="1843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82A148C-06CF-401D-ABD8-6D0C34B2535E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706673" y="2454058"/>
                  <a:ext cx="1558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FBC00B1-21D0-4D66-BDDA-305ACBC2F17B}"/>
                    </a:ext>
                  </a:extLst>
                </p14:cNvPr>
                <p14:cNvContentPartPr/>
                <p14:nvPr/>
              </p14:nvContentPartPr>
              <p14:xfrm>
                <a:off x="1770033" y="2403658"/>
                <a:ext cx="17280" cy="3114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FBC00B1-21D0-4D66-BDDA-305ACBC2F17B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761033" y="2395018"/>
                  <a:ext cx="349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7FFA0C04-FA6E-436C-ADEF-87232F5B8664}"/>
                    </a:ext>
                  </a:extLst>
                </p14:cNvPr>
                <p14:cNvContentPartPr/>
                <p14:nvPr/>
              </p14:nvContentPartPr>
              <p14:xfrm>
                <a:off x="1484193" y="2561698"/>
                <a:ext cx="149760" cy="298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7FFA0C04-FA6E-436C-ADEF-87232F5B866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475553" y="2552698"/>
                  <a:ext cx="1674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542336F-DA72-401E-AF28-FF4B301DFE2F}"/>
                    </a:ext>
                  </a:extLst>
                </p14:cNvPr>
                <p14:cNvContentPartPr/>
                <p14:nvPr/>
              </p14:nvContentPartPr>
              <p14:xfrm>
                <a:off x="1509033" y="2607418"/>
                <a:ext cx="163080" cy="547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542336F-DA72-401E-AF28-FF4B301DFE2F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500033" y="2598778"/>
                  <a:ext cx="1807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05F5409-AE85-48ED-9C3C-3E3BAECE0306}"/>
                    </a:ext>
                  </a:extLst>
                </p14:cNvPr>
                <p14:cNvContentPartPr/>
                <p14:nvPr/>
              </p14:nvContentPartPr>
              <p14:xfrm>
                <a:off x="1518753" y="2545138"/>
                <a:ext cx="60480" cy="1818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05F5409-AE85-48ED-9C3C-3E3BAECE0306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510113" y="2536498"/>
                  <a:ext cx="781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742CF3CB-BB12-49AE-9968-4CD524988C3D}"/>
                    </a:ext>
                  </a:extLst>
                </p14:cNvPr>
                <p14:cNvContentPartPr/>
                <p14:nvPr/>
              </p14:nvContentPartPr>
              <p14:xfrm>
                <a:off x="1551513" y="2512018"/>
                <a:ext cx="105480" cy="2185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742CF3CB-BB12-49AE-9968-4CD524988C3D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542513" y="2503018"/>
                  <a:ext cx="1231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215F521-F2E8-4D9C-A704-7FCAB67338C2}"/>
                    </a:ext>
                  </a:extLst>
                </p14:cNvPr>
                <p14:cNvContentPartPr/>
                <p14:nvPr/>
              </p14:nvContentPartPr>
              <p14:xfrm>
                <a:off x="1942473" y="2489338"/>
                <a:ext cx="108360" cy="2088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215F521-F2E8-4D9C-A704-7FCAB67338C2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933473" y="2480698"/>
                  <a:ext cx="1260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B3C30E61-9E15-4BB9-8409-2E93127E8CD7}"/>
                    </a:ext>
                  </a:extLst>
                </p14:cNvPr>
                <p14:cNvContentPartPr/>
                <p14:nvPr/>
              </p14:nvContentPartPr>
              <p14:xfrm>
                <a:off x="2131473" y="2486818"/>
                <a:ext cx="83160" cy="1404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B3C30E61-9E15-4BB9-8409-2E93127E8CD7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122833" y="2477818"/>
                  <a:ext cx="100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CE87A98A-933C-4C9A-ABB8-042EFDDDC6FC}"/>
                    </a:ext>
                  </a:extLst>
                </p14:cNvPr>
                <p14:cNvContentPartPr/>
                <p14:nvPr/>
              </p14:nvContentPartPr>
              <p14:xfrm>
                <a:off x="2261073" y="2476378"/>
                <a:ext cx="126360" cy="1353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CE87A98A-933C-4C9A-ABB8-042EFDDDC6FC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2252433" y="2467738"/>
                  <a:ext cx="144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78802DD-9EFE-4C4F-B70A-1A15186AE85F}"/>
                    </a:ext>
                  </a:extLst>
                </p14:cNvPr>
                <p14:cNvContentPartPr/>
                <p14:nvPr/>
              </p14:nvContentPartPr>
              <p14:xfrm>
                <a:off x="2485353" y="2453338"/>
                <a:ext cx="225360" cy="1533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78802DD-9EFE-4C4F-B70A-1A15186AE85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476713" y="2444698"/>
                  <a:ext cx="243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01E4AD4A-5D78-46B7-8584-DA0596EED5C5}"/>
                    </a:ext>
                  </a:extLst>
                </p14:cNvPr>
                <p14:cNvContentPartPr/>
                <p14:nvPr/>
              </p14:nvContentPartPr>
              <p14:xfrm>
                <a:off x="2626473" y="2488978"/>
                <a:ext cx="14040" cy="2008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01E4AD4A-5D78-46B7-8584-DA0596EED5C5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617473" y="2480338"/>
                  <a:ext cx="316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D02B77A9-9BFC-499C-A009-B8D5B22721EA}"/>
                    </a:ext>
                  </a:extLst>
                </p14:cNvPr>
                <p14:cNvContentPartPr/>
                <p14:nvPr/>
              </p14:nvContentPartPr>
              <p14:xfrm>
                <a:off x="1706313" y="2990098"/>
                <a:ext cx="145080" cy="2332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D02B77A9-9BFC-499C-A009-B8D5B22721E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697313" y="2981098"/>
                  <a:ext cx="1627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1BF5BFC1-EA8C-450C-B569-05EA8EE7D902}"/>
                    </a:ext>
                  </a:extLst>
                </p14:cNvPr>
                <p14:cNvContentPartPr/>
                <p14:nvPr/>
              </p14:nvContentPartPr>
              <p14:xfrm>
                <a:off x="1927353" y="3002338"/>
                <a:ext cx="92520" cy="1742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1BF5BFC1-EA8C-450C-B569-05EA8EE7D902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918713" y="2993698"/>
                  <a:ext cx="1101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7AB7658E-D0D9-44F0-B2F7-58FC1ACEBB7D}"/>
                    </a:ext>
                  </a:extLst>
                </p14:cNvPr>
                <p14:cNvContentPartPr/>
                <p14:nvPr/>
              </p14:nvContentPartPr>
              <p14:xfrm>
                <a:off x="2095473" y="3081898"/>
                <a:ext cx="19440" cy="907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7AB7658E-D0D9-44F0-B2F7-58FC1ACEBB7D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086473" y="3073258"/>
                  <a:ext cx="37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3210A836-9530-4BCD-B007-B1E71C64DE04}"/>
                    </a:ext>
                  </a:extLst>
                </p14:cNvPr>
                <p14:cNvContentPartPr/>
                <p14:nvPr/>
              </p14:nvContentPartPr>
              <p14:xfrm>
                <a:off x="2082153" y="2968138"/>
                <a:ext cx="52560" cy="730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3210A836-9530-4BCD-B007-B1E71C64DE0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2073153" y="2959138"/>
                  <a:ext cx="702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BF28854-6F1E-4659-A053-5EE0BF976C04}"/>
                    </a:ext>
                  </a:extLst>
                </p14:cNvPr>
                <p14:cNvContentPartPr/>
                <p14:nvPr/>
              </p14:nvContentPartPr>
              <p14:xfrm>
                <a:off x="2212833" y="2780578"/>
                <a:ext cx="384480" cy="3546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BF28854-6F1E-4659-A053-5EE0BF976C04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2203833" y="2771938"/>
                  <a:ext cx="4021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971F55DB-C6A4-4191-A745-9372F6F24EDC}"/>
                    </a:ext>
                  </a:extLst>
                </p14:cNvPr>
                <p14:cNvContentPartPr/>
                <p14:nvPr/>
              </p14:nvContentPartPr>
              <p14:xfrm>
                <a:off x="2653473" y="2915578"/>
                <a:ext cx="206280" cy="1814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971F55DB-C6A4-4191-A745-9372F6F24EDC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2644473" y="2906578"/>
                  <a:ext cx="2239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FFC734F8-55B0-437A-B97C-D48E645D4645}"/>
                    </a:ext>
                  </a:extLst>
                </p14:cNvPr>
                <p14:cNvContentPartPr/>
                <p14:nvPr/>
              </p14:nvContentPartPr>
              <p14:xfrm>
                <a:off x="2966673" y="2927098"/>
                <a:ext cx="70920" cy="1807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FFC734F8-55B0-437A-B97C-D48E645D4645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958033" y="2918458"/>
                  <a:ext cx="885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4A7E8E1D-B801-45FA-B2B8-71963DD4DA4D}"/>
                    </a:ext>
                  </a:extLst>
                </p14:cNvPr>
                <p14:cNvContentPartPr/>
                <p14:nvPr/>
              </p14:nvContentPartPr>
              <p14:xfrm>
                <a:off x="3087993" y="2923858"/>
                <a:ext cx="154800" cy="3934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4A7E8E1D-B801-45FA-B2B8-71963DD4DA4D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079353" y="2914858"/>
                  <a:ext cx="172440" cy="41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6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8F083B81-25CE-46D5-96A9-4473FB49F8BC}"/>
                  </a:ext>
                </a:extLst>
              </p14:cNvPr>
              <p14:cNvContentPartPr/>
              <p14:nvPr/>
            </p14:nvContentPartPr>
            <p14:xfrm>
              <a:off x="-82167" y="2103058"/>
              <a:ext cx="516960" cy="8341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8F083B81-25CE-46D5-96A9-4473FB49F8BC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-90807" y="2094058"/>
                <a:ext cx="534600" cy="85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8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91D7E445-9A6A-4938-A278-C0CD0A7093AE}"/>
                  </a:ext>
                </a:extLst>
              </p14:cNvPr>
              <p14:cNvContentPartPr/>
              <p14:nvPr/>
            </p14:nvContentPartPr>
            <p14:xfrm>
              <a:off x="203673" y="3589498"/>
              <a:ext cx="4167720" cy="284544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91D7E445-9A6A-4938-A278-C0CD0A7093AE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194673" y="3580498"/>
                <a:ext cx="4185360" cy="286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8" name="Group 337">
            <a:extLst>
              <a:ext uri="{FF2B5EF4-FFF2-40B4-BE49-F238E27FC236}">
                <a16:creationId xmlns:a16="http://schemas.microsoft.com/office/drawing/2014/main" id="{82AFFFBD-DA12-4ED2-8420-53CFEC9231AF}"/>
              </a:ext>
            </a:extLst>
          </p:cNvPr>
          <p:cNvGrpSpPr/>
          <p:nvPr/>
        </p:nvGrpSpPr>
        <p:grpSpPr>
          <a:xfrm>
            <a:off x="412833" y="3902698"/>
            <a:ext cx="757800" cy="230400"/>
            <a:chOff x="412833" y="3902698"/>
            <a:chExt cx="75780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6397769-F8E4-431B-BC3F-5A2B6F43F583}"/>
                    </a:ext>
                  </a:extLst>
                </p14:cNvPr>
                <p14:cNvContentPartPr/>
                <p14:nvPr/>
              </p14:nvContentPartPr>
              <p14:xfrm>
                <a:off x="412833" y="3902698"/>
                <a:ext cx="178920" cy="370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6397769-F8E4-431B-BC3F-5A2B6F43F583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404193" y="3894058"/>
                  <a:ext cx="1965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D872FA71-E53E-4496-BD49-57726286021D}"/>
                    </a:ext>
                  </a:extLst>
                </p14:cNvPr>
                <p14:cNvContentPartPr/>
                <p14:nvPr/>
              </p14:nvContentPartPr>
              <p14:xfrm>
                <a:off x="470073" y="3926458"/>
                <a:ext cx="53640" cy="2048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D872FA71-E53E-4496-BD49-57726286021D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461073" y="3917818"/>
                  <a:ext cx="712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ADE18A6-05E3-47CD-8C1C-FE4637B07B55}"/>
                    </a:ext>
                  </a:extLst>
                </p14:cNvPr>
                <p14:cNvContentPartPr/>
                <p14:nvPr/>
              </p14:nvContentPartPr>
              <p14:xfrm>
                <a:off x="575913" y="4023298"/>
                <a:ext cx="99000" cy="842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ADE18A6-05E3-47CD-8C1C-FE4637B07B55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567273" y="4014658"/>
                  <a:ext cx="1166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12AB59E9-E63E-4AA6-A99F-66E1DB4F9F85}"/>
                    </a:ext>
                  </a:extLst>
                </p14:cNvPr>
                <p14:cNvContentPartPr/>
                <p14:nvPr/>
              </p14:nvContentPartPr>
              <p14:xfrm>
                <a:off x="755553" y="3933658"/>
                <a:ext cx="12240" cy="1821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12AB59E9-E63E-4AA6-A99F-66E1DB4F9F85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46553" y="3924658"/>
                  <a:ext cx="29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8DC83D9-6E6E-486E-A46E-B0224254046D}"/>
                    </a:ext>
                  </a:extLst>
                </p14:cNvPr>
                <p14:cNvContentPartPr/>
                <p14:nvPr/>
              </p14:nvContentPartPr>
              <p14:xfrm>
                <a:off x="809553" y="3945178"/>
                <a:ext cx="171000" cy="1432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8DC83D9-6E6E-486E-A46E-B0224254046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00553" y="3936538"/>
                  <a:ext cx="188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D64EAEF-1B62-472E-987E-960312365E01}"/>
                    </a:ext>
                  </a:extLst>
                </p14:cNvPr>
                <p14:cNvContentPartPr/>
                <p14:nvPr/>
              </p14:nvContentPartPr>
              <p14:xfrm>
                <a:off x="1005393" y="3990538"/>
                <a:ext cx="165240" cy="1425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D64EAEF-1B62-472E-987E-960312365E0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96753" y="3981538"/>
                  <a:ext cx="18288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917F867A-81B6-49ED-B50B-51EE8CAE596C}"/>
              </a:ext>
            </a:extLst>
          </p:cNvPr>
          <p:cNvGrpSpPr/>
          <p:nvPr/>
        </p:nvGrpSpPr>
        <p:grpSpPr>
          <a:xfrm>
            <a:off x="1529553" y="3914578"/>
            <a:ext cx="1046880" cy="313200"/>
            <a:chOff x="1529553" y="3914578"/>
            <a:chExt cx="104688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404C13AB-12F3-4607-82BE-B20665183E61}"/>
                    </a:ext>
                  </a:extLst>
                </p14:cNvPr>
                <p14:cNvContentPartPr/>
                <p14:nvPr/>
              </p14:nvContentPartPr>
              <p14:xfrm>
                <a:off x="1529553" y="3955618"/>
                <a:ext cx="216000" cy="1980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404C13AB-12F3-4607-82BE-B20665183E61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520913" y="3946618"/>
                  <a:ext cx="2336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05496D87-B18B-49EF-A0BC-771F16C92A08}"/>
                    </a:ext>
                  </a:extLst>
                </p14:cNvPr>
                <p14:cNvContentPartPr/>
                <p14:nvPr/>
              </p14:nvContentPartPr>
              <p14:xfrm>
                <a:off x="1597593" y="3914578"/>
                <a:ext cx="26640" cy="3132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05496D87-B18B-49EF-A0BC-771F16C92A08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588953" y="3905938"/>
                  <a:ext cx="442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D6E6212B-BE3A-49E4-B425-22D2E6EA8AAA}"/>
                    </a:ext>
                  </a:extLst>
                </p14:cNvPr>
                <p14:cNvContentPartPr/>
                <p14:nvPr/>
              </p14:nvContentPartPr>
              <p14:xfrm>
                <a:off x="1782273" y="3979378"/>
                <a:ext cx="194400" cy="1281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D6E6212B-BE3A-49E4-B425-22D2E6EA8AAA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773273" y="3970378"/>
                  <a:ext cx="212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B4052F93-C4BE-44BB-A07A-EB5D6DE6E923}"/>
                    </a:ext>
                  </a:extLst>
                </p14:cNvPr>
                <p14:cNvContentPartPr/>
                <p14:nvPr/>
              </p14:nvContentPartPr>
              <p14:xfrm>
                <a:off x="1865793" y="4016818"/>
                <a:ext cx="44640" cy="1591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B4052F93-C4BE-44BB-A07A-EB5D6DE6E923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856793" y="4007818"/>
                  <a:ext cx="62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DEF7D3E6-F396-4B19-8472-3AF0F6EC39F6}"/>
                    </a:ext>
                  </a:extLst>
                </p14:cNvPr>
                <p14:cNvContentPartPr/>
                <p14:nvPr/>
              </p14:nvContentPartPr>
              <p14:xfrm>
                <a:off x="2025993" y="3972538"/>
                <a:ext cx="85320" cy="2548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DEF7D3E6-F396-4B19-8472-3AF0F6EC39F6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2017353" y="3963898"/>
                  <a:ext cx="1029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806892A2-B2DD-4BB4-BB08-52EDD7E96C54}"/>
                    </a:ext>
                  </a:extLst>
                </p14:cNvPr>
                <p14:cNvContentPartPr/>
                <p14:nvPr/>
              </p14:nvContentPartPr>
              <p14:xfrm>
                <a:off x="2015913" y="3996298"/>
                <a:ext cx="206640" cy="514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806892A2-B2DD-4BB4-BB08-52EDD7E96C54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007273" y="3987658"/>
                  <a:ext cx="2242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F9FC1126-49B4-4FFB-BAE8-803D02906625}"/>
                    </a:ext>
                  </a:extLst>
                </p14:cNvPr>
                <p14:cNvContentPartPr/>
                <p14:nvPr/>
              </p14:nvContentPartPr>
              <p14:xfrm>
                <a:off x="2266113" y="3945178"/>
                <a:ext cx="115200" cy="2541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F9FC1126-49B4-4FFB-BAE8-803D02906625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257473" y="3936538"/>
                  <a:ext cx="1328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6CA92AF1-AB84-4B74-A022-F2E0D1E01232}"/>
                    </a:ext>
                  </a:extLst>
                </p14:cNvPr>
                <p14:cNvContentPartPr/>
                <p14:nvPr/>
              </p14:nvContentPartPr>
              <p14:xfrm>
                <a:off x="2405793" y="4025458"/>
                <a:ext cx="170640" cy="20124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6CA92AF1-AB84-4B74-A022-F2E0D1E01232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396793" y="4016458"/>
                  <a:ext cx="188280" cy="21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D96E74A-3911-4D72-902D-1411097DB763}"/>
                  </a:ext>
                </a:extLst>
              </p14:cNvPr>
              <p14:cNvContentPartPr/>
              <p14:nvPr/>
            </p14:nvContentPartPr>
            <p14:xfrm>
              <a:off x="2657433" y="4195018"/>
              <a:ext cx="34560" cy="6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D96E74A-3911-4D72-902D-1411097DB763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2648433" y="4186378"/>
                <a:ext cx="52200" cy="8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5" name="Group 354">
            <a:extLst>
              <a:ext uri="{FF2B5EF4-FFF2-40B4-BE49-F238E27FC236}">
                <a16:creationId xmlns:a16="http://schemas.microsoft.com/office/drawing/2014/main" id="{41F45313-8F58-47F0-8312-E670844727EB}"/>
              </a:ext>
            </a:extLst>
          </p:cNvPr>
          <p:cNvGrpSpPr/>
          <p:nvPr/>
        </p:nvGrpSpPr>
        <p:grpSpPr>
          <a:xfrm>
            <a:off x="341553" y="4356658"/>
            <a:ext cx="653400" cy="261360"/>
            <a:chOff x="341553" y="4356658"/>
            <a:chExt cx="65340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4E9195AC-52D9-4058-A0BC-8DE25EFC3999}"/>
                    </a:ext>
                  </a:extLst>
                </p14:cNvPr>
                <p14:cNvContentPartPr/>
                <p14:nvPr/>
              </p14:nvContentPartPr>
              <p14:xfrm>
                <a:off x="341553" y="4444498"/>
                <a:ext cx="136080" cy="172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4E9195AC-52D9-4058-A0BC-8DE25EFC3999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332913" y="4435498"/>
                  <a:ext cx="1537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AF51BB8C-9E20-4536-8436-FD25552F1D8E}"/>
                    </a:ext>
                  </a:extLst>
                </p14:cNvPr>
                <p14:cNvContentPartPr/>
                <p14:nvPr/>
              </p14:nvContentPartPr>
              <p14:xfrm>
                <a:off x="433713" y="4356658"/>
                <a:ext cx="12600" cy="2397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AF51BB8C-9E20-4536-8436-FD25552F1D8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25073" y="4347658"/>
                  <a:ext cx="302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3C71D276-C63A-4C03-9518-BC7C9D7004BD}"/>
                    </a:ext>
                  </a:extLst>
                </p14:cNvPr>
                <p14:cNvContentPartPr/>
                <p14:nvPr/>
              </p14:nvContentPartPr>
              <p14:xfrm>
                <a:off x="516513" y="4368898"/>
                <a:ext cx="122760" cy="2372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3C71D276-C63A-4C03-9518-BC7C9D7004BD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07513" y="4360258"/>
                  <a:ext cx="1404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A776BCB6-3E85-484A-8462-CA045D043A9E}"/>
                    </a:ext>
                  </a:extLst>
                </p14:cNvPr>
                <p14:cNvContentPartPr/>
                <p14:nvPr/>
              </p14:nvContentPartPr>
              <p14:xfrm>
                <a:off x="702993" y="4461058"/>
                <a:ext cx="105480" cy="1162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A776BCB6-3E85-484A-8462-CA045D043A9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93993" y="4452418"/>
                  <a:ext cx="1231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53F4997-BBDE-4AC5-9E0A-9EC514B3F216}"/>
                    </a:ext>
                  </a:extLst>
                </p14:cNvPr>
                <p14:cNvContentPartPr/>
                <p14:nvPr/>
              </p14:nvContentPartPr>
              <p14:xfrm>
                <a:off x="863913" y="4482298"/>
                <a:ext cx="131040" cy="1357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53F4997-BBDE-4AC5-9E0A-9EC514B3F216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854913" y="4473658"/>
                  <a:ext cx="14868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54B44825-961F-4217-A61D-7D42F603FDEC}"/>
              </a:ext>
            </a:extLst>
          </p:cNvPr>
          <p:cNvGrpSpPr/>
          <p:nvPr/>
        </p:nvGrpSpPr>
        <p:grpSpPr>
          <a:xfrm>
            <a:off x="1330113" y="4388698"/>
            <a:ext cx="1546920" cy="308160"/>
            <a:chOff x="1330113" y="4388698"/>
            <a:chExt cx="154692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9DEFA18F-82DA-4E4F-8DAB-2F1AE57032BD}"/>
                    </a:ext>
                  </a:extLst>
                </p14:cNvPr>
                <p14:cNvContentPartPr/>
                <p14:nvPr/>
              </p14:nvContentPartPr>
              <p14:xfrm>
                <a:off x="1330113" y="4409218"/>
                <a:ext cx="96480" cy="2404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9DEFA18F-82DA-4E4F-8DAB-2F1AE57032BD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321473" y="4400578"/>
                  <a:ext cx="1141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2C4736D2-4B90-46C7-A3B2-B028AA0D7F52}"/>
                    </a:ext>
                  </a:extLst>
                </p14:cNvPr>
                <p14:cNvContentPartPr/>
                <p14:nvPr/>
              </p14:nvContentPartPr>
              <p14:xfrm>
                <a:off x="1469073" y="4397338"/>
                <a:ext cx="132840" cy="1936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2C4736D2-4B90-46C7-A3B2-B028AA0D7F52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460433" y="4388338"/>
                  <a:ext cx="1504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6A2D4B95-5189-448F-AED4-CE0DD036370E}"/>
                    </a:ext>
                  </a:extLst>
                </p14:cNvPr>
                <p14:cNvContentPartPr/>
                <p14:nvPr/>
              </p14:nvContentPartPr>
              <p14:xfrm>
                <a:off x="1660233" y="4468258"/>
                <a:ext cx="122400" cy="1206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6A2D4B95-5189-448F-AED4-CE0DD036370E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651593" y="4459618"/>
                  <a:ext cx="1400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5C2B1DDF-C2A9-42EC-8104-2A819AAD3522}"/>
                    </a:ext>
                  </a:extLst>
                </p14:cNvPr>
                <p14:cNvContentPartPr/>
                <p14:nvPr/>
              </p14:nvContentPartPr>
              <p14:xfrm>
                <a:off x="1825113" y="4388698"/>
                <a:ext cx="134640" cy="3081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5C2B1DDF-C2A9-42EC-8104-2A819AAD3522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816113" y="4379698"/>
                  <a:ext cx="1522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B3FC3139-AAB2-445D-84A5-1AD6693B9876}"/>
                    </a:ext>
                  </a:extLst>
                </p14:cNvPr>
                <p14:cNvContentPartPr/>
                <p14:nvPr/>
              </p14:nvContentPartPr>
              <p14:xfrm>
                <a:off x="2076393" y="4512178"/>
                <a:ext cx="115920" cy="1368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B3FC3139-AAB2-445D-84A5-1AD6693B9876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2067753" y="4503538"/>
                  <a:ext cx="133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76666252-2483-410C-A8D5-949511031AE3}"/>
                    </a:ext>
                  </a:extLst>
                </p14:cNvPr>
                <p14:cNvContentPartPr/>
                <p14:nvPr/>
              </p14:nvContentPartPr>
              <p14:xfrm>
                <a:off x="2256033" y="4481578"/>
                <a:ext cx="85680" cy="18432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76666252-2483-410C-A8D5-949511031AE3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2247393" y="4472938"/>
                  <a:ext cx="1033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82FBC07A-4A48-4B90-946E-AA9C72A1A795}"/>
                    </a:ext>
                  </a:extLst>
                </p14:cNvPr>
                <p14:cNvContentPartPr/>
                <p14:nvPr/>
              </p14:nvContentPartPr>
              <p14:xfrm>
                <a:off x="2437473" y="4449178"/>
                <a:ext cx="439560" cy="1893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82FBC07A-4A48-4B90-946E-AA9C72A1A795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2428833" y="4440178"/>
                  <a:ext cx="45720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FDE3B87D-EDCD-4A1E-9D2B-922A2C385E7F}"/>
              </a:ext>
            </a:extLst>
          </p:cNvPr>
          <p:cNvGrpSpPr/>
          <p:nvPr/>
        </p:nvGrpSpPr>
        <p:grpSpPr>
          <a:xfrm>
            <a:off x="566553" y="4822138"/>
            <a:ext cx="3567960" cy="450000"/>
            <a:chOff x="566553" y="4822138"/>
            <a:chExt cx="3567960" cy="45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5D69100-5B24-4832-9DCC-F3DD1EEDD493}"/>
                    </a:ext>
                  </a:extLst>
                </p14:cNvPr>
                <p14:cNvContentPartPr/>
                <p14:nvPr/>
              </p14:nvContentPartPr>
              <p14:xfrm>
                <a:off x="566553" y="4876498"/>
                <a:ext cx="118800" cy="1656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5D69100-5B24-4832-9DCC-F3DD1EEDD49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557553" y="4867858"/>
                  <a:ext cx="136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371CE40-0D1D-4ECA-83CF-5456FB492EAC}"/>
                    </a:ext>
                  </a:extLst>
                </p14:cNvPr>
                <p14:cNvContentPartPr/>
                <p14:nvPr/>
              </p14:nvContentPartPr>
              <p14:xfrm>
                <a:off x="609393" y="4844458"/>
                <a:ext cx="25920" cy="2556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371CE40-0D1D-4ECA-83CF-5456FB492EAC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600753" y="4835818"/>
                  <a:ext cx="435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B0BCCCBE-E4BB-4F54-9C35-D9D7CC40BFC3}"/>
                    </a:ext>
                  </a:extLst>
                </p14:cNvPr>
                <p14:cNvContentPartPr/>
                <p14:nvPr/>
              </p14:nvContentPartPr>
              <p14:xfrm>
                <a:off x="693633" y="4888738"/>
                <a:ext cx="127080" cy="1468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B0BCCCBE-E4BB-4F54-9C35-D9D7CC40BFC3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684633" y="4879738"/>
                  <a:ext cx="1447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3FFB8309-A9BA-46BF-81BD-208EEF11E650}"/>
                    </a:ext>
                  </a:extLst>
                </p14:cNvPr>
                <p14:cNvContentPartPr/>
                <p14:nvPr/>
              </p14:nvContentPartPr>
              <p14:xfrm>
                <a:off x="858513" y="4881898"/>
                <a:ext cx="154800" cy="1623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3FFB8309-A9BA-46BF-81BD-208EEF11E65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849873" y="4872898"/>
                  <a:ext cx="172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12FD9D7-9469-4C0F-ADC4-690E2A48BAD7}"/>
                    </a:ext>
                  </a:extLst>
                </p14:cNvPr>
                <p14:cNvContentPartPr/>
                <p14:nvPr/>
              </p14:nvContentPartPr>
              <p14:xfrm>
                <a:off x="952833" y="4920778"/>
                <a:ext cx="15480" cy="1418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12FD9D7-9469-4C0F-ADC4-690E2A48BAD7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943833" y="4912138"/>
                  <a:ext cx="33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047A1A59-2218-4723-9A1E-8BC928BB1D7C}"/>
                    </a:ext>
                  </a:extLst>
                </p14:cNvPr>
                <p14:cNvContentPartPr/>
                <p14:nvPr/>
              </p14:nvContentPartPr>
              <p14:xfrm>
                <a:off x="1123113" y="5064058"/>
                <a:ext cx="360" cy="3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047A1A59-2218-4723-9A1E-8BC928BB1D7C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114113" y="50550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73048BE3-BC3D-4F7B-97CE-CB70272557F1}"/>
                    </a:ext>
                  </a:extLst>
                </p14:cNvPr>
                <p14:cNvContentPartPr/>
                <p14:nvPr/>
              </p14:nvContentPartPr>
              <p14:xfrm>
                <a:off x="1094673" y="5064058"/>
                <a:ext cx="32400" cy="11268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73048BE3-BC3D-4F7B-97CE-CB70272557F1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085673" y="5055058"/>
                  <a:ext cx="500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41676899-C8BB-4DC5-A3F0-2A4411BC03BF}"/>
                    </a:ext>
                  </a:extLst>
                </p14:cNvPr>
                <p14:cNvContentPartPr/>
                <p14:nvPr/>
              </p14:nvContentPartPr>
              <p14:xfrm>
                <a:off x="1253433" y="4934458"/>
                <a:ext cx="132840" cy="1569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41676899-C8BB-4DC5-A3F0-2A4411BC03BF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244793" y="4925818"/>
                  <a:ext cx="150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3C3E314D-4943-436D-AE4F-ECC70BBC7D7D}"/>
                    </a:ext>
                  </a:extLst>
                </p14:cNvPr>
                <p14:cNvContentPartPr/>
                <p14:nvPr/>
              </p14:nvContentPartPr>
              <p14:xfrm>
                <a:off x="1298433" y="4822138"/>
                <a:ext cx="22680" cy="2707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3C3E314D-4943-436D-AE4F-ECC70BBC7D7D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289793" y="4813498"/>
                  <a:ext cx="403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6F956450-D9B2-404B-98BC-F8C49BB4CE05}"/>
                    </a:ext>
                  </a:extLst>
                </p14:cNvPr>
                <p14:cNvContentPartPr/>
                <p14:nvPr/>
              </p14:nvContentPartPr>
              <p14:xfrm>
                <a:off x="1391673" y="4881898"/>
                <a:ext cx="100800" cy="2127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6F956450-D9B2-404B-98BC-F8C49BB4CE05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382673" y="4873258"/>
                  <a:ext cx="118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C6F9D038-CA3E-44A1-AFE9-B5A2DB7F9CDB}"/>
                    </a:ext>
                  </a:extLst>
                </p14:cNvPr>
                <p14:cNvContentPartPr/>
                <p14:nvPr/>
              </p14:nvContentPartPr>
              <p14:xfrm>
                <a:off x="1547193" y="4900618"/>
                <a:ext cx="160920" cy="1195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C6F9D038-CA3E-44A1-AFE9-B5A2DB7F9CDB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538193" y="4891618"/>
                  <a:ext cx="178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9BEFF3C8-6CE2-4A79-8F09-EE54D311C001}"/>
                    </a:ext>
                  </a:extLst>
                </p14:cNvPr>
                <p14:cNvContentPartPr/>
                <p14:nvPr/>
              </p14:nvContentPartPr>
              <p14:xfrm>
                <a:off x="1635393" y="4920418"/>
                <a:ext cx="6120" cy="1490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9BEFF3C8-6CE2-4A79-8F09-EE54D311C001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626753" y="4911778"/>
                  <a:ext cx="23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DA584B34-828C-44DF-A46A-B04A537CB009}"/>
                    </a:ext>
                  </a:extLst>
                </p14:cNvPr>
                <p14:cNvContentPartPr/>
                <p14:nvPr/>
              </p14:nvContentPartPr>
              <p14:xfrm>
                <a:off x="1811433" y="5050378"/>
                <a:ext cx="53280" cy="734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DA584B34-828C-44DF-A46A-B04A537CB009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802793" y="5041378"/>
                  <a:ext cx="709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2DDAA9CB-010C-4F5C-A91F-C20D664B45FE}"/>
                    </a:ext>
                  </a:extLst>
                </p14:cNvPr>
                <p14:cNvContentPartPr/>
                <p14:nvPr/>
              </p14:nvContentPartPr>
              <p14:xfrm>
                <a:off x="1942113" y="4908898"/>
                <a:ext cx="117720" cy="1951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2DDAA9CB-010C-4F5C-A91F-C20D664B45FE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933473" y="4900258"/>
                  <a:ext cx="135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94F40328-9338-4975-9442-3DDAFE903C2F}"/>
                    </a:ext>
                  </a:extLst>
                </p14:cNvPr>
                <p14:cNvContentPartPr/>
                <p14:nvPr/>
              </p14:nvContentPartPr>
              <p14:xfrm>
                <a:off x="1974513" y="4879378"/>
                <a:ext cx="32040" cy="2509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94F40328-9338-4975-9442-3DDAFE903C2F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965513" y="4870738"/>
                  <a:ext cx="496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BA0D0B9F-A118-4C8B-8981-C75EA223A529}"/>
                    </a:ext>
                  </a:extLst>
                </p14:cNvPr>
                <p14:cNvContentPartPr/>
                <p14:nvPr/>
              </p14:nvContentPartPr>
              <p14:xfrm>
                <a:off x="2083953" y="4904938"/>
                <a:ext cx="113040" cy="1933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BA0D0B9F-A118-4C8B-8981-C75EA223A529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075313" y="4896298"/>
                  <a:ext cx="1306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FE4A4211-646D-43F7-91A6-7ED09CED69F4}"/>
                    </a:ext>
                  </a:extLst>
                </p14:cNvPr>
                <p14:cNvContentPartPr/>
                <p14:nvPr/>
              </p14:nvContentPartPr>
              <p14:xfrm>
                <a:off x="2244873" y="4900618"/>
                <a:ext cx="73800" cy="1962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FE4A4211-646D-43F7-91A6-7ED09CED69F4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2235873" y="4891618"/>
                  <a:ext cx="91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05686FB6-48AE-4CC7-8A9C-1BF63A607806}"/>
                    </a:ext>
                  </a:extLst>
                </p14:cNvPr>
                <p14:cNvContentPartPr/>
                <p14:nvPr/>
              </p14:nvContentPartPr>
              <p14:xfrm>
                <a:off x="2212833" y="4907458"/>
                <a:ext cx="147960" cy="327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05686FB6-48AE-4CC7-8A9C-1BF63A607806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2203833" y="4898458"/>
                  <a:ext cx="1656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BCFAED39-1827-484F-8CEC-1BC988F00579}"/>
                    </a:ext>
                  </a:extLst>
                </p14:cNvPr>
                <p14:cNvContentPartPr/>
                <p14:nvPr/>
              </p14:nvContentPartPr>
              <p14:xfrm>
                <a:off x="2418753" y="5078818"/>
                <a:ext cx="30600" cy="741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BCFAED39-1827-484F-8CEC-1BC988F00579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2410113" y="5069818"/>
                  <a:ext cx="482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9D07DA0F-171C-40E4-B35E-9A77BCCBE2D3}"/>
                    </a:ext>
                  </a:extLst>
                </p14:cNvPr>
                <p14:cNvContentPartPr/>
                <p14:nvPr/>
              </p14:nvContentPartPr>
              <p14:xfrm>
                <a:off x="2581473" y="4903138"/>
                <a:ext cx="104400" cy="19512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9D07DA0F-171C-40E4-B35E-9A77BCCBE2D3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2572473" y="4894498"/>
                  <a:ext cx="1220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7C855917-78D0-48AB-A7A2-E02F530E7330}"/>
                    </a:ext>
                  </a:extLst>
                </p14:cNvPr>
                <p14:cNvContentPartPr/>
                <p14:nvPr/>
              </p14:nvContentPartPr>
              <p14:xfrm>
                <a:off x="2617833" y="4882258"/>
                <a:ext cx="32400" cy="24660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7C855917-78D0-48AB-A7A2-E02F530E7330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2608833" y="4873618"/>
                  <a:ext cx="500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C418FC97-0260-4979-83FA-5162A00E9A6F}"/>
                    </a:ext>
                  </a:extLst>
                </p14:cNvPr>
                <p14:cNvContentPartPr/>
                <p14:nvPr/>
              </p14:nvContentPartPr>
              <p14:xfrm>
                <a:off x="2740593" y="4934458"/>
                <a:ext cx="74160" cy="2217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C418FC97-0260-4979-83FA-5162A00E9A6F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2731593" y="4925818"/>
                  <a:ext cx="918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2FE75861-8C53-44E6-813B-D2BE4BAEC7E7}"/>
                    </a:ext>
                  </a:extLst>
                </p14:cNvPr>
                <p14:cNvContentPartPr/>
                <p14:nvPr/>
              </p14:nvContentPartPr>
              <p14:xfrm>
                <a:off x="2906913" y="4902058"/>
                <a:ext cx="64800" cy="17748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2FE75861-8C53-44E6-813B-D2BE4BAEC7E7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2898273" y="4893418"/>
                  <a:ext cx="82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4BBA38FD-D70F-48B7-8B6D-6718E2337C24}"/>
                    </a:ext>
                  </a:extLst>
                </p14:cNvPr>
                <p14:cNvContentPartPr/>
                <p14:nvPr/>
              </p14:nvContentPartPr>
              <p14:xfrm>
                <a:off x="3031833" y="5102938"/>
                <a:ext cx="43920" cy="871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4BBA38FD-D70F-48B7-8B6D-6718E2337C24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3023193" y="5094298"/>
                  <a:ext cx="615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F512624D-8188-44CB-B99D-6EE3D84F2709}"/>
                    </a:ext>
                  </a:extLst>
                </p14:cNvPr>
                <p14:cNvContentPartPr/>
                <p14:nvPr/>
              </p14:nvContentPartPr>
              <p14:xfrm>
                <a:off x="3161793" y="4931218"/>
                <a:ext cx="135360" cy="1915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F512624D-8188-44CB-B99D-6EE3D84F2709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3152793" y="4922578"/>
                  <a:ext cx="1530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B4499074-8A99-4374-B461-A552302EB8F8}"/>
                    </a:ext>
                  </a:extLst>
                </p14:cNvPr>
                <p14:cNvContentPartPr/>
                <p14:nvPr/>
              </p14:nvContentPartPr>
              <p14:xfrm>
                <a:off x="3207513" y="4891978"/>
                <a:ext cx="19800" cy="2448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B4499074-8A99-4374-B461-A552302EB8F8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3198513" y="4883338"/>
                  <a:ext cx="374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C646BEA6-DB0B-444E-ABB1-9D0BCBEF55D4}"/>
                    </a:ext>
                  </a:extLst>
                </p14:cNvPr>
                <p14:cNvContentPartPr/>
                <p14:nvPr/>
              </p14:nvContentPartPr>
              <p14:xfrm>
                <a:off x="3330993" y="4969378"/>
                <a:ext cx="72360" cy="2037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C646BEA6-DB0B-444E-ABB1-9D0BCBEF55D4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3321993" y="4960738"/>
                  <a:ext cx="90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85884A6E-B7EE-4DD7-83A0-32D6395FF279}"/>
                    </a:ext>
                  </a:extLst>
                </p14:cNvPr>
                <p14:cNvContentPartPr/>
                <p14:nvPr/>
              </p14:nvContentPartPr>
              <p14:xfrm>
                <a:off x="3468873" y="4961818"/>
                <a:ext cx="114120" cy="1843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85884A6E-B7EE-4DD7-83A0-32D6395FF279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3459873" y="4952818"/>
                  <a:ext cx="1317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1CD38428-4A58-4D0D-A3C3-CC1475674042}"/>
                    </a:ext>
                  </a:extLst>
                </p14:cNvPr>
                <p14:cNvContentPartPr/>
                <p14:nvPr/>
              </p14:nvContentPartPr>
              <p14:xfrm>
                <a:off x="3576873" y="5176378"/>
                <a:ext cx="89280" cy="957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1CD38428-4A58-4D0D-A3C3-CC1475674042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3567873" y="5167378"/>
                  <a:ext cx="106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D8FEDAEC-6792-4CFF-897C-4918092D458F}"/>
                    </a:ext>
                  </a:extLst>
                </p14:cNvPr>
                <p14:cNvContentPartPr/>
                <p14:nvPr/>
              </p14:nvContentPartPr>
              <p14:xfrm>
                <a:off x="3775953" y="4982338"/>
                <a:ext cx="166320" cy="1774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D8FEDAEC-6792-4CFF-897C-4918092D458F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3766953" y="4973338"/>
                  <a:ext cx="1839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3F00619C-6792-41C4-83DB-4920C5AB40CB}"/>
                    </a:ext>
                  </a:extLst>
                </p14:cNvPr>
                <p14:cNvContentPartPr/>
                <p14:nvPr/>
              </p14:nvContentPartPr>
              <p14:xfrm>
                <a:off x="3841473" y="4962538"/>
                <a:ext cx="34200" cy="2394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3F00619C-6792-41C4-83DB-4920C5AB40CB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3832833" y="4953538"/>
                  <a:ext cx="518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C19A67E2-86CC-400F-92C7-532276531FE2}"/>
                    </a:ext>
                  </a:extLst>
                </p14:cNvPr>
                <p14:cNvContentPartPr/>
                <p14:nvPr/>
              </p14:nvContentPartPr>
              <p14:xfrm>
                <a:off x="3917073" y="5043538"/>
                <a:ext cx="91440" cy="1195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C19A67E2-86CC-400F-92C7-532276531FE2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3908433" y="5034538"/>
                  <a:ext cx="109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496A7DA4-33E4-46E8-BB6D-202F6DB016DD}"/>
                    </a:ext>
                  </a:extLst>
                </p14:cNvPr>
                <p14:cNvContentPartPr/>
                <p14:nvPr/>
              </p14:nvContentPartPr>
              <p14:xfrm>
                <a:off x="4045953" y="5011138"/>
                <a:ext cx="88560" cy="1551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496A7DA4-33E4-46E8-BB6D-202F6DB016DD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4036953" y="5002498"/>
                  <a:ext cx="10620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B82E7F94-A880-41D7-958B-A30BA2C69CC3}"/>
              </a:ext>
            </a:extLst>
          </p:cNvPr>
          <p:cNvGrpSpPr/>
          <p:nvPr/>
        </p:nvGrpSpPr>
        <p:grpSpPr>
          <a:xfrm>
            <a:off x="614073" y="5272858"/>
            <a:ext cx="384480" cy="676800"/>
            <a:chOff x="614073" y="5272858"/>
            <a:chExt cx="384480" cy="67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77992965-1496-467F-8343-88922E708DD2}"/>
                    </a:ext>
                  </a:extLst>
                </p14:cNvPr>
                <p14:cNvContentPartPr/>
                <p14:nvPr/>
              </p14:nvContentPartPr>
              <p14:xfrm>
                <a:off x="759873" y="5272858"/>
                <a:ext cx="47160" cy="2365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77992965-1496-467F-8343-88922E708DD2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751233" y="5263858"/>
                  <a:ext cx="648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BB7A40A9-51D9-4629-A5E1-C4B73E183963}"/>
                    </a:ext>
                  </a:extLst>
                </p14:cNvPr>
                <p14:cNvContentPartPr/>
                <p14:nvPr/>
              </p14:nvContentPartPr>
              <p14:xfrm>
                <a:off x="715953" y="5407858"/>
                <a:ext cx="142560" cy="1220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BB7A40A9-51D9-4629-A5E1-C4B73E183963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706953" y="5399218"/>
                  <a:ext cx="160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57104762-078E-4BE3-9F57-7732E97A03FE}"/>
                    </a:ext>
                  </a:extLst>
                </p14:cNvPr>
                <p14:cNvContentPartPr/>
                <p14:nvPr/>
              </p14:nvContentPartPr>
              <p14:xfrm>
                <a:off x="807393" y="5713498"/>
                <a:ext cx="105840" cy="1666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57104762-078E-4BE3-9F57-7732E97A03FE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798753" y="5704498"/>
                  <a:ext cx="123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CE8C9BE3-03EC-4D8B-88AC-214D62012521}"/>
                    </a:ext>
                  </a:extLst>
                </p14:cNvPr>
                <p14:cNvContentPartPr/>
                <p14:nvPr/>
              </p14:nvContentPartPr>
              <p14:xfrm>
                <a:off x="614073" y="5719618"/>
                <a:ext cx="72360" cy="7380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CE8C9BE3-03EC-4D8B-88AC-214D62012521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605073" y="5710618"/>
                  <a:ext cx="900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2CA094DD-DDF6-46E9-A2D8-9C16C3C0700D}"/>
                    </a:ext>
                  </a:extLst>
                </p14:cNvPr>
                <p14:cNvContentPartPr/>
                <p14:nvPr/>
              </p14:nvContentPartPr>
              <p14:xfrm>
                <a:off x="941313" y="5590018"/>
                <a:ext cx="57240" cy="10764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2CA094DD-DDF6-46E9-A2D8-9C16C3C0700D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932673" y="5581378"/>
                  <a:ext cx="74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1EBC3BD8-47B9-4BDB-882B-0C3BA8A1F196}"/>
                    </a:ext>
                  </a:extLst>
                </p14:cNvPr>
                <p14:cNvContentPartPr/>
                <p14:nvPr/>
              </p14:nvContentPartPr>
              <p14:xfrm>
                <a:off x="791913" y="5714218"/>
                <a:ext cx="108360" cy="2354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1EBC3BD8-47B9-4BDB-882B-0C3BA8A1F196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782913" y="5705578"/>
                  <a:ext cx="12600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06E3D7C5-D5F9-4DC5-A02E-931AF7D3A666}"/>
              </a:ext>
            </a:extLst>
          </p:cNvPr>
          <p:cNvGrpSpPr/>
          <p:nvPr/>
        </p:nvGrpSpPr>
        <p:grpSpPr>
          <a:xfrm>
            <a:off x="3864153" y="5401018"/>
            <a:ext cx="206640" cy="295920"/>
            <a:chOff x="3864153" y="5401018"/>
            <a:chExt cx="20664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4E20E636-97D5-45D1-B239-8AB74FFE2AC2}"/>
                    </a:ext>
                  </a:extLst>
                </p14:cNvPr>
                <p14:cNvContentPartPr/>
                <p14:nvPr/>
              </p14:nvContentPartPr>
              <p14:xfrm>
                <a:off x="3957033" y="5401018"/>
                <a:ext cx="19440" cy="2250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4E20E636-97D5-45D1-B239-8AB74FFE2AC2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3948033" y="5392378"/>
                  <a:ext cx="370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0F06F716-C35C-49AD-A5A5-A478C083824F}"/>
                    </a:ext>
                  </a:extLst>
                </p14:cNvPr>
                <p14:cNvContentPartPr/>
                <p14:nvPr/>
              </p14:nvContentPartPr>
              <p14:xfrm>
                <a:off x="3864153" y="5568058"/>
                <a:ext cx="206640" cy="12888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0F06F716-C35C-49AD-A5A5-A478C083824F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3855513" y="5559058"/>
                  <a:ext cx="22428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2F2E4AFC-F784-4BE3-9799-2E1732F65AE3}"/>
              </a:ext>
            </a:extLst>
          </p:cNvPr>
          <p:cNvGrpSpPr/>
          <p:nvPr/>
        </p:nvGrpSpPr>
        <p:grpSpPr>
          <a:xfrm>
            <a:off x="958233" y="3449818"/>
            <a:ext cx="1328760" cy="233280"/>
            <a:chOff x="958233" y="3449818"/>
            <a:chExt cx="132876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412AC41D-C5E6-459A-B212-9A3217B1CBD2}"/>
                    </a:ext>
                  </a:extLst>
                </p14:cNvPr>
                <p14:cNvContentPartPr/>
                <p14:nvPr/>
              </p14:nvContentPartPr>
              <p14:xfrm>
                <a:off x="958233" y="3456658"/>
                <a:ext cx="175320" cy="13392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412AC41D-C5E6-459A-B212-9A3217B1CBD2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949233" y="3447658"/>
                  <a:ext cx="1929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4F918367-FD10-4D23-B52E-D833B5D528C4}"/>
                    </a:ext>
                  </a:extLst>
                </p14:cNvPr>
                <p14:cNvContentPartPr/>
                <p14:nvPr/>
              </p14:nvContentPartPr>
              <p14:xfrm>
                <a:off x="1026993" y="3535138"/>
                <a:ext cx="69840" cy="1108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4F918367-FD10-4D23-B52E-D833B5D528C4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018353" y="3526498"/>
                  <a:ext cx="87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0571B136-E070-4168-ADA8-28FE9AB427AD}"/>
                    </a:ext>
                  </a:extLst>
                </p14:cNvPr>
                <p14:cNvContentPartPr/>
                <p14:nvPr/>
              </p14:nvContentPartPr>
              <p14:xfrm>
                <a:off x="1178553" y="3484018"/>
                <a:ext cx="100080" cy="17748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0571B136-E070-4168-ADA8-28FE9AB427AD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169553" y="3475018"/>
                  <a:ext cx="117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552887D8-63F7-4EDB-BDE6-14AE20DFC1AA}"/>
                    </a:ext>
                  </a:extLst>
                </p14:cNvPr>
                <p14:cNvContentPartPr/>
                <p14:nvPr/>
              </p14:nvContentPartPr>
              <p14:xfrm>
                <a:off x="1327233" y="3496618"/>
                <a:ext cx="123480" cy="14436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552887D8-63F7-4EDB-BDE6-14AE20DFC1AA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318233" y="3487978"/>
                  <a:ext cx="141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72EBE53E-48ED-4A03-BFB4-9B627027DF7D}"/>
                    </a:ext>
                  </a:extLst>
                </p14:cNvPr>
                <p14:cNvContentPartPr/>
                <p14:nvPr/>
              </p14:nvContentPartPr>
              <p14:xfrm>
                <a:off x="1517673" y="3485458"/>
                <a:ext cx="114480" cy="15516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72EBE53E-48ED-4A03-BFB4-9B627027DF7D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509033" y="3476818"/>
                  <a:ext cx="1321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F6EE1E8A-A300-4A1A-99DB-CD8B8B70F80E}"/>
                    </a:ext>
                  </a:extLst>
                </p14:cNvPr>
                <p14:cNvContentPartPr/>
                <p14:nvPr/>
              </p14:nvContentPartPr>
              <p14:xfrm>
                <a:off x="1666713" y="3524698"/>
                <a:ext cx="169560" cy="2664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F6EE1E8A-A300-4A1A-99DB-CD8B8B70F80E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658073" y="3516058"/>
                  <a:ext cx="187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21E8976E-C80C-4A31-B2E7-95F5921568E8}"/>
                    </a:ext>
                  </a:extLst>
                </p14:cNvPr>
                <p14:cNvContentPartPr/>
                <p14:nvPr/>
              </p14:nvContentPartPr>
              <p14:xfrm>
                <a:off x="1692633" y="3449818"/>
                <a:ext cx="52920" cy="21492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21E8976E-C80C-4A31-B2E7-95F5921568E8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683993" y="3441178"/>
                  <a:ext cx="705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FF04A319-2955-4686-95AA-4571014F30A3}"/>
                    </a:ext>
                  </a:extLst>
                </p14:cNvPr>
                <p14:cNvContentPartPr/>
                <p14:nvPr/>
              </p14:nvContentPartPr>
              <p14:xfrm>
                <a:off x="1851393" y="3583018"/>
                <a:ext cx="70200" cy="10008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FF04A319-2955-4686-95AA-4571014F30A3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842393" y="3574378"/>
                  <a:ext cx="878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7BAC2D91-3D61-4C86-A753-5ED82F6C1817}"/>
                    </a:ext>
                  </a:extLst>
                </p14:cNvPr>
                <p14:cNvContentPartPr/>
                <p14:nvPr/>
              </p14:nvContentPartPr>
              <p14:xfrm>
                <a:off x="1832313" y="3478618"/>
                <a:ext cx="77760" cy="1944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7BAC2D91-3D61-4C86-A753-5ED82F6C1817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823673" y="3469978"/>
                  <a:ext cx="954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6237A7DD-003E-4EB6-A94C-2F1D5745E741}"/>
                    </a:ext>
                  </a:extLst>
                </p14:cNvPr>
                <p14:cNvContentPartPr/>
                <p14:nvPr/>
              </p14:nvContentPartPr>
              <p14:xfrm>
                <a:off x="1996833" y="3521458"/>
                <a:ext cx="91440" cy="1108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6237A7DD-003E-4EB6-A94C-2F1D5745E741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988193" y="3512458"/>
                  <a:ext cx="109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D4D90C86-D529-4F87-9316-502B66CEBADF}"/>
                    </a:ext>
                  </a:extLst>
                </p14:cNvPr>
                <p14:cNvContentPartPr/>
                <p14:nvPr/>
              </p14:nvContentPartPr>
              <p14:xfrm>
                <a:off x="2126433" y="3490498"/>
                <a:ext cx="160560" cy="16020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D4D90C86-D529-4F87-9316-502B66CEBADF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2117793" y="3481498"/>
                  <a:ext cx="17820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5BBC37D1-4E20-4789-B430-F13A584CD019}"/>
              </a:ext>
            </a:extLst>
          </p:cNvPr>
          <p:cNvGrpSpPr/>
          <p:nvPr/>
        </p:nvGrpSpPr>
        <p:grpSpPr>
          <a:xfrm>
            <a:off x="1923033" y="5803138"/>
            <a:ext cx="1103400" cy="361080"/>
            <a:chOff x="1923033" y="5803138"/>
            <a:chExt cx="110340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319EE650-23B2-4CE9-B24C-9A99C20F1D0A}"/>
                    </a:ext>
                  </a:extLst>
                </p14:cNvPr>
                <p14:cNvContentPartPr/>
                <p14:nvPr/>
              </p14:nvContentPartPr>
              <p14:xfrm>
                <a:off x="1930953" y="5865778"/>
                <a:ext cx="39960" cy="1875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319EE650-23B2-4CE9-B24C-9A99C20F1D0A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922313" y="5857138"/>
                  <a:ext cx="576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05781274-8639-4601-9634-6E491E27E83B}"/>
                    </a:ext>
                  </a:extLst>
                </p14:cNvPr>
                <p14:cNvContentPartPr/>
                <p14:nvPr/>
              </p14:nvContentPartPr>
              <p14:xfrm>
                <a:off x="1923033" y="5918698"/>
                <a:ext cx="206640" cy="5472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05781274-8639-4601-9634-6E491E27E83B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914393" y="5910058"/>
                  <a:ext cx="2242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9944FEB4-B420-4CD3-8C8A-533BADD19B23}"/>
                    </a:ext>
                  </a:extLst>
                </p14:cNvPr>
                <p14:cNvContentPartPr/>
                <p14:nvPr/>
              </p14:nvContentPartPr>
              <p14:xfrm>
                <a:off x="2140473" y="5803138"/>
                <a:ext cx="23400" cy="29664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9944FEB4-B420-4CD3-8C8A-533BADD19B23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2131473" y="5794138"/>
                  <a:ext cx="410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6A6117C7-95EA-4419-B49F-C8D8DC25460E}"/>
                    </a:ext>
                  </a:extLst>
                </p14:cNvPr>
                <p14:cNvContentPartPr/>
                <p14:nvPr/>
              </p14:nvContentPartPr>
              <p14:xfrm>
                <a:off x="2233353" y="5903218"/>
                <a:ext cx="110520" cy="15696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6A6117C7-95EA-4419-B49F-C8D8DC25460E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2224353" y="5894578"/>
                  <a:ext cx="1281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A8DD192B-F276-4C3F-86FE-94AC00E8363E}"/>
                    </a:ext>
                  </a:extLst>
                </p14:cNvPr>
                <p14:cNvContentPartPr/>
                <p14:nvPr/>
              </p14:nvContentPartPr>
              <p14:xfrm>
                <a:off x="2491833" y="5857498"/>
                <a:ext cx="262440" cy="17748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A8DD192B-F276-4C3F-86FE-94AC00E8363E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2482833" y="5848498"/>
                  <a:ext cx="2800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4913F931-4C98-4AAE-9546-19F5244E7509}"/>
                    </a:ext>
                  </a:extLst>
                </p14:cNvPr>
                <p14:cNvContentPartPr/>
                <p14:nvPr/>
              </p14:nvContentPartPr>
              <p14:xfrm>
                <a:off x="2882793" y="5808178"/>
                <a:ext cx="112320" cy="2055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4913F931-4C98-4AAE-9546-19F5244E7509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2873793" y="5799178"/>
                  <a:ext cx="1299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71BC87B5-12EE-497A-8A04-B1437EF296B2}"/>
                    </a:ext>
                  </a:extLst>
                </p14:cNvPr>
                <p14:cNvContentPartPr/>
                <p14:nvPr/>
              </p14:nvContentPartPr>
              <p14:xfrm>
                <a:off x="2950473" y="6112738"/>
                <a:ext cx="75960" cy="5148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71BC87B5-12EE-497A-8A04-B1437EF296B2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2941833" y="6104098"/>
                  <a:ext cx="93600" cy="69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33114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C1781-44E2-45C2-9EEC-159283024723}"/>
              </a:ext>
            </a:extLst>
          </p:cNvPr>
          <p:cNvSpPr txBox="1"/>
          <p:nvPr/>
        </p:nvSpPr>
        <p:spPr>
          <a:xfrm>
            <a:off x="4936164" y="19291"/>
            <a:ext cx="34450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/>
              <a:t>Lecture, CMPEN 472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04CFF-6A38-43CC-89F7-FE4AE915F04E}"/>
              </a:ext>
            </a:extLst>
          </p:cNvPr>
          <p:cNvSpPr txBox="1"/>
          <p:nvPr/>
        </p:nvSpPr>
        <p:spPr>
          <a:xfrm>
            <a:off x="128794" y="6492341"/>
            <a:ext cx="14619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Time 20210303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333777-8FF9-4982-B157-699F792A1D57}"/>
              </a:ext>
            </a:extLst>
          </p:cNvPr>
          <p:cNvSpPr txBox="1"/>
          <p:nvPr/>
        </p:nvSpPr>
        <p:spPr>
          <a:xfrm>
            <a:off x="2499025" y="714236"/>
            <a:ext cx="1155509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Lectures:</a:t>
            </a:r>
          </a:p>
          <a:p>
            <a:endParaRPr lang="en-US" sz="2400" dirty="0"/>
          </a:p>
          <a:p>
            <a:r>
              <a:rPr lang="en-US" sz="2400" b="1" dirty="0"/>
              <a:t> 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AFC3BF6-D075-4C4B-950C-B6FC6CC5667C}"/>
                  </a:ext>
                </a:extLst>
              </p14:cNvPr>
              <p14:cNvContentPartPr/>
              <p14:nvPr/>
            </p14:nvContentPartPr>
            <p14:xfrm>
              <a:off x="10480233" y="802937"/>
              <a:ext cx="380520" cy="5150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AFC3BF6-D075-4C4B-950C-B6FC6CC566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1233" y="794297"/>
                <a:ext cx="398160" cy="51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3E609D3-0CD9-42DD-8C99-57928398B2A4}"/>
                  </a:ext>
                </a:extLst>
              </p14:cNvPr>
              <p14:cNvContentPartPr/>
              <p14:nvPr/>
            </p14:nvContentPartPr>
            <p14:xfrm>
              <a:off x="11182593" y="799697"/>
              <a:ext cx="351720" cy="5361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3E609D3-0CD9-42DD-8C99-57928398B2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73593" y="791057"/>
                <a:ext cx="369360" cy="537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2CC738F9-2BDA-4F5E-9603-31C42583C96A}"/>
                  </a:ext>
                </a:extLst>
              </p14:cNvPr>
              <p14:cNvContentPartPr/>
              <p14:nvPr/>
            </p14:nvContentPartPr>
            <p14:xfrm>
              <a:off x="4135953" y="3482777"/>
              <a:ext cx="1558080" cy="102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2CC738F9-2BDA-4F5E-9603-31C42583C9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26953" y="3474137"/>
                <a:ext cx="157572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012369B-D066-4730-8E92-DB5FE37DD21C}"/>
                  </a:ext>
                </a:extLst>
              </p14:cNvPr>
              <p14:cNvContentPartPr/>
              <p14:nvPr/>
            </p14:nvContentPartPr>
            <p14:xfrm>
              <a:off x="632793" y="1256177"/>
              <a:ext cx="209880" cy="217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012369B-D066-4730-8E92-DB5FE37DD21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4153" y="1247177"/>
                <a:ext cx="2275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C64036A-C918-4939-ABE4-61A7D7CA1086}"/>
                  </a:ext>
                </a:extLst>
              </p14:cNvPr>
              <p14:cNvContentPartPr/>
              <p14:nvPr/>
            </p14:nvContentPartPr>
            <p14:xfrm>
              <a:off x="686073" y="1191377"/>
              <a:ext cx="102600" cy="378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C64036A-C918-4939-ABE4-61A7D7CA108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7073" y="1182377"/>
                <a:ext cx="12024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37F4797-4C8C-45C7-882D-3520BECA16B8}"/>
                  </a:ext>
                </a:extLst>
              </p14:cNvPr>
              <p14:cNvContentPartPr/>
              <p14:nvPr/>
            </p14:nvContentPartPr>
            <p14:xfrm>
              <a:off x="959313" y="1277417"/>
              <a:ext cx="230400" cy="185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37F4797-4C8C-45C7-882D-3520BECA16B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0313" y="1268777"/>
                <a:ext cx="24804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969C307-76B3-49B4-8979-DADFD57881C8}"/>
                  </a:ext>
                </a:extLst>
              </p14:cNvPr>
              <p14:cNvContentPartPr/>
              <p14:nvPr/>
            </p14:nvContentPartPr>
            <p14:xfrm>
              <a:off x="1095753" y="1339337"/>
              <a:ext cx="22680" cy="187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969C307-76B3-49B4-8979-DADFD57881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86753" y="1330697"/>
                <a:ext cx="403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FE41DEC-AE47-48F2-8B50-5CA78F559886}"/>
                  </a:ext>
                </a:extLst>
              </p14:cNvPr>
              <p14:cNvContentPartPr/>
              <p14:nvPr/>
            </p14:nvContentPartPr>
            <p14:xfrm>
              <a:off x="1223913" y="1273457"/>
              <a:ext cx="122760" cy="256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FE41DEC-AE47-48F2-8B50-5CA78F55988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15273" y="1264817"/>
                <a:ext cx="14040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B7F62F4-AD13-42F8-AB20-0E8BADCDDD61}"/>
                  </a:ext>
                </a:extLst>
              </p14:cNvPr>
              <p14:cNvContentPartPr/>
              <p14:nvPr/>
            </p14:nvContentPartPr>
            <p14:xfrm>
              <a:off x="1170273" y="1243937"/>
              <a:ext cx="225360" cy="72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B7F62F4-AD13-42F8-AB20-0E8BADCDDD6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61273" y="1235297"/>
                <a:ext cx="2430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2B2606A-C46E-4A0B-9A83-FABBF99F5D7D}"/>
                  </a:ext>
                </a:extLst>
              </p14:cNvPr>
              <p14:cNvContentPartPr/>
              <p14:nvPr/>
            </p14:nvContentPartPr>
            <p14:xfrm>
              <a:off x="1470513" y="1196417"/>
              <a:ext cx="133560" cy="361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2B2606A-C46E-4A0B-9A83-FABBF99F5D7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61513" y="1187777"/>
                <a:ext cx="15120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9E5958B-86C2-4D4A-A1E0-BBEF8DC21480}"/>
                  </a:ext>
                </a:extLst>
              </p14:cNvPr>
              <p14:cNvContentPartPr/>
              <p14:nvPr/>
            </p14:nvContentPartPr>
            <p14:xfrm>
              <a:off x="1639713" y="1327457"/>
              <a:ext cx="252000" cy="238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9E5958B-86C2-4D4A-A1E0-BBEF8DC2148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30713" y="1318817"/>
                <a:ext cx="26964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274FE40-D395-4D96-B149-AF37F575EBB9}"/>
                  </a:ext>
                </a:extLst>
              </p14:cNvPr>
              <p14:cNvContentPartPr/>
              <p14:nvPr/>
            </p14:nvContentPartPr>
            <p14:xfrm>
              <a:off x="2244873" y="1475777"/>
              <a:ext cx="185760" cy="10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274FE40-D395-4D96-B149-AF37F575EBB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35873" y="1466777"/>
                <a:ext cx="2034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4E1387-68CA-40B5-AB24-192CD320A47D}"/>
                  </a:ext>
                </a:extLst>
              </p14:cNvPr>
              <p14:cNvContentPartPr/>
              <p14:nvPr/>
            </p14:nvContentPartPr>
            <p14:xfrm>
              <a:off x="2297793" y="1337897"/>
              <a:ext cx="45720" cy="29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4E1387-68CA-40B5-AB24-192CD320A47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89153" y="1328897"/>
                <a:ext cx="633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35189C6-9F15-4255-864B-65E7C099A8E9}"/>
                  </a:ext>
                </a:extLst>
              </p14:cNvPr>
              <p14:cNvContentPartPr/>
              <p14:nvPr/>
            </p14:nvContentPartPr>
            <p14:xfrm>
              <a:off x="2318673" y="1598537"/>
              <a:ext cx="66600" cy="41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35189C6-9F15-4255-864B-65E7C099A8E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09673" y="1589537"/>
                <a:ext cx="8424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C1D01C7-4ED1-4660-AFD5-C09607D786D5}"/>
                  </a:ext>
                </a:extLst>
              </p14:cNvPr>
              <p14:cNvContentPartPr/>
              <p14:nvPr/>
            </p14:nvContentPartPr>
            <p14:xfrm>
              <a:off x="2740953" y="1308737"/>
              <a:ext cx="53640" cy="308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C1D01C7-4ED1-4660-AFD5-C09607D786D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31953" y="1300097"/>
                <a:ext cx="7128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9A66F24-C14A-4BD8-B287-5F3BB8AF1948}"/>
                  </a:ext>
                </a:extLst>
              </p14:cNvPr>
              <p14:cNvContentPartPr/>
              <p14:nvPr/>
            </p14:nvContentPartPr>
            <p14:xfrm>
              <a:off x="2913393" y="1216577"/>
              <a:ext cx="102240" cy="375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9A66F24-C14A-4BD8-B287-5F3BB8AF194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04753" y="1207577"/>
                <a:ext cx="11988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A0BCBDB-A1DC-4D8A-91D4-94794C5DCC84}"/>
                  </a:ext>
                </a:extLst>
              </p14:cNvPr>
              <p14:cNvContentPartPr/>
              <p14:nvPr/>
            </p14:nvContentPartPr>
            <p14:xfrm>
              <a:off x="3457353" y="1363457"/>
              <a:ext cx="200880" cy="14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A0BCBDB-A1DC-4D8A-91D4-94794C5DCC8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48713" y="1354457"/>
                <a:ext cx="21852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F1C1E94-CD30-4850-8F9A-0EBEB3357A1E}"/>
                  </a:ext>
                </a:extLst>
              </p14:cNvPr>
              <p14:cNvContentPartPr/>
              <p14:nvPr/>
            </p14:nvContentPartPr>
            <p14:xfrm>
              <a:off x="3431073" y="1513217"/>
              <a:ext cx="250200" cy="9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F1C1E94-CD30-4850-8F9A-0EBEB3357A1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22073" y="1504217"/>
                <a:ext cx="2678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FAC821F-618D-405C-ADB0-FB33FAF45F33}"/>
                  </a:ext>
                </a:extLst>
              </p14:cNvPr>
              <p14:cNvContentPartPr/>
              <p14:nvPr/>
            </p14:nvContentPartPr>
            <p14:xfrm>
              <a:off x="683913" y="1902017"/>
              <a:ext cx="176040" cy="2109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FAC821F-618D-405C-ADB0-FB33FAF45F3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75273" y="1893017"/>
                <a:ext cx="1936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732ED07-B33F-4389-B734-D7C68D58D2DF}"/>
                  </a:ext>
                </a:extLst>
              </p14:cNvPr>
              <p14:cNvContentPartPr/>
              <p14:nvPr/>
            </p14:nvContentPartPr>
            <p14:xfrm>
              <a:off x="761673" y="1835057"/>
              <a:ext cx="52560" cy="3628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732ED07-B33F-4389-B734-D7C68D58D2D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2673" y="1826417"/>
                <a:ext cx="7020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3458FFD-3505-48E9-A294-56F6DE4278D3}"/>
                  </a:ext>
                </a:extLst>
              </p14:cNvPr>
              <p14:cNvContentPartPr/>
              <p14:nvPr/>
            </p14:nvContentPartPr>
            <p14:xfrm>
              <a:off x="988833" y="1897337"/>
              <a:ext cx="162720" cy="2012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3458FFD-3505-48E9-A294-56F6DE4278D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79833" y="1888697"/>
                <a:ext cx="18036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13B8A56-3C56-4CCF-B51F-FAD9E9BB3FB1}"/>
                  </a:ext>
                </a:extLst>
              </p14:cNvPr>
              <p14:cNvContentPartPr/>
              <p14:nvPr/>
            </p14:nvContentPartPr>
            <p14:xfrm>
              <a:off x="1245513" y="1855217"/>
              <a:ext cx="178560" cy="1490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13B8A56-3C56-4CCF-B51F-FAD9E9BB3FB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36513" y="1846577"/>
                <a:ext cx="19620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E65B0CB-DBB9-4568-9698-84B3885488BE}"/>
                  </a:ext>
                </a:extLst>
              </p14:cNvPr>
              <p14:cNvContentPartPr/>
              <p14:nvPr/>
            </p14:nvContentPartPr>
            <p14:xfrm>
              <a:off x="1393473" y="1896257"/>
              <a:ext cx="11880" cy="2048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E65B0CB-DBB9-4568-9698-84B3885488B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384833" y="1887257"/>
                <a:ext cx="295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055A240-F7C7-47AB-890E-5A4244685E7A}"/>
                  </a:ext>
                </a:extLst>
              </p14:cNvPr>
              <p14:cNvContentPartPr/>
              <p14:nvPr/>
            </p14:nvContentPartPr>
            <p14:xfrm>
              <a:off x="1506873" y="1865657"/>
              <a:ext cx="100800" cy="2829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055A240-F7C7-47AB-890E-5A4244685E7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497873" y="1856657"/>
                <a:ext cx="11844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671C56D-379A-4F05-B59D-2D362FE6C760}"/>
                  </a:ext>
                </a:extLst>
              </p14:cNvPr>
              <p14:cNvContentPartPr/>
              <p14:nvPr/>
            </p14:nvContentPartPr>
            <p14:xfrm>
              <a:off x="1488153" y="1904177"/>
              <a:ext cx="149760" cy="162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671C56D-379A-4F05-B59D-2D362FE6C76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479153" y="1895177"/>
                <a:ext cx="1674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1A2ACE9-FEE9-40A3-A132-A5868ABF2E85}"/>
                  </a:ext>
                </a:extLst>
              </p14:cNvPr>
              <p14:cNvContentPartPr/>
              <p14:nvPr/>
            </p14:nvContentPartPr>
            <p14:xfrm>
              <a:off x="1718553" y="1933697"/>
              <a:ext cx="141120" cy="2336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1A2ACE9-FEE9-40A3-A132-A5868ABF2E8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709913" y="1924697"/>
                <a:ext cx="1587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48AD327-C1B8-4D65-939F-492480035A4A}"/>
                  </a:ext>
                </a:extLst>
              </p14:cNvPr>
              <p14:cNvContentPartPr/>
              <p14:nvPr/>
            </p14:nvContentPartPr>
            <p14:xfrm>
              <a:off x="2238033" y="1989857"/>
              <a:ext cx="202320" cy="277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48AD327-C1B8-4D65-939F-492480035A4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29033" y="1981217"/>
                <a:ext cx="2199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C1E7F11-AC49-427B-AAD5-A7D80F7CAAF1}"/>
                  </a:ext>
                </a:extLst>
              </p14:cNvPr>
              <p14:cNvContentPartPr/>
              <p14:nvPr/>
            </p14:nvContentPartPr>
            <p14:xfrm>
              <a:off x="2320473" y="1869617"/>
              <a:ext cx="34200" cy="439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C1E7F11-AC49-427B-AAD5-A7D80F7CAAF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311833" y="1860977"/>
                <a:ext cx="518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E85C91A-35AB-4CE2-A396-8D8FE6CA46FF}"/>
                  </a:ext>
                </a:extLst>
              </p14:cNvPr>
              <p14:cNvContentPartPr/>
              <p14:nvPr/>
            </p14:nvContentPartPr>
            <p14:xfrm>
              <a:off x="2351793" y="2085257"/>
              <a:ext cx="12600" cy="1418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E85C91A-35AB-4CE2-A396-8D8FE6CA46F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342793" y="2076257"/>
                <a:ext cx="302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11AED9C-71D5-45EE-A816-E845163A3547}"/>
                  </a:ext>
                </a:extLst>
              </p14:cNvPr>
              <p14:cNvContentPartPr/>
              <p14:nvPr/>
            </p14:nvContentPartPr>
            <p14:xfrm>
              <a:off x="2727273" y="1890137"/>
              <a:ext cx="79920" cy="2620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11AED9C-71D5-45EE-A816-E845163A354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718273" y="1881137"/>
                <a:ext cx="9756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D0051E0-629B-46CB-8AB4-8EC29BB96ADB}"/>
                  </a:ext>
                </a:extLst>
              </p14:cNvPr>
              <p14:cNvContentPartPr/>
              <p14:nvPr/>
            </p14:nvContentPartPr>
            <p14:xfrm>
              <a:off x="2888193" y="1895537"/>
              <a:ext cx="87840" cy="2901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D0051E0-629B-46CB-8AB4-8EC29BB96AD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879193" y="1886537"/>
                <a:ext cx="10548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A7BEBF7-76AE-495A-88F9-1F3BF983A1F3}"/>
                  </a:ext>
                </a:extLst>
              </p14:cNvPr>
              <p14:cNvContentPartPr/>
              <p14:nvPr/>
            </p14:nvContentPartPr>
            <p14:xfrm>
              <a:off x="3364833" y="1994897"/>
              <a:ext cx="288000" cy="378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A7BEBF7-76AE-495A-88F9-1F3BF983A1F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355833" y="1986257"/>
                <a:ext cx="3056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2060803-AD39-475D-B068-26FDB31C9F80}"/>
                  </a:ext>
                </a:extLst>
              </p14:cNvPr>
              <p14:cNvContentPartPr/>
              <p14:nvPr/>
            </p14:nvContentPartPr>
            <p14:xfrm>
              <a:off x="3432873" y="2148257"/>
              <a:ext cx="208440" cy="158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2060803-AD39-475D-B068-26FDB31C9F8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424233" y="2139257"/>
                <a:ext cx="2260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3169D89-BF2F-40A3-BA48-5F41C75BB369}"/>
                  </a:ext>
                </a:extLst>
              </p14:cNvPr>
              <p14:cNvContentPartPr/>
              <p14:nvPr/>
            </p14:nvContentPartPr>
            <p14:xfrm>
              <a:off x="602193" y="2606897"/>
              <a:ext cx="258480" cy="301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3169D89-BF2F-40A3-BA48-5F41C75BB36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93553" y="2598257"/>
                <a:ext cx="27612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21CD8E0C-175F-4358-B1C0-B1DD3A2E66C2}"/>
                  </a:ext>
                </a:extLst>
              </p14:cNvPr>
              <p14:cNvContentPartPr/>
              <p14:nvPr/>
            </p14:nvContentPartPr>
            <p14:xfrm>
              <a:off x="765633" y="2559377"/>
              <a:ext cx="41760" cy="4132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21CD8E0C-175F-4358-B1C0-B1DD3A2E66C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56633" y="2550377"/>
                <a:ext cx="5940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C44E02A-41B5-4E3B-A680-40135B02B282}"/>
                  </a:ext>
                </a:extLst>
              </p14:cNvPr>
              <p14:cNvContentPartPr/>
              <p14:nvPr/>
            </p14:nvContentPartPr>
            <p14:xfrm>
              <a:off x="1075593" y="2631737"/>
              <a:ext cx="119880" cy="1677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C44E02A-41B5-4E3B-A680-40135B02B28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66953" y="2623097"/>
                <a:ext cx="1375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E2F2971-8989-46ED-A717-515F7EAF5529}"/>
                  </a:ext>
                </a:extLst>
              </p14:cNvPr>
              <p14:cNvContentPartPr/>
              <p14:nvPr/>
            </p14:nvContentPartPr>
            <p14:xfrm>
              <a:off x="1284753" y="2623097"/>
              <a:ext cx="179640" cy="1587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E2F2971-8989-46ED-A717-515F7EAF552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275753" y="2614457"/>
                <a:ext cx="1972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4DC8F45-4846-4C25-9F04-B747387BE0C1}"/>
                  </a:ext>
                </a:extLst>
              </p14:cNvPr>
              <p14:cNvContentPartPr/>
              <p14:nvPr/>
            </p14:nvContentPartPr>
            <p14:xfrm>
              <a:off x="1578513" y="2573777"/>
              <a:ext cx="169200" cy="165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4DC8F45-4846-4C25-9F04-B747387BE0C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569513" y="2565137"/>
                <a:ext cx="1868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4B92211-0B5E-4C89-AD47-3F263389CD36}"/>
                  </a:ext>
                </a:extLst>
              </p14:cNvPr>
              <p14:cNvContentPartPr/>
              <p14:nvPr/>
            </p14:nvContentPartPr>
            <p14:xfrm>
              <a:off x="1698033" y="2596097"/>
              <a:ext cx="13680" cy="1994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4B92211-0B5E-4C89-AD47-3F263389CD3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689033" y="2587097"/>
                <a:ext cx="3132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C8C9663-0239-4377-ABDD-90FA6B51FAF9}"/>
                  </a:ext>
                </a:extLst>
              </p14:cNvPr>
              <p14:cNvContentPartPr/>
              <p14:nvPr/>
            </p14:nvContentPartPr>
            <p14:xfrm>
              <a:off x="1798473" y="2566937"/>
              <a:ext cx="136440" cy="252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C8C9663-0239-4377-ABDD-90FA6B51FAF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789473" y="2558297"/>
                <a:ext cx="15408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8ACF8D7-F8D7-4609-AFCB-7F6328D14F5B}"/>
                  </a:ext>
                </a:extLst>
              </p14:cNvPr>
              <p14:cNvContentPartPr/>
              <p14:nvPr/>
            </p14:nvContentPartPr>
            <p14:xfrm>
              <a:off x="1802073" y="2553617"/>
              <a:ext cx="172440" cy="327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8ACF8D7-F8D7-4609-AFCB-7F6328D14F5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793433" y="2544617"/>
                <a:ext cx="1900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B012818E-5408-4CF0-BC43-F3CC2ACA8B58}"/>
                  </a:ext>
                </a:extLst>
              </p14:cNvPr>
              <p14:cNvContentPartPr/>
              <p14:nvPr/>
            </p14:nvContentPartPr>
            <p14:xfrm>
              <a:off x="2321553" y="2609777"/>
              <a:ext cx="135720" cy="331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B012818E-5408-4CF0-BC43-F3CC2ACA8B5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312553" y="2600777"/>
                <a:ext cx="1533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A3160BF-1062-4CAE-9D53-0450E18B6408}"/>
                  </a:ext>
                </a:extLst>
              </p14:cNvPr>
              <p14:cNvContentPartPr/>
              <p14:nvPr/>
            </p14:nvContentPartPr>
            <p14:xfrm>
              <a:off x="2373753" y="2525537"/>
              <a:ext cx="26640" cy="266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A3160BF-1062-4CAE-9D53-0450E18B640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365113" y="2516537"/>
                <a:ext cx="442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A22CB88-F1BE-44AD-BB0C-8192653840DC}"/>
                  </a:ext>
                </a:extLst>
              </p14:cNvPr>
              <p14:cNvContentPartPr/>
              <p14:nvPr/>
            </p14:nvContentPartPr>
            <p14:xfrm>
              <a:off x="2373393" y="2698337"/>
              <a:ext cx="28800" cy="921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A22CB88-F1BE-44AD-BB0C-8192653840D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364393" y="2689337"/>
                <a:ext cx="464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4DC871E-AFA4-4E0B-876A-6D3FF71FAA7C}"/>
                  </a:ext>
                </a:extLst>
              </p14:cNvPr>
              <p14:cNvContentPartPr/>
              <p14:nvPr/>
            </p14:nvContentPartPr>
            <p14:xfrm>
              <a:off x="2670393" y="2500697"/>
              <a:ext cx="187560" cy="239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4DC871E-AFA4-4E0B-876A-6D3FF71FAA7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661753" y="2491697"/>
                <a:ext cx="2052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EA79E46-73E8-48F4-BDC1-7417A54D511E}"/>
                  </a:ext>
                </a:extLst>
              </p14:cNvPr>
              <p14:cNvContentPartPr/>
              <p14:nvPr/>
            </p14:nvContentPartPr>
            <p14:xfrm>
              <a:off x="2740233" y="2466857"/>
              <a:ext cx="21600" cy="3218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EA79E46-73E8-48F4-BDC1-7417A54D511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731233" y="2458217"/>
                <a:ext cx="3924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BC86757-33D0-471B-A5D9-FFA3235150E3}"/>
                  </a:ext>
                </a:extLst>
              </p14:cNvPr>
              <p14:cNvContentPartPr/>
              <p14:nvPr/>
            </p14:nvContentPartPr>
            <p14:xfrm>
              <a:off x="2863353" y="2538137"/>
              <a:ext cx="23040" cy="2030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BC86757-33D0-471B-A5D9-FFA3235150E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854713" y="2529137"/>
                <a:ext cx="4068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8CCA3C3-E1F0-48B6-8CBB-7234CB8CC6D2}"/>
                  </a:ext>
                </a:extLst>
              </p14:cNvPr>
              <p14:cNvContentPartPr/>
              <p14:nvPr/>
            </p14:nvContentPartPr>
            <p14:xfrm>
              <a:off x="2956233" y="2548217"/>
              <a:ext cx="65520" cy="1926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8CCA3C3-E1F0-48B6-8CBB-7234CB8CC6D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947233" y="2539577"/>
                <a:ext cx="8316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5B12C3B-3276-4A25-A590-F4ACC200D231}"/>
                  </a:ext>
                </a:extLst>
              </p14:cNvPr>
              <p14:cNvContentPartPr/>
              <p14:nvPr/>
            </p14:nvContentPartPr>
            <p14:xfrm>
              <a:off x="3400833" y="2541017"/>
              <a:ext cx="219960" cy="399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5B12C3B-3276-4A25-A590-F4ACC200D23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391833" y="2532377"/>
                <a:ext cx="23760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CAA997D-89AA-4F99-A10E-1B7AF265F4E0}"/>
                  </a:ext>
                </a:extLst>
              </p14:cNvPr>
              <p14:cNvContentPartPr/>
              <p14:nvPr/>
            </p14:nvContentPartPr>
            <p14:xfrm>
              <a:off x="3411633" y="2670977"/>
              <a:ext cx="218160" cy="237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CAA997D-89AA-4F99-A10E-1B7AF265F4E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02993" y="2661977"/>
                <a:ext cx="2358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E0DAAEB-6FF6-43D5-89BA-13F9C8112CCD}"/>
                  </a:ext>
                </a:extLst>
              </p14:cNvPr>
              <p14:cNvContentPartPr/>
              <p14:nvPr/>
            </p14:nvContentPartPr>
            <p14:xfrm>
              <a:off x="719913" y="3367937"/>
              <a:ext cx="168840" cy="1872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E0DAAEB-6FF6-43D5-89BA-13F9C8112CC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10913" y="3358937"/>
                <a:ext cx="18648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70E6FD4-44CF-4208-9646-B8107C0F9EFD}"/>
                  </a:ext>
                </a:extLst>
              </p14:cNvPr>
              <p14:cNvContentPartPr/>
              <p14:nvPr/>
            </p14:nvContentPartPr>
            <p14:xfrm>
              <a:off x="805233" y="3257057"/>
              <a:ext cx="83520" cy="4100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70E6FD4-44CF-4208-9646-B8107C0F9EF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96233" y="3248417"/>
                <a:ext cx="10116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B91E45C6-DDE6-4CD1-94C3-C514EFA81433}"/>
                  </a:ext>
                </a:extLst>
              </p14:cNvPr>
              <p14:cNvContentPartPr/>
              <p14:nvPr/>
            </p14:nvContentPartPr>
            <p14:xfrm>
              <a:off x="1167393" y="3302777"/>
              <a:ext cx="130320" cy="2077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B91E45C6-DDE6-4CD1-94C3-C514EFA8143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58393" y="3293777"/>
                <a:ext cx="1479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9BE4369-0547-48BE-9991-2FCB4EACCC2F}"/>
                  </a:ext>
                </a:extLst>
              </p14:cNvPr>
              <p14:cNvContentPartPr/>
              <p14:nvPr/>
            </p14:nvContentPartPr>
            <p14:xfrm>
              <a:off x="1401033" y="3241217"/>
              <a:ext cx="115920" cy="2235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9BE4369-0547-48BE-9991-2FCB4EACCC2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392393" y="3232577"/>
                <a:ext cx="1335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A0C354C-E0F7-459C-9A9B-8CCB8EDA2345}"/>
                  </a:ext>
                </a:extLst>
              </p14:cNvPr>
              <p14:cNvContentPartPr/>
              <p14:nvPr/>
            </p14:nvContentPartPr>
            <p14:xfrm>
              <a:off x="1664913" y="3229337"/>
              <a:ext cx="145080" cy="2023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A0C354C-E0F7-459C-9A9B-8CCB8EDA234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656273" y="3220697"/>
                <a:ext cx="16272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2B92B12-0967-45CC-8264-BFD249116153}"/>
                  </a:ext>
                </a:extLst>
              </p14:cNvPr>
              <p14:cNvContentPartPr/>
              <p14:nvPr/>
            </p14:nvContentPartPr>
            <p14:xfrm>
              <a:off x="1904313" y="3177137"/>
              <a:ext cx="216000" cy="2332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2B92B12-0967-45CC-8264-BFD24911615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895313" y="3168497"/>
                <a:ext cx="23364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A9D4026-C0BB-4598-9960-8F47C16B5B1C}"/>
                  </a:ext>
                </a:extLst>
              </p14:cNvPr>
              <p14:cNvContentPartPr/>
              <p14:nvPr/>
            </p14:nvContentPartPr>
            <p14:xfrm>
              <a:off x="2040393" y="3274337"/>
              <a:ext cx="11880" cy="2455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A9D4026-C0BB-4598-9960-8F47C16B5B1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031753" y="3265337"/>
                <a:ext cx="2952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13864126-EF86-4B8F-AF16-1A5485F6B5C4}"/>
                  </a:ext>
                </a:extLst>
              </p14:cNvPr>
              <p14:cNvContentPartPr/>
              <p14:nvPr/>
            </p14:nvContentPartPr>
            <p14:xfrm>
              <a:off x="2300313" y="3278657"/>
              <a:ext cx="217440" cy="478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13864126-EF86-4B8F-AF16-1A5485F6B5C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291313" y="3270017"/>
                <a:ext cx="2350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D8D01B8-6D41-4279-B0C6-F52BD0912377}"/>
                  </a:ext>
                </a:extLst>
              </p14:cNvPr>
              <p14:cNvContentPartPr/>
              <p14:nvPr/>
            </p14:nvContentPartPr>
            <p14:xfrm>
              <a:off x="2420553" y="3141497"/>
              <a:ext cx="29160" cy="799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D8D01B8-6D41-4279-B0C6-F52BD091237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411553" y="3132497"/>
                <a:ext cx="4680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5AE2EAD-5494-4344-BA64-9B21F6884B94}"/>
                  </a:ext>
                </a:extLst>
              </p14:cNvPr>
              <p14:cNvContentPartPr/>
              <p14:nvPr/>
            </p14:nvContentPartPr>
            <p14:xfrm>
              <a:off x="2424513" y="3392777"/>
              <a:ext cx="36360" cy="1044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5AE2EAD-5494-4344-BA64-9B21F6884B9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415873" y="3384137"/>
                <a:ext cx="5400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E37DABA9-5A63-4ED0-9015-CF3764D52EAA}"/>
                  </a:ext>
                </a:extLst>
              </p14:cNvPr>
              <p14:cNvContentPartPr/>
              <p14:nvPr/>
            </p14:nvContentPartPr>
            <p14:xfrm>
              <a:off x="2730873" y="3178217"/>
              <a:ext cx="168840" cy="1962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E37DABA9-5A63-4ED0-9015-CF3764D52EA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722233" y="3169577"/>
                <a:ext cx="1864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A5D438D1-A049-4340-B93C-B772A21E9A7D}"/>
                  </a:ext>
                </a:extLst>
              </p14:cNvPr>
              <p14:cNvContentPartPr/>
              <p14:nvPr/>
            </p14:nvContentPartPr>
            <p14:xfrm>
              <a:off x="2791713" y="3098297"/>
              <a:ext cx="45720" cy="3272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A5D438D1-A049-4340-B93C-B772A21E9A7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782713" y="3089657"/>
                <a:ext cx="6336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8791828-59A1-4450-8EF5-42F9F25607F5}"/>
                  </a:ext>
                </a:extLst>
              </p14:cNvPr>
              <p14:cNvContentPartPr/>
              <p14:nvPr/>
            </p14:nvContentPartPr>
            <p14:xfrm>
              <a:off x="2954073" y="3166337"/>
              <a:ext cx="11880" cy="2250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8791828-59A1-4450-8EF5-42F9F25607F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945073" y="3157697"/>
                <a:ext cx="295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FD86AD1-8DE3-44F3-B08D-A16F2CD790BF}"/>
                  </a:ext>
                </a:extLst>
              </p14:cNvPr>
              <p14:cNvContentPartPr/>
              <p14:nvPr/>
            </p14:nvContentPartPr>
            <p14:xfrm>
              <a:off x="3037593" y="3178217"/>
              <a:ext cx="116640" cy="1753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FD86AD1-8DE3-44F3-B08D-A16F2CD790B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028593" y="3169577"/>
                <a:ext cx="1342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1075E76E-CC82-48BB-B59F-A3731B22A32A}"/>
                  </a:ext>
                </a:extLst>
              </p14:cNvPr>
              <p14:cNvContentPartPr/>
              <p14:nvPr/>
            </p14:nvContentPartPr>
            <p14:xfrm>
              <a:off x="3545193" y="3161297"/>
              <a:ext cx="187200" cy="374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1075E76E-CC82-48BB-B59F-A3731B22A32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536193" y="3152657"/>
                <a:ext cx="2048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2E1E22C-183C-4766-8539-EEC18B22CB68}"/>
                  </a:ext>
                </a:extLst>
              </p14:cNvPr>
              <p14:cNvContentPartPr/>
              <p14:nvPr/>
            </p14:nvContentPartPr>
            <p14:xfrm>
              <a:off x="3487233" y="3322937"/>
              <a:ext cx="263880" cy="478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2E1E22C-183C-4766-8539-EEC18B22CB6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478233" y="3314297"/>
                <a:ext cx="2815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4DCA2310-3F9C-4012-B4B2-0F225A810AEE}"/>
                  </a:ext>
                </a:extLst>
              </p14:cNvPr>
              <p14:cNvContentPartPr/>
              <p14:nvPr/>
            </p14:nvContentPartPr>
            <p14:xfrm>
              <a:off x="11211393" y="2042777"/>
              <a:ext cx="101520" cy="1882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4DCA2310-3F9C-4012-B4B2-0F225A810AE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202393" y="2033777"/>
                <a:ext cx="119160" cy="20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11D71794-3452-4443-BE29-AF7FEB27B0D5}"/>
              </a:ext>
            </a:extLst>
          </p:cNvPr>
          <p:cNvGrpSpPr/>
          <p:nvPr/>
        </p:nvGrpSpPr>
        <p:grpSpPr>
          <a:xfrm>
            <a:off x="4032633" y="1208297"/>
            <a:ext cx="8351280" cy="2209680"/>
            <a:chOff x="4032633" y="1208297"/>
            <a:chExt cx="8351280" cy="22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FB59BF0-D6FB-47C2-8965-133D2BD66E4D}"/>
                    </a:ext>
                  </a:extLst>
                </p14:cNvPr>
                <p14:cNvContentPartPr/>
                <p14:nvPr/>
              </p14:nvContentPartPr>
              <p14:xfrm>
                <a:off x="4154673" y="3067697"/>
                <a:ext cx="158040" cy="268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FB59BF0-D6FB-47C2-8965-133D2BD66E4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146033" y="3058697"/>
                  <a:ext cx="1756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A94D221-89E4-4E6B-A13F-586F7D31660D}"/>
                    </a:ext>
                  </a:extLst>
                </p14:cNvPr>
                <p14:cNvContentPartPr/>
                <p14:nvPr/>
              </p14:nvContentPartPr>
              <p14:xfrm>
                <a:off x="4193913" y="3070937"/>
                <a:ext cx="71280" cy="347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A94D221-89E4-4E6B-A13F-586F7D31660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185273" y="3062297"/>
                  <a:ext cx="889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1C775E9-86B0-4B1F-8182-4BDE40F4384B}"/>
                    </a:ext>
                  </a:extLst>
                </p14:cNvPr>
                <p14:cNvContentPartPr/>
                <p14:nvPr/>
              </p14:nvContentPartPr>
              <p14:xfrm>
                <a:off x="4486953" y="3149417"/>
                <a:ext cx="132480" cy="1717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1C775E9-86B0-4B1F-8182-4BDE40F4384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477953" y="3140417"/>
                  <a:ext cx="1501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ADFE0D3-BCB7-499A-93C0-F8ED5DC3172E}"/>
                    </a:ext>
                  </a:extLst>
                </p14:cNvPr>
                <p14:cNvContentPartPr/>
                <p14:nvPr/>
              </p14:nvContentPartPr>
              <p14:xfrm>
                <a:off x="4777473" y="3122057"/>
                <a:ext cx="162000" cy="162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ADFE0D3-BCB7-499A-93C0-F8ED5DC3172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68473" y="3113417"/>
                  <a:ext cx="179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82DA040-AA21-4775-AF29-BEE790AA6852}"/>
                    </a:ext>
                  </a:extLst>
                </p14:cNvPr>
                <p14:cNvContentPartPr/>
                <p14:nvPr/>
              </p14:nvContentPartPr>
              <p14:xfrm>
                <a:off x="5073033" y="3110177"/>
                <a:ext cx="158400" cy="172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82DA040-AA21-4775-AF29-BEE790AA685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64393" y="3101537"/>
                  <a:ext cx="176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036354A-D893-475F-A7FC-840F1C569161}"/>
                    </a:ext>
                  </a:extLst>
                </p14:cNvPr>
                <p14:cNvContentPartPr/>
                <p14:nvPr/>
              </p14:nvContentPartPr>
              <p14:xfrm>
                <a:off x="5420793" y="3055817"/>
                <a:ext cx="132480" cy="158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036354A-D893-475F-A7FC-840F1C56916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11793" y="3046817"/>
                  <a:ext cx="150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2882667-2B46-47B5-8F88-8696BAAFB5CE}"/>
                    </a:ext>
                  </a:extLst>
                </p14:cNvPr>
                <p14:cNvContentPartPr/>
                <p14:nvPr/>
              </p14:nvContentPartPr>
              <p14:xfrm>
                <a:off x="5814273" y="3133937"/>
                <a:ext cx="50040" cy="25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2882667-2B46-47B5-8F88-8696BAAFB5C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05633" y="3125297"/>
                  <a:ext cx="676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E7A3E4F-606B-4343-903F-5B5EFD4A3641}"/>
                    </a:ext>
                  </a:extLst>
                </p14:cNvPr>
                <p14:cNvContentPartPr/>
                <p14:nvPr/>
              </p14:nvContentPartPr>
              <p14:xfrm>
                <a:off x="6000033" y="3106937"/>
                <a:ext cx="68760" cy="57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E7A3E4F-606B-4343-903F-5B5EFD4A364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991033" y="3097937"/>
                  <a:ext cx="864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092AF2A-D4CC-4D29-A877-6CCE1C887295}"/>
                    </a:ext>
                  </a:extLst>
                </p14:cNvPr>
                <p14:cNvContentPartPr/>
                <p14:nvPr/>
              </p14:nvContentPartPr>
              <p14:xfrm>
                <a:off x="6312153" y="3076337"/>
                <a:ext cx="99000" cy="52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092AF2A-D4CC-4D29-A877-6CCE1C88729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03153" y="3067337"/>
                  <a:ext cx="1166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27AA32E-C357-4FBE-B29D-F8E126C74559}"/>
                    </a:ext>
                  </a:extLst>
                </p14:cNvPr>
                <p14:cNvContentPartPr/>
                <p14:nvPr/>
              </p14:nvContentPartPr>
              <p14:xfrm>
                <a:off x="6550833" y="2972297"/>
                <a:ext cx="270720" cy="209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27AA32E-C357-4FBE-B29D-F8E126C7455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541833" y="2963657"/>
                  <a:ext cx="2883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88C74E2-F989-4021-B011-1B93E5DCF4F3}"/>
                    </a:ext>
                  </a:extLst>
                </p14:cNvPr>
                <p14:cNvContentPartPr/>
                <p14:nvPr/>
              </p14:nvContentPartPr>
              <p14:xfrm>
                <a:off x="6723273" y="3042857"/>
                <a:ext cx="7560" cy="252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88C74E2-F989-4021-B011-1B93E5DCF4F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714273" y="3034217"/>
                  <a:ext cx="252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74BE0AD-DB34-414A-9D4F-40C76C0C345E}"/>
                    </a:ext>
                  </a:extLst>
                </p14:cNvPr>
                <p14:cNvContentPartPr/>
                <p14:nvPr/>
              </p14:nvContentPartPr>
              <p14:xfrm>
                <a:off x="10638993" y="2956817"/>
                <a:ext cx="757080" cy="504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74BE0AD-DB34-414A-9D4F-40C76C0C345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630353" y="2948177"/>
                  <a:ext cx="7747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74F2B7A-5FE1-4AE7-997F-B8E3476CAF22}"/>
                    </a:ext>
                  </a:extLst>
                </p14:cNvPr>
                <p14:cNvContentPartPr/>
                <p14:nvPr/>
              </p14:nvContentPartPr>
              <p14:xfrm>
                <a:off x="10644753" y="3301337"/>
                <a:ext cx="689040" cy="529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74F2B7A-5FE1-4AE7-997F-B8E3476CAF2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635753" y="3292337"/>
                  <a:ext cx="7066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1584A1C-1920-4905-9B16-C71E25B90BD5}"/>
                    </a:ext>
                  </a:extLst>
                </p14:cNvPr>
                <p14:cNvContentPartPr/>
                <p14:nvPr/>
              </p14:nvContentPartPr>
              <p14:xfrm>
                <a:off x="4032633" y="1337897"/>
                <a:ext cx="207720" cy="182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1584A1C-1920-4905-9B16-C71E25B90BD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23993" y="1329257"/>
                  <a:ext cx="2253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38C3839-C88A-445D-8E92-9C7FC60C722A}"/>
                    </a:ext>
                  </a:extLst>
                </p14:cNvPr>
                <p14:cNvContentPartPr/>
                <p14:nvPr/>
              </p14:nvContentPartPr>
              <p14:xfrm>
                <a:off x="4133073" y="1230617"/>
                <a:ext cx="47520" cy="372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38C3839-C88A-445D-8E92-9C7FC60C722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124073" y="1221977"/>
                  <a:ext cx="651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31FCC2C-5015-479B-ADE6-80896A9331EA}"/>
                    </a:ext>
                  </a:extLst>
                </p14:cNvPr>
                <p14:cNvContentPartPr/>
                <p14:nvPr/>
              </p14:nvContentPartPr>
              <p14:xfrm>
                <a:off x="4332513" y="1306937"/>
                <a:ext cx="140400" cy="213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31FCC2C-5015-479B-ADE6-80896A9331E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323513" y="1298297"/>
                  <a:ext cx="1580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A78173D-5F80-48B2-89EF-5210F867AA2B}"/>
                    </a:ext>
                  </a:extLst>
                </p14:cNvPr>
                <p14:cNvContentPartPr/>
                <p14:nvPr/>
              </p14:nvContentPartPr>
              <p14:xfrm>
                <a:off x="4584153" y="1240697"/>
                <a:ext cx="182880" cy="206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A78173D-5F80-48B2-89EF-5210F867AA2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575513" y="1232057"/>
                  <a:ext cx="2005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5C9B9A3-DE00-465A-90FD-2748EF59D190}"/>
                    </a:ext>
                  </a:extLst>
                </p14:cNvPr>
                <p14:cNvContentPartPr/>
                <p14:nvPr/>
              </p14:nvContentPartPr>
              <p14:xfrm>
                <a:off x="4689633" y="1300457"/>
                <a:ext cx="31680" cy="214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5C9B9A3-DE00-465A-90FD-2748EF59D19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680993" y="1291457"/>
                  <a:ext cx="49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0CD7DD5-6749-4732-883D-B9ED2F8ADB73}"/>
                    </a:ext>
                  </a:extLst>
                </p14:cNvPr>
                <p14:cNvContentPartPr/>
                <p14:nvPr/>
              </p14:nvContentPartPr>
              <p14:xfrm>
                <a:off x="4889793" y="1252937"/>
                <a:ext cx="153720" cy="276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0CD7DD5-6749-4732-883D-B9ED2F8ADB7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880793" y="1244297"/>
                  <a:ext cx="1713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311CFDC-050C-4213-BE4E-1CCE4430EBC0}"/>
                    </a:ext>
                  </a:extLst>
                </p14:cNvPr>
                <p14:cNvContentPartPr/>
                <p14:nvPr/>
              </p14:nvContentPartPr>
              <p14:xfrm>
                <a:off x="4842273" y="1250777"/>
                <a:ext cx="238680" cy="57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311CFDC-050C-4213-BE4E-1CCE4430EBC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833633" y="1241777"/>
                  <a:ext cx="2563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9D4BEA3-F679-46E0-8359-CDF91E973527}"/>
                    </a:ext>
                  </a:extLst>
                </p14:cNvPr>
                <p14:cNvContentPartPr/>
                <p14:nvPr/>
              </p14:nvContentPartPr>
              <p14:xfrm>
                <a:off x="5194353" y="1208297"/>
                <a:ext cx="121320" cy="308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9D4BEA3-F679-46E0-8359-CDF91E97352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185353" y="1199657"/>
                  <a:ext cx="1389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8FA7D93-46F8-4255-9F03-17FDD50D1EBD}"/>
                    </a:ext>
                  </a:extLst>
                </p14:cNvPr>
                <p14:cNvContentPartPr/>
                <p14:nvPr/>
              </p14:nvContentPartPr>
              <p14:xfrm>
                <a:off x="5540313" y="1504577"/>
                <a:ext cx="32400" cy="27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8FA7D93-46F8-4255-9F03-17FDD50D1EB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531673" y="1495937"/>
                  <a:ext cx="500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05D1072-2161-4151-9E30-D95BAD8DA5CC}"/>
                    </a:ext>
                  </a:extLst>
                </p14:cNvPr>
                <p14:cNvContentPartPr/>
                <p14:nvPr/>
              </p14:nvContentPartPr>
              <p14:xfrm>
                <a:off x="5699433" y="1479017"/>
                <a:ext cx="83520" cy="38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05D1072-2161-4151-9E30-D95BAD8DA5C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690433" y="1470377"/>
                  <a:ext cx="101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5DE5700-CA44-43EB-B2E0-640D36F26952}"/>
                    </a:ext>
                  </a:extLst>
                </p14:cNvPr>
                <p14:cNvContentPartPr/>
                <p14:nvPr/>
              </p14:nvContentPartPr>
              <p14:xfrm>
                <a:off x="5929833" y="1470377"/>
                <a:ext cx="78120" cy="29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5DE5700-CA44-43EB-B2E0-640D36F2695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921193" y="1461737"/>
                  <a:ext cx="95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85C9963-046F-4E79-AB5E-7245F40938BD}"/>
                    </a:ext>
                  </a:extLst>
                </p14:cNvPr>
                <p14:cNvContentPartPr/>
                <p14:nvPr/>
              </p14:nvContentPartPr>
              <p14:xfrm>
                <a:off x="6317193" y="1275257"/>
                <a:ext cx="146520" cy="312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85C9963-046F-4E79-AB5E-7245F40938B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308193" y="1266617"/>
                  <a:ext cx="1641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B505443-DE3A-4C8B-8CFA-D1328F5E32D3}"/>
                    </a:ext>
                  </a:extLst>
                </p14:cNvPr>
                <p14:cNvContentPartPr/>
                <p14:nvPr/>
              </p14:nvContentPartPr>
              <p14:xfrm>
                <a:off x="6314313" y="1288217"/>
                <a:ext cx="17280" cy="93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B505443-DE3A-4C8B-8CFA-D1328F5E32D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305313" y="1279577"/>
                  <a:ext cx="349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23DE049-962D-499E-83A7-535E173FF896}"/>
                    </a:ext>
                  </a:extLst>
                </p14:cNvPr>
                <p14:cNvContentPartPr/>
                <p14:nvPr/>
              </p14:nvContentPartPr>
              <p14:xfrm>
                <a:off x="4075833" y="1877537"/>
                <a:ext cx="159480" cy="276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23DE049-962D-499E-83A7-535E173FF89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067193" y="1868537"/>
                  <a:ext cx="1771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D00566E-5326-43A1-981B-248C5BC2A8B5}"/>
                    </a:ext>
                  </a:extLst>
                </p14:cNvPr>
                <p14:cNvContentPartPr/>
                <p14:nvPr/>
              </p14:nvContentPartPr>
              <p14:xfrm>
                <a:off x="4133073" y="1850897"/>
                <a:ext cx="81720" cy="415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D00566E-5326-43A1-981B-248C5BC2A8B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24073" y="1841897"/>
                  <a:ext cx="9936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AD6CFAE-AA95-404D-82B0-4D99DA22D5E3}"/>
                    </a:ext>
                  </a:extLst>
                </p14:cNvPr>
                <p14:cNvContentPartPr/>
                <p14:nvPr/>
              </p14:nvContentPartPr>
              <p14:xfrm>
                <a:off x="4406673" y="1964297"/>
                <a:ext cx="140760" cy="160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AD6CFAE-AA95-404D-82B0-4D99DA22D5E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398033" y="1955657"/>
                  <a:ext cx="1584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FC6A016-7629-48CD-898A-4482838271BC}"/>
                    </a:ext>
                  </a:extLst>
                </p14:cNvPr>
                <p14:cNvContentPartPr/>
                <p14:nvPr/>
              </p14:nvContentPartPr>
              <p14:xfrm>
                <a:off x="4662633" y="1892657"/>
                <a:ext cx="132840" cy="162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FC6A016-7629-48CD-898A-4482838271B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653633" y="1884017"/>
                  <a:ext cx="1504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D6F3445-A1EB-4C93-8C70-A2F78220AB6F}"/>
                    </a:ext>
                  </a:extLst>
                </p14:cNvPr>
                <p14:cNvContentPartPr/>
                <p14:nvPr/>
              </p14:nvContentPartPr>
              <p14:xfrm>
                <a:off x="4906353" y="1893017"/>
                <a:ext cx="267480" cy="165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D6F3445-A1EB-4C93-8C70-A2F78220AB6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897713" y="1884377"/>
                  <a:ext cx="285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0D1FEE5-59CF-4B85-B349-2A7FF9A4B436}"/>
                    </a:ext>
                  </a:extLst>
                </p14:cNvPr>
                <p14:cNvContentPartPr/>
                <p14:nvPr/>
              </p14:nvContentPartPr>
              <p14:xfrm>
                <a:off x="5066913" y="1914977"/>
                <a:ext cx="16560" cy="240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0D1FEE5-59CF-4B85-B349-2A7FF9A4B43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58273" y="1905977"/>
                  <a:ext cx="342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D7973A6-0B78-4B59-A7DB-0E64D540FD44}"/>
                    </a:ext>
                  </a:extLst>
                </p14:cNvPr>
                <p14:cNvContentPartPr/>
                <p14:nvPr/>
              </p14:nvContentPartPr>
              <p14:xfrm>
                <a:off x="5244753" y="1904897"/>
                <a:ext cx="106920" cy="234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D7973A6-0B78-4B59-A7DB-0E64D540FD4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35753" y="1895897"/>
                  <a:ext cx="1245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4CE767C-0943-494B-B0E4-DE3709B0F7AB}"/>
                    </a:ext>
                  </a:extLst>
                </p14:cNvPr>
                <p14:cNvContentPartPr/>
                <p14:nvPr/>
              </p14:nvContentPartPr>
              <p14:xfrm>
                <a:off x="5245473" y="1906337"/>
                <a:ext cx="131040" cy="24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4CE767C-0943-494B-B0E4-DE3709B0F7A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236473" y="1897697"/>
                  <a:ext cx="148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D26B7BD-61D1-4591-AF47-C2BDB348EBDF}"/>
                    </a:ext>
                  </a:extLst>
                </p14:cNvPr>
                <p14:cNvContentPartPr/>
                <p14:nvPr/>
              </p14:nvContentPartPr>
              <p14:xfrm>
                <a:off x="5659473" y="2024057"/>
                <a:ext cx="39960" cy="39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D26B7BD-61D1-4591-AF47-C2BDB348EBD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650833" y="2015417"/>
                  <a:ext cx="576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B18D51E-87F8-4565-B0E6-EB6FBE42FCC2}"/>
                    </a:ext>
                  </a:extLst>
                </p14:cNvPr>
                <p14:cNvContentPartPr/>
                <p14:nvPr/>
              </p14:nvContentPartPr>
              <p14:xfrm>
                <a:off x="5775753" y="2008577"/>
                <a:ext cx="51120" cy="51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B18D51E-87F8-4565-B0E6-EB6FBE42FCC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767113" y="1999937"/>
                  <a:ext cx="68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784224D-FDA2-419E-AEA2-C08B81FCA7D7}"/>
                    </a:ext>
                  </a:extLst>
                </p14:cNvPr>
                <p14:cNvContentPartPr/>
                <p14:nvPr/>
              </p14:nvContentPartPr>
              <p14:xfrm>
                <a:off x="6005793" y="1998497"/>
                <a:ext cx="85680" cy="47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784224D-FDA2-419E-AEA2-C08B81FCA7D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997153" y="1989497"/>
                  <a:ext cx="1033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9CD916D-BEE5-4BDA-A247-C381010692C0}"/>
                    </a:ext>
                  </a:extLst>
                </p14:cNvPr>
                <p14:cNvContentPartPr/>
                <p14:nvPr/>
              </p14:nvContentPartPr>
              <p14:xfrm>
                <a:off x="6367953" y="1765217"/>
                <a:ext cx="196200" cy="402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9CD916D-BEE5-4BDA-A247-C381010692C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359313" y="1756217"/>
                  <a:ext cx="2138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0671DA2-C49B-4F1A-84D6-32C4529ED69A}"/>
                    </a:ext>
                  </a:extLst>
                </p14:cNvPr>
                <p14:cNvContentPartPr/>
                <p14:nvPr/>
              </p14:nvContentPartPr>
              <p14:xfrm>
                <a:off x="4142433" y="2466497"/>
                <a:ext cx="182160" cy="222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0671DA2-C49B-4F1A-84D6-32C4529ED69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133433" y="2457497"/>
                  <a:ext cx="1998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5B1983C-E5BD-43A1-B2EC-4B2A3631370D}"/>
                    </a:ext>
                  </a:extLst>
                </p14:cNvPr>
                <p14:cNvContentPartPr/>
                <p14:nvPr/>
              </p14:nvContentPartPr>
              <p14:xfrm>
                <a:off x="4218033" y="2415377"/>
                <a:ext cx="21240" cy="340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5B1983C-E5BD-43A1-B2EC-4B2A3631370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09393" y="2406737"/>
                  <a:ext cx="388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40608E3-9125-4BFB-BD37-04AD1CF20BD5}"/>
                    </a:ext>
                  </a:extLst>
                </p14:cNvPr>
                <p14:cNvContentPartPr/>
                <p14:nvPr/>
              </p14:nvContentPartPr>
              <p14:xfrm>
                <a:off x="4439433" y="2497097"/>
                <a:ext cx="112680" cy="220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40608E3-9125-4BFB-BD37-04AD1CF20BD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430793" y="2488457"/>
                  <a:ext cx="1303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002CF9A-878F-4B23-9F85-AB1EE4B0444D}"/>
                    </a:ext>
                  </a:extLst>
                </p14:cNvPr>
                <p14:cNvContentPartPr/>
                <p14:nvPr/>
              </p14:nvContentPartPr>
              <p14:xfrm>
                <a:off x="4766313" y="2453177"/>
                <a:ext cx="149760" cy="208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002CF9A-878F-4B23-9F85-AB1EE4B0444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757313" y="2444177"/>
                  <a:ext cx="1674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BFE1DDD-76BA-42D7-8246-888D1CABBC07}"/>
                    </a:ext>
                  </a:extLst>
                </p14:cNvPr>
                <p14:cNvContentPartPr/>
                <p14:nvPr/>
              </p14:nvContentPartPr>
              <p14:xfrm>
                <a:off x="5038833" y="2480177"/>
                <a:ext cx="141480" cy="192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BFE1DDD-76BA-42D7-8246-888D1CABBC0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030193" y="2471537"/>
                  <a:ext cx="1591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BA8D9C5-A6B4-4F29-9F5B-B64309FFDC31}"/>
                    </a:ext>
                  </a:extLst>
                </p14:cNvPr>
                <p14:cNvContentPartPr/>
                <p14:nvPr/>
              </p14:nvContentPartPr>
              <p14:xfrm>
                <a:off x="5308833" y="2430497"/>
                <a:ext cx="210960" cy="177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BA8D9C5-A6B4-4F29-9F5B-B64309FFDC3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300193" y="2421497"/>
                  <a:ext cx="228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A3655A0-B048-4B02-B413-A7AC1C172223}"/>
                    </a:ext>
                  </a:extLst>
                </p14:cNvPr>
                <p14:cNvContentPartPr/>
                <p14:nvPr/>
              </p14:nvContentPartPr>
              <p14:xfrm>
                <a:off x="5453553" y="2470097"/>
                <a:ext cx="19440" cy="252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A3655A0-B048-4B02-B413-A7AC1C17222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444553" y="2461097"/>
                  <a:ext cx="370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06CA91D-6D36-455F-ACE2-65DCCDCB04D6}"/>
                    </a:ext>
                  </a:extLst>
                </p14:cNvPr>
                <p14:cNvContentPartPr/>
                <p14:nvPr/>
              </p14:nvContentPartPr>
              <p14:xfrm>
                <a:off x="5769993" y="2538137"/>
                <a:ext cx="43200" cy="51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06CA91D-6D36-455F-ACE2-65DCCDCB04D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760993" y="2529137"/>
                  <a:ext cx="608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F5120BC-5566-4455-B601-2A5DAF62C7BB}"/>
                    </a:ext>
                  </a:extLst>
                </p14:cNvPr>
                <p14:cNvContentPartPr/>
                <p14:nvPr/>
              </p14:nvContentPartPr>
              <p14:xfrm>
                <a:off x="5962233" y="2551817"/>
                <a:ext cx="45720" cy="37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F5120BC-5566-4455-B601-2A5DAF62C7B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953593" y="2542817"/>
                  <a:ext cx="633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B15AA76-D434-45F0-AF44-5E6DAE045CEE}"/>
                    </a:ext>
                  </a:extLst>
                </p14:cNvPr>
                <p14:cNvContentPartPr/>
                <p14:nvPr/>
              </p14:nvContentPartPr>
              <p14:xfrm>
                <a:off x="6137913" y="2522657"/>
                <a:ext cx="88560" cy="58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B15AA76-D434-45F0-AF44-5E6DAE045CE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129273" y="2514017"/>
                  <a:ext cx="1062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2F4ECFD-3D1E-4644-9926-8ABCCB381C19}"/>
                    </a:ext>
                  </a:extLst>
                </p14:cNvPr>
                <p14:cNvContentPartPr/>
                <p14:nvPr/>
              </p14:nvContentPartPr>
              <p14:xfrm>
                <a:off x="6463713" y="2420777"/>
                <a:ext cx="157320" cy="266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2F4ECFD-3D1E-4644-9926-8ABCCB381C1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454713" y="2411777"/>
                  <a:ext cx="174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13942D0-160B-4188-AE23-CE7462B4124F}"/>
                    </a:ext>
                  </a:extLst>
                </p14:cNvPr>
                <p14:cNvContentPartPr/>
                <p14:nvPr/>
              </p14:nvContentPartPr>
              <p14:xfrm>
                <a:off x="6467313" y="2386577"/>
                <a:ext cx="197280" cy="36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13942D0-160B-4188-AE23-CE7462B4124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458673" y="2377937"/>
                  <a:ext cx="2149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F647157-75C2-47BD-96D2-DBF9D923DE3D}"/>
                    </a:ext>
                  </a:extLst>
                </p14:cNvPr>
                <p14:cNvContentPartPr/>
                <p14:nvPr/>
              </p14:nvContentPartPr>
              <p14:xfrm>
                <a:off x="10684353" y="2270657"/>
                <a:ext cx="669960" cy="990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F647157-75C2-47BD-96D2-DBF9D923DE3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675713" y="2262017"/>
                  <a:ext cx="687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918EB95-1AC3-4592-BCD6-54183D89051B}"/>
                    </a:ext>
                  </a:extLst>
                </p14:cNvPr>
                <p14:cNvContentPartPr/>
                <p14:nvPr/>
              </p14:nvContentPartPr>
              <p14:xfrm>
                <a:off x="10677873" y="2616617"/>
                <a:ext cx="695520" cy="738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918EB95-1AC3-4592-BCD6-54183D89051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668873" y="2607617"/>
                  <a:ext cx="713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749B41E-7A2A-4F9A-833A-08AC73BF9BA8}"/>
                    </a:ext>
                  </a:extLst>
                </p14:cNvPr>
                <p14:cNvContentPartPr/>
                <p14:nvPr/>
              </p14:nvContentPartPr>
              <p14:xfrm>
                <a:off x="10721793" y="1976177"/>
                <a:ext cx="732240" cy="52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749B41E-7A2A-4F9A-833A-08AC73BF9BA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713153" y="1967537"/>
                  <a:ext cx="7498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1DDBDDD-CDEB-4815-A31E-3A08E706B98E}"/>
                    </a:ext>
                  </a:extLst>
                </p14:cNvPr>
                <p14:cNvContentPartPr/>
                <p14:nvPr/>
              </p14:nvContentPartPr>
              <p14:xfrm>
                <a:off x="10697673" y="1391537"/>
                <a:ext cx="842760" cy="39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1DDBDDD-CDEB-4815-A31E-3A08E706B98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688673" y="1382897"/>
                  <a:ext cx="860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87426BB-A462-4006-AE9B-3E95DBB15135}"/>
                    </a:ext>
                  </a:extLst>
                </p14:cNvPr>
                <p14:cNvContentPartPr/>
                <p14:nvPr/>
              </p14:nvContentPartPr>
              <p14:xfrm>
                <a:off x="10759953" y="1675937"/>
                <a:ext cx="778320" cy="40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87426BB-A462-4006-AE9B-3E95DBB1513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751313" y="1666937"/>
                  <a:ext cx="795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86FDAA3-36DA-464A-86C5-B5DBFD92C28C}"/>
                    </a:ext>
                  </a:extLst>
                </p14:cNvPr>
                <p14:cNvContentPartPr/>
                <p14:nvPr/>
              </p14:nvContentPartPr>
              <p14:xfrm>
                <a:off x="9685353" y="1512857"/>
                <a:ext cx="121680" cy="2286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86FDAA3-36DA-464A-86C5-B5DBFD92C28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676713" y="1504217"/>
                  <a:ext cx="1393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7479AFA-D3EF-492D-89DB-33C3F81280E7}"/>
                    </a:ext>
                  </a:extLst>
                </p14:cNvPr>
                <p14:cNvContentPartPr/>
                <p14:nvPr/>
              </p14:nvContentPartPr>
              <p14:xfrm>
                <a:off x="9891633" y="1536977"/>
                <a:ext cx="96840" cy="117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7479AFA-D3EF-492D-89DB-33C3F81280E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882993" y="1527977"/>
                  <a:ext cx="1144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42A1DE8-BADC-4B83-8B22-CEF6D36890DA}"/>
                    </a:ext>
                  </a:extLst>
                </p14:cNvPr>
                <p14:cNvContentPartPr/>
                <p14:nvPr/>
              </p14:nvContentPartPr>
              <p14:xfrm>
                <a:off x="10053993" y="1521497"/>
                <a:ext cx="113040" cy="134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42A1DE8-BADC-4B83-8B22-CEF6D36890D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044993" y="1512857"/>
                  <a:ext cx="130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3E8FF4D-6524-4F05-B964-592E32303E6F}"/>
                    </a:ext>
                  </a:extLst>
                </p14:cNvPr>
                <p14:cNvContentPartPr/>
                <p14:nvPr/>
              </p14:nvContentPartPr>
              <p14:xfrm>
                <a:off x="10284033" y="1469657"/>
                <a:ext cx="177480" cy="169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3E8FF4D-6524-4F05-B964-592E32303E6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275033" y="1461017"/>
                  <a:ext cx="1951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7B995FE-FFEB-4F3B-AF9E-A399DA9FF949}"/>
                    </a:ext>
                  </a:extLst>
                </p14:cNvPr>
                <p14:cNvContentPartPr/>
                <p14:nvPr/>
              </p14:nvContentPartPr>
              <p14:xfrm>
                <a:off x="10370433" y="1514657"/>
                <a:ext cx="38160" cy="219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7B995FE-FFEB-4F3B-AF9E-A399DA9FF94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361433" y="1506017"/>
                  <a:ext cx="558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59FC578-ED4D-42E8-8975-2E68EBBC230F}"/>
                    </a:ext>
                  </a:extLst>
                </p14:cNvPr>
                <p14:cNvContentPartPr/>
                <p14:nvPr/>
              </p14:nvContentPartPr>
              <p14:xfrm>
                <a:off x="9478353" y="1598177"/>
                <a:ext cx="137160" cy="1162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59FC578-ED4D-42E8-8975-2E68EBBC230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469713" y="1589537"/>
                  <a:ext cx="154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0E897F0-7CBB-463C-AF8B-807CD3C766C9}"/>
                    </a:ext>
                  </a:extLst>
                </p14:cNvPr>
                <p14:cNvContentPartPr/>
                <p14:nvPr/>
              </p14:nvContentPartPr>
              <p14:xfrm>
                <a:off x="9507513" y="1523297"/>
                <a:ext cx="28800" cy="2304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0E897F0-7CBB-463C-AF8B-807CD3C766C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498873" y="1514657"/>
                  <a:ext cx="464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335CAA2-4CD6-4F89-90AE-0745D5FD2AB9}"/>
                    </a:ext>
                  </a:extLst>
                </p14:cNvPr>
                <p14:cNvContentPartPr/>
                <p14:nvPr/>
              </p14:nvContentPartPr>
              <p14:xfrm>
                <a:off x="10801713" y="1482617"/>
                <a:ext cx="149760" cy="151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335CAA2-4CD6-4F89-90AE-0745D5FD2AB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793073" y="1473617"/>
                  <a:ext cx="167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BAB7B4A-B5EC-4B94-B8CB-0470D73C4B40}"/>
                    </a:ext>
                  </a:extLst>
                </p14:cNvPr>
                <p14:cNvContentPartPr/>
                <p14:nvPr/>
              </p14:nvContentPartPr>
              <p14:xfrm>
                <a:off x="10850673" y="1462817"/>
                <a:ext cx="14040" cy="2412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BAB7B4A-B5EC-4B94-B8CB-0470D73C4B4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841673" y="1454177"/>
                  <a:ext cx="316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D8F225B-0B95-479A-9B24-483520D7630E}"/>
                    </a:ext>
                  </a:extLst>
                </p14:cNvPr>
                <p14:cNvContentPartPr/>
                <p14:nvPr/>
              </p14:nvContentPartPr>
              <p14:xfrm>
                <a:off x="11038953" y="1787177"/>
                <a:ext cx="84600" cy="1162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D8F225B-0B95-479A-9B24-483520D7630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030313" y="1778537"/>
                  <a:ext cx="1022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3FE0FC2-6CF8-4AD3-A600-D28D782771BE}"/>
                    </a:ext>
                  </a:extLst>
                </p14:cNvPr>
                <p14:cNvContentPartPr/>
                <p14:nvPr/>
              </p14:nvContentPartPr>
              <p14:xfrm>
                <a:off x="11231913" y="1766657"/>
                <a:ext cx="108000" cy="141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3FE0FC2-6CF8-4AD3-A600-D28D782771B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222913" y="1758017"/>
                  <a:ext cx="125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6AC51A9-63F4-45E2-9659-519C91852D79}"/>
                    </a:ext>
                  </a:extLst>
                </p14:cNvPr>
                <p14:cNvContentPartPr/>
                <p14:nvPr/>
              </p14:nvContentPartPr>
              <p14:xfrm>
                <a:off x="10831953" y="1826417"/>
                <a:ext cx="99000" cy="110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6AC51A9-63F4-45E2-9659-519C91852D7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823313" y="1817417"/>
                  <a:ext cx="116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EC6148E-7B18-4CAD-BEE5-56BC2A6B1AF1}"/>
                    </a:ext>
                  </a:extLst>
                </p14:cNvPr>
                <p14:cNvContentPartPr/>
                <p14:nvPr/>
              </p14:nvContentPartPr>
              <p14:xfrm>
                <a:off x="10858593" y="1770257"/>
                <a:ext cx="41040" cy="1980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EC6148E-7B18-4CAD-BEE5-56BC2A6B1AF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849593" y="1761257"/>
                  <a:ext cx="58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B2BCDDB-DB19-48D4-A2EB-DBE5FB90EE29}"/>
                    </a:ext>
                  </a:extLst>
                </p14:cNvPr>
                <p14:cNvContentPartPr/>
                <p14:nvPr/>
              </p14:nvContentPartPr>
              <p14:xfrm>
                <a:off x="6635793" y="1429697"/>
                <a:ext cx="3642120" cy="570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B2BCDDB-DB19-48D4-A2EB-DBE5FB90EE2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627153" y="1420697"/>
                  <a:ext cx="365976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3BBF37B-E215-4433-B54F-FC51AD55F132}"/>
                    </a:ext>
                  </a:extLst>
                </p14:cNvPr>
                <p14:cNvContentPartPr/>
                <p14:nvPr/>
              </p14:nvContentPartPr>
              <p14:xfrm>
                <a:off x="10145073" y="1872497"/>
                <a:ext cx="157680" cy="1756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3BBF37B-E215-4433-B54F-FC51AD55F13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136433" y="1863497"/>
                  <a:ext cx="175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FD7CB3D-67DC-4FBF-83B8-A5368BD07CC2}"/>
                    </a:ext>
                  </a:extLst>
                </p14:cNvPr>
                <p14:cNvContentPartPr/>
                <p14:nvPr/>
              </p14:nvContentPartPr>
              <p14:xfrm>
                <a:off x="10773273" y="2112617"/>
                <a:ext cx="146160" cy="180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FD7CB3D-67DC-4FBF-83B8-A5368BD07CC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764273" y="2103617"/>
                  <a:ext cx="1638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498EC84-DFA5-46D8-A707-41E111F13E87}"/>
                    </a:ext>
                  </a:extLst>
                </p14:cNvPr>
                <p14:cNvContentPartPr/>
                <p14:nvPr/>
              </p14:nvContentPartPr>
              <p14:xfrm>
                <a:off x="10822593" y="2081657"/>
                <a:ext cx="23040" cy="3027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498EC84-DFA5-46D8-A707-41E111F13E8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813593" y="2073017"/>
                  <a:ext cx="406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0E90B06-38A6-4B2C-A7EE-ADE831B998C0}"/>
                    </a:ext>
                  </a:extLst>
                </p14:cNvPr>
                <p14:cNvContentPartPr/>
                <p14:nvPr/>
              </p14:nvContentPartPr>
              <p14:xfrm>
                <a:off x="11036793" y="2117657"/>
                <a:ext cx="109800" cy="1612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0E90B06-38A6-4B2C-A7EE-ADE831B998C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028153" y="2108657"/>
                  <a:ext cx="1274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DD39FDB-FE04-4B23-9587-C11951BC8B98}"/>
                    </a:ext>
                  </a:extLst>
                </p14:cNvPr>
                <p14:cNvContentPartPr/>
                <p14:nvPr/>
              </p14:nvContentPartPr>
              <p14:xfrm>
                <a:off x="11052993" y="1484057"/>
                <a:ext cx="120240" cy="1332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DD39FDB-FE04-4B23-9587-C11951BC8B9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043993" y="1475417"/>
                  <a:ext cx="137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1E61C53-BD76-4174-97F3-A0B0107B8546}"/>
                    </a:ext>
                  </a:extLst>
                </p14:cNvPr>
                <p14:cNvContentPartPr/>
                <p14:nvPr/>
              </p14:nvContentPartPr>
              <p14:xfrm>
                <a:off x="11291673" y="1490897"/>
                <a:ext cx="135360" cy="100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1E61C53-BD76-4174-97F3-A0B0107B854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283033" y="1482257"/>
                  <a:ext cx="153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2F68AE1-1BA1-4352-BB9E-6B939B618B66}"/>
                    </a:ext>
                  </a:extLst>
                </p14:cNvPr>
                <p14:cNvContentPartPr/>
                <p14:nvPr/>
              </p14:nvContentPartPr>
              <p14:xfrm>
                <a:off x="10701633" y="2476577"/>
                <a:ext cx="138600" cy="1357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2F68AE1-1BA1-4352-BB9E-6B939B618B6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692633" y="2467577"/>
                  <a:ext cx="156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FC671EB-C741-4073-BD13-A9366EEA2DD8}"/>
                    </a:ext>
                  </a:extLst>
                </p14:cNvPr>
                <p14:cNvContentPartPr/>
                <p14:nvPr/>
              </p14:nvContentPartPr>
              <p14:xfrm>
                <a:off x="10813233" y="2423297"/>
                <a:ext cx="42120" cy="2491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FC671EB-C741-4073-BD13-A9366EEA2D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804233" y="2414657"/>
                  <a:ext cx="59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1EC0200-0854-4ADC-A728-390B36FA3B2D}"/>
                    </a:ext>
                  </a:extLst>
                </p14:cNvPr>
                <p14:cNvContentPartPr/>
                <p14:nvPr/>
              </p14:nvContentPartPr>
              <p14:xfrm>
                <a:off x="11010513" y="2410337"/>
                <a:ext cx="111240" cy="180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1EC0200-0854-4ADC-A728-390B36FA3B2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001873" y="2401697"/>
                  <a:ext cx="128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3B2D849-2B4B-47EE-BCF3-2B0406BB793D}"/>
                    </a:ext>
                  </a:extLst>
                </p14:cNvPr>
                <p14:cNvContentPartPr/>
                <p14:nvPr/>
              </p14:nvContentPartPr>
              <p14:xfrm>
                <a:off x="11153433" y="2391617"/>
                <a:ext cx="119880" cy="1875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3B2D849-2B4B-47EE-BCF3-2B0406BB793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144793" y="2382977"/>
                  <a:ext cx="137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DF8322F-34BB-4306-A6F3-259473152FEF}"/>
                    </a:ext>
                  </a:extLst>
                </p14:cNvPr>
                <p14:cNvContentPartPr/>
                <p14:nvPr/>
              </p14:nvContentPartPr>
              <p14:xfrm>
                <a:off x="11197713" y="2379737"/>
                <a:ext cx="88920" cy="208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DF8322F-34BB-4306-A6F3-259473152FE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188713" y="2371097"/>
                  <a:ext cx="1065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C992BDE-6A34-4F6D-B752-5CA74FEA1014}"/>
                    </a:ext>
                  </a:extLst>
                </p14:cNvPr>
                <p14:cNvContentPartPr/>
                <p14:nvPr/>
              </p14:nvContentPartPr>
              <p14:xfrm>
                <a:off x="10763913" y="2795177"/>
                <a:ext cx="106200" cy="1371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C992BDE-6A34-4F6D-B752-5CA74FEA101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754913" y="2786537"/>
                  <a:ext cx="123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B81D671-B340-4562-9661-9BD39782325C}"/>
                    </a:ext>
                  </a:extLst>
                </p14:cNvPr>
                <p14:cNvContentPartPr/>
                <p14:nvPr/>
              </p14:nvContentPartPr>
              <p14:xfrm>
                <a:off x="10816113" y="2756657"/>
                <a:ext cx="27720" cy="1753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B81D671-B340-4562-9661-9BD39782325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807473" y="2747657"/>
                  <a:ext cx="453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1A7B0A2-AD52-4C0F-8247-9DD9203D4472}"/>
                    </a:ext>
                  </a:extLst>
                </p14:cNvPr>
                <p14:cNvContentPartPr/>
                <p14:nvPr/>
              </p14:nvContentPartPr>
              <p14:xfrm>
                <a:off x="10992513" y="2771417"/>
                <a:ext cx="122400" cy="1357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1A7B0A2-AD52-4C0F-8247-9DD9203D447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983873" y="2762417"/>
                  <a:ext cx="1400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DD09E3C-1D95-4072-A2A4-31386DBADF03}"/>
                    </a:ext>
                  </a:extLst>
                </p14:cNvPr>
                <p14:cNvContentPartPr/>
                <p14:nvPr/>
              </p14:nvContentPartPr>
              <p14:xfrm>
                <a:off x="11140473" y="2769617"/>
                <a:ext cx="192240" cy="1087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DD09E3C-1D95-4072-A2A4-31386DBADF0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131473" y="2760977"/>
                  <a:ext cx="2098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3136565-5D84-4D1E-900F-683659997145}"/>
                    </a:ext>
                  </a:extLst>
                </p14:cNvPr>
                <p14:cNvContentPartPr/>
                <p14:nvPr/>
              </p14:nvContentPartPr>
              <p14:xfrm>
                <a:off x="11223633" y="2780417"/>
                <a:ext cx="43920" cy="1616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3136565-5D84-4D1E-900F-68365999714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214633" y="2771777"/>
                  <a:ext cx="61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0435259-B22E-465D-889E-8B4EA7135BB3}"/>
                    </a:ext>
                  </a:extLst>
                </p14:cNvPr>
                <p14:cNvContentPartPr/>
                <p14:nvPr/>
              </p14:nvContentPartPr>
              <p14:xfrm>
                <a:off x="10746633" y="3143297"/>
                <a:ext cx="136800" cy="1324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0435259-B22E-465D-889E-8B4EA7135BB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737633" y="3134657"/>
                  <a:ext cx="154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8004073-3362-4823-992C-C2FB3A325B82}"/>
                    </a:ext>
                  </a:extLst>
                </p14:cNvPr>
                <p14:cNvContentPartPr/>
                <p14:nvPr/>
              </p14:nvContentPartPr>
              <p14:xfrm>
                <a:off x="10841313" y="3077777"/>
                <a:ext cx="24120" cy="2404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8004073-3362-4823-992C-C2FB3A325B8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832673" y="3069137"/>
                  <a:ext cx="417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D8885B5-2AFC-46FB-B1A8-AE006FF3D108}"/>
                    </a:ext>
                  </a:extLst>
                </p14:cNvPr>
                <p14:cNvContentPartPr/>
                <p14:nvPr/>
              </p14:nvContentPartPr>
              <p14:xfrm>
                <a:off x="11000433" y="3125657"/>
                <a:ext cx="111960" cy="1094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D8885B5-2AFC-46FB-B1A8-AE006FF3D10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991433" y="3116657"/>
                  <a:ext cx="1296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457D388-6834-409D-8900-F712A43BCB51}"/>
                    </a:ext>
                  </a:extLst>
                </p14:cNvPr>
                <p14:cNvContentPartPr/>
                <p14:nvPr/>
              </p14:nvContentPartPr>
              <p14:xfrm>
                <a:off x="11153793" y="3070937"/>
                <a:ext cx="105840" cy="1263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457D388-6834-409D-8900-F712A43BCB5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145153" y="3062297"/>
                  <a:ext cx="123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2091289-FA1F-42E1-B9E3-2D5167609C3A}"/>
                    </a:ext>
                  </a:extLst>
                </p14:cNvPr>
                <p14:cNvContentPartPr/>
                <p14:nvPr/>
              </p14:nvContentPartPr>
              <p14:xfrm>
                <a:off x="11227233" y="3095057"/>
                <a:ext cx="9720" cy="126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2091289-FA1F-42E1-B9E3-2D5167609C3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218593" y="3086057"/>
                  <a:ext cx="27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86BCE6D-9CB1-450D-8CEC-109668CEDA80}"/>
                    </a:ext>
                  </a:extLst>
                </p14:cNvPr>
                <p14:cNvContentPartPr/>
                <p14:nvPr/>
              </p14:nvContentPartPr>
              <p14:xfrm>
                <a:off x="11609553" y="3032417"/>
                <a:ext cx="52920" cy="67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86BCE6D-9CB1-450D-8CEC-109668CEDA8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600553" y="3023777"/>
                  <a:ext cx="705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A7AB097-01EF-48B6-B65C-1E71B1AFAEF8}"/>
                    </a:ext>
                  </a:extLst>
                </p14:cNvPr>
                <p14:cNvContentPartPr/>
                <p14:nvPr/>
              </p14:nvContentPartPr>
              <p14:xfrm>
                <a:off x="11740233" y="3054017"/>
                <a:ext cx="136440" cy="1587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A7AB097-01EF-48B6-B65C-1E71B1AFAEF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731233" y="3045377"/>
                  <a:ext cx="1540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DF989AC-EA49-4F1C-91EE-48B42AA0F2BB}"/>
                    </a:ext>
                  </a:extLst>
                </p14:cNvPr>
                <p14:cNvContentPartPr/>
                <p14:nvPr/>
              </p14:nvContentPartPr>
              <p14:xfrm>
                <a:off x="11789193" y="3023417"/>
                <a:ext cx="21600" cy="2610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DF989AC-EA49-4F1C-91EE-48B42AA0F2B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780553" y="3014417"/>
                  <a:ext cx="392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7037AF8-FDDD-4C6F-B137-B532E40C1259}"/>
                    </a:ext>
                  </a:extLst>
                </p14:cNvPr>
                <p14:cNvContentPartPr/>
                <p14:nvPr/>
              </p14:nvContentPartPr>
              <p14:xfrm>
                <a:off x="11955873" y="3001097"/>
                <a:ext cx="20520" cy="576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7037AF8-FDDD-4C6F-B137-B532E40C125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946873" y="2992457"/>
                  <a:ext cx="381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3D471E6-6C5B-4ADF-81EB-8A832F1D8CF5}"/>
                    </a:ext>
                  </a:extLst>
                </p14:cNvPr>
                <p14:cNvContentPartPr/>
                <p14:nvPr/>
              </p14:nvContentPartPr>
              <p14:xfrm>
                <a:off x="11751393" y="2692937"/>
                <a:ext cx="117720" cy="140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3D471E6-6C5B-4ADF-81EB-8A832F1D8CF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742753" y="2684297"/>
                  <a:ext cx="135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76F2396-4979-4E5F-A419-A5766DD420A7}"/>
                    </a:ext>
                  </a:extLst>
                </p14:cNvPr>
                <p14:cNvContentPartPr/>
                <p14:nvPr/>
              </p14:nvContentPartPr>
              <p14:xfrm>
                <a:off x="11834553" y="2750897"/>
                <a:ext cx="13680" cy="102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76F2396-4979-4E5F-A419-A5766DD420A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825913" y="2742257"/>
                  <a:ext cx="313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DBF03A2-FF21-4C22-B7E2-AE0EA74CE61A}"/>
                    </a:ext>
                  </a:extLst>
                </p14:cNvPr>
                <p14:cNvContentPartPr/>
                <p14:nvPr/>
              </p14:nvContentPartPr>
              <p14:xfrm>
                <a:off x="11772273" y="2383337"/>
                <a:ext cx="78480" cy="1569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DBF03A2-FF21-4C22-B7E2-AE0EA74CE61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763273" y="2374337"/>
                  <a:ext cx="961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C3977DA-FDEF-42AA-B2C9-641E4C7018E2}"/>
                    </a:ext>
                  </a:extLst>
                </p14:cNvPr>
                <p14:cNvContentPartPr/>
                <p14:nvPr/>
              </p14:nvContentPartPr>
              <p14:xfrm>
                <a:off x="11751393" y="2371097"/>
                <a:ext cx="104400" cy="29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C3977DA-FDEF-42AA-B2C9-641E4C7018E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742753" y="2362457"/>
                  <a:ext cx="122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F8F1F0B-4A27-4E1D-A204-66A0A436F310}"/>
                    </a:ext>
                  </a:extLst>
                </p14:cNvPr>
                <p14:cNvContentPartPr/>
                <p14:nvPr/>
              </p14:nvContentPartPr>
              <p14:xfrm>
                <a:off x="11798913" y="1969337"/>
                <a:ext cx="72360" cy="2559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F8F1F0B-4A27-4E1D-A204-66A0A436F31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789913" y="1960697"/>
                  <a:ext cx="900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595F968-A71F-439F-822E-A9DABDCECCBA}"/>
                    </a:ext>
                  </a:extLst>
                </p14:cNvPr>
                <p14:cNvContentPartPr/>
                <p14:nvPr/>
              </p14:nvContentPartPr>
              <p14:xfrm>
                <a:off x="11773353" y="1780337"/>
                <a:ext cx="114480" cy="1018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595F968-A71F-439F-822E-A9DABDCECCB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764713" y="1771697"/>
                  <a:ext cx="1321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063030B-5F75-4B27-B59F-D943473FE5E7}"/>
                    </a:ext>
                  </a:extLst>
                </p14:cNvPr>
                <p14:cNvContentPartPr/>
                <p14:nvPr/>
              </p14:nvContentPartPr>
              <p14:xfrm>
                <a:off x="11622873" y="2704817"/>
                <a:ext cx="51480" cy="396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063030B-5F75-4B27-B59F-D943473FE5E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613873" y="2696177"/>
                  <a:ext cx="691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922EDC2-E07B-4B6E-BBFF-9AA7979F0E4D}"/>
                    </a:ext>
                  </a:extLst>
                </p14:cNvPr>
                <p14:cNvContentPartPr/>
                <p14:nvPr/>
              </p14:nvContentPartPr>
              <p14:xfrm>
                <a:off x="11628633" y="2362817"/>
                <a:ext cx="33840" cy="28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922EDC2-E07B-4B6E-BBFF-9AA7979F0E4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619633" y="2353817"/>
                  <a:ext cx="514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7B1934F-2CB9-4A17-B27A-3AF1540AD1BB}"/>
                    </a:ext>
                  </a:extLst>
                </p14:cNvPr>
                <p14:cNvContentPartPr/>
                <p14:nvPr/>
              </p14:nvContentPartPr>
              <p14:xfrm>
                <a:off x="11615313" y="1984817"/>
                <a:ext cx="39960" cy="615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7B1934F-2CB9-4A17-B27A-3AF1540AD1B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606313" y="1975817"/>
                  <a:ext cx="57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5E1D24B-132B-4783-9F8A-D7B547C77188}"/>
                    </a:ext>
                  </a:extLst>
                </p14:cNvPr>
                <p14:cNvContentPartPr/>
                <p14:nvPr/>
              </p14:nvContentPartPr>
              <p14:xfrm>
                <a:off x="11649153" y="1778897"/>
                <a:ext cx="38160" cy="478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5E1D24B-132B-4783-9F8A-D7B547C7718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640513" y="1769897"/>
                  <a:ext cx="558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BF0CE0D-1FBF-4C07-8FB0-EC2241434771}"/>
                    </a:ext>
                  </a:extLst>
                </p14:cNvPr>
                <p14:cNvContentPartPr/>
                <p14:nvPr/>
              </p14:nvContentPartPr>
              <p14:xfrm>
                <a:off x="11624673" y="1463897"/>
                <a:ext cx="32400" cy="113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BF0CE0D-1FBF-4C07-8FB0-EC224143477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616033" y="1454897"/>
                  <a:ext cx="500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F9D9CDC-9F38-4BAB-82B8-ED94C4D962F2}"/>
                    </a:ext>
                  </a:extLst>
                </p14:cNvPr>
                <p14:cNvContentPartPr/>
                <p14:nvPr/>
              </p14:nvContentPartPr>
              <p14:xfrm>
                <a:off x="11639793" y="1469297"/>
                <a:ext cx="102600" cy="612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F9D9CDC-9F38-4BAB-82B8-ED94C4D962F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631153" y="1460657"/>
                  <a:ext cx="1202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5F73EC7-3B80-447D-AA39-6593FA415971}"/>
                    </a:ext>
                  </a:extLst>
                </p14:cNvPr>
                <p14:cNvContentPartPr/>
                <p14:nvPr/>
              </p14:nvContentPartPr>
              <p14:xfrm>
                <a:off x="11740233" y="1435097"/>
                <a:ext cx="28800" cy="1447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5F73EC7-3B80-447D-AA39-6593FA41597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731233" y="1426097"/>
                  <a:ext cx="46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46141B4-4BA3-44D6-9640-E34E387D8B01}"/>
                    </a:ext>
                  </a:extLst>
                </p14:cNvPr>
                <p14:cNvContentPartPr/>
                <p14:nvPr/>
              </p14:nvContentPartPr>
              <p14:xfrm>
                <a:off x="11845353" y="1434737"/>
                <a:ext cx="128880" cy="1447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46141B4-4BA3-44D6-9640-E34E387D8B0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836353" y="1426097"/>
                  <a:ext cx="146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3BC0460-332D-4CEA-85DE-71FBC0A1F5E6}"/>
                    </a:ext>
                  </a:extLst>
                </p14:cNvPr>
                <p14:cNvContentPartPr/>
                <p14:nvPr/>
              </p14:nvContentPartPr>
              <p14:xfrm>
                <a:off x="12050553" y="1434017"/>
                <a:ext cx="136080" cy="133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3BC0460-332D-4CEA-85DE-71FBC0A1F5E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2041913" y="1425377"/>
                  <a:ext cx="153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4311442-5025-4F84-8611-9927629BA5D5}"/>
                    </a:ext>
                  </a:extLst>
                </p14:cNvPr>
                <p14:cNvContentPartPr/>
                <p14:nvPr/>
              </p14:nvContentPartPr>
              <p14:xfrm>
                <a:off x="12253953" y="1421057"/>
                <a:ext cx="129960" cy="162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4311442-5025-4F84-8611-9927629BA5D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2244953" y="1412417"/>
                  <a:ext cx="147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02D0367-152E-4352-9BBF-F99CCEC59843}"/>
                    </a:ext>
                  </a:extLst>
                </p14:cNvPr>
                <p14:cNvContentPartPr/>
                <p14:nvPr/>
              </p14:nvContentPartPr>
              <p14:xfrm>
                <a:off x="7169313" y="3142577"/>
                <a:ext cx="3161520" cy="1468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02D0367-152E-4352-9BBF-F99CCEC5984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160673" y="3133937"/>
                  <a:ext cx="31791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78DC5D8-AAD7-4D9C-AA9F-DBBE444F7703}"/>
                    </a:ext>
                  </a:extLst>
                </p14:cNvPr>
                <p14:cNvContentPartPr/>
                <p14:nvPr/>
              </p14:nvContentPartPr>
              <p14:xfrm>
                <a:off x="10233993" y="3120257"/>
                <a:ext cx="181440" cy="1688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78DC5D8-AAD7-4D9C-AA9F-DBBE444F770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225353" y="3111617"/>
                  <a:ext cx="1990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DFC28E0-C09A-4EFB-80C2-C74854518671}"/>
                    </a:ext>
                  </a:extLst>
                </p14:cNvPr>
                <p14:cNvContentPartPr/>
                <p14:nvPr/>
              </p14:nvContentPartPr>
              <p14:xfrm>
                <a:off x="8715153" y="2233217"/>
                <a:ext cx="45720" cy="208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DFC28E0-C09A-4EFB-80C2-C7485451867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706153" y="2224577"/>
                  <a:ext cx="633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ABF9412-6CD3-46ED-AA1D-EE1185DA7669}"/>
                    </a:ext>
                  </a:extLst>
                </p14:cNvPr>
                <p14:cNvContentPartPr/>
                <p14:nvPr/>
              </p14:nvContentPartPr>
              <p14:xfrm>
                <a:off x="8735673" y="2446337"/>
                <a:ext cx="9720" cy="720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ABF9412-6CD3-46ED-AA1D-EE1185DA766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727033" y="2437337"/>
                  <a:ext cx="273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2AB907E-22BB-4F1D-BD96-FA4641B9E7C2}"/>
                    </a:ext>
                  </a:extLst>
                </p14:cNvPr>
                <p14:cNvContentPartPr/>
                <p14:nvPr/>
              </p14:nvContentPartPr>
              <p14:xfrm>
                <a:off x="8703633" y="2638577"/>
                <a:ext cx="9720" cy="32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2AB907E-22BB-4F1D-BD96-FA4641B9E7C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694993" y="2629937"/>
                  <a:ext cx="273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43C09A9-D558-409C-89FF-5AE060D3F02E}"/>
                    </a:ext>
                  </a:extLst>
                </p14:cNvPr>
                <p14:cNvContentPartPr/>
                <p14:nvPr/>
              </p14:nvContentPartPr>
              <p14:xfrm>
                <a:off x="8673393" y="2813897"/>
                <a:ext cx="19440" cy="2286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43C09A9-D558-409C-89FF-5AE060D3F02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664393" y="2805257"/>
                  <a:ext cx="3708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607097AE-3536-4DD6-8F2C-7C589F0160D9}"/>
              </a:ext>
            </a:extLst>
          </p:cNvPr>
          <p:cNvGrpSpPr/>
          <p:nvPr/>
        </p:nvGrpSpPr>
        <p:grpSpPr>
          <a:xfrm>
            <a:off x="1280073" y="548777"/>
            <a:ext cx="232920" cy="319320"/>
            <a:chOff x="1280073" y="548777"/>
            <a:chExt cx="23292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303D6D3-01DD-455B-8725-753267E81682}"/>
                    </a:ext>
                  </a:extLst>
                </p14:cNvPr>
                <p14:cNvContentPartPr/>
                <p14:nvPr/>
              </p14:nvContentPartPr>
              <p14:xfrm>
                <a:off x="1280073" y="548777"/>
                <a:ext cx="227520" cy="3193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303D6D3-01DD-455B-8725-753267E8168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271073" y="540137"/>
                  <a:ext cx="2451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EA55EBD-331C-4027-916E-3AC8CC905DB1}"/>
                    </a:ext>
                  </a:extLst>
                </p14:cNvPr>
                <p14:cNvContentPartPr/>
                <p14:nvPr/>
              </p14:nvContentPartPr>
              <p14:xfrm>
                <a:off x="1312113" y="611777"/>
                <a:ext cx="200880" cy="1764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EA55EBD-331C-4027-916E-3AC8CC905DB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303473" y="603137"/>
                  <a:ext cx="21852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2CD24253-9E9D-42EE-83FF-364F3EDB5125}"/>
              </a:ext>
            </a:extLst>
          </p:cNvPr>
          <p:cNvGrpSpPr/>
          <p:nvPr/>
        </p:nvGrpSpPr>
        <p:grpSpPr>
          <a:xfrm>
            <a:off x="2765073" y="449057"/>
            <a:ext cx="232200" cy="296640"/>
            <a:chOff x="2765073" y="449057"/>
            <a:chExt cx="23220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E2B2EE5-138B-47C5-8449-10786A1CE96B}"/>
                    </a:ext>
                  </a:extLst>
                </p14:cNvPr>
                <p14:cNvContentPartPr/>
                <p14:nvPr/>
              </p14:nvContentPartPr>
              <p14:xfrm>
                <a:off x="2829873" y="492617"/>
                <a:ext cx="43560" cy="2088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E2B2EE5-138B-47C5-8449-10786A1CE96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820873" y="483977"/>
                  <a:ext cx="612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801C33B-0B2C-4D5F-AC84-9B6D7742B9E6}"/>
                    </a:ext>
                  </a:extLst>
                </p14:cNvPr>
                <p14:cNvContentPartPr/>
                <p14:nvPr/>
              </p14:nvContentPartPr>
              <p14:xfrm>
                <a:off x="2765073" y="449057"/>
                <a:ext cx="232200" cy="29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801C33B-0B2C-4D5F-AC84-9B6D7742B9E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756433" y="440057"/>
                  <a:ext cx="24984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1A99560D-2E61-4B7F-85EA-F532C223BD61}"/>
              </a:ext>
            </a:extLst>
          </p:cNvPr>
          <p:cNvGrpSpPr/>
          <p:nvPr/>
        </p:nvGrpSpPr>
        <p:grpSpPr>
          <a:xfrm>
            <a:off x="4567953" y="615377"/>
            <a:ext cx="202680" cy="240840"/>
            <a:chOff x="4567953" y="615377"/>
            <a:chExt cx="20268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4A9650D-011C-4366-8CB5-5EBCC032784E}"/>
                    </a:ext>
                  </a:extLst>
                </p14:cNvPr>
                <p14:cNvContentPartPr/>
                <p14:nvPr/>
              </p14:nvContentPartPr>
              <p14:xfrm>
                <a:off x="4567953" y="634457"/>
                <a:ext cx="202680" cy="2048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4A9650D-011C-4366-8CB5-5EBCC032784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559313" y="625817"/>
                  <a:ext cx="2203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876D245-49C0-4B06-9BB7-5A500B6486A2}"/>
                    </a:ext>
                  </a:extLst>
                </p14:cNvPr>
                <p14:cNvContentPartPr/>
                <p14:nvPr/>
              </p14:nvContentPartPr>
              <p14:xfrm>
                <a:off x="4571553" y="615377"/>
                <a:ext cx="195480" cy="2408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876D245-49C0-4B06-9BB7-5A500B6486A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562553" y="606737"/>
                  <a:ext cx="21312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2AB40F85-8693-4BB6-B529-6EF34FC241B9}"/>
              </a:ext>
            </a:extLst>
          </p:cNvPr>
          <p:cNvGrpSpPr/>
          <p:nvPr/>
        </p:nvGrpSpPr>
        <p:grpSpPr>
          <a:xfrm>
            <a:off x="6196953" y="647057"/>
            <a:ext cx="172440" cy="246600"/>
            <a:chOff x="6196953" y="647057"/>
            <a:chExt cx="17244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B6349C7-1D64-4B18-8F6D-180C257736B8}"/>
                    </a:ext>
                  </a:extLst>
                </p14:cNvPr>
                <p14:cNvContentPartPr/>
                <p14:nvPr/>
              </p14:nvContentPartPr>
              <p14:xfrm>
                <a:off x="6215673" y="648137"/>
                <a:ext cx="61200" cy="2012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B6349C7-1D64-4B18-8F6D-180C257736B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206673" y="639497"/>
                  <a:ext cx="788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4AA2B55-FBCD-47F3-BE1A-6883C8C52C03}"/>
                    </a:ext>
                  </a:extLst>
                </p14:cNvPr>
                <p14:cNvContentPartPr/>
                <p14:nvPr/>
              </p14:nvContentPartPr>
              <p14:xfrm>
                <a:off x="6196953" y="647057"/>
                <a:ext cx="172440" cy="2466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4AA2B55-FBCD-47F3-BE1A-6883C8C52C0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187953" y="638417"/>
                  <a:ext cx="190080" cy="26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0007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C1781-44E2-45C2-9EEC-159283024723}"/>
              </a:ext>
            </a:extLst>
          </p:cNvPr>
          <p:cNvSpPr txBox="1"/>
          <p:nvPr/>
        </p:nvSpPr>
        <p:spPr>
          <a:xfrm>
            <a:off x="4936164" y="19291"/>
            <a:ext cx="34450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/>
              <a:t>Lecture, CMPEN 472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04CFF-6A38-43CC-89F7-FE4AE915F04E}"/>
              </a:ext>
            </a:extLst>
          </p:cNvPr>
          <p:cNvSpPr txBox="1"/>
          <p:nvPr/>
        </p:nvSpPr>
        <p:spPr>
          <a:xfrm>
            <a:off x="128794" y="6492341"/>
            <a:ext cx="14619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Time 20210303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333777-8FF9-4982-B157-699F792A1D57}"/>
              </a:ext>
            </a:extLst>
          </p:cNvPr>
          <p:cNvSpPr txBox="1"/>
          <p:nvPr/>
        </p:nvSpPr>
        <p:spPr>
          <a:xfrm>
            <a:off x="2499025" y="714236"/>
            <a:ext cx="1155509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Lectures:</a:t>
            </a:r>
          </a:p>
          <a:p>
            <a:endParaRPr lang="en-US" sz="2400" dirty="0"/>
          </a:p>
          <a:p>
            <a:r>
              <a:rPr lang="en-US" sz="2400" b="1" dirty="0"/>
              <a:t> 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AFC3BF6-D075-4C4B-950C-B6FC6CC5667C}"/>
                  </a:ext>
                </a:extLst>
              </p14:cNvPr>
              <p14:cNvContentPartPr/>
              <p14:nvPr/>
            </p14:nvContentPartPr>
            <p14:xfrm>
              <a:off x="10480233" y="802937"/>
              <a:ext cx="380520" cy="5150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AFC3BF6-D075-4C4B-950C-B6FC6CC566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1233" y="793937"/>
                <a:ext cx="398160" cy="51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3E609D3-0CD9-42DD-8C99-57928398B2A4}"/>
                  </a:ext>
                </a:extLst>
              </p14:cNvPr>
              <p14:cNvContentPartPr/>
              <p14:nvPr/>
            </p14:nvContentPartPr>
            <p14:xfrm>
              <a:off x="11182593" y="799697"/>
              <a:ext cx="351720" cy="5361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3E609D3-0CD9-42DD-8C99-57928398B2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73593" y="790697"/>
                <a:ext cx="369360" cy="537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2CC738F9-2BDA-4F5E-9603-31C42583C96A}"/>
                  </a:ext>
                </a:extLst>
              </p14:cNvPr>
              <p14:cNvContentPartPr/>
              <p14:nvPr/>
            </p14:nvContentPartPr>
            <p14:xfrm>
              <a:off x="4135953" y="3482777"/>
              <a:ext cx="1558080" cy="102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2CC738F9-2BDA-4F5E-9603-31C42583C9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26955" y="3473777"/>
                <a:ext cx="1575716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012369B-D066-4730-8E92-DB5FE37DD21C}"/>
                  </a:ext>
                </a:extLst>
              </p14:cNvPr>
              <p14:cNvContentPartPr/>
              <p14:nvPr/>
            </p14:nvContentPartPr>
            <p14:xfrm>
              <a:off x="632793" y="1256177"/>
              <a:ext cx="209880" cy="217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012369B-D066-4730-8E92-DB5FE37DD21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3793" y="1247177"/>
                <a:ext cx="2275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C64036A-C918-4939-ABE4-61A7D7CA1086}"/>
                  </a:ext>
                </a:extLst>
              </p14:cNvPr>
              <p14:cNvContentPartPr/>
              <p14:nvPr/>
            </p14:nvContentPartPr>
            <p14:xfrm>
              <a:off x="686073" y="1191377"/>
              <a:ext cx="102600" cy="378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C64036A-C918-4939-ABE4-61A7D7CA108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7073" y="1182377"/>
                <a:ext cx="12024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37F4797-4C8C-45C7-882D-3520BECA16B8}"/>
                  </a:ext>
                </a:extLst>
              </p14:cNvPr>
              <p14:cNvContentPartPr/>
              <p14:nvPr/>
            </p14:nvContentPartPr>
            <p14:xfrm>
              <a:off x="959313" y="1277417"/>
              <a:ext cx="230400" cy="185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37F4797-4C8C-45C7-882D-3520BECA16B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0313" y="1268417"/>
                <a:ext cx="24804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969C307-76B3-49B4-8979-DADFD57881C8}"/>
                  </a:ext>
                </a:extLst>
              </p14:cNvPr>
              <p14:cNvContentPartPr/>
              <p14:nvPr/>
            </p14:nvContentPartPr>
            <p14:xfrm>
              <a:off x="1095753" y="1339337"/>
              <a:ext cx="22680" cy="187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969C307-76B3-49B4-8979-DADFD57881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86894" y="1330337"/>
                <a:ext cx="40044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FE41DEC-AE47-48F2-8B50-5CA78F559886}"/>
                  </a:ext>
                </a:extLst>
              </p14:cNvPr>
              <p14:cNvContentPartPr/>
              <p14:nvPr/>
            </p14:nvContentPartPr>
            <p14:xfrm>
              <a:off x="1223913" y="1273457"/>
              <a:ext cx="122760" cy="256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FE41DEC-AE47-48F2-8B50-5CA78F55988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14913" y="1264457"/>
                <a:ext cx="14040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B7F62F4-AD13-42F8-AB20-0E8BADCDDD61}"/>
                  </a:ext>
                </a:extLst>
              </p14:cNvPr>
              <p14:cNvContentPartPr/>
              <p14:nvPr/>
            </p14:nvContentPartPr>
            <p14:xfrm>
              <a:off x="1170273" y="1243937"/>
              <a:ext cx="225360" cy="72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B7F62F4-AD13-42F8-AB20-0E8BADCDDD6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61287" y="1234937"/>
                <a:ext cx="242972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9E5958B-86C2-4D4A-A1E0-BBEF8DC21480}"/>
                  </a:ext>
                </a:extLst>
              </p14:cNvPr>
              <p14:cNvContentPartPr/>
              <p14:nvPr/>
            </p14:nvContentPartPr>
            <p14:xfrm>
              <a:off x="1639713" y="1327457"/>
              <a:ext cx="252000" cy="238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9E5958B-86C2-4D4A-A1E0-BBEF8DC2148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30713" y="1318457"/>
                <a:ext cx="26964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274FE40-D395-4D96-B149-AF37F575EBB9}"/>
                  </a:ext>
                </a:extLst>
              </p14:cNvPr>
              <p14:cNvContentPartPr/>
              <p14:nvPr/>
            </p14:nvContentPartPr>
            <p14:xfrm>
              <a:off x="2244873" y="1475777"/>
              <a:ext cx="185760" cy="10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274FE40-D395-4D96-B149-AF37F575EBB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35873" y="1467077"/>
                <a:ext cx="203400" cy="27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4E1387-68CA-40B5-AB24-192CD320A47D}"/>
                  </a:ext>
                </a:extLst>
              </p14:cNvPr>
              <p14:cNvContentPartPr/>
              <p14:nvPr/>
            </p14:nvContentPartPr>
            <p14:xfrm>
              <a:off x="2297793" y="1337897"/>
              <a:ext cx="45720" cy="29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4E1387-68CA-40B5-AB24-192CD320A47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88793" y="1328897"/>
                <a:ext cx="633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35189C6-9F15-4255-864B-65E7C099A8E9}"/>
                  </a:ext>
                </a:extLst>
              </p14:cNvPr>
              <p14:cNvContentPartPr/>
              <p14:nvPr/>
            </p14:nvContentPartPr>
            <p14:xfrm>
              <a:off x="2318673" y="1598537"/>
              <a:ext cx="66600" cy="41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35189C6-9F15-4255-864B-65E7C099A8E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09673" y="1589537"/>
                <a:ext cx="8424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C1D01C7-4ED1-4660-AFD5-C09607D786D5}"/>
                  </a:ext>
                </a:extLst>
              </p14:cNvPr>
              <p14:cNvContentPartPr/>
              <p14:nvPr/>
            </p14:nvContentPartPr>
            <p14:xfrm>
              <a:off x="2740953" y="1308737"/>
              <a:ext cx="53640" cy="308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C1D01C7-4ED1-4660-AFD5-C09607D786D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31953" y="1299737"/>
                <a:ext cx="7128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9A66F24-C14A-4BD8-B287-5F3BB8AF1948}"/>
                  </a:ext>
                </a:extLst>
              </p14:cNvPr>
              <p14:cNvContentPartPr/>
              <p14:nvPr/>
            </p14:nvContentPartPr>
            <p14:xfrm>
              <a:off x="2913393" y="1216577"/>
              <a:ext cx="102240" cy="375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9A66F24-C14A-4BD8-B287-5F3BB8AF194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04393" y="1207577"/>
                <a:ext cx="11988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A0BCBDB-A1DC-4D8A-91D4-94794C5DCC84}"/>
                  </a:ext>
                </a:extLst>
              </p14:cNvPr>
              <p14:cNvContentPartPr/>
              <p14:nvPr/>
            </p14:nvContentPartPr>
            <p14:xfrm>
              <a:off x="3457353" y="1363457"/>
              <a:ext cx="200880" cy="14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A0BCBDB-A1DC-4D8A-91D4-94794C5DCC8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48353" y="1354457"/>
                <a:ext cx="21852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F1C1E94-CD30-4850-8F9A-0EBEB3357A1E}"/>
                  </a:ext>
                </a:extLst>
              </p14:cNvPr>
              <p14:cNvContentPartPr/>
              <p14:nvPr/>
            </p14:nvContentPartPr>
            <p14:xfrm>
              <a:off x="3431073" y="1513217"/>
              <a:ext cx="250200" cy="9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F1C1E94-CD30-4850-8F9A-0EBEB3357A1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22073" y="1504217"/>
                <a:ext cx="2678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FAC821F-618D-405C-ADB0-FB33FAF45F33}"/>
                  </a:ext>
                </a:extLst>
              </p14:cNvPr>
              <p14:cNvContentPartPr/>
              <p14:nvPr/>
            </p14:nvContentPartPr>
            <p14:xfrm>
              <a:off x="683913" y="1902017"/>
              <a:ext cx="176040" cy="2109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FAC821F-618D-405C-ADB0-FB33FAF45F3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4913" y="1893017"/>
                <a:ext cx="1936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732ED07-B33F-4389-B734-D7C68D58D2DF}"/>
                  </a:ext>
                </a:extLst>
              </p14:cNvPr>
              <p14:cNvContentPartPr/>
              <p14:nvPr/>
            </p14:nvContentPartPr>
            <p14:xfrm>
              <a:off x="761673" y="1835057"/>
              <a:ext cx="52560" cy="3628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732ED07-B33F-4389-B734-D7C68D58D2D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52734" y="1826057"/>
                <a:ext cx="7008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3458FFD-3505-48E9-A294-56F6DE4278D3}"/>
                  </a:ext>
                </a:extLst>
              </p14:cNvPr>
              <p14:cNvContentPartPr/>
              <p14:nvPr/>
            </p14:nvContentPartPr>
            <p14:xfrm>
              <a:off x="988833" y="1897337"/>
              <a:ext cx="162720" cy="2012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3458FFD-3505-48E9-A294-56F6DE4278D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79833" y="1888321"/>
                <a:ext cx="180360" cy="218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13B8A56-3C56-4CCF-B51F-FAD9E9BB3FB1}"/>
                  </a:ext>
                </a:extLst>
              </p14:cNvPr>
              <p14:cNvContentPartPr/>
              <p14:nvPr/>
            </p14:nvContentPartPr>
            <p14:xfrm>
              <a:off x="1245513" y="1855217"/>
              <a:ext cx="178560" cy="1490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13B8A56-3C56-4CCF-B51F-FAD9E9BB3FB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36531" y="1846217"/>
                <a:ext cx="196165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E65B0CB-DBB9-4568-9698-84B3885488BE}"/>
                  </a:ext>
                </a:extLst>
              </p14:cNvPr>
              <p14:cNvContentPartPr/>
              <p14:nvPr/>
            </p14:nvContentPartPr>
            <p14:xfrm>
              <a:off x="1393473" y="1896257"/>
              <a:ext cx="11880" cy="2048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E65B0CB-DBB9-4568-9698-84B3885488B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84192" y="1887257"/>
                <a:ext cx="30071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055A240-F7C7-47AB-890E-5A4244685E7A}"/>
                  </a:ext>
                </a:extLst>
              </p14:cNvPr>
              <p14:cNvContentPartPr/>
              <p14:nvPr/>
            </p14:nvContentPartPr>
            <p14:xfrm>
              <a:off x="1506873" y="1865657"/>
              <a:ext cx="100800" cy="2829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055A240-F7C7-47AB-890E-5A4244685E7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97905" y="1856657"/>
                <a:ext cx="118377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671C56D-379A-4F05-B59D-2D362FE6C760}"/>
                  </a:ext>
                </a:extLst>
              </p14:cNvPr>
              <p14:cNvContentPartPr/>
              <p14:nvPr/>
            </p14:nvContentPartPr>
            <p14:xfrm>
              <a:off x="1488153" y="1904177"/>
              <a:ext cx="149760" cy="162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671C56D-379A-4F05-B59D-2D362FE6C76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479153" y="1895373"/>
                <a:ext cx="167400" cy="33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1A2ACE9-FEE9-40A3-A132-A5868ABF2E85}"/>
                  </a:ext>
                </a:extLst>
              </p14:cNvPr>
              <p14:cNvContentPartPr/>
              <p14:nvPr/>
            </p14:nvContentPartPr>
            <p14:xfrm>
              <a:off x="1718553" y="1933697"/>
              <a:ext cx="141120" cy="2336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1A2ACE9-FEE9-40A3-A132-A5868ABF2E8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709530" y="1924697"/>
                <a:ext cx="158805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48AD327-C1B8-4D65-939F-492480035A4A}"/>
                  </a:ext>
                </a:extLst>
              </p14:cNvPr>
              <p14:cNvContentPartPr/>
              <p14:nvPr/>
            </p14:nvContentPartPr>
            <p14:xfrm>
              <a:off x="2238033" y="1989857"/>
              <a:ext cx="202320" cy="277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48AD327-C1B8-4D65-939F-492480035A4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29033" y="1980739"/>
                <a:ext cx="219960" cy="45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C1E7F11-AC49-427B-AAD5-A7D80F7CAAF1}"/>
                  </a:ext>
                </a:extLst>
              </p14:cNvPr>
              <p14:cNvContentPartPr/>
              <p14:nvPr/>
            </p14:nvContentPartPr>
            <p14:xfrm>
              <a:off x="2320473" y="1869617"/>
              <a:ext cx="34200" cy="439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C1E7F11-AC49-427B-AAD5-A7D80F7CAAF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311473" y="1860617"/>
                <a:ext cx="518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E85C91A-35AB-4CE2-A396-8D8FE6CA46FF}"/>
                  </a:ext>
                </a:extLst>
              </p14:cNvPr>
              <p14:cNvContentPartPr/>
              <p14:nvPr/>
            </p14:nvContentPartPr>
            <p14:xfrm>
              <a:off x="2351793" y="2085257"/>
              <a:ext cx="12600" cy="1418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E85C91A-35AB-4CE2-A396-8D8FE6CA46F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342793" y="2076257"/>
                <a:ext cx="302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11AED9C-71D5-45EE-A816-E845163A3547}"/>
                  </a:ext>
                </a:extLst>
              </p14:cNvPr>
              <p14:cNvContentPartPr/>
              <p14:nvPr/>
            </p14:nvContentPartPr>
            <p14:xfrm>
              <a:off x="2727273" y="1890137"/>
              <a:ext cx="79920" cy="2620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11AED9C-71D5-45EE-A816-E845163A354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718273" y="1881137"/>
                <a:ext cx="9756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D0051E0-629B-46CB-8AB4-8EC29BB96ADB}"/>
                  </a:ext>
                </a:extLst>
              </p14:cNvPr>
              <p14:cNvContentPartPr/>
              <p14:nvPr/>
            </p14:nvContentPartPr>
            <p14:xfrm>
              <a:off x="2888193" y="1895537"/>
              <a:ext cx="87840" cy="2901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D0051E0-629B-46CB-8AB4-8EC29BB96AD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879193" y="1886548"/>
                <a:ext cx="105480" cy="307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A7BEBF7-76AE-495A-88F9-1F3BF983A1F3}"/>
                  </a:ext>
                </a:extLst>
              </p14:cNvPr>
              <p14:cNvContentPartPr/>
              <p14:nvPr/>
            </p14:nvContentPartPr>
            <p14:xfrm>
              <a:off x="3364833" y="1994897"/>
              <a:ext cx="288000" cy="378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A7BEBF7-76AE-495A-88F9-1F3BF983A1F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355833" y="1985897"/>
                <a:ext cx="3056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2060803-AD39-475D-B068-26FDB31C9F80}"/>
                  </a:ext>
                </a:extLst>
              </p14:cNvPr>
              <p14:cNvContentPartPr/>
              <p14:nvPr/>
            </p14:nvContentPartPr>
            <p14:xfrm>
              <a:off x="3432873" y="2148257"/>
              <a:ext cx="208440" cy="158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2060803-AD39-475D-B068-26FDB31C9F8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423873" y="2139457"/>
                <a:ext cx="226080" cy="33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3169D89-BF2F-40A3-BA48-5F41C75BB369}"/>
                  </a:ext>
                </a:extLst>
              </p14:cNvPr>
              <p14:cNvContentPartPr/>
              <p14:nvPr/>
            </p14:nvContentPartPr>
            <p14:xfrm>
              <a:off x="602193" y="2606897"/>
              <a:ext cx="258480" cy="301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3169D89-BF2F-40A3-BA48-5F41C75BB36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93180" y="2597897"/>
                <a:ext cx="276145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21CD8E0C-175F-4358-B1C0-B1DD3A2E66C2}"/>
                  </a:ext>
                </a:extLst>
              </p14:cNvPr>
              <p14:cNvContentPartPr/>
              <p14:nvPr/>
            </p14:nvContentPartPr>
            <p14:xfrm>
              <a:off x="765633" y="2559377"/>
              <a:ext cx="41760" cy="4132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21CD8E0C-175F-4358-B1C0-B1DD3A2E66C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56633" y="2550385"/>
                <a:ext cx="59400" cy="430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C44E02A-41B5-4E3B-A680-40135B02B282}"/>
                  </a:ext>
                </a:extLst>
              </p14:cNvPr>
              <p14:cNvContentPartPr/>
              <p14:nvPr/>
            </p14:nvContentPartPr>
            <p14:xfrm>
              <a:off x="1075593" y="2631737"/>
              <a:ext cx="119880" cy="1677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C44E02A-41B5-4E3B-A680-40135B02B28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66593" y="2622718"/>
                <a:ext cx="137520" cy="185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E2F2971-8989-46ED-A717-515F7EAF5529}"/>
                  </a:ext>
                </a:extLst>
              </p14:cNvPr>
              <p14:cNvContentPartPr/>
              <p14:nvPr/>
            </p14:nvContentPartPr>
            <p14:xfrm>
              <a:off x="1284753" y="2623097"/>
              <a:ext cx="179640" cy="1587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E2F2971-8989-46ED-A717-515F7EAF552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275771" y="2614097"/>
                <a:ext cx="197245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4DC8F45-4846-4C25-9F04-B747387BE0C1}"/>
                  </a:ext>
                </a:extLst>
              </p14:cNvPr>
              <p14:cNvContentPartPr/>
              <p14:nvPr/>
            </p14:nvContentPartPr>
            <p14:xfrm>
              <a:off x="1578513" y="2573777"/>
              <a:ext cx="169200" cy="165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4DC8F45-4846-4C25-9F04-B747387BE0C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569513" y="2564777"/>
                <a:ext cx="1868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4B92211-0B5E-4C89-AD47-3F263389CD36}"/>
                  </a:ext>
                </a:extLst>
              </p14:cNvPr>
              <p14:cNvContentPartPr/>
              <p14:nvPr/>
            </p14:nvContentPartPr>
            <p14:xfrm>
              <a:off x="1698033" y="2596097"/>
              <a:ext cx="13680" cy="1994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4B92211-0B5E-4C89-AD47-3F263389CD3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689033" y="2587113"/>
                <a:ext cx="31320" cy="217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C8C9663-0239-4377-ABDD-90FA6B51FAF9}"/>
                  </a:ext>
                </a:extLst>
              </p14:cNvPr>
              <p14:cNvContentPartPr/>
              <p14:nvPr/>
            </p14:nvContentPartPr>
            <p14:xfrm>
              <a:off x="1798473" y="2566937"/>
              <a:ext cx="136440" cy="252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C8C9663-0239-4377-ABDD-90FA6B51FAF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789497" y="2557937"/>
                <a:ext cx="154034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8ACF8D7-F8D7-4609-AFCB-7F6328D14F5B}"/>
                  </a:ext>
                </a:extLst>
              </p14:cNvPr>
              <p14:cNvContentPartPr/>
              <p14:nvPr/>
            </p14:nvContentPartPr>
            <p14:xfrm>
              <a:off x="1802073" y="2553617"/>
              <a:ext cx="172440" cy="327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8ACF8D7-F8D7-4609-AFCB-7F6328D14F5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793073" y="2544617"/>
                <a:ext cx="1900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B012818E-5408-4CF0-BC43-F3CC2ACA8B58}"/>
                  </a:ext>
                </a:extLst>
              </p14:cNvPr>
              <p14:cNvContentPartPr/>
              <p14:nvPr/>
            </p14:nvContentPartPr>
            <p14:xfrm>
              <a:off x="2321553" y="2609777"/>
              <a:ext cx="135720" cy="331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B012818E-5408-4CF0-BC43-F3CC2ACA8B5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312553" y="2600777"/>
                <a:ext cx="1533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A3160BF-1062-4CAE-9D53-0450E18B6408}"/>
                  </a:ext>
                </a:extLst>
              </p14:cNvPr>
              <p14:cNvContentPartPr/>
              <p14:nvPr/>
            </p14:nvContentPartPr>
            <p14:xfrm>
              <a:off x="2373753" y="2525537"/>
              <a:ext cx="26640" cy="266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A3160BF-1062-4CAE-9D53-0450E18B640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364630" y="2516537"/>
                <a:ext cx="44522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A22CB88-F1BE-44AD-BB0C-8192653840DC}"/>
                  </a:ext>
                </a:extLst>
              </p14:cNvPr>
              <p14:cNvContentPartPr/>
              <p14:nvPr/>
            </p14:nvContentPartPr>
            <p14:xfrm>
              <a:off x="2373393" y="2698337"/>
              <a:ext cx="28800" cy="921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A22CB88-F1BE-44AD-BB0C-8192653840D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364504" y="2689337"/>
                <a:ext cx="46222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4DC871E-AFA4-4E0B-876A-6D3FF71FAA7C}"/>
                  </a:ext>
                </a:extLst>
              </p14:cNvPr>
              <p14:cNvContentPartPr/>
              <p14:nvPr/>
            </p14:nvContentPartPr>
            <p14:xfrm>
              <a:off x="2670393" y="2500697"/>
              <a:ext cx="187560" cy="239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4DC871E-AFA4-4E0B-876A-6D3FF71FAA7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661393" y="2491697"/>
                <a:ext cx="2052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EA79E46-73E8-48F4-BDC1-7417A54D511E}"/>
                  </a:ext>
                </a:extLst>
              </p14:cNvPr>
              <p14:cNvContentPartPr/>
              <p14:nvPr/>
            </p14:nvContentPartPr>
            <p14:xfrm>
              <a:off x="2740233" y="2466857"/>
              <a:ext cx="21600" cy="3218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EA79E46-73E8-48F4-BDC1-7417A54D511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731233" y="2457857"/>
                <a:ext cx="3924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BC86757-33D0-471B-A5D9-FFA3235150E3}"/>
                  </a:ext>
                </a:extLst>
              </p14:cNvPr>
              <p14:cNvContentPartPr/>
              <p14:nvPr/>
            </p14:nvContentPartPr>
            <p14:xfrm>
              <a:off x="2863353" y="2538137"/>
              <a:ext cx="23040" cy="2030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BC86757-33D0-471B-A5D9-FFA3235150E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854353" y="2529137"/>
                <a:ext cx="4068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8CCA3C3-E1F0-48B6-8CBB-7234CB8CC6D2}"/>
                  </a:ext>
                </a:extLst>
              </p14:cNvPr>
              <p14:cNvContentPartPr/>
              <p14:nvPr/>
            </p14:nvContentPartPr>
            <p14:xfrm>
              <a:off x="2956233" y="2548217"/>
              <a:ext cx="65520" cy="1926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8CCA3C3-E1F0-48B6-8CBB-7234CB8CC6D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947282" y="2539217"/>
                <a:ext cx="83064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5B12C3B-3276-4A25-A590-F4ACC200D231}"/>
                  </a:ext>
                </a:extLst>
              </p14:cNvPr>
              <p14:cNvContentPartPr/>
              <p14:nvPr/>
            </p14:nvContentPartPr>
            <p14:xfrm>
              <a:off x="3400833" y="2541017"/>
              <a:ext cx="219960" cy="399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5B12C3B-3276-4A25-A590-F4ACC200D23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391833" y="2532017"/>
                <a:ext cx="23760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CAA997D-89AA-4F99-A10E-1B7AF265F4E0}"/>
                  </a:ext>
                </a:extLst>
              </p14:cNvPr>
              <p14:cNvContentPartPr/>
              <p14:nvPr/>
            </p14:nvContentPartPr>
            <p14:xfrm>
              <a:off x="3411633" y="2670977"/>
              <a:ext cx="218160" cy="237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CAA997D-89AA-4F99-A10E-1B7AF265F4E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402633" y="2662111"/>
                <a:ext cx="235800" cy="41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E0DAAEB-6FF6-43D5-89BA-13F9C8112CCD}"/>
                  </a:ext>
                </a:extLst>
              </p14:cNvPr>
              <p14:cNvContentPartPr/>
              <p14:nvPr/>
            </p14:nvContentPartPr>
            <p14:xfrm>
              <a:off x="719913" y="3367937"/>
              <a:ext cx="168840" cy="1872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E0DAAEB-6FF6-43D5-89BA-13F9C8112CC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10913" y="3358937"/>
                <a:ext cx="18648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70E6FD4-44CF-4208-9646-B8107C0F9EFD}"/>
                  </a:ext>
                </a:extLst>
              </p14:cNvPr>
              <p14:cNvContentPartPr/>
              <p14:nvPr/>
            </p14:nvContentPartPr>
            <p14:xfrm>
              <a:off x="805233" y="3257057"/>
              <a:ext cx="83520" cy="4100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70E6FD4-44CF-4208-9646-B8107C0F9EF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96233" y="3248057"/>
                <a:ext cx="10116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B91E45C6-DDE6-4CD1-94C3-C514EFA81433}"/>
                  </a:ext>
                </a:extLst>
              </p14:cNvPr>
              <p14:cNvContentPartPr/>
              <p14:nvPr/>
            </p14:nvContentPartPr>
            <p14:xfrm>
              <a:off x="1167393" y="3302777"/>
              <a:ext cx="130320" cy="2077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B91E45C6-DDE6-4CD1-94C3-C514EFA8143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58393" y="3293777"/>
                <a:ext cx="1479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9BE4369-0547-48BE-9991-2FCB4EACCC2F}"/>
                  </a:ext>
                </a:extLst>
              </p14:cNvPr>
              <p14:cNvContentPartPr/>
              <p14:nvPr/>
            </p14:nvContentPartPr>
            <p14:xfrm>
              <a:off x="1401033" y="3241217"/>
              <a:ext cx="115920" cy="2235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9BE4369-0547-48BE-9991-2FCB4EACCC2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392005" y="3232217"/>
                <a:ext cx="133615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A0C354C-E0F7-459C-9A9B-8CCB8EDA2345}"/>
                  </a:ext>
                </a:extLst>
              </p14:cNvPr>
              <p14:cNvContentPartPr/>
              <p14:nvPr/>
            </p14:nvContentPartPr>
            <p14:xfrm>
              <a:off x="1664913" y="3229337"/>
              <a:ext cx="145080" cy="2023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A0C354C-E0F7-459C-9A9B-8CCB8EDA234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655913" y="3220321"/>
                <a:ext cx="162720" cy="2199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2B92B12-0967-45CC-8264-BFD249116153}"/>
                  </a:ext>
                </a:extLst>
              </p14:cNvPr>
              <p14:cNvContentPartPr/>
              <p14:nvPr/>
            </p14:nvContentPartPr>
            <p14:xfrm>
              <a:off x="1904313" y="3177137"/>
              <a:ext cx="216000" cy="2332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2B92B12-0967-45CC-8264-BFD24911615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895328" y="3168137"/>
                <a:ext cx="233611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A9D4026-C0BB-4598-9960-8F47C16B5B1C}"/>
                  </a:ext>
                </a:extLst>
              </p14:cNvPr>
              <p14:cNvContentPartPr/>
              <p14:nvPr/>
            </p14:nvContentPartPr>
            <p14:xfrm>
              <a:off x="2040393" y="3274337"/>
              <a:ext cx="11880" cy="2455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A9D4026-C0BB-4598-9960-8F47C16B5B1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031112" y="3265350"/>
                <a:ext cx="30071" cy="263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13864126-EF86-4B8F-AF16-1A5485F6B5C4}"/>
                  </a:ext>
                </a:extLst>
              </p14:cNvPr>
              <p14:cNvContentPartPr/>
              <p14:nvPr/>
            </p14:nvContentPartPr>
            <p14:xfrm>
              <a:off x="2300313" y="3278657"/>
              <a:ext cx="217440" cy="478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13864126-EF86-4B8F-AF16-1A5485F6B5C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291313" y="3269657"/>
                <a:ext cx="2350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D8D01B8-6D41-4279-B0C6-F52BD0912377}"/>
                  </a:ext>
                </a:extLst>
              </p14:cNvPr>
              <p14:cNvContentPartPr/>
              <p14:nvPr/>
            </p14:nvContentPartPr>
            <p14:xfrm>
              <a:off x="2420553" y="3141497"/>
              <a:ext cx="29160" cy="799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D8D01B8-6D41-4279-B0C6-F52BD091237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411553" y="3132497"/>
                <a:ext cx="4680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5AE2EAD-5494-4344-BA64-9B21F6884B94}"/>
                  </a:ext>
                </a:extLst>
              </p14:cNvPr>
              <p14:cNvContentPartPr/>
              <p14:nvPr/>
            </p14:nvContentPartPr>
            <p14:xfrm>
              <a:off x="2424513" y="3392777"/>
              <a:ext cx="36360" cy="1044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5AE2EAD-5494-4344-BA64-9B21F6884B9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415423" y="3383746"/>
                <a:ext cx="54176" cy="122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E37DABA9-5A63-4ED0-9015-CF3764D52EAA}"/>
                  </a:ext>
                </a:extLst>
              </p14:cNvPr>
              <p14:cNvContentPartPr/>
              <p14:nvPr/>
            </p14:nvContentPartPr>
            <p14:xfrm>
              <a:off x="2730873" y="3178217"/>
              <a:ext cx="168840" cy="1962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E37DABA9-5A63-4ED0-9015-CF3764D52EA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721873" y="3169200"/>
                <a:ext cx="186480" cy="213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A5D438D1-A049-4340-B93C-B772A21E9A7D}"/>
                  </a:ext>
                </a:extLst>
              </p14:cNvPr>
              <p14:cNvContentPartPr/>
              <p14:nvPr/>
            </p14:nvContentPartPr>
            <p14:xfrm>
              <a:off x="2791713" y="3098297"/>
              <a:ext cx="45720" cy="3272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A5D438D1-A049-4340-B93C-B772A21E9A7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782713" y="3089297"/>
                <a:ext cx="6336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8791828-59A1-4450-8EF5-42F9F25607F5}"/>
                  </a:ext>
                </a:extLst>
              </p14:cNvPr>
              <p14:cNvContentPartPr/>
              <p14:nvPr/>
            </p14:nvContentPartPr>
            <p14:xfrm>
              <a:off x="2954073" y="3166337"/>
              <a:ext cx="11880" cy="2250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8791828-59A1-4450-8EF5-42F9F25607F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945338" y="3157337"/>
                <a:ext cx="29001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FD86AD1-8DE3-44F3-B08D-A16F2CD790BF}"/>
                  </a:ext>
                </a:extLst>
              </p14:cNvPr>
              <p14:cNvContentPartPr/>
              <p14:nvPr/>
            </p14:nvContentPartPr>
            <p14:xfrm>
              <a:off x="3037593" y="3178217"/>
              <a:ext cx="116640" cy="1753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FD86AD1-8DE3-44F3-B08D-A16F2CD790B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28593" y="3169217"/>
                <a:ext cx="1342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1075E76E-CC82-48BB-B59F-A3731B22A32A}"/>
                  </a:ext>
                </a:extLst>
              </p14:cNvPr>
              <p14:cNvContentPartPr/>
              <p14:nvPr/>
            </p14:nvContentPartPr>
            <p14:xfrm>
              <a:off x="3545193" y="3161297"/>
              <a:ext cx="187200" cy="374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1075E76E-CC82-48BB-B59F-A3731B22A32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536193" y="3152297"/>
                <a:ext cx="2048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2E1E22C-183C-4766-8539-EEC18B22CB68}"/>
                  </a:ext>
                </a:extLst>
              </p14:cNvPr>
              <p14:cNvContentPartPr/>
              <p14:nvPr/>
            </p14:nvContentPartPr>
            <p14:xfrm>
              <a:off x="3487233" y="3322937"/>
              <a:ext cx="263880" cy="478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2E1E22C-183C-4766-8539-EEC18B22CB6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478233" y="3313869"/>
                <a:ext cx="281520" cy="65654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11D71794-3452-4443-BE29-AF7FEB27B0D5}"/>
              </a:ext>
            </a:extLst>
          </p:cNvPr>
          <p:cNvGrpSpPr/>
          <p:nvPr/>
        </p:nvGrpSpPr>
        <p:grpSpPr>
          <a:xfrm>
            <a:off x="4032633" y="1230617"/>
            <a:ext cx="8351280" cy="2187360"/>
            <a:chOff x="4032633" y="1230617"/>
            <a:chExt cx="8351280" cy="21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FB59BF0-D6FB-47C2-8965-133D2BD66E4D}"/>
                    </a:ext>
                  </a:extLst>
                </p14:cNvPr>
                <p14:cNvContentPartPr/>
                <p14:nvPr/>
              </p14:nvContentPartPr>
              <p14:xfrm>
                <a:off x="4154673" y="3067697"/>
                <a:ext cx="158040" cy="268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FB59BF0-D6FB-47C2-8965-133D2BD66E4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45673" y="3058697"/>
                  <a:ext cx="1756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A94D221-89E4-4E6B-A13F-586F7D31660D}"/>
                    </a:ext>
                  </a:extLst>
                </p14:cNvPr>
                <p14:cNvContentPartPr/>
                <p14:nvPr/>
              </p14:nvContentPartPr>
              <p14:xfrm>
                <a:off x="4193913" y="3070937"/>
                <a:ext cx="71280" cy="347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A94D221-89E4-4E6B-A13F-586F7D31660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184913" y="3061937"/>
                  <a:ext cx="889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1C775E9-86B0-4B1F-8182-4BDE40F4384B}"/>
                    </a:ext>
                  </a:extLst>
                </p14:cNvPr>
                <p14:cNvContentPartPr/>
                <p14:nvPr/>
              </p14:nvContentPartPr>
              <p14:xfrm>
                <a:off x="4486953" y="3149417"/>
                <a:ext cx="132480" cy="1717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1C775E9-86B0-4B1F-8182-4BDE40F4384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77977" y="3140436"/>
                  <a:ext cx="150072" cy="1893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ADFE0D3-BCB7-499A-93C0-F8ED5DC3172E}"/>
                    </a:ext>
                  </a:extLst>
                </p14:cNvPr>
                <p14:cNvContentPartPr/>
                <p14:nvPr/>
              </p14:nvContentPartPr>
              <p14:xfrm>
                <a:off x="4777473" y="3122057"/>
                <a:ext cx="162000" cy="162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ADFE0D3-BCB7-499A-93C0-F8ED5DC3172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68473" y="3113037"/>
                  <a:ext cx="179640" cy="1800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82DA040-AA21-4775-AF29-BEE790AA6852}"/>
                    </a:ext>
                  </a:extLst>
                </p14:cNvPr>
                <p14:cNvContentPartPr/>
                <p14:nvPr/>
              </p14:nvContentPartPr>
              <p14:xfrm>
                <a:off x="5073033" y="3110177"/>
                <a:ext cx="158400" cy="172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82DA040-AA21-4775-AF29-BEE790AA685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064033" y="3101158"/>
                  <a:ext cx="176040" cy="1901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036354A-D893-475F-A7FC-840F1C569161}"/>
                    </a:ext>
                  </a:extLst>
                </p14:cNvPr>
                <p14:cNvContentPartPr/>
                <p14:nvPr/>
              </p14:nvContentPartPr>
              <p14:xfrm>
                <a:off x="5420793" y="3055817"/>
                <a:ext cx="132480" cy="158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036354A-D893-475F-A7FC-840F1C56916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411793" y="3046817"/>
                  <a:ext cx="150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2882667-2B46-47B5-8F88-8696BAAFB5CE}"/>
                    </a:ext>
                  </a:extLst>
                </p14:cNvPr>
                <p14:cNvContentPartPr/>
                <p14:nvPr/>
              </p14:nvContentPartPr>
              <p14:xfrm>
                <a:off x="5814273" y="3133937"/>
                <a:ext cx="50040" cy="25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2882667-2B46-47B5-8F88-8696BAAFB5C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805273" y="3124937"/>
                  <a:ext cx="676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E7A3E4F-606B-4343-903F-5B5EFD4A3641}"/>
                    </a:ext>
                  </a:extLst>
                </p14:cNvPr>
                <p14:cNvContentPartPr/>
                <p14:nvPr/>
              </p14:nvContentPartPr>
              <p14:xfrm>
                <a:off x="6000033" y="3106937"/>
                <a:ext cx="68760" cy="57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E7A3E4F-606B-4343-903F-5B5EFD4A364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991080" y="3097937"/>
                  <a:ext cx="86308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092AF2A-D4CC-4D29-A877-6CCE1C887295}"/>
                    </a:ext>
                  </a:extLst>
                </p14:cNvPr>
                <p14:cNvContentPartPr/>
                <p14:nvPr/>
              </p14:nvContentPartPr>
              <p14:xfrm>
                <a:off x="6312153" y="3076337"/>
                <a:ext cx="99000" cy="52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092AF2A-D4CC-4D29-A877-6CCE1C88729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303186" y="3067337"/>
                  <a:ext cx="116576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27AA32E-C357-4FBE-B29D-F8E126C74559}"/>
                    </a:ext>
                  </a:extLst>
                </p14:cNvPr>
                <p14:cNvContentPartPr/>
                <p14:nvPr/>
              </p14:nvContentPartPr>
              <p14:xfrm>
                <a:off x="6550833" y="2972297"/>
                <a:ext cx="270720" cy="209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27AA32E-C357-4FBE-B29D-F8E126C7455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41845" y="2963282"/>
                  <a:ext cx="288337" cy="227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88C74E2-F989-4021-B011-1B93E5DCF4F3}"/>
                    </a:ext>
                  </a:extLst>
                </p14:cNvPr>
                <p14:cNvContentPartPr/>
                <p14:nvPr/>
              </p14:nvContentPartPr>
              <p14:xfrm>
                <a:off x="6723273" y="3042857"/>
                <a:ext cx="7560" cy="252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88C74E2-F989-4021-B011-1B93E5DCF4F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14682" y="3033857"/>
                  <a:ext cx="24398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74BE0AD-DB34-414A-9D4F-40C76C0C345E}"/>
                    </a:ext>
                  </a:extLst>
                </p14:cNvPr>
                <p14:cNvContentPartPr/>
                <p14:nvPr/>
              </p14:nvContentPartPr>
              <p14:xfrm>
                <a:off x="10638993" y="2956817"/>
                <a:ext cx="757080" cy="504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74BE0AD-DB34-414A-9D4F-40C76C0C345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629993" y="2947817"/>
                  <a:ext cx="7747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74F2B7A-5FE1-4AE7-997F-B8E3476CAF22}"/>
                    </a:ext>
                  </a:extLst>
                </p14:cNvPr>
                <p14:cNvContentPartPr/>
                <p14:nvPr/>
              </p14:nvContentPartPr>
              <p14:xfrm>
                <a:off x="10644753" y="3301337"/>
                <a:ext cx="689040" cy="529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74F2B7A-5FE1-4AE7-997F-B8E3476CAF2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635753" y="3292337"/>
                  <a:ext cx="7066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1584A1C-1920-4905-9B16-C71E25B90BD5}"/>
                    </a:ext>
                  </a:extLst>
                </p14:cNvPr>
                <p14:cNvContentPartPr/>
                <p14:nvPr/>
              </p14:nvContentPartPr>
              <p14:xfrm>
                <a:off x="4032633" y="1337897"/>
                <a:ext cx="207720" cy="182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1584A1C-1920-4905-9B16-C71E25B90BD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023633" y="1328897"/>
                  <a:ext cx="2253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38C3839-C88A-445D-8E92-9C7FC60C722A}"/>
                    </a:ext>
                  </a:extLst>
                </p14:cNvPr>
                <p14:cNvContentPartPr/>
                <p14:nvPr/>
              </p14:nvContentPartPr>
              <p14:xfrm>
                <a:off x="4133073" y="1230617"/>
                <a:ext cx="47520" cy="372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38C3839-C88A-445D-8E92-9C7FC60C722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124073" y="1221617"/>
                  <a:ext cx="651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31FCC2C-5015-479B-ADE6-80896A9331EA}"/>
                    </a:ext>
                  </a:extLst>
                </p14:cNvPr>
                <p14:cNvContentPartPr/>
                <p14:nvPr/>
              </p14:nvContentPartPr>
              <p14:xfrm>
                <a:off x="4332513" y="1306937"/>
                <a:ext cx="140400" cy="213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31FCC2C-5015-479B-ADE6-80896A9331E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323513" y="1297937"/>
                  <a:ext cx="1580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A78173D-5F80-48B2-89EF-5210F867AA2B}"/>
                    </a:ext>
                  </a:extLst>
                </p14:cNvPr>
                <p14:cNvContentPartPr/>
                <p14:nvPr/>
              </p14:nvContentPartPr>
              <p14:xfrm>
                <a:off x="4584153" y="1240697"/>
                <a:ext cx="182880" cy="206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A78173D-5F80-48B2-89EF-5210F867AA2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575153" y="1231697"/>
                  <a:ext cx="2005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5C9B9A3-DE00-465A-90FD-2748EF59D190}"/>
                    </a:ext>
                  </a:extLst>
                </p14:cNvPr>
                <p14:cNvContentPartPr/>
                <p14:nvPr/>
              </p14:nvContentPartPr>
              <p14:xfrm>
                <a:off x="4689633" y="1300457"/>
                <a:ext cx="31680" cy="214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5C9B9A3-DE00-465A-90FD-2748EF59D19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680633" y="1291457"/>
                  <a:ext cx="49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0CD7DD5-6749-4732-883D-B9ED2F8ADB73}"/>
                    </a:ext>
                  </a:extLst>
                </p14:cNvPr>
                <p14:cNvContentPartPr/>
                <p14:nvPr/>
              </p14:nvContentPartPr>
              <p14:xfrm>
                <a:off x="4889793" y="1252937"/>
                <a:ext cx="153720" cy="276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0CD7DD5-6749-4732-883D-B9ED2F8ADB7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80793" y="1243937"/>
                  <a:ext cx="1713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311CFDC-050C-4213-BE4E-1CCE4430EBC0}"/>
                    </a:ext>
                  </a:extLst>
                </p14:cNvPr>
                <p14:cNvContentPartPr/>
                <p14:nvPr/>
              </p14:nvContentPartPr>
              <p14:xfrm>
                <a:off x="4842273" y="1250777"/>
                <a:ext cx="238680" cy="57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311CFDC-050C-4213-BE4E-1CCE4430EBC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833273" y="1241777"/>
                  <a:ext cx="2563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8FA7D93-46F8-4255-9F03-17FDD50D1EBD}"/>
                    </a:ext>
                  </a:extLst>
                </p14:cNvPr>
                <p14:cNvContentPartPr/>
                <p14:nvPr/>
              </p14:nvContentPartPr>
              <p14:xfrm>
                <a:off x="5540313" y="1504577"/>
                <a:ext cx="32400" cy="27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8FA7D93-46F8-4255-9F03-17FDD50D1EB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531313" y="1495459"/>
                  <a:ext cx="50040" cy="45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05D1072-2161-4151-9E30-D95BAD8DA5CC}"/>
                    </a:ext>
                  </a:extLst>
                </p14:cNvPr>
                <p14:cNvContentPartPr/>
                <p14:nvPr/>
              </p14:nvContentPartPr>
              <p14:xfrm>
                <a:off x="5699433" y="1479017"/>
                <a:ext cx="83520" cy="38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05D1072-2161-4151-9E30-D95BAD8DA5C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690472" y="1469932"/>
                  <a:ext cx="101084" cy="56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5DE5700-CA44-43EB-B2E0-640D36F26952}"/>
                    </a:ext>
                  </a:extLst>
                </p14:cNvPr>
                <p14:cNvContentPartPr/>
                <p14:nvPr/>
              </p14:nvContentPartPr>
              <p14:xfrm>
                <a:off x="5929833" y="1470377"/>
                <a:ext cx="78120" cy="29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5DE5700-CA44-43EB-B2E0-640D36F2695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920833" y="1461377"/>
                  <a:ext cx="95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85C9963-046F-4E79-AB5E-7245F40938BD}"/>
                    </a:ext>
                  </a:extLst>
                </p14:cNvPr>
                <p14:cNvContentPartPr/>
                <p14:nvPr/>
              </p14:nvContentPartPr>
              <p14:xfrm>
                <a:off x="6317193" y="1275257"/>
                <a:ext cx="146520" cy="312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85C9963-046F-4E79-AB5E-7245F40938B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308215" y="1266247"/>
                  <a:ext cx="164117" cy="330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B505443-DE3A-4C8B-8CFA-D1328F5E32D3}"/>
                    </a:ext>
                  </a:extLst>
                </p14:cNvPr>
                <p14:cNvContentPartPr/>
                <p14:nvPr/>
              </p14:nvContentPartPr>
              <p14:xfrm>
                <a:off x="6314313" y="1288217"/>
                <a:ext cx="17280" cy="93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B505443-DE3A-4C8B-8CFA-D1328F5E32D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305497" y="1279217"/>
                  <a:ext cx="345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23DE049-962D-499E-83A7-535E173FF896}"/>
                    </a:ext>
                  </a:extLst>
                </p14:cNvPr>
                <p14:cNvContentPartPr/>
                <p14:nvPr/>
              </p14:nvContentPartPr>
              <p14:xfrm>
                <a:off x="4075833" y="1877537"/>
                <a:ext cx="159480" cy="276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23DE049-962D-499E-83A7-535E173FF89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066833" y="1868549"/>
                  <a:ext cx="177120" cy="293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D00566E-5326-43A1-981B-248C5BC2A8B5}"/>
                    </a:ext>
                  </a:extLst>
                </p14:cNvPr>
                <p14:cNvContentPartPr/>
                <p14:nvPr/>
              </p14:nvContentPartPr>
              <p14:xfrm>
                <a:off x="4133073" y="1850897"/>
                <a:ext cx="81720" cy="415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D00566E-5326-43A1-981B-248C5BC2A8B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24073" y="1841905"/>
                  <a:ext cx="99360" cy="4327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AD6CFAE-AA95-404D-82B0-4D99DA22D5E3}"/>
                    </a:ext>
                  </a:extLst>
                </p14:cNvPr>
                <p14:cNvContentPartPr/>
                <p14:nvPr/>
              </p14:nvContentPartPr>
              <p14:xfrm>
                <a:off x="4406673" y="1964297"/>
                <a:ext cx="140760" cy="160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AD6CFAE-AA95-404D-82B0-4D99DA22D5E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397673" y="1955297"/>
                  <a:ext cx="1584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FC6A016-7629-48CD-898A-4482838271BC}"/>
                    </a:ext>
                  </a:extLst>
                </p14:cNvPr>
                <p14:cNvContentPartPr/>
                <p14:nvPr/>
              </p14:nvContentPartPr>
              <p14:xfrm>
                <a:off x="4662633" y="1892657"/>
                <a:ext cx="132840" cy="162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FC6A016-7629-48CD-898A-4482838271B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653633" y="1883657"/>
                  <a:ext cx="1504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D6F3445-A1EB-4C93-8C70-A2F78220AB6F}"/>
                    </a:ext>
                  </a:extLst>
                </p14:cNvPr>
                <p14:cNvContentPartPr/>
                <p14:nvPr/>
              </p14:nvContentPartPr>
              <p14:xfrm>
                <a:off x="4906353" y="1893017"/>
                <a:ext cx="267480" cy="165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D6F3445-A1EB-4C93-8C70-A2F78220AB6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897341" y="1884017"/>
                  <a:ext cx="285144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0D1FEE5-59CF-4B85-B349-2A7FF9A4B436}"/>
                    </a:ext>
                  </a:extLst>
                </p14:cNvPr>
                <p14:cNvContentPartPr/>
                <p14:nvPr/>
              </p14:nvContentPartPr>
              <p14:xfrm>
                <a:off x="5066913" y="1914977"/>
                <a:ext cx="16560" cy="240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0D1FEE5-59CF-4B85-B349-2A7FF9A4B43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057913" y="1905977"/>
                  <a:ext cx="342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D7973A6-0B78-4B59-A7DB-0E64D540FD44}"/>
                    </a:ext>
                  </a:extLst>
                </p14:cNvPr>
                <p14:cNvContentPartPr/>
                <p14:nvPr/>
              </p14:nvContentPartPr>
              <p14:xfrm>
                <a:off x="5244753" y="1904897"/>
                <a:ext cx="106920" cy="234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D7973A6-0B78-4B59-A7DB-0E64D540FD4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235753" y="1895897"/>
                  <a:ext cx="1245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4CE767C-0943-494B-B0E4-DE3709B0F7AB}"/>
                    </a:ext>
                  </a:extLst>
                </p14:cNvPr>
                <p14:cNvContentPartPr/>
                <p14:nvPr/>
              </p14:nvContentPartPr>
              <p14:xfrm>
                <a:off x="5245473" y="1906337"/>
                <a:ext cx="131040" cy="24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4CE767C-0943-494B-B0E4-DE3709B0F7A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236473" y="1897337"/>
                  <a:ext cx="148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D26B7BD-61D1-4591-AF47-C2BDB348EBDF}"/>
                    </a:ext>
                  </a:extLst>
                </p14:cNvPr>
                <p14:cNvContentPartPr/>
                <p14:nvPr/>
              </p14:nvContentPartPr>
              <p14:xfrm>
                <a:off x="5659473" y="2024057"/>
                <a:ext cx="39960" cy="39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D26B7BD-61D1-4591-AF47-C2BDB348EBD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650473" y="2015057"/>
                  <a:ext cx="576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B18D51E-87F8-4565-B0E6-EB6FBE42FCC2}"/>
                    </a:ext>
                  </a:extLst>
                </p14:cNvPr>
                <p14:cNvContentPartPr/>
                <p14:nvPr/>
              </p14:nvContentPartPr>
              <p14:xfrm>
                <a:off x="5775753" y="2008577"/>
                <a:ext cx="51120" cy="51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B18D51E-87F8-4565-B0E6-EB6FBE42FCC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766753" y="1999514"/>
                  <a:ext cx="68760" cy="696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784224D-FDA2-419E-AEA2-C08B81FCA7D7}"/>
                    </a:ext>
                  </a:extLst>
                </p14:cNvPr>
                <p14:cNvContentPartPr/>
                <p14:nvPr/>
              </p14:nvContentPartPr>
              <p14:xfrm>
                <a:off x="6005793" y="1998497"/>
                <a:ext cx="85680" cy="47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784224D-FDA2-419E-AEA2-C08B81FCA7D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996755" y="1989564"/>
                  <a:ext cx="103394" cy="653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0671DA2-C49B-4F1A-84D6-32C4529ED69A}"/>
                    </a:ext>
                  </a:extLst>
                </p14:cNvPr>
                <p14:cNvContentPartPr/>
                <p14:nvPr/>
              </p14:nvContentPartPr>
              <p14:xfrm>
                <a:off x="4142433" y="2466497"/>
                <a:ext cx="182160" cy="222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0671DA2-C49B-4F1A-84D6-32C4529ED69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133433" y="2457497"/>
                  <a:ext cx="1998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5B1983C-E5BD-43A1-B2EC-4B2A3631370D}"/>
                    </a:ext>
                  </a:extLst>
                </p14:cNvPr>
                <p14:cNvContentPartPr/>
                <p14:nvPr/>
              </p14:nvContentPartPr>
              <p14:xfrm>
                <a:off x="4218033" y="2415377"/>
                <a:ext cx="21240" cy="340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5B1983C-E5BD-43A1-B2EC-4B2A3631370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208878" y="2406377"/>
                  <a:ext cx="39184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40608E3-9125-4BFB-BD37-04AD1CF20BD5}"/>
                    </a:ext>
                  </a:extLst>
                </p14:cNvPr>
                <p14:cNvContentPartPr/>
                <p14:nvPr/>
              </p14:nvContentPartPr>
              <p14:xfrm>
                <a:off x="4439433" y="2497097"/>
                <a:ext cx="112680" cy="220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40608E3-9125-4BFB-BD37-04AD1CF20BD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430433" y="2488097"/>
                  <a:ext cx="1303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002CF9A-878F-4B23-9F85-AB1EE4B0444D}"/>
                    </a:ext>
                  </a:extLst>
                </p14:cNvPr>
                <p14:cNvContentPartPr/>
                <p14:nvPr/>
              </p14:nvContentPartPr>
              <p14:xfrm>
                <a:off x="4766313" y="2453177"/>
                <a:ext cx="149760" cy="208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002CF9A-878F-4B23-9F85-AB1EE4B0444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757313" y="2444177"/>
                  <a:ext cx="1674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BFE1DDD-76BA-42D7-8246-888D1CABBC07}"/>
                    </a:ext>
                  </a:extLst>
                </p14:cNvPr>
                <p14:cNvContentPartPr/>
                <p14:nvPr/>
              </p14:nvContentPartPr>
              <p14:xfrm>
                <a:off x="5038833" y="2480177"/>
                <a:ext cx="141480" cy="192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BFE1DDD-76BA-42D7-8246-888D1CABBC0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029810" y="2471177"/>
                  <a:ext cx="159165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BA8D9C5-A6B4-4F29-9F5B-B64309FFDC31}"/>
                    </a:ext>
                  </a:extLst>
                </p14:cNvPr>
                <p14:cNvContentPartPr/>
                <p14:nvPr/>
              </p14:nvContentPartPr>
              <p14:xfrm>
                <a:off x="5308833" y="2430497"/>
                <a:ext cx="210960" cy="177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BA8D9C5-A6B4-4F29-9F5B-B64309FFDC3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299833" y="2421497"/>
                  <a:ext cx="228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A3655A0-B048-4B02-B413-A7AC1C172223}"/>
                    </a:ext>
                  </a:extLst>
                </p14:cNvPr>
                <p14:cNvContentPartPr/>
                <p14:nvPr/>
              </p14:nvContentPartPr>
              <p14:xfrm>
                <a:off x="5453553" y="2470097"/>
                <a:ext cx="19440" cy="252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A3655A0-B048-4B02-B413-A7AC1C17222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444553" y="2461097"/>
                  <a:ext cx="370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06CA91D-6D36-455F-ACE2-65DCCDCB04D6}"/>
                    </a:ext>
                  </a:extLst>
                </p14:cNvPr>
                <p14:cNvContentPartPr/>
                <p14:nvPr/>
              </p14:nvContentPartPr>
              <p14:xfrm>
                <a:off x="5769993" y="2538137"/>
                <a:ext cx="43200" cy="51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06CA91D-6D36-455F-ACE2-65DCCDCB04D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761067" y="2529137"/>
                  <a:ext cx="60694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F5120BC-5566-4455-B601-2A5DAF62C7BB}"/>
                    </a:ext>
                  </a:extLst>
                </p14:cNvPr>
                <p14:cNvContentPartPr/>
                <p14:nvPr/>
              </p14:nvContentPartPr>
              <p14:xfrm>
                <a:off x="5962233" y="2551817"/>
                <a:ext cx="45720" cy="37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F5120BC-5566-4455-B601-2A5DAF62C7B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953233" y="2542817"/>
                  <a:ext cx="633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B15AA76-D434-45F0-AF44-5E6DAE045CEE}"/>
                    </a:ext>
                  </a:extLst>
                </p14:cNvPr>
                <p14:cNvContentPartPr/>
                <p14:nvPr/>
              </p14:nvContentPartPr>
              <p14:xfrm>
                <a:off x="6137913" y="2522657"/>
                <a:ext cx="88560" cy="58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B15AA76-D434-45F0-AF44-5E6DAE045CE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28913" y="2513657"/>
                  <a:ext cx="1062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2F4ECFD-3D1E-4644-9926-8ABCCB381C19}"/>
                    </a:ext>
                  </a:extLst>
                </p14:cNvPr>
                <p14:cNvContentPartPr/>
                <p14:nvPr/>
              </p14:nvContentPartPr>
              <p14:xfrm>
                <a:off x="6463713" y="2420777"/>
                <a:ext cx="157320" cy="266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2F4ECFD-3D1E-4644-9926-8ABCCB381C1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454713" y="2411777"/>
                  <a:ext cx="174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13942D0-160B-4188-AE23-CE7462B4124F}"/>
                    </a:ext>
                  </a:extLst>
                </p14:cNvPr>
                <p14:cNvContentPartPr/>
                <p14:nvPr/>
              </p14:nvContentPartPr>
              <p14:xfrm>
                <a:off x="6467313" y="2386577"/>
                <a:ext cx="197280" cy="36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13942D0-160B-4188-AE23-CE7462B4124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458297" y="2377577"/>
                  <a:ext cx="214952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F647157-75C2-47BD-96D2-DBF9D923DE3D}"/>
                    </a:ext>
                  </a:extLst>
                </p14:cNvPr>
                <p14:cNvContentPartPr/>
                <p14:nvPr/>
              </p14:nvContentPartPr>
              <p14:xfrm>
                <a:off x="10684353" y="2270657"/>
                <a:ext cx="669960" cy="990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F647157-75C2-47BD-96D2-DBF9D923DE3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675353" y="2261657"/>
                  <a:ext cx="687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918EB95-1AC3-4592-BCD6-54183D89051B}"/>
                    </a:ext>
                  </a:extLst>
                </p14:cNvPr>
                <p14:cNvContentPartPr/>
                <p14:nvPr/>
              </p14:nvContentPartPr>
              <p14:xfrm>
                <a:off x="10677873" y="2616617"/>
                <a:ext cx="695520" cy="738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918EB95-1AC3-4592-BCD6-54183D89051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668878" y="2607617"/>
                  <a:ext cx="713151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749B41E-7A2A-4F9A-833A-08AC73BF9BA8}"/>
                    </a:ext>
                  </a:extLst>
                </p14:cNvPr>
                <p14:cNvContentPartPr/>
                <p14:nvPr/>
              </p14:nvContentPartPr>
              <p14:xfrm>
                <a:off x="10721793" y="1976177"/>
                <a:ext cx="732240" cy="52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749B41E-7A2A-4F9A-833A-08AC73BF9BA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712793" y="1967114"/>
                  <a:ext cx="749880" cy="69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1DDBDDD-CDEB-4815-A31E-3A08E706B98E}"/>
                    </a:ext>
                  </a:extLst>
                </p14:cNvPr>
                <p14:cNvContentPartPr/>
                <p14:nvPr/>
              </p14:nvContentPartPr>
              <p14:xfrm>
                <a:off x="10697673" y="1391537"/>
                <a:ext cx="842760" cy="39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1DDBDDD-CDEB-4815-A31E-3A08E706B98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688673" y="1382537"/>
                  <a:ext cx="860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87426BB-A462-4006-AE9B-3E95DBB15135}"/>
                    </a:ext>
                  </a:extLst>
                </p14:cNvPr>
                <p14:cNvContentPartPr/>
                <p14:nvPr/>
              </p14:nvContentPartPr>
              <p14:xfrm>
                <a:off x="10759953" y="1675937"/>
                <a:ext cx="778320" cy="40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87426BB-A462-4006-AE9B-3E95DBB1513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750953" y="1666937"/>
                  <a:ext cx="795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86FDAA3-36DA-464A-86C5-B5DBFD92C28C}"/>
                    </a:ext>
                  </a:extLst>
                </p14:cNvPr>
                <p14:cNvContentPartPr/>
                <p14:nvPr/>
              </p14:nvContentPartPr>
              <p14:xfrm>
                <a:off x="9685353" y="1512857"/>
                <a:ext cx="121680" cy="2286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86FDAA3-36DA-464A-86C5-B5DBFD92C28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676353" y="1503857"/>
                  <a:ext cx="1393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7479AFA-D3EF-492D-89DB-33C3F81280E7}"/>
                    </a:ext>
                  </a:extLst>
                </p14:cNvPr>
                <p14:cNvContentPartPr/>
                <p14:nvPr/>
              </p14:nvContentPartPr>
              <p14:xfrm>
                <a:off x="9891633" y="1536977"/>
                <a:ext cx="96840" cy="117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7479AFA-D3EF-492D-89DB-33C3F81280E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882633" y="1527977"/>
                  <a:ext cx="1144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42A1DE8-BADC-4B83-8B22-CEF6D36890DA}"/>
                    </a:ext>
                  </a:extLst>
                </p14:cNvPr>
                <p14:cNvContentPartPr/>
                <p14:nvPr/>
              </p14:nvContentPartPr>
              <p14:xfrm>
                <a:off x="10053993" y="1521497"/>
                <a:ext cx="113040" cy="134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42A1DE8-BADC-4B83-8B22-CEF6D36890D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045022" y="1512497"/>
                  <a:ext cx="130624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3E8FF4D-6524-4F05-B964-592E32303E6F}"/>
                    </a:ext>
                  </a:extLst>
                </p14:cNvPr>
                <p14:cNvContentPartPr/>
                <p14:nvPr/>
              </p14:nvContentPartPr>
              <p14:xfrm>
                <a:off x="10284033" y="1469657"/>
                <a:ext cx="177480" cy="169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3E8FF4D-6524-4F05-B964-592E32303E6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275051" y="1460638"/>
                  <a:ext cx="195084" cy="1875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7B995FE-FFEB-4F3B-AF9E-A399DA9FF949}"/>
                    </a:ext>
                  </a:extLst>
                </p14:cNvPr>
                <p14:cNvContentPartPr/>
                <p14:nvPr/>
              </p14:nvContentPartPr>
              <p14:xfrm>
                <a:off x="10370433" y="1514657"/>
                <a:ext cx="38160" cy="219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7B995FE-FFEB-4F3B-AF9E-A399DA9FF94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361517" y="1505657"/>
                  <a:ext cx="55635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59FC578-ED4D-42E8-8975-2E68EBBC230F}"/>
                    </a:ext>
                  </a:extLst>
                </p14:cNvPr>
                <p14:cNvContentPartPr/>
                <p14:nvPr/>
              </p14:nvContentPartPr>
              <p14:xfrm>
                <a:off x="9478353" y="1598177"/>
                <a:ext cx="137160" cy="1162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59FC578-ED4D-42E8-8975-2E68EBBC230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469353" y="1589177"/>
                  <a:ext cx="154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0E897F0-7CBB-463C-AF8B-807CD3C766C9}"/>
                    </a:ext>
                  </a:extLst>
                </p14:cNvPr>
                <p14:cNvContentPartPr/>
                <p14:nvPr/>
              </p14:nvContentPartPr>
              <p14:xfrm>
                <a:off x="9507513" y="1523297"/>
                <a:ext cx="28800" cy="2304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0E897F0-7CBB-463C-AF8B-807CD3C766C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498513" y="1514283"/>
                  <a:ext cx="46440" cy="248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335CAA2-4CD6-4F89-90AE-0745D5FD2AB9}"/>
                    </a:ext>
                  </a:extLst>
                </p14:cNvPr>
                <p14:cNvContentPartPr/>
                <p14:nvPr/>
              </p14:nvContentPartPr>
              <p14:xfrm>
                <a:off x="10801713" y="1482617"/>
                <a:ext cx="149760" cy="151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335CAA2-4CD6-4F89-90AE-0745D5FD2AB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792713" y="1473617"/>
                  <a:ext cx="167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BAB7B4A-B5EC-4B94-B8CB-0470D73C4B40}"/>
                    </a:ext>
                  </a:extLst>
                </p14:cNvPr>
                <p14:cNvContentPartPr/>
                <p14:nvPr/>
              </p14:nvContentPartPr>
              <p14:xfrm>
                <a:off x="10850673" y="1462817"/>
                <a:ext cx="14040" cy="2412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BAB7B4A-B5EC-4B94-B8CB-0470D73C4B4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841673" y="1453817"/>
                  <a:ext cx="316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D8F225B-0B95-479A-9B24-483520D7630E}"/>
                    </a:ext>
                  </a:extLst>
                </p14:cNvPr>
                <p14:cNvContentPartPr/>
                <p14:nvPr/>
              </p14:nvContentPartPr>
              <p14:xfrm>
                <a:off x="11038953" y="1787177"/>
                <a:ext cx="84600" cy="1162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D8F225B-0B95-479A-9B24-483520D7630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029953" y="1778177"/>
                  <a:ext cx="1022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3FE0FC2-6CF8-4AD3-A600-D28D782771BE}"/>
                    </a:ext>
                  </a:extLst>
                </p14:cNvPr>
                <p14:cNvContentPartPr/>
                <p14:nvPr/>
              </p14:nvContentPartPr>
              <p14:xfrm>
                <a:off x="11231913" y="1766657"/>
                <a:ext cx="108000" cy="141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3FE0FC2-6CF8-4AD3-A600-D28D782771B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222913" y="1757634"/>
                  <a:ext cx="125640" cy="1588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6AC51A9-63F4-45E2-9659-519C91852D79}"/>
                    </a:ext>
                  </a:extLst>
                </p14:cNvPr>
                <p14:cNvContentPartPr/>
                <p14:nvPr/>
              </p14:nvContentPartPr>
              <p14:xfrm>
                <a:off x="10831953" y="1826417"/>
                <a:ext cx="99000" cy="110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6AC51A9-63F4-45E2-9659-519C91852D7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822920" y="1817446"/>
                  <a:ext cx="116704" cy="128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EC6148E-7B18-4CAD-BEE5-56BC2A6B1AF1}"/>
                    </a:ext>
                  </a:extLst>
                </p14:cNvPr>
                <p14:cNvContentPartPr/>
                <p14:nvPr/>
              </p14:nvContentPartPr>
              <p14:xfrm>
                <a:off x="10858593" y="1770257"/>
                <a:ext cx="41040" cy="1980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EC6148E-7B18-4CAD-BEE5-56BC2A6B1AF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849593" y="1761257"/>
                  <a:ext cx="58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B2BCDDB-DB19-48D4-A2EB-DBE5FB90EE29}"/>
                    </a:ext>
                  </a:extLst>
                </p14:cNvPr>
                <p14:cNvContentPartPr/>
                <p14:nvPr/>
              </p14:nvContentPartPr>
              <p14:xfrm>
                <a:off x="6635793" y="1429697"/>
                <a:ext cx="3642120" cy="570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B2BCDDB-DB19-48D4-A2EB-DBE5FB90EE2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26793" y="1420697"/>
                  <a:ext cx="365976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3BBF37B-E215-4433-B54F-FC51AD55F132}"/>
                    </a:ext>
                  </a:extLst>
                </p14:cNvPr>
                <p14:cNvContentPartPr/>
                <p14:nvPr/>
              </p14:nvContentPartPr>
              <p14:xfrm>
                <a:off x="10145073" y="1872497"/>
                <a:ext cx="157680" cy="1756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3BBF37B-E215-4433-B54F-FC51AD55F13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136073" y="1863497"/>
                  <a:ext cx="175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FD7CB3D-67DC-4FBF-83B8-A5368BD07CC2}"/>
                    </a:ext>
                  </a:extLst>
                </p14:cNvPr>
                <p14:cNvContentPartPr/>
                <p14:nvPr/>
              </p14:nvContentPartPr>
              <p14:xfrm>
                <a:off x="10773273" y="2112617"/>
                <a:ext cx="146160" cy="180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FD7CB3D-67DC-4FBF-83B8-A5368BD07CC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764295" y="2103617"/>
                  <a:ext cx="163757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498EC84-DFA5-46D8-A707-41E111F13E87}"/>
                    </a:ext>
                  </a:extLst>
                </p14:cNvPr>
                <p14:cNvContentPartPr/>
                <p14:nvPr/>
              </p14:nvContentPartPr>
              <p14:xfrm>
                <a:off x="10822593" y="2081657"/>
                <a:ext cx="23040" cy="3027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498EC84-DFA5-46D8-A707-41E111F13E8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813593" y="2072657"/>
                  <a:ext cx="406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0E90B06-38A6-4B2C-A7EE-ADE831B998C0}"/>
                    </a:ext>
                  </a:extLst>
                </p14:cNvPr>
                <p14:cNvContentPartPr/>
                <p14:nvPr/>
              </p14:nvContentPartPr>
              <p14:xfrm>
                <a:off x="11036793" y="2117657"/>
                <a:ext cx="109800" cy="1612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0E90B06-38A6-4B2C-A7EE-ADE831B998C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027793" y="2108657"/>
                  <a:ext cx="1274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DD39FDB-FE04-4B23-9587-C11951BC8B98}"/>
                    </a:ext>
                  </a:extLst>
                </p14:cNvPr>
                <p14:cNvContentPartPr/>
                <p14:nvPr/>
              </p14:nvContentPartPr>
              <p14:xfrm>
                <a:off x="11052993" y="1484057"/>
                <a:ext cx="120240" cy="1332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DD39FDB-FE04-4B23-9587-C11951BC8B9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043993" y="1475057"/>
                  <a:ext cx="137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1E61C53-BD76-4174-97F3-A0B0107B8546}"/>
                    </a:ext>
                  </a:extLst>
                </p14:cNvPr>
                <p14:cNvContentPartPr/>
                <p14:nvPr/>
              </p14:nvContentPartPr>
              <p14:xfrm>
                <a:off x="11291673" y="1490897"/>
                <a:ext cx="135360" cy="100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1E61C53-BD76-4174-97F3-A0B0107B854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282649" y="1481897"/>
                  <a:ext cx="153047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2F68AE1-1BA1-4352-BB9E-6B939B618B66}"/>
                    </a:ext>
                  </a:extLst>
                </p14:cNvPr>
                <p14:cNvContentPartPr/>
                <p14:nvPr/>
              </p14:nvContentPartPr>
              <p14:xfrm>
                <a:off x="10701633" y="2476577"/>
                <a:ext cx="138600" cy="1357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2F68AE1-1BA1-4352-BB9E-6B939B618B6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692633" y="2467577"/>
                  <a:ext cx="156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FC671EB-C741-4073-BD13-A9366EEA2DD8}"/>
                    </a:ext>
                  </a:extLst>
                </p14:cNvPr>
                <p14:cNvContentPartPr/>
                <p14:nvPr/>
              </p14:nvContentPartPr>
              <p14:xfrm>
                <a:off x="10813233" y="2423297"/>
                <a:ext cx="42120" cy="2491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FC671EB-C741-4073-BD13-A9366EEA2DD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804233" y="2414297"/>
                  <a:ext cx="59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1EC0200-0854-4ADC-A728-390B36FA3B2D}"/>
                    </a:ext>
                  </a:extLst>
                </p14:cNvPr>
                <p14:cNvContentPartPr/>
                <p14:nvPr/>
              </p14:nvContentPartPr>
              <p14:xfrm>
                <a:off x="11010513" y="2410337"/>
                <a:ext cx="111240" cy="180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1EC0200-0854-4ADC-A728-390B36FA3B2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001513" y="2401337"/>
                  <a:ext cx="128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3B2D849-2B4B-47EE-BCF3-2B0406BB793D}"/>
                    </a:ext>
                  </a:extLst>
                </p14:cNvPr>
                <p14:cNvContentPartPr/>
                <p14:nvPr/>
              </p14:nvContentPartPr>
              <p14:xfrm>
                <a:off x="11153433" y="2391617"/>
                <a:ext cx="119880" cy="1875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3B2D849-2B4B-47EE-BCF3-2B0406BB793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144433" y="2382617"/>
                  <a:ext cx="137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DF8322F-34BB-4306-A6F3-259473152FEF}"/>
                    </a:ext>
                  </a:extLst>
                </p14:cNvPr>
                <p14:cNvContentPartPr/>
                <p14:nvPr/>
              </p14:nvContentPartPr>
              <p14:xfrm>
                <a:off x="11197713" y="2379737"/>
                <a:ext cx="88920" cy="208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DF8322F-34BB-4306-A6F3-259473152FE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188713" y="2370579"/>
                  <a:ext cx="106560" cy="388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C992BDE-6A34-4F6D-B752-5CA74FEA1014}"/>
                    </a:ext>
                  </a:extLst>
                </p14:cNvPr>
                <p14:cNvContentPartPr/>
                <p14:nvPr/>
              </p14:nvContentPartPr>
              <p14:xfrm>
                <a:off x="10763913" y="2795177"/>
                <a:ext cx="106200" cy="1371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C992BDE-6A34-4F6D-B752-5CA74FEA101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754943" y="2786153"/>
                  <a:ext cx="123780" cy="1548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B81D671-B340-4562-9661-9BD39782325C}"/>
                    </a:ext>
                  </a:extLst>
                </p14:cNvPr>
                <p14:cNvContentPartPr/>
                <p14:nvPr/>
              </p14:nvContentPartPr>
              <p14:xfrm>
                <a:off x="10816113" y="2756657"/>
                <a:ext cx="27720" cy="1753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B81D671-B340-4562-9661-9BD39782325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807113" y="2747657"/>
                  <a:ext cx="453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1A7B0A2-AD52-4C0F-8247-9DD9203D4472}"/>
                    </a:ext>
                  </a:extLst>
                </p14:cNvPr>
                <p14:cNvContentPartPr/>
                <p14:nvPr/>
              </p14:nvContentPartPr>
              <p14:xfrm>
                <a:off x="10992513" y="2771417"/>
                <a:ext cx="122400" cy="1357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1A7B0A2-AD52-4C0F-8247-9DD9203D447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983513" y="2762417"/>
                  <a:ext cx="1400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DD09E3C-1D95-4072-A2A4-31386DBADF03}"/>
                    </a:ext>
                  </a:extLst>
                </p14:cNvPr>
                <p14:cNvContentPartPr/>
                <p14:nvPr/>
              </p14:nvContentPartPr>
              <p14:xfrm>
                <a:off x="11140473" y="2769617"/>
                <a:ext cx="192240" cy="1087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DD09E3C-1D95-4072-A2A4-31386DBADF0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131473" y="2760617"/>
                  <a:ext cx="2098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3136565-5D84-4D1E-900F-683659997145}"/>
                    </a:ext>
                  </a:extLst>
                </p14:cNvPr>
                <p14:cNvContentPartPr/>
                <p14:nvPr/>
              </p14:nvContentPartPr>
              <p14:xfrm>
                <a:off x="11223633" y="2780417"/>
                <a:ext cx="43920" cy="1616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3136565-5D84-4D1E-900F-68365999714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214633" y="2771397"/>
                  <a:ext cx="61560" cy="1793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0435259-B22E-465D-889E-8B4EA7135BB3}"/>
                    </a:ext>
                  </a:extLst>
                </p14:cNvPr>
                <p14:cNvContentPartPr/>
                <p14:nvPr/>
              </p14:nvContentPartPr>
              <p14:xfrm>
                <a:off x="10746633" y="3143297"/>
                <a:ext cx="136800" cy="1324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0435259-B22E-465D-889E-8B4EA7135BB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737633" y="3134272"/>
                  <a:ext cx="154440" cy="1501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8004073-3362-4823-992C-C2FB3A325B82}"/>
                    </a:ext>
                  </a:extLst>
                </p14:cNvPr>
                <p14:cNvContentPartPr/>
                <p14:nvPr/>
              </p14:nvContentPartPr>
              <p14:xfrm>
                <a:off x="10841313" y="3077777"/>
                <a:ext cx="24120" cy="2404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8004073-3362-4823-992C-C2FB3A325B8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832313" y="3068777"/>
                  <a:ext cx="417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D8885B5-2AFC-46FB-B1A8-AE006FF3D108}"/>
                    </a:ext>
                  </a:extLst>
                </p14:cNvPr>
                <p14:cNvContentPartPr/>
                <p14:nvPr/>
              </p14:nvContentPartPr>
              <p14:xfrm>
                <a:off x="11000433" y="3125657"/>
                <a:ext cx="111960" cy="1094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D8885B5-2AFC-46FB-B1A8-AE006FF3D10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991433" y="3116657"/>
                  <a:ext cx="1296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457D388-6834-409D-8900-F712A43BCB51}"/>
                    </a:ext>
                  </a:extLst>
                </p14:cNvPr>
                <p14:cNvContentPartPr/>
                <p14:nvPr/>
              </p14:nvContentPartPr>
              <p14:xfrm>
                <a:off x="11153793" y="3070937"/>
                <a:ext cx="105840" cy="1263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457D388-6834-409D-8900-F712A43BCB5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144793" y="3061937"/>
                  <a:ext cx="123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2091289-FA1F-42E1-B9E3-2D5167609C3A}"/>
                    </a:ext>
                  </a:extLst>
                </p14:cNvPr>
                <p14:cNvContentPartPr/>
                <p14:nvPr/>
              </p14:nvContentPartPr>
              <p14:xfrm>
                <a:off x="11227233" y="3095057"/>
                <a:ext cx="9720" cy="126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2091289-FA1F-42E1-B9E3-2D5167609C3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218233" y="3086057"/>
                  <a:ext cx="27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86BCE6D-9CB1-450D-8CEC-109668CEDA80}"/>
                    </a:ext>
                  </a:extLst>
                </p14:cNvPr>
                <p14:cNvContentPartPr/>
                <p14:nvPr/>
              </p14:nvContentPartPr>
              <p14:xfrm>
                <a:off x="11609553" y="3032417"/>
                <a:ext cx="52920" cy="67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86BCE6D-9CB1-450D-8CEC-109668CEDA8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600614" y="3023417"/>
                  <a:ext cx="70441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A7AB097-01EF-48B6-B65C-1E71B1AFAEF8}"/>
                    </a:ext>
                  </a:extLst>
                </p14:cNvPr>
                <p14:cNvContentPartPr/>
                <p14:nvPr/>
              </p14:nvContentPartPr>
              <p14:xfrm>
                <a:off x="11740233" y="3054017"/>
                <a:ext cx="136440" cy="1587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A7AB097-01EF-48B6-B65C-1E71B1AFAEF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731233" y="3045017"/>
                  <a:ext cx="1540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DF989AC-EA49-4F1C-91EE-48B42AA0F2BB}"/>
                    </a:ext>
                  </a:extLst>
                </p14:cNvPr>
                <p14:cNvContentPartPr/>
                <p14:nvPr/>
              </p14:nvContentPartPr>
              <p14:xfrm>
                <a:off x="11789193" y="3023417"/>
                <a:ext cx="21600" cy="2610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DF989AC-EA49-4F1C-91EE-48B42AA0F2B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780193" y="3014417"/>
                  <a:ext cx="392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7037AF8-FDDD-4C6F-B137-B532E40C1259}"/>
                    </a:ext>
                  </a:extLst>
                </p14:cNvPr>
                <p14:cNvContentPartPr/>
                <p14:nvPr/>
              </p14:nvContentPartPr>
              <p14:xfrm>
                <a:off x="11955873" y="3001097"/>
                <a:ext cx="20520" cy="576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7037AF8-FDDD-4C6F-B137-B532E40C125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946873" y="2992097"/>
                  <a:ext cx="381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3D471E6-6C5B-4ADF-81EB-8A832F1D8CF5}"/>
                    </a:ext>
                  </a:extLst>
                </p14:cNvPr>
                <p14:cNvContentPartPr/>
                <p14:nvPr/>
              </p14:nvContentPartPr>
              <p14:xfrm>
                <a:off x="11751393" y="2692937"/>
                <a:ext cx="117720" cy="140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3D471E6-6C5B-4ADF-81EB-8A832F1D8CF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742365" y="2683937"/>
                  <a:ext cx="135414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76F2396-4979-4E5F-A419-A5766DD420A7}"/>
                    </a:ext>
                  </a:extLst>
                </p14:cNvPr>
                <p14:cNvContentPartPr/>
                <p14:nvPr/>
              </p14:nvContentPartPr>
              <p14:xfrm>
                <a:off x="11834553" y="2750897"/>
                <a:ext cx="13680" cy="102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76F2396-4979-4E5F-A419-A5766DD420A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825553" y="2741865"/>
                  <a:ext cx="31320" cy="1203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DBF03A2-FF21-4C22-B7E2-AE0EA74CE61A}"/>
                    </a:ext>
                  </a:extLst>
                </p14:cNvPr>
                <p14:cNvContentPartPr/>
                <p14:nvPr/>
              </p14:nvContentPartPr>
              <p14:xfrm>
                <a:off x="11772273" y="2383337"/>
                <a:ext cx="78480" cy="1569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DBF03A2-FF21-4C22-B7E2-AE0EA74CE61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763314" y="2374337"/>
                  <a:ext cx="96039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C3977DA-FDEF-42AA-B2C9-641E4C7018E2}"/>
                    </a:ext>
                  </a:extLst>
                </p14:cNvPr>
                <p14:cNvContentPartPr/>
                <p14:nvPr/>
              </p14:nvContentPartPr>
              <p14:xfrm>
                <a:off x="11751393" y="2371097"/>
                <a:ext cx="104400" cy="29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C3977DA-FDEF-42AA-B2C9-641E4C7018E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742393" y="2362097"/>
                  <a:ext cx="122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595F968-A71F-439F-822E-A9DABDCECCBA}"/>
                    </a:ext>
                  </a:extLst>
                </p14:cNvPr>
                <p14:cNvContentPartPr/>
                <p14:nvPr/>
              </p14:nvContentPartPr>
              <p14:xfrm>
                <a:off x="11773353" y="1780337"/>
                <a:ext cx="114480" cy="1018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595F968-A71F-439F-822E-A9DABDCECCB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764353" y="1771337"/>
                  <a:ext cx="1321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063030B-5F75-4B27-B59F-D943473FE5E7}"/>
                    </a:ext>
                  </a:extLst>
                </p14:cNvPr>
                <p14:cNvContentPartPr/>
                <p14:nvPr/>
              </p14:nvContentPartPr>
              <p14:xfrm>
                <a:off x="11622873" y="2704817"/>
                <a:ext cx="51480" cy="396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063030B-5F75-4B27-B59F-D943473FE5E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613873" y="2695817"/>
                  <a:ext cx="691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922EDC2-E07B-4B6E-BBFF-9AA7979F0E4D}"/>
                    </a:ext>
                  </a:extLst>
                </p14:cNvPr>
                <p14:cNvContentPartPr/>
                <p14:nvPr/>
              </p14:nvContentPartPr>
              <p14:xfrm>
                <a:off x="11628633" y="2362817"/>
                <a:ext cx="33840" cy="28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922EDC2-E07B-4B6E-BBFF-9AA7979F0E4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619633" y="2353817"/>
                  <a:ext cx="514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7B1934F-2CB9-4A17-B27A-3AF1540AD1BB}"/>
                    </a:ext>
                  </a:extLst>
                </p14:cNvPr>
                <p14:cNvContentPartPr/>
                <p14:nvPr/>
              </p14:nvContentPartPr>
              <p14:xfrm>
                <a:off x="11615313" y="1984817"/>
                <a:ext cx="39960" cy="615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7B1934F-2CB9-4A17-B27A-3AF1540AD1B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606393" y="1975869"/>
                  <a:ext cx="57443" cy="79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5E1D24B-132B-4783-9F8A-D7B547C77188}"/>
                    </a:ext>
                  </a:extLst>
                </p14:cNvPr>
                <p14:cNvContentPartPr/>
                <p14:nvPr/>
              </p14:nvContentPartPr>
              <p14:xfrm>
                <a:off x="11649153" y="1778897"/>
                <a:ext cx="38160" cy="478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5E1D24B-132B-4783-9F8A-D7B547C7718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640153" y="1769897"/>
                  <a:ext cx="558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BF0CE0D-1FBF-4C07-8FB0-EC2241434771}"/>
                    </a:ext>
                  </a:extLst>
                </p14:cNvPr>
                <p14:cNvContentPartPr/>
                <p14:nvPr/>
              </p14:nvContentPartPr>
              <p14:xfrm>
                <a:off x="11624673" y="1463897"/>
                <a:ext cx="32400" cy="113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BF0CE0D-1FBF-4C07-8FB0-EC224143477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615673" y="1454897"/>
                  <a:ext cx="500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F9D9CDC-9F38-4BAB-82B8-ED94C4D962F2}"/>
                    </a:ext>
                  </a:extLst>
                </p14:cNvPr>
                <p14:cNvContentPartPr/>
                <p14:nvPr/>
              </p14:nvContentPartPr>
              <p14:xfrm>
                <a:off x="11639793" y="1469297"/>
                <a:ext cx="102600" cy="612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F9D9CDC-9F38-4BAB-82B8-ED94C4D962F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630761" y="1460297"/>
                  <a:ext cx="120302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5F73EC7-3B80-447D-AA39-6593FA415971}"/>
                    </a:ext>
                  </a:extLst>
                </p14:cNvPr>
                <p14:cNvContentPartPr/>
                <p14:nvPr/>
              </p14:nvContentPartPr>
              <p14:xfrm>
                <a:off x="11740233" y="1435097"/>
                <a:ext cx="28800" cy="1447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5F73EC7-3B80-447D-AA39-6593FA41597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731233" y="1426119"/>
                  <a:ext cx="46440" cy="1623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46141B4-4BA3-44D6-9640-E34E387D8B01}"/>
                    </a:ext>
                  </a:extLst>
                </p14:cNvPr>
                <p14:cNvContentPartPr/>
                <p14:nvPr/>
              </p14:nvContentPartPr>
              <p14:xfrm>
                <a:off x="11845353" y="1434737"/>
                <a:ext cx="128880" cy="1447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46141B4-4BA3-44D6-9640-E34E387D8B0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836378" y="1425737"/>
                  <a:ext cx="146471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3BC0460-332D-4CEA-85DE-71FBC0A1F5E6}"/>
                    </a:ext>
                  </a:extLst>
                </p14:cNvPr>
                <p14:cNvContentPartPr/>
                <p14:nvPr/>
              </p14:nvContentPartPr>
              <p14:xfrm>
                <a:off x="12050553" y="1434017"/>
                <a:ext cx="136080" cy="133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3BC0460-332D-4CEA-85DE-71FBC0A1F5E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2041553" y="1425017"/>
                  <a:ext cx="153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4311442-5025-4F84-8611-9927629BA5D5}"/>
                    </a:ext>
                  </a:extLst>
                </p14:cNvPr>
                <p14:cNvContentPartPr/>
                <p14:nvPr/>
              </p14:nvContentPartPr>
              <p14:xfrm>
                <a:off x="12253953" y="1421057"/>
                <a:ext cx="129960" cy="162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4311442-5025-4F84-8611-9927629BA5D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2244953" y="1412057"/>
                  <a:ext cx="147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02D0367-152E-4352-9BBF-F99CCEC59843}"/>
                    </a:ext>
                  </a:extLst>
                </p14:cNvPr>
                <p14:cNvContentPartPr/>
                <p14:nvPr/>
              </p14:nvContentPartPr>
              <p14:xfrm>
                <a:off x="7169313" y="3142577"/>
                <a:ext cx="3161520" cy="1468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02D0367-152E-4352-9BBF-F99CCEC5984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160313" y="3133555"/>
                  <a:ext cx="3179160" cy="1645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78DC5D8-AAD7-4D9C-AA9F-DBBE444F7703}"/>
                    </a:ext>
                  </a:extLst>
                </p14:cNvPr>
                <p14:cNvContentPartPr/>
                <p14:nvPr/>
              </p14:nvContentPartPr>
              <p14:xfrm>
                <a:off x="10233993" y="3120257"/>
                <a:ext cx="181440" cy="1688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78DC5D8-AAD7-4D9C-AA9F-DBBE444F770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224993" y="3111257"/>
                  <a:ext cx="1990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DFC28E0-C09A-4EFB-80C2-C74854518671}"/>
                    </a:ext>
                  </a:extLst>
                </p14:cNvPr>
                <p14:cNvContentPartPr/>
                <p14:nvPr/>
              </p14:nvContentPartPr>
              <p14:xfrm>
                <a:off x="8715153" y="2233217"/>
                <a:ext cx="45720" cy="208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DFC28E0-C09A-4EFB-80C2-C7485451867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706153" y="2224217"/>
                  <a:ext cx="633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ABF9412-6CD3-46ED-AA1D-EE1185DA7669}"/>
                    </a:ext>
                  </a:extLst>
                </p14:cNvPr>
                <p14:cNvContentPartPr/>
                <p14:nvPr/>
              </p14:nvContentPartPr>
              <p14:xfrm>
                <a:off x="8735673" y="2446337"/>
                <a:ext cx="9720" cy="720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ABF9412-6CD3-46ED-AA1D-EE1185DA766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726673" y="2437337"/>
                  <a:ext cx="273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2AB907E-22BB-4F1D-BD96-FA4641B9E7C2}"/>
                    </a:ext>
                  </a:extLst>
                </p14:cNvPr>
                <p14:cNvContentPartPr/>
                <p14:nvPr/>
              </p14:nvContentPartPr>
              <p14:xfrm>
                <a:off x="8703633" y="2638577"/>
                <a:ext cx="9720" cy="32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2AB907E-22BB-4F1D-BD96-FA4641B9E7C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694633" y="2629477"/>
                  <a:ext cx="27360" cy="50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43C09A9-D558-409C-89FF-5AE060D3F02E}"/>
                    </a:ext>
                  </a:extLst>
                </p14:cNvPr>
                <p14:cNvContentPartPr/>
                <p14:nvPr/>
              </p14:nvContentPartPr>
              <p14:xfrm>
                <a:off x="8673393" y="2813897"/>
                <a:ext cx="19440" cy="2286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43C09A9-D558-409C-89FF-5AE060D3F02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664393" y="2804883"/>
                  <a:ext cx="37080" cy="24626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607097AE-3536-4DD6-8F2C-7C589F0160D9}"/>
              </a:ext>
            </a:extLst>
          </p:cNvPr>
          <p:cNvGrpSpPr/>
          <p:nvPr/>
        </p:nvGrpSpPr>
        <p:grpSpPr>
          <a:xfrm>
            <a:off x="1280073" y="548777"/>
            <a:ext cx="232920" cy="319320"/>
            <a:chOff x="1280073" y="548777"/>
            <a:chExt cx="23292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303D6D3-01DD-455B-8725-753267E81682}"/>
                    </a:ext>
                  </a:extLst>
                </p14:cNvPr>
                <p14:cNvContentPartPr/>
                <p14:nvPr/>
              </p14:nvContentPartPr>
              <p14:xfrm>
                <a:off x="1280073" y="548777"/>
                <a:ext cx="227520" cy="3193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303D6D3-01DD-455B-8725-753267E8168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271073" y="539777"/>
                  <a:ext cx="2451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EA55EBD-331C-4027-916E-3AC8CC905DB1}"/>
                    </a:ext>
                  </a:extLst>
                </p14:cNvPr>
                <p14:cNvContentPartPr/>
                <p14:nvPr/>
              </p14:nvContentPartPr>
              <p14:xfrm>
                <a:off x="1312113" y="611777"/>
                <a:ext cx="200880" cy="1764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EA55EBD-331C-4027-916E-3AC8CC905DB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303113" y="602759"/>
                  <a:ext cx="218520" cy="1940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2CD24253-9E9D-42EE-83FF-364F3EDB5125}"/>
              </a:ext>
            </a:extLst>
          </p:cNvPr>
          <p:cNvGrpSpPr/>
          <p:nvPr/>
        </p:nvGrpSpPr>
        <p:grpSpPr>
          <a:xfrm>
            <a:off x="2765073" y="449057"/>
            <a:ext cx="232200" cy="296640"/>
            <a:chOff x="2765073" y="449057"/>
            <a:chExt cx="23220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E2B2EE5-138B-47C5-8449-10786A1CE96B}"/>
                    </a:ext>
                  </a:extLst>
                </p14:cNvPr>
                <p14:cNvContentPartPr/>
                <p14:nvPr/>
              </p14:nvContentPartPr>
              <p14:xfrm>
                <a:off x="2829873" y="492617"/>
                <a:ext cx="43560" cy="2088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E2B2EE5-138B-47C5-8449-10786A1CE96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820873" y="483617"/>
                  <a:ext cx="612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801C33B-0B2C-4D5F-AC84-9B6D7742B9E6}"/>
                    </a:ext>
                  </a:extLst>
                </p14:cNvPr>
                <p14:cNvContentPartPr/>
                <p14:nvPr/>
              </p14:nvContentPartPr>
              <p14:xfrm>
                <a:off x="2765073" y="449057"/>
                <a:ext cx="232200" cy="29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801C33B-0B2C-4D5F-AC84-9B6D7742B9E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756073" y="440057"/>
                  <a:ext cx="24984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1A99560D-2E61-4B7F-85EA-F532C223BD61}"/>
              </a:ext>
            </a:extLst>
          </p:cNvPr>
          <p:cNvGrpSpPr/>
          <p:nvPr/>
        </p:nvGrpSpPr>
        <p:grpSpPr>
          <a:xfrm>
            <a:off x="4567953" y="615377"/>
            <a:ext cx="202680" cy="240840"/>
            <a:chOff x="4567953" y="615377"/>
            <a:chExt cx="20268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4A9650D-011C-4366-8CB5-5EBCC032784E}"/>
                    </a:ext>
                  </a:extLst>
                </p14:cNvPr>
                <p14:cNvContentPartPr/>
                <p14:nvPr/>
              </p14:nvContentPartPr>
              <p14:xfrm>
                <a:off x="4567953" y="634457"/>
                <a:ext cx="202680" cy="2048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4A9650D-011C-4366-8CB5-5EBCC032784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558953" y="625441"/>
                  <a:ext cx="220320" cy="2225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876D245-49C0-4B06-9BB7-5A500B6486A2}"/>
                    </a:ext>
                  </a:extLst>
                </p14:cNvPr>
                <p14:cNvContentPartPr/>
                <p14:nvPr/>
              </p14:nvContentPartPr>
              <p14:xfrm>
                <a:off x="4571553" y="615377"/>
                <a:ext cx="195480" cy="2408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876D245-49C0-4B06-9BB7-5A500B6486A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562570" y="606377"/>
                  <a:ext cx="213088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2AB40F85-8693-4BB6-B529-6EF34FC241B9}"/>
              </a:ext>
            </a:extLst>
          </p:cNvPr>
          <p:cNvGrpSpPr/>
          <p:nvPr/>
        </p:nvGrpSpPr>
        <p:grpSpPr>
          <a:xfrm>
            <a:off x="6196953" y="647057"/>
            <a:ext cx="172440" cy="246600"/>
            <a:chOff x="6196953" y="647057"/>
            <a:chExt cx="17244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B6349C7-1D64-4B18-8F6D-180C257736B8}"/>
                    </a:ext>
                  </a:extLst>
                </p14:cNvPr>
                <p14:cNvContentPartPr/>
                <p14:nvPr/>
              </p14:nvContentPartPr>
              <p14:xfrm>
                <a:off x="6215673" y="648137"/>
                <a:ext cx="61200" cy="2012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B6349C7-1D64-4B18-8F6D-180C257736B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206673" y="639137"/>
                  <a:ext cx="788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4AA2B55-FBCD-47F3-BE1A-6883C8C52C03}"/>
                    </a:ext>
                  </a:extLst>
                </p14:cNvPr>
                <p14:cNvContentPartPr/>
                <p14:nvPr/>
              </p14:nvContentPartPr>
              <p14:xfrm>
                <a:off x="6196953" y="647057"/>
                <a:ext cx="172440" cy="2466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4AA2B55-FBCD-47F3-BE1A-6883C8C52C0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187972" y="638057"/>
                  <a:ext cx="190043" cy="26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EB5D3E2-8027-42AA-90D4-C57683EE140D}"/>
              </a:ext>
            </a:extLst>
          </p:cNvPr>
          <p:cNvGrpSpPr/>
          <p:nvPr/>
        </p:nvGrpSpPr>
        <p:grpSpPr>
          <a:xfrm>
            <a:off x="1455033" y="1332497"/>
            <a:ext cx="271800" cy="247680"/>
            <a:chOff x="1455033" y="1332497"/>
            <a:chExt cx="271800" cy="24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ED53F8B-020F-4B31-B4E5-0A2CFC014805}"/>
                    </a:ext>
                  </a:extLst>
                </p14:cNvPr>
                <p14:cNvContentPartPr/>
                <p14:nvPr/>
              </p14:nvContentPartPr>
              <p14:xfrm>
                <a:off x="1455033" y="1332497"/>
                <a:ext cx="24120" cy="239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ED53F8B-020F-4B31-B4E5-0A2CFC01480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446033" y="1323857"/>
                  <a:ext cx="417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251F107-6BB9-44F6-9C23-1A04EA95A1FB}"/>
                    </a:ext>
                  </a:extLst>
                </p14:cNvPr>
                <p14:cNvContentPartPr/>
                <p14:nvPr/>
              </p14:nvContentPartPr>
              <p14:xfrm>
                <a:off x="1455753" y="1345097"/>
                <a:ext cx="83160" cy="2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251F107-6BB9-44F6-9C23-1A04EA95A1F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447113" y="1336097"/>
                  <a:ext cx="100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4F43709-AE18-4FA2-871F-0021D4A45C0E}"/>
                    </a:ext>
                  </a:extLst>
                </p14:cNvPr>
                <p14:cNvContentPartPr/>
                <p14:nvPr/>
              </p14:nvContentPartPr>
              <p14:xfrm>
                <a:off x="1484193" y="1438337"/>
                <a:ext cx="134640" cy="27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4F43709-AE18-4FA2-871F-0021D4A45C0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475553" y="1429337"/>
                  <a:ext cx="1522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D9157D8-D5F5-4A70-8577-A94950D15720}"/>
                    </a:ext>
                  </a:extLst>
                </p14:cNvPr>
                <p14:cNvContentPartPr/>
                <p14:nvPr/>
              </p14:nvContentPartPr>
              <p14:xfrm>
                <a:off x="1478793" y="1545617"/>
                <a:ext cx="155520" cy="34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D9157D8-D5F5-4A70-8577-A94950D1572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469793" y="1536617"/>
                  <a:ext cx="173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0ECF88B-2A74-498E-9EAE-222674814A01}"/>
                    </a:ext>
                  </a:extLst>
                </p14:cNvPr>
                <p14:cNvContentPartPr/>
                <p14:nvPr/>
              </p14:nvContentPartPr>
              <p14:xfrm>
                <a:off x="1503273" y="1346177"/>
                <a:ext cx="77760" cy="17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0ECF88B-2A74-498E-9EAE-222674814A0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494273" y="1337537"/>
                  <a:ext cx="95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ED048E8-59BC-48E6-BCDB-E91E91295678}"/>
                    </a:ext>
                  </a:extLst>
                </p14:cNvPr>
                <p14:cNvContentPartPr/>
                <p14:nvPr/>
              </p14:nvContentPartPr>
              <p14:xfrm>
                <a:off x="1697313" y="1348337"/>
                <a:ext cx="29520" cy="76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ED048E8-59BC-48E6-BCDB-E91E9129567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688313" y="1339337"/>
                  <a:ext cx="4716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FE22503-0D39-4128-AC68-C439D42B0FC3}"/>
              </a:ext>
            </a:extLst>
          </p:cNvPr>
          <p:cNvGrpSpPr/>
          <p:nvPr/>
        </p:nvGrpSpPr>
        <p:grpSpPr>
          <a:xfrm>
            <a:off x="5176353" y="1301897"/>
            <a:ext cx="194040" cy="245880"/>
            <a:chOff x="5176353" y="1301897"/>
            <a:chExt cx="19404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CCEA9BA-7996-4141-8D43-4302A7E30B4E}"/>
                    </a:ext>
                  </a:extLst>
                </p14:cNvPr>
                <p14:cNvContentPartPr/>
                <p14:nvPr/>
              </p14:nvContentPartPr>
              <p14:xfrm>
                <a:off x="5199393" y="1322417"/>
                <a:ext cx="18000" cy="186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CCEA9BA-7996-4141-8D43-4302A7E30B4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190393" y="1313777"/>
                  <a:ext cx="356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AD57D5B-2403-4AFD-958A-FDE06D87CABD}"/>
                    </a:ext>
                  </a:extLst>
                </p14:cNvPr>
                <p14:cNvContentPartPr/>
                <p14:nvPr/>
              </p14:nvContentPartPr>
              <p14:xfrm>
                <a:off x="5176353" y="1301897"/>
                <a:ext cx="194040" cy="41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AD57D5B-2403-4AFD-958A-FDE06D87CAB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167713" y="1293257"/>
                  <a:ext cx="211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FC4E840-8934-408A-AA8C-F38919655087}"/>
                    </a:ext>
                  </a:extLst>
                </p14:cNvPr>
                <p14:cNvContentPartPr/>
                <p14:nvPr/>
              </p14:nvContentPartPr>
              <p14:xfrm>
                <a:off x="5211273" y="1402337"/>
                <a:ext cx="149760" cy="19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FC4E840-8934-408A-AA8C-F3891965508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202273" y="1393697"/>
                  <a:ext cx="167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70AC827-BA42-469E-8F85-9B0292B14881}"/>
                    </a:ext>
                  </a:extLst>
                </p14:cNvPr>
                <p14:cNvContentPartPr/>
                <p14:nvPr/>
              </p14:nvContentPartPr>
              <p14:xfrm>
                <a:off x="5186793" y="1526897"/>
                <a:ext cx="174240" cy="20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70AC827-BA42-469E-8F85-9B0292B1488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177793" y="1517897"/>
                  <a:ext cx="19188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F88106A-F261-490A-B4DC-A9C018204740}"/>
              </a:ext>
            </a:extLst>
          </p:cNvPr>
          <p:cNvGrpSpPr/>
          <p:nvPr/>
        </p:nvGrpSpPr>
        <p:grpSpPr>
          <a:xfrm>
            <a:off x="6344553" y="1875737"/>
            <a:ext cx="274680" cy="267840"/>
            <a:chOff x="6344553" y="1875737"/>
            <a:chExt cx="27468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ADCF425-56A5-4189-9AC1-0D87A5A0B677}"/>
                    </a:ext>
                  </a:extLst>
                </p14:cNvPr>
                <p14:cNvContentPartPr/>
                <p14:nvPr/>
              </p14:nvContentPartPr>
              <p14:xfrm>
                <a:off x="6344553" y="1899497"/>
                <a:ext cx="53640" cy="227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ADCF425-56A5-4189-9AC1-0D87A5A0B67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335553" y="1890857"/>
                  <a:ext cx="712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936F37F-ED90-48AA-8C50-93789F4955E9}"/>
                    </a:ext>
                  </a:extLst>
                </p14:cNvPr>
                <p14:cNvContentPartPr/>
                <p14:nvPr/>
              </p14:nvContentPartPr>
              <p14:xfrm>
                <a:off x="6352113" y="1875737"/>
                <a:ext cx="189720" cy="24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936F37F-ED90-48AA-8C50-93789F4955E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343113" y="1867097"/>
                  <a:ext cx="2073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4436455-9433-4339-B0C0-19EBB1752CAA}"/>
                    </a:ext>
                  </a:extLst>
                </p14:cNvPr>
                <p14:cNvContentPartPr/>
                <p14:nvPr/>
              </p14:nvContentPartPr>
              <p14:xfrm>
                <a:off x="6387393" y="1971137"/>
                <a:ext cx="165600" cy="30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4436455-9433-4339-B0C0-19EBB1752CA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378393" y="1962497"/>
                  <a:ext cx="183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D268772-742C-4E8A-BA48-4231025CE402}"/>
                    </a:ext>
                  </a:extLst>
                </p14:cNvPr>
                <p14:cNvContentPartPr/>
                <p14:nvPr/>
              </p14:nvContentPartPr>
              <p14:xfrm>
                <a:off x="6408993" y="2040977"/>
                <a:ext cx="210240" cy="1026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D268772-742C-4E8A-BA48-4231025CE40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399993" y="2031977"/>
                  <a:ext cx="22788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60E08D9-2292-454B-835E-CA2E88FB7C37}"/>
              </a:ext>
            </a:extLst>
          </p:cNvPr>
          <p:cNvGrpSpPr/>
          <p:nvPr/>
        </p:nvGrpSpPr>
        <p:grpSpPr>
          <a:xfrm>
            <a:off x="11225433" y="2066537"/>
            <a:ext cx="127080" cy="155160"/>
            <a:chOff x="11225433" y="2066537"/>
            <a:chExt cx="127080" cy="1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3AB5382-B78D-42FC-B604-55E7537CCFAA}"/>
                    </a:ext>
                  </a:extLst>
                </p14:cNvPr>
                <p14:cNvContentPartPr/>
                <p14:nvPr/>
              </p14:nvContentPartPr>
              <p14:xfrm>
                <a:off x="11225433" y="2066537"/>
                <a:ext cx="19080" cy="150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3AB5382-B78D-42FC-B604-55E7537CCFA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216793" y="2057537"/>
                  <a:ext cx="36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2D10579-16A7-47DD-BB3D-D66904D8195A}"/>
                    </a:ext>
                  </a:extLst>
                </p14:cNvPr>
                <p14:cNvContentPartPr/>
                <p14:nvPr/>
              </p14:nvContentPartPr>
              <p14:xfrm>
                <a:off x="11231193" y="2082377"/>
                <a:ext cx="121320" cy="28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2D10579-16A7-47DD-BB3D-D66904D8195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222193" y="2073737"/>
                  <a:ext cx="1389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477BA06-D703-41DA-8A4B-74E3BDDA8B02}"/>
                    </a:ext>
                  </a:extLst>
                </p14:cNvPr>
                <p14:cNvContentPartPr/>
                <p14:nvPr/>
              </p14:nvContentPartPr>
              <p14:xfrm>
                <a:off x="11236953" y="2148257"/>
                <a:ext cx="110160" cy="15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477BA06-D703-41DA-8A4B-74E3BDDA8B0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227953" y="2139257"/>
                  <a:ext cx="127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7C45D80-FB80-4093-8C11-EA7413ACBB5F}"/>
                    </a:ext>
                  </a:extLst>
                </p14:cNvPr>
                <p14:cNvContentPartPr/>
                <p14:nvPr/>
              </p14:nvContentPartPr>
              <p14:xfrm>
                <a:off x="11227233" y="2214497"/>
                <a:ext cx="110160" cy="72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7C45D80-FB80-4093-8C11-EA7413ACBB5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218593" y="2205857"/>
                  <a:ext cx="12780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7C0F43E-501C-4145-B124-EA32C0F4BF35}"/>
              </a:ext>
            </a:extLst>
          </p:cNvPr>
          <p:cNvGrpSpPr/>
          <p:nvPr/>
        </p:nvGrpSpPr>
        <p:grpSpPr>
          <a:xfrm>
            <a:off x="11794953" y="2007857"/>
            <a:ext cx="218520" cy="210600"/>
            <a:chOff x="11794953" y="2007857"/>
            <a:chExt cx="21852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43DCF0C-FE1C-4912-9AAC-8AB7C7E2A605}"/>
                    </a:ext>
                  </a:extLst>
                </p14:cNvPr>
                <p14:cNvContentPartPr/>
                <p14:nvPr/>
              </p14:nvContentPartPr>
              <p14:xfrm>
                <a:off x="11806473" y="2029817"/>
                <a:ext cx="15480" cy="1548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43DCF0C-FE1C-4912-9AAC-8AB7C7E2A60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797473" y="2020817"/>
                  <a:ext cx="33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E9AB2E9-A71B-4347-8C11-876AAC054FB6}"/>
                    </a:ext>
                  </a:extLst>
                </p14:cNvPr>
                <p14:cNvContentPartPr/>
                <p14:nvPr/>
              </p14:nvContentPartPr>
              <p14:xfrm>
                <a:off x="11812593" y="2044217"/>
                <a:ext cx="98280" cy="9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E9AB2E9-A71B-4347-8C11-876AAC054FB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803953" y="2035577"/>
                  <a:ext cx="115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D2B5DA5-D9B2-4C58-AC95-1722106243BC}"/>
                    </a:ext>
                  </a:extLst>
                </p14:cNvPr>
                <p14:cNvContentPartPr/>
                <p14:nvPr/>
              </p14:nvContentPartPr>
              <p14:xfrm>
                <a:off x="11802513" y="2132777"/>
                <a:ext cx="106200" cy="12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D2B5DA5-D9B2-4C58-AC95-1722106243B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793873" y="2123777"/>
                  <a:ext cx="1238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52B6321-5145-44C8-9EC9-AD39D6577C04}"/>
                    </a:ext>
                  </a:extLst>
                </p14:cNvPr>
                <p14:cNvContentPartPr/>
                <p14:nvPr/>
              </p14:nvContentPartPr>
              <p14:xfrm>
                <a:off x="11794953" y="2194337"/>
                <a:ext cx="125280" cy="241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52B6321-5145-44C8-9EC9-AD39D6577C0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785953" y="2185337"/>
                  <a:ext cx="1429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02DEC25-809B-41EE-946B-B2DFAA052A19}"/>
                    </a:ext>
                  </a:extLst>
                </p14:cNvPr>
                <p14:cNvContentPartPr/>
                <p14:nvPr/>
              </p14:nvContentPartPr>
              <p14:xfrm>
                <a:off x="11976033" y="2007857"/>
                <a:ext cx="37440" cy="70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02DEC25-809B-41EE-946B-B2DFAA052A1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967393" y="1998857"/>
                  <a:ext cx="55080" cy="8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3EB9F469-BDBA-41A9-AFFB-84AEC22FA5C0}"/>
                  </a:ext>
                </a:extLst>
              </p14:cNvPr>
              <p14:cNvContentPartPr/>
              <p14:nvPr/>
            </p14:nvContentPartPr>
            <p14:xfrm>
              <a:off x="11981793" y="1700417"/>
              <a:ext cx="21600" cy="871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3EB9F469-BDBA-41A9-AFFB-84AEC22FA5C0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11973153" y="1691417"/>
                <a:ext cx="392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F242EF2B-E22C-4C4E-A791-07B5B4418562}"/>
                  </a:ext>
                </a:extLst>
              </p14:cNvPr>
              <p14:cNvContentPartPr/>
              <p14:nvPr/>
            </p14:nvContentPartPr>
            <p14:xfrm>
              <a:off x="11984313" y="2371097"/>
              <a:ext cx="24840" cy="4464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F242EF2B-E22C-4C4E-A791-07B5B4418562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11975313" y="2362457"/>
                <a:ext cx="424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5A8170BF-EE60-4B85-AA42-8C87BD3AFA6E}"/>
                  </a:ext>
                </a:extLst>
              </p14:cNvPr>
              <p14:cNvContentPartPr/>
              <p14:nvPr/>
            </p14:nvContentPartPr>
            <p14:xfrm>
              <a:off x="11967033" y="2715617"/>
              <a:ext cx="17280" cy="792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5A8170BF-EE60-4B85-AA42-8C87BD3AFA6E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11958393" y="2706977"/>
                <a:ext cx="34920" cy="9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FEE29EE-A1A0-4C68-B31F-1B9DAD416D3D}"/>
              </a:ext>
            </a:extLst>
          </p:cNvPr>
          <p:cNvGrpSpPr/>
          <p:nvPr/>
        </p:nvGrpSpPr>
        <p:grpSpPr>
          <a:xfrm>
            <a:off x="6274353" y="4055897"/>
            <a:ext cx="831600" cy="367200"/>
            <a:chOff x="6274353" y="4055897"/>
            <a:chExt cx="831600" cy="36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49E2719-94C0-418A-AA17-468080C3985B}"/>
                    </a:ext>
                  </a:extLst>
                </p14:cNvPr>
                <p14:cNvContentPartPr/>
                <p14:nvPr/>
              </p14:nvContentPartPr>
              <p14:xfrm>
                <a:off x="6274353" y="4108097"/>
                <a:ext cx="282240" cy="189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49E2719-94C0-418A-AA17-468080C3985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265713" y="4099097"/>
                  <a:ext cx="299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912F471-50C6-488F-A27A-ABCE095A1571}"/>
                    </a:ext>
                  </a:extLst>
                </p14:cNvPr>
                <p14:cNvContentPartPr/>
                <p14:nvPr/>
              </p14:nvContentPartPr>
              <p14:xfrm>
                <a:off x="6399633" y="4055897"/>
                <a:ext cx="32400" cy="3672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912F471-50C6-488F-A27A-ABCE095A157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390633" y="4047257"/>
                  <a:ext cx="5004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1E40C1D-3318-4432-AAB4-58E5B02C84C7}"/>
                    </a:ext>
                  </a:extLst>
                </p14:cNvPr>
                <p14:cNvContentPartPr/>
                <p14:nvPr/>
              </p14:nvContentPartPr>
              <p14:xfrm>
                <a:off x="6666393" y="4115657"/>
                <a:ext cx="145800" cy="2754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1E40C1D-3318-4432-AAB4-58E5B02C84C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657753" y="4107017"/>
                  <a:ext cx="1634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8E6780D-4A5E-4EB6-A166-FA425509513C}"/>
                    </a:ext>
                  </a:extLst>
                </p14:cNvPr>
                <p14:cNvContentPartPr/>
                <p14:nvPr/>
              </p14:nvContentPartPr>
              <p14:xfrm>
                <a:off x="6929193" y="4107017"/>
                <a:ext cx="27000" cy="2275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8E6780D-4A5E-4EB6-A166-FA425509513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920193" y="4098377"/>
                  <a:ext cx="44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D2962D6-85C9-47F0-9B9F-EB239E12B3FC}"/>
                    </a:ext>
                  </a:extLst>
                </p14:cNvPr>
                <p14:cNvContentPartPr/>
                <p14:nvPr/>
              </p14:nvContentPartPr>
              <p14:xfrm>
                <a:off x="6966993" y="4097657"/>
                <a:ext cx="138960" cy="532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D2962D6-85C9-47F0-9B9F-EB239E12B3F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957993" y="4088657"/>
                  <a:ext cx="1566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A8C230C-216F-4134-B600-986B2D5F0411}"/>
                    </a:ext>
                  </a:extLst>
                </p14:cNvPr>
                <p14:cNvContentPartPr/>
                <p14:nvPr/>
              </p14:nvContentPartPr>
              <p14:xfrm>
                <a:off x="6927033" y="4232297"/>
                <a:ext cx="140400" cy="223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A8C230C-216F-4134-B600-986B2D5F041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918393" y="4223297"/>
                  <a:ext cx="1580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C46E262-BE76-4958-B7BD-D4936E1FC90F}"/>
                    </a:ext>
                  </a:extLst>
                </p14:cNvPr>
                <p14:cNvContentPartPr/>
                <p14:nvPr/>
              </p14:nvContentPartPr>
              <p14:xfrm>
                <a:off x="6918753" y="4392497"/>
                <a:ext cx="175320" cy="223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C46E262-BE76-4958-B7BD-D4936E1FC90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910113" y="4383497"/>
                  <a:ext cx="19296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DF4E5E8-A875-402F-BCD1-26F837B36C5B}"/>
              </a:ext>
            </a:extLst>
          </p:cNvPr>
          <p:cNvGrpSpPr/>
          <p:nvPr/>
        </p:nvGrpSpPr>
        <p:grpSpPr>
          <a:xfrm>
            <a:off x="7513113" y="4168577"/>
            <a:ext cx="364320" cy="266400"/>
            <a:chOff x="7513113" y="4168577"/>
            <a:chExt cx="36432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3A57B8D-FBC4-45D7-8C57-0F316D0954B0}"/>
                    </a:ext>
                  </a:extLst>
                </p14:cNvPr>
                <p14:cNvContentPartPr/>
                <p14:nvPr/>
              </p14:nvContentPartPr>
              <p14:xfrm>
                <a:off x="7513113" y="4234457"/>
                <a:ext cx="292320" cy="20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3A57B8D-FBC4-45D7-8C57-0F316D0954B0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504113" y="4225457"/>
                  <a:ext cx="3099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283B765-6C08-47C0-A583-F39F7FC1CC30}"/>
                    </a:ext>
                  </a:extLst>
                </p14:cNvPr>
                <p14:cNvContentPartPr/>
                <p14:nvPr/>
              </p14:nvContentPartPr>
              <p14:xfrm>
                <a:off x="7544073" y="4293497"/>
                <a:ext cx="225360" cy="234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283B765-6C08-47C0-A583-F39F7FC1CC3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535073" y="4284857"/>
                  <a:ext cx="243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15E6978-434C-4D5E-9CA5-B13CCC3A1977}"/>
                    </a:ext>
                  </a:extLst>
                </p14:cNvPr>
                <p14:cNvContentPartPr/>
                <p14:nvPr/>
              </p14:nvContentPartPr>
              <p14:xfrm>
                <a:off x="7695273" y="4168577"/>
                <a:ext cx="182160" cy="2664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15E6978-434C-4D5E-9CA5-B13CCC3A197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686633" y="4159937"/>
                  <a:ext cx="199800" cy="28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A65A6A3F-1D29-4019-9463-0EBBBFE6A8B3}"/>
                  </a:ext>
                </a:extLst>
              </p14:cNvPr>
              <p14:cNvContentPartPr/>
              <p14:nvPr/>
            </p14:nvContentPartPr>
            <p14:xfrm>
              <a:off x="8156793" y="4070297"/>
              <a:ext cx="11880" cy="842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A65A6A3F-1D29-4019-9463-0EBBBFE6A8B3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8148153" y="4061297"/>
                <a:ext cx="29520" cy="10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9" name="Group 258">
            <a:extLst>
              <a:ext uri="{FF2B5EF4-FFF2-40B4-BE49-F238E27FC236}">
                <a16:creationId xmlns:a16="http://schemas.microsoft.com/office/drawing/2014/main" id="{69BC53A9-8165-49FC-8439-C7D65255557A}"/>
              </a:ext>
            </a:extLst>
          </p:cNvPr>
          <p:cNvGrpSpPr/>
          <p:nvPr/>
        </p:nvGrpSpPr>
        <p:grpSpPr>
          <a:xfrm>
            <a:off x="6266793" y="4656377"/>
            <a:ext cx="910440" cy="329760"/>
            <a:chOff x="6266793" y="4656377"/>
            <a:chExt cx="910440" cy="32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6E8F4BC-EFD0-41CE-BE7E-06B9165687EB}"/>
                    </a:ext>
                  </a:extLst>
                </p14:cNvPr>
                <p14:cNvContentPartPr/>
                <p14:nvPr/>
              </p14:nvContentPartPr>
              <p14:xfrm>
                <a:off x="6266793" y="4729457"/>
                <a:ext cx="178200" cy="1875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6E8F4BC-EFD0-41CE-BE7E-06B9165687E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258153" y="4720817"/>
                  <a:ext cx="1958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55BA53C-F9BE-46C6-9ED3-CB959640D932}"/>
                    </a:ext>
                  </a:extLst>
                </p14:cNvPr>
                <p14:cNvContentPartPr/>
                <p14:nvPr/>
              </p14:nvContentPartPr>
              <p14:xfrm>
                <a:off x="6378393" y="4666097"/>
                <a:ext cx="36000" cy="3200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55BA53C-F9BE-46C6-9ED3-CB959640D93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369753" y="4657457"/>
                  <a:ext cx="536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638F03A-49BE-4479-8BC3-DBEF58C42A98}"/>
                    </a:ext>
                  </a:extLst>
                </p14:cNvPr>
                <p14:cNvContentPartPr/>
                <p14:nvPr/>
              </p14:nvContentPartPr>
              <p14:xfrm>
                <a:off x="6613113" y="4656377"/>
                <a:ext cx="168480" cy="1994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638F03A-49BE-4479-8BC3-DBEF58C42A9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604473" y="4647377"/>
                  <a:ext cx="186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DD2F481-487E-4AEA-8FA8-45B28123058D}"/>
                    </a:ext>
                  </a:extLst>
                </p14:cNvPr>
                <p14:cNvContentPartPr/>
                <p14:nvPr/>
              </p14:nvContentPartPr>
              <p14:xfrm>
                <a:off x="6692673" y="4743497"/>
                <a:ext cx="39960" cy="2311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DD2F481-487E-4AEA-8FA8-45B28123058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683673" y="4734857"/>
                  <a:ext cx="576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4864085-90DF-4745-A058-998DF1BC2070}"/>
                    </a:ext>
                  </a:extLst>
                </p14:cNvPr>
                <p14:cNvContentPartPr/>
                <p14:nvPr/>
              </p14:nvContentPartPr>
              <p14:xfrm>
                <a:off x="6902913" y="4675457"/>
                <a:ext cx="136440" cy="2772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4864085-90DF-4745-A058-998DF1BC207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894273" y="4666457"/>
                  <a:ext cx="1540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183CB94-21BA-4B25-9DB8-FF8C7C4D19CE}"/>
                    </a:ext>
                  </a:extLst>
                </p14:cNvPr>
                <p14:cNvContentPartPr/>
                <p14:nvPr/>
              </p14:nvContentPartPr>
              <p14:xfrm>
                <a:off x="6953673" y="4693817"/>
                <a:ext cx="223560" cy="39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183CB94-21BA-4B25-9DB8-FF8C7C4D19C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944673" y="4684817"/>
                  <a:ext cx="24120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1A36090A-A380-495B-9D5E-A0ECD5D46870}"/>
              </a:ext>
            </a:extLst>
          </p:cNvPr>
          <p:cNvGrpSpPr/>
          <p:nvPr/>
        </p:nvGrpSpPr>
        <p:grpSpPr>
          <a:xfrm>
            <a:off x="7473513" y="4683377"/>
            <a:ext cx="434880" cy="267840"/>
            <a:chOff x="7473513" y="4683377"/>
            <a:chExt cx="43488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3458E55-BBE4-495A-96F6-7B0C8EEB0162}"/>
                    </a:ext>
                  </a:extLst>
                </p14:cNvPr>
                <p14:cNvContentPartPr/>
                <p14:nvPr/>
              </p14:nvContentPartPr>
              <p14:xfrm>
                <a:off x="7510593" y="4765097"/>
                <a:ext cx="247680" cy="277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3458E55-BBE4-495A-96F6-7B0C8EEB016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501593" y="4756457"/>
                  <a:ext cx="265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89DAFD9-E0A8-464A-8C22-7C7565D216FF}"/>
                    </a:ext>
                  </a:extLst>
                </p14:cNvPr>
                <p14:cNvContentPartPr/>
                <p14:nvPr/>
              </p14:nvContentPartPr>
              <p14:xfrm>
                <a:off x="7473513" y="4855457"/>
                <a:ext cx="218160" cy="270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89DAFD9-E0A8-464A-8C22-7C7565D216F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464873" y="4846817"/>
                  <a:ext cx="2358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4810803-B128-42B3-B846-A43317198DE6}"/>
                    </a:ext>
                  </a:extLst>
                </p14:cNvPr>
                <p14:cNvContentPartPr/>
                <p14:nvPr/>
              </p14:nvContentPartPr>
              <p14:xfrm>
                <a:off x="7724073" y="4683377"/>
                <a:ext cx="184320" cy="2678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4810803-B128-42B3-B846-A43317198DE6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715073" y="4674737"/>
                  <a:ext cx="201960" cy="28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40F0431E-41E3-4021-AE02-9FB5353E7D0C}"/>
              </a:ext>
            </a:extLst>
          </p:cNvPr>
          <p:cNvGrpSpPr/>
          <p:nvPr/>
        </p:nvGrpSpPr>
        <p:grpSpPr>
          <a:xfrm>
            <a:off x="8102073" y="4686977"/>
            <a:ext cx="477000" cy="385200"/>
            <a:chOff x="8102073" y="4686977"/>
            <a:chExt cx="477000" cy="38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E5D866A-399A-4D9A-8FEA-EA046B2FFCBE}"/>
                    </a:ext>
                  </a:extLst>
                </p14:cNvPr>
                <p14:cNvContentPartPr/>
                <p14:nvPr/>
              </p14:nvContentPartPr>
              <p14:xfrm>
                <a:off x="8102073" y="4686977"/>
                <a:ext cx="26280" cy="896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E5D866A-399A-4D9A-8FEA-EA046B2FFCB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093073" y="4677977"/>
                  <a:ext cx="43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452EECE-FFDC-4A22-B20E-3B1C07D46542}"/>
                    </a:ext>
                  </a:extLst>
                </p14:cNvPr>
                <p14:cNvContentPartPr/>
                <p14:nvPr/>
              </p14:nvContentPartPr>
              <p14:xfrm>
                <a:off x="8220873" y="4801097"/>
                <a:ext cx="59400" cy="2710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452EECE-FFDC-4A22-B20E-3B1C07D4654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212233" y="4792097"/>
                  <a:ext cx="770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621D11F-3F51-4815-9E13-16DF516E2C71}"/>
                    </a:ext>
                  </a:extLst>
                </p14:cNvPr>
                <p14:cNvContentPartPr/>
                <p14:nvPr/>
              </p14:nvContentPartPr>
              <p14:xfrm>
                <a:off x="8240673" y="4770497"/>
                <a:ext cx="183240" cy="378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621D11F-3F51-4815-9E13-16DF516E2C7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232033" y="4761497"/>
                  <a:ext cx="200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70CD2C8-EA1F-4E27-AABD-1FF2953F89C7}"/>
                    </a:ext>
                  </a:extLst>
                </p14:cNvPr>
                <p14:cNvContentPartPr/>
                <p14:nvPr/>
              </p14:nvContentPartPr>
              <p14:xfrm>
                <a:off x="8230593" y="4870937"/>
                <a:ext cx="176400" cy="378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70CD2C8-EA1F-4E27-AABD-1FF2953F89C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221953" y="4861937"/>
                  <a:ext cx="194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10B8368-18A2-46ED-AB7F-F7D4FC3A659B}"/>
                    </a:ext>
                  </a:extLst>
                </p14:cNvPr>
                <p14:cNvContentPartPr/>
                <p14:nvPr/>
              </p14:nvContentPartPr>
              <p14:xfrm>
                <a:off x="8194593" y="5034377"/>
                <a:ext cx="227520" cy="259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10B8368-18A2-46ED-AB7F-F7D4FC3A659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185953" y="5025377"/>
                  <a:ext cx="245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12A645A-DE12-45EE-BFCC-A3CB7483BACB}"/>
                    </a:ext>
                  </a:extLst>
                </p14:cNvPr>
                <p14:cNvContentPartPr/>
                <p14:nvPr/>
              </p14:nvContentPartPr>
              <p14:xfrm>
                <a:off x="8565393" y="4690217"/>
                <a:ext cx="13680" cy="1177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12A645A-DE12-45EE-BFCC-A3CB7483BACB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556753" y="4681577"/>
                  <a:ext cx="31320" cy="135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53570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C1781-44E2-45C2-9EEC-159283024723}"/>
              </a:ext>
            </a:extLst>
          </p:cNvPr>
          <p:cNvSpPr txBox="1"/>
          <p:nvPr/>
        </p:nvSpPr>
        <p:spPr>
          <a:xfrm>
            <a:off x="4936164" y="19291"/>
            <a:ext cx="34450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/>
              <a:t>Lecture, CMPEN 472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04CFF-6A38-43CC-89F7-FE4AE915F04E}"/>
              </a:ext>
            </a:extLst>
          </p:cNvPr>
          <p:cNvSpPr txBox="1"/>
          <p:nvPr/>
        </p:nvSpPr>
        <p:spPr>
          <a:xfrm>
            <a:off x="128794" y="6492341"/>
            <a:ext cx="14619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Time 20210303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333777-8FF9-4982-B157-699F792A1D57}"/>
              </a:ext>
            </a:extLst>
          </p:cNvPr>
          <p:cNvSpPr txBox="1"/>
          <p:nvPr/>
        </p:nvSpPr>
        <p:spPr>
          <a:xfrm>
            <a:off x="2499025" y="714236"/>
            <a:ext cx="1155509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Lectures:</a:t>
            </a:r>
          </a:p>
          <a:p>
            <a:endParaRPr lang="en-US" sz="2400" dirty="0"/>
          </a:p>
          <a:p>
            <a:r>
              <a:rPr lang="en-US" sz="2400" b="1" dirty="0"/>
              <a:t>  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70CB8E-A2AF-4CF5-9D32-D47E87E2DE82}"/>
              </a:ext>
            </a:extLst>
          </p:cNvPr>
          <p:cNvGrpSpPr/>
          <p:nvPr/>
        </p:nvGrpSpPr>
        <p:grpSpPr>
          <a:xfrm>
            <a:off x="937353" y="1240697"/>
            <a:ext cx="1254960" cy="436320"/>
            <a:chOff x="937353" y="1240697"/>
            <a:chExt cx="1254960" cy="43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1551D45-2FAE-4205-A6A7-713542ACCDFB}"/>
                    </a:ext>
                  </a:extLst>
                </p14:cNvPr>
                <p14:cNvContentPartPr/>
                <p14:nvPr/>
              </p14:nvContentPartPr>
              <p14:xfrm>
                <a:off x="937353" y="1356617"/>
                <a:ext cx="239040" cy="203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1551D45-2FAE-4205-A6A7-713542ACCDF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8353" y="1347617"/>
                  <a:ext cx="256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D18DDE0-8F9C-4D37-8E8A-DF3B47668AA9}"/>
                    </a:ext>
                  </a:extLst>
                </p14:cNvPr>
                <p14:cNvContentPartPr/>
                <p14:nvPr/>
              </p14:nvContentPartPr>
              <p14:xfrm>
                <a:off x="1034913" y="1291817"/>
                <a:ext cx="39240" cy="380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D18DDE0-8F9C-4D37-8E8A-DF3B47668AA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5913" y="1282817"/>
                  <a:ext cx="5688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EB3A65C-AF27-4FB5-BEA2-A81A04D2F6DA}"/>
                    </a:ext>
                  </a:extLst>
                </p14:cNvPr>
                <p14:cNvContentPartPr/>
                <p14:nvPr/>
              </p14:nvContentPartPr>
              <p14:xfrm>
                <a:off x="1288713" y="1295777"/>
                <a:ext cx="239400" cy="243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EB3A65C-AF27-4FB5-BEA2-A81A04D2F6D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0073" y="1286777"/>
                  <a:ext cx="2570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E21C472-8D47-4385-ADAF-328EBDA94EC3}"/>
                    </a:ext>
                  </a:extLst>
                </p14:cNvPr>
                <p14:cNvContentPartPr/>
                <p14:nvPr/>
              </p14:nvContentPartPr>
              <p14:xfrm>
                <a:off x="1444593" y="1400897"/>
                <a:ext cx="38160" cy="201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E21C472-8D47-4385-ADAF-328EBDA94EC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35593" y="1391897"/>
                  <a:ext cx="558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C4D2448-19F7-47C6-9FE9-1AB510DB8D94}"/>
                    </a:ext>
                  </a:extLst>
                </p14:cNvPr>
                <p14:cNvContentPartPr/>
                <p14:nvPr/>
              </p14:nvContentPartPr>
              <p14:xfrm>
                <a:off x="1544673" y="1333937"/>
                <a:ext cx="148680" cy="257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C4D2448-19F7-47C6-9FE9-1AB510DB8D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36033" y="1324937"/>
                  <a:ext cx="1663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11D5E4A-2B42-427F-A408-F2AB5ACD2C94}"/>
                    </a:ext>
                  </a:extLst>
                </p14:cNvPr>
                <p14:cNvContentPartPr/>
                <p14:nvPr/>
              </p14:nvContentPartPr>
              <p14:xfrm>
                <a:off x="1524873" y="1303697"/>
                <a:ext cx="249120" cy="92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11D5E4A-2B42-427F-A408-F2AB5ACD2C9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16233" y="1294697"/>
                  <a:ext cx="266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2642DF3-2A39-4F76-8A7D-13B6C05815F9}"/>
                    </a:ext>
                  </a:extLst>
                </p14:cNvPr>
                <p14:cNvContentPartPr/>
                <p14:nvPr/>
              </p14:nvContentPartPr>
              <p14:xfrm>
                <a:off x="1767873" y="1240697"/>
                <a:ext cx="204840" cy="360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2642DF3-2A39-4F76-8A7D-13B6C05815F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59233" y="1231697"/>
                  <a:ext cx="2224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E9B7982-592D-4834-AFE7-90FBF3581894}"/>
                    </a:ext>
                  </a:extLst>
                </p14:cNvPr>
                <p14:cNvContentPartPr/>
                <p14:nvPr/>
              </p14:nvContentPartPr>
              <p14:xfrm>
                <a:off x="1993953" y="1385417"/>
                <a:ext cx="198360" cy="291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E9B7982-592D-4834-AFE7-90FBF358189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84953" y="1376777"/>
                  <a:ext cx="21600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0F7A03-1133-4DD9-8AAD-88228788C0E0}"/>
              </a:ext>
            </a:extLst>
          </p:cNvPr>
          <p:cNvGrpSpPr/>
          <p:nvPr/>
        </p:nvGrpSpPr>
        <p:grpSpPr>
          <a:xfrm>
            <a:off x="5179593" y="1065377"/>
            <a:ext cx="4336200" cy="1888560"/>
            <a:chOff x="5179593" y="1065377"/>
            <a:chExt cx="4336200" cy="188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A3FDE50-C0EF-4414-8151-789B908F4361}"/>
                    </a:ext>
                  </a:extLst>
                </p14:cNvPr>
                <p14:cNvContentPartPr/>
                <p14:nvPr/>
              </p14:nvContentPartPr>
              <p14:xfrm>
                <a:off x="5686473" y="1187777"/>
                <a:ext cx="81360" cy="924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A3FDE50-C0EF-4414-8151-789B908F436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77473" y="1179137"/>
                  <a:ext cx="99000" cy="9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B8301CE-20EF-43E4-B355-FD11CBC80631}"/>
                    </a:ext>
                  </a:extLst>
                </p14:cNvPr>
                <p14:cNvContentPartPr/>
                <p14:nvPr/>
              </p14:nvContentPartPr>
              <p14:xfrm>
                <a:off x="5179593" y="1065377"/>
                <a:ext cx="2018520" cy="1490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B8301CE-20EF-43E4-B355-FD11CBC806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70593" y="1056377"/>
                  <a:ext cx="2036160" cy="15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1C2D1DF-EA22-4A84-8E77-9ED33826704A}"/>
                    </a:ext>
                  </a:extLst>
                </p14:cNvPr>
                <p14:cNvContentPartPr/>
                <p14:nvPr/>
              </p14:nvContentPartPr>
              <p14:xfrm>
                <a:off x="6558393" y="2119097"/>
                <a:ext cx="518760" cy="456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1C2D1DF-EA22-4A84-8E77-9ED3382670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49393" y="2110457"/>
                  <a:ext cx="53640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C6F1F3-10D9-4C48-B202-E815E9F2DE5B}"/>
                    </a:ext>
                  </a:extLst>
                </p14:cNvPr>
                <p14:cNvContentPartPr/>
                <p14:nvPr/>
              </p14:nvContentPartPr>
              <p14:xfrm>
                <a:off x="6486393" y="2100737"/>
                <a:ext cx="564120" cy="573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C6F1F3-10D9-4C48-B202-E815E9F2DE5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77393" y="2091737"/>
                  <a:ext cx="58176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5A4430E-93FD-4F97-A067-D3D917B52DA9}"/>
                    </a:ext>
                  </a:extLst>
                </p14:cNvPr>
                <p14:cNvContentPartPr/>
                <p14:nvPr/>
              </p14:nvContentPartPr>
              <p14:xfrm>
                <a:off x="5293713" y="2586017"/>
                <a:ext cx="1278720" cy="52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5A4430E-93FD-4F97-A067-D3D917B52DA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85073" y="2577377"/>
                  <a:ext cx="12963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D0111FA-90FE-422C-A877-0970896D94A7}"/>
                    </a:ext>
                  </a:extLst>
                </p14:cNvPr>
                <p14:cNvContentPartPr/>
                <p14:nvPr/>
              </p14:nvContentPartPr>
              <p14:xfrm>
                <a:off x="6862233" y="2313497"/>
                <a:ext cx="1748880" cy="296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D0111FA-90FE-422C-A877-0970896D94A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53233" y="2304857"/>
                  <a:ext cx="17665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7C83E5A-6A7D-404F-A9F5-0230567E9F7C}"/>
                    </a:ext>
                  </a:extLst>
                </p14:cNvPr>
                <p14:cNvContentPartPr/>
                <p14:nvPr/>
              </p14:nvContentPartPr>
              <p14:xfrm>
                <a:off x="8446593" y="2178137"/>
                <a:ext cx="234720" cy="504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7C83E5A-6A7D-404F-A9F5-0230567E9F7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437953" y="2169497"/>
                  <a:ext cx="25236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1BB780-3896-4BAB-B3D7-BB983693928D}"/>
                    </a:ext>
                  </a:extLst>
                </p14:cNvPr>
                <p14:cNvContentPartPr/>
                <p14:nvPr/>
              </p14:nvContentPartPr>
              <p14:xfrm>
                <a:off x="8465313" y="2142497"/>
                <a:ext cx="1050480" cy="811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1BB780-3896-4BAB-B3D7-BB983693928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456313" y="2133497"/>
                  <a:ext cx="1068120" cy="82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5959236-1912-4126-AF0B-B023558A1662}"/>
                    </a:ext>
                  </a:extLst>
                </p14:cNvPr>
                <p14:cNvContentPartPr/>
                <p14:nvPr/>
              </p14:nvContentPartPr>
              <p14:xfrm>
                <a:off x="8628033" y="2371097"/>
                <a:ext cx="81720" cy="245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5959236-1912-4126-AF0B-B023558A166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619033" y="2362457"/>
                  <a:ext cx="993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DE64CA9-2C50-45B4-B24B-5AEC9D7B6B67}"/>
                    </a:ext>
                  </a:extLst>
                </p14:cNvPr>
                <p14:cNvContentPartPr/>
                <p14:nvPr/>
              </p14:nvContentPartPr>
              <p14:xfrm>
                <a:off x="8665833" y="2503937"/>
                <a:ext cx="127080" cy="27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DE64CA9-2C50-45B4-B24B-5AEC9D7B6B6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656833" y="2495297"/>
                  <a:ext cx="1447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46BFBFE-80FD-441F-9D3B-2ACEFF9DE65F}"/>
                    </a:ext>
                  </a:extLst>
                </p14:cNvPr>
                <p14:cNvContentPartPr/>
                <p14:nvPr/>
              </p14:nvContentPartPr>
              <p14:xfrm>
                <a:off x="8768073" y="2430497"/>
                <a:ext cx="74160" cy="212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46BFBFE-80FD-441F-9D3B-2ACEFF9DE65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759073" y="2421857"/>
                  <a:ext cx="918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74E17BE-95B5-47E7-83F8-DF62005B8ABD}"/>
                    </a:ext>
                  </a:extLst>
                </p14:cNvPr>
                <p14:cNvContentPartPr/>
                <p14:nvPr/>
              </p14:nvContentPartPr>
              <p14:xfrm>
                <a:off x="8839713" y="2460737"/>
                <a:ext cx="165600" cy="181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74E17BE-95B5-47E7-83F8-DF62005B8AB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831073" y="2451737"/>
                  <a:ext cx="1832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4B6B661-C9B3-41CA-8DDD-9E642D715CA8}"/>
                    </a:ext>
                  </a:extLst>
                </p14:cNvPr>
                <p14:cNvContentPartPr/>
                <p14:nvPr/>
              </p14:nvContentPartPr>
              <p14:xfrm>
                <a:off x="9036633" y="2472257"/>
                <a:ext cx="68400" cy="218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4B6B661-C9B3-41CA-8DDD-9E642D715CA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027633" y="2463257"/>
                  <a:ext cx="860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32CAE60-122B-486C-9F1A-CA155011F20D}"/>
                    </a:ext>
                  </a:extLst>
                </p14:cNvPr>
                <p14:cNvContentPartPr/>
                <p14:nvPr/>
              </p14:nvContentPartPr>
              <p14:xfrm>
                <a:off x="9144633" y="2507537"/>
                <a:ext cx="141840" cy="176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32CAE60-122B-486C-9F1A-CA155011F20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35993" y="2498537"/>
                  <a:ext cx="159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1BB023E-A2CC-4C88-9D5D-B44C51B4DF36}"/>
                    </a:ext>
                  </a:extLst>
                </p14:cNvPr>
                <p14:cNvContentPartPr/>
                <p14:nvPr/>
              </p14:nvContentPartPr>
              <p14:xfrm>
                <a:off x="5805273" y="1273457"/>
                <a:ext cx="20880" cy="611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1BB023E-A2CC-4C88-9D5D-B44C51B4DF3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96633" y="1264817"/>
                  <a:ext cx="38520" cy="62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9C9B464-2AB2-444F-94DF-8A241FA6AB7F}"/>
                    </a:ext>
                  </a:extLst>
                </p14:cNvPr>
                <p14:cNvContentPartPr/>
                <p14:nvPr/>
              </p14:nvContentPartPr>
              <p14:xfrm>
                <a:off x="5826873" y="1274177"/>
                <a:ext cx="934200" cy="624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9C9B464-2AB2-444F-94DF-8A241FA6AB7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17873" y="1265537"/>
                  <a:ext cx="951840" cy="6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350EF44-50A4-4E9C-A256-455D7F3F83C2}"/>
                    </a:ext>
                  </a:extLst>
                </p14:cNvPr>
                <p14:cNvContentPartPr/>
                <p14:nvPr/>
              </p14:nvContentPartPr>
              <p14:xfrm>
                <a:off x="5941353" y="1407017"/>
                <a:ext cx="11880" cy="135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350EF44-50A4-4E9C-A256-455D7F3F83C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32713" y="1398017"/>
                  <a:ext cx="29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F589549-38FB-409F-8D05-976E93E73B70}"/>
                    </a:ext>
                  </a:extLst>
                </p14:cNvPr>
                <p14:cNvContentPartPr/>
                <p14:nvPr/>
              </p14:nvContentPartPr>
              <p14:xfrm>
                <a:off x="6007593" y="1434737"/>
                <a:ext cx="98640" cy="131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F589549-38FB-409F-8D05-976E93E73B7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98953" y="1426097"/>
                  <a:ext cx="116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711824B-2A2D-435D-AB7E-99EAF8E6CEFA}"/>
                    </a:ext>
                  </a:extLst>
                </p14:cNvPr>
                <p14:cNvContentPartPr/>
                <p14:nvPr/>
              </p14:nvContentPartPr>
              <p14:xfrm>
                <a:off x="6138273" y="1421057"/>
                <a:ext cx="129240" cy="131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711824B-2A2D-435D-AB7E-99EAF8E6CEF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29273" y="1412417"/>
                  <a:ext cx="1468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CE40E89-0C35-4005-85AC-0C8F2F77E96E}"/>
                    </a:ext>
                  </a:extLst>
                </p14:cNvPr>
                <p14:cNvContentPartPr/>
                <p14:nvPr/>
              </p14:nvContentPartPr>
              <p14:xfrm>
                <a:off x="6323673" y="1363457"/>
                <a:ext cx="117720" cy="196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CE40E89-0C35-4005-85AC-0C8F2F77E96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15033" y="1354457"/>
                  <a:ext cx="135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C616F53-ED4D-467D-B0F0-4D8E592D39E9}"/>
                    </a:ext>
                  </a:extLst>
                </p14:cNvPr>
                <p14:cNvContentPartPr/>
                <p14:nvPr/>
              </p14:nvContentPartPr>
              <p14:xfrm>
                <a:off x="6406833" y="1450937"/>
                <a:ext cx="131040" cy="137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C616F53-ED4D-467D-B0F0-4D8E592D39E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98193" y="1442297"/>
                  <a:ext cx="14868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5F0F58F-CA64-4663-B6B6-6E84AF95BA12}"/>
              </a:ext>
            </a:extLst>
          </p:cNvPr>
          <p:cNvGrpSpPr/>
          <p:nvPr/>
        </p:nvGrpSpPr>
        <p:grpSpPr>
          <a:xfrm>
            <a:off x="2314713" y="1296857"/>
            <a:ext cx="1419480" cy="425880"/>
            <a:chOff x="2314713" y="1296857"/>
            <a:chExt cx="1419480" cy="42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DC5C8DF-C3FB-4321-8048-0D4097D70F29}"/>
                    </a:ext>
                  </a:extLst>
                </p14:cNvPr>
                <p14:cNvContentPartPr/>
                <p14:nvPr/>
              </p14:nvContentPartPr>
              <p14:xfrm>
                <a:off x="2348913" y="1431497"/>
                <a:ext cx="163080" cy="36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DC5C8DF-C3FB-4321-8048-0D4097D70F2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39913" y="1422497"/>
                  <a:ext cx="180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694F852-6CF3-44E7-9F6E-72A5D9F7E120}"/>
                    </a:ext>
                  </a:extLst>
                </p14:cNvPr>
                <p14:cNvContentPartPr/>
                <p14:nvPr/>
              </p14:nvContentPartPr>
              <p14:xfrm>
                <a:off x="2314713" y="1524737"/>
                <a:ext cx="269280" cy="36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694F852-6CF3-44E7-9F6E-72A5D9F7E12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05713" y="1516097"/>
                  <a:ext cx="2869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AB3A5C4-D63F-4870-A14C-934F9374CF26}"/>
                    </a:ext>
                  </a:extLst>
                </p14:cNvPr>
                <p14:cNvContentPartPr/>
                <p14:nvPr/>
              </p14:nvContentPartPr>
              <p14:xfrm>
                <a:off x="2700633" y="1395497"/>
                <a:ext cx="43920" cy="196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AB3A5C4-D63F-4870-A14C-934F9374CF2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91993" y="1386857"/>
                  <a:ext cx="615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B8ABA7-5FEF-41D0-873D-05FA9E414358}"/>
                    </a:ext>
                  </a:extLst>
                </p14:cNvPr>
                <p14:cNvContentPartPr/>
                <p14:nvPr/>
              </p14:nvContentPartPr>
              <p14:xfrm>
                <a:off x="2820513" y="1414217"/>
                <a:ext cx="120960" cy="189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B8ABA7-5FEF-41D0-873D-05FA9E41435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11513" y="1405217"/>
                  <a:ext cx="138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982AE14-6C44-4005-B6E1-9CC5D5C82AD1}"/>
                    </a:ext>
                  </a:extLst>
                </p14:cNvPr>
                <p14:cNvContentPartPr/>
                <p14:nvPr/>
              </p14:nvContentPartPr>
              <p14:xfrm>
                <a:off x="2999073" y="1410977"/>
                <a:ext cx="139320" cy="189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982AE14-6C44-4005-B6E1-9CC5D5C82AD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90073" y="1401977"/>
                  <a:ext cx="1569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5A8AF56-BCA1-4102-934C-D131614C3629}"/>
                    </a:ext>
                  </a:extLst>
                </p14:cNvPr>
                <p14:cNvContentPartPr/>
                <p14:nvPr/>
              </p14:nvContentPartPr>
              <p14:xfrm>
                <a:off x="3211833" y="1296857"/>
                <a:ext cx="144000" cy="297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5A8AF56-BCA1-4102-934C-D131614C362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03193" y="1288217"/>
                  <a:ext cx="1616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06E7CC4-9FBE-4939-AF01-E37516AD961F}"/>
                    </a:ext>
                  </a:extLst>
                </p14:cNvPr>
                <p14:cNvContentPartPr/>
                <p14:nvPr/>
              </p14:nvContentPartPr>
              <p14:xfrm>
                <a:off x="3355473" y="1425017"/>
                <a:ext cx="158040" cy="203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06E7CC4-9FBE-4939-AF01-E37516AD961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46473" y="1416017"/>
                  <a:ext cx="175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3F611B0-6904-4BAD-9B0E-D2FB02B6488D}"/>
                    </a:ext>
                  </a:extLst>
                </p14:cNvPr>
                <p14:cNvContentPartPr/>
                <p14:nvPr/>
              </p14:nvContentPartPr>
              <p14:xfrm>
                <a:off x="3610713" y="1560737"/>
                <a:ext cx="123480" cy="162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3F611B0-6904-4BAD-9B0E-D2FB02B6488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02073" y="1552097"/>
                  <a:ext cx="14112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27B4982-145D-4579-8B94-5904272C679F}"/>
              </a:ext>
            </a:extLst>
          </p:cNvPr>
          <p:cNvGrpSpPr/>
          <p:nvPr/>
        </p:nvGrpSpPr>
        <p:grpSpPr>
          <a:xfrm>
            <a:off x="539193" y="1903097"/>
            <a:ext cx="3168360" cy="770040"/>
            <a:chOff x="539193" y="1903097"/>
            <a:chExt cx="3168360" cy="77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410A4B6-458E-4176-8353-121A2D2D064A}"/>
                    </a:ext>
                  </a:extLst>
                </p14:cNvPr>
                <p14:cNvContentPartPr/>
                <p14:nvPr/>
              </p14:nvContentPartPr>
              <p14:xfrm>
                <a:off x="1910073" y="1959257"/>
                <a:ext cx="98280" cy="155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410A4B6-458E-4176-8353-121A2D2D064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01073" y="1950257"/>
                  <a:ext cx="115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AEE8347-D697-42D4-B766-2AF9E4C8C81C}"/>
                    </a:ext>
                  </a:extLst>
                </p14:cNvPr>
                <p14:cNvContentPartPr/>
                <p14:nvPr/>
              </p14:nvContentPartPr>
              <p14:xfrm>
                <a:off x="2067033" y="1935497"/>
                <a:ext cx="23040" cy="186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AEE8347-D697-42D4-B766-2AF9E4C8C81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58033" y="1926497"/>
                  <a:ext cx="40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82E26BC-8AFC-426E-93AC-4AAF4328A697}"/>
                    </a:ext>
                  </a:extLst>
                </p14:cNvPr>
                <p14:cNvContentPartPr/>
                <p14:nvPr/>
              </p14:nvContentPartPr>
              <p14:xfrm>
                <a:off x="2159553" y="1938737"/>
                <a:ext cx="102960" cy="189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82E26BC-8AFC-426E-93AC-4AAF4328A69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50913" y="1930097"/>
                  <a:ext cx="120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E6D127B-716C-4DA5-BDBC-0128E49C23D5}"/>
                    </a:ext>
                  </a:extLst>
                </p14:cNvPr>
                <p14:cNvContentPartPr/>
                <p14:nvPr/>
              </p14:nvContentPartPr>
              <p14:xfrm>
                <a:off x="2335593" y="1909937"/>
                <a:ext cx="36360" cy="182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E6D127B-716C-4DA5-BDBC-0128E49C23D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26953" y="1900937"/>
                  <a:ext cx="54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66BD2D6-7A59-4333-B4F2-8B310E109E9C}"/>
                    </a:ext>
                  </a:extLst>
                </p14:cNvPr>
                <p14:cNvContentPartPr/>
                <p14:nvPr/>
              </p14:nvContentPartPr>
              <p14:xfrm>
                <a:off x="2528553" y="1930097"/>
                <a:ext cx="117720" cy="172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66BD2D6-7A59-4333-B4F2-8B310E109E9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19913" y="1921457"/>
                  <a:ext cx="1353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860E8A2-E7B9-4A27-9641-4D349A5F1D4E}"/>
                    </a:ext>
                  </a:extLst>
                </p14:cNvPr>
                <p14:cNvContentPartPr/>
                <p14:nvPr/>
              </p14:nvContentPartPr>
              <p14:xfrm>
                <a:off x="2727273" y="1903097"/>
                <a:ext cx="28800" cy="206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860E8A2-E7B9-4A27-9641-4D349A5F1D4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718273" y="1894097"/>
                  <a:ext cx="46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09D6228-6D27-4AA6-916F-9D5AC58D0789}"/>
                    </a:ext>
                  </a:extLst>
                </p14:cNvPr>
                <p14:cNvContentPartPr/>
                <p14:nvPr/>
              </p14:nvContentPartPr>
              <p14:xfrm>
                <a:off x="2817993" y="1920017"/>
                <a:ext cx="17280" cy="210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09D6228-6D27-4AA6-916F-9D5AC58D078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09353" y="1911377"/>
                  <a:ext cx="34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DC24EE8-2D1A-45C6-AA14-E9B26CF3DE96}"/>
                    </a:ext>
                  </a:extLst>
                </p14:cNvPr>
                <p14:cNvContentPartPr/>
                <p14:nvPr/>
              </p14:nvContentPartPr>
              <p14:xfrm>
                <a:off x="2953353" y="1916777"/>
                <a:ext cx="111240" cy="180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DC24EE8-2D1A-45C6-AA14-E9B26CF3DE9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44353" y="1907777"/>
                  <a:ext cx="1288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9E2464E-08F0-4C7B-89A7-309C704F3814}"/>
                    </a:ext>
                  </a:extLst>
                </p14:cNvPr>
                <p14:cNvContentPartPr/>
                <p14:nvPr/>
              </p14:nvContentPartPr>
              <p14:xfrm>
                <a:off x="3206433" y="1933697"/>
                <a:ext cx="137880" cy="187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9E2464E-08F0-4C7B-89A7-309C704F381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97433" y="1924697"/>
                  <a:ext cx="155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17FD2A5-218F-41C7-8D7B-6D8C911CC48B}"/>
                    </a:ext>
                  </a:extLst>
                </p14:cNvPr>
                <p14:cNvContentPartPr/>
                <p14:nvPr/>
              </p14:nvContentPartPr>
              <p14:xfrm>
                <a:off x="3447993" y="1913177"/>
                <a:ext cx="21240" cy="199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17FD2A5-218F-41C7-8D7B-6D8C911CC48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39353" y="1904537"/>
                  <a:ext cx="388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82B0808-3A64-4AB4-B4C1-1617FB9128C6}"/>
                    </a:ext>
                  </a:extLst>
                </p14:cNvPr>
                <p14:cNvContentPartPr/>
                <p14:nvPr/>
              </p14:nvContentPartPr>
              <p14:xfrm>
                <a:off x="3562473" y="1919297"/>
                <a:ext cx="12600" cy="212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82B0808-3A64-4AB4-B4C1-1617FB9128C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53833" y="1910297"/>
                  <a:ext cx="302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52BD6E0-3ECA-41C3-B968-683587A03BD0}"/>
                    </a:ext>
                  </a:extLst>
                </p14:cNvPr>
                <p14:cNvContentPartPr/>
                <p14:nvPr/>
              </p14:nvContentPartPr>
              <p14:xfrm>
                <a:off x="3693513" y="1940537"/>
                <a:ext cx="14040" cy="213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52BD6E0-3ECA-41C3-B968-683587A03BD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84873" y="1931897"/>
                  <a:ext cx="316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D451148-E94F-416E-A199-CB4735E91474}"/>
                    </a:ext>
                  </a:extLst>
                </p14:cNvPr>
                <p14:cNvContentPartPr/>
                <p14:nvPr/>
              </p14:nvContentPartPr>
              <p14:xfrm>
                <a:off x="543873" y="2051057"/>
                <a:ext cx="183960" cy="21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D451148-E94F-416E-A199-CB4735E9147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5233" y="2042417"/>
                  <a:ext cx="2016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9C048D4-5B76-4C2B-99AF-81A4822C67B5}"/>
                    </a:ext>
                  </a:extLst>
                </p14:cNvPr>
                <p14:cNvContentPartPr/>
                <p14:nvPr/>
              </p14:nvContentPartPr>
              <p14:xfrm>
                <a:off x="539193" y="2146457"/>
                <a:ext cx="181080" cy="38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9C048D4-5B76-4C2B-99AF-81A4822C67B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30553" y="2137817"/>
                  <a:ext cx="1987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1F6D4C7-FB6D-4757-BE30-55F549F1EF5A}"/>
                    </a:ext>
                  </a:extLst>
                </p14:cNvPr>
                <p14:cNvContentPartPr/>
                <p14:nvPr/>
              </p14:nvContentPartPr>
              <p14:xfrm>
                <a:off x="901713" y="1910657"/>
                <a:ext cx="79920" cy="385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1F6D4C7-FB6D-4757-BE30-55F549F1EF5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92713" y="1901657"/>
                  <a:ext cx="975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5DEC54A-D2DB-4BA4-97B8-3C921DB5588F}"/>
                    </a:ext>
                  </a:extLst>
                </p14:cNvPr>
                <p14:cNvContentPartPr/>
                <p14:nvPr/>
              </p14:nvContentPartPr>
              <p14:xfrm>
                <a:off x="831513" y="1979777"/>
                <a:ext cx="75600" cy="114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5DEC54A-D2DB-4BA4-97B8-3C921DB5588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2873" y="1971137"/>
                  <a:ext cx="932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1F39D10-E054-4E6A-BA93-CCE37FDE5EF9}"/>
                    </a:ext>
                  </a:extLst>
                </p14:cNvPr>
                <p14:cNvContentPartPr/>
                <p14:nvPr/>
              </p14:nvContentPartPr>
              <p14:xfrm>
                <a:off x="988113" y="2052497"/>
                <a:ext cx="99000" cy="126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1F39D10-E054-4E6A-BA93-CCE37FDE5EF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79113" y="2043857"/>
                  <a:ext cx="116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5C39E8D-0415-45F6-8A4F-4319F05DD328}"/>
                    </a:ext>
                  </a:extLst>
                </p14:cNvPr>
                <p14:cNvContentPartPr/>
                <p14:nvPr/>
              </p14:nvContentPartPr>
              <p14:xfrm>
                <a:off x="1195473" y="1958177"/>
                <a:ext cx="134280" cy="182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5C39E8D-0415-45F6-8A4F-4319F05DD32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86473" y="1949177"/>
                  <a:ext cx="1519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393C392-1877-47A0-B088-6EB44A82B00A}"/>
                    </a:ext>
                  </a:extLst>
                </p14:cNvPr>
                <p14:cNvContentPartPr/>
                <p14:nvPr/>
              </p14:nvContentPartPr>
              <p14:xfrm>
                <a:off x="1397433" y="1933697"/>
                <a:ext cx="45720" cy="235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393C392-1877-47A0-B088-6EB44A82B00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388433" y="1924697"/>
                  <a:ext cx="633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86161D7-5B12-4DD6-A1CA-F633D07090FE}"/>
                    </a:ext>
                  </a:extLst>
                </p14:cNvPr>
                <p14:cNvContentPartPr/>
                <p14:nvPr/>
              </p14:nvContentPartPr>
              <p14:xfrm>
                <a:off x="1509033" y="1967897"/>
                <a:ext cx="81720" cy="172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86161D7-5B12-4DD6-A1CA-F633D07090F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00033" y="1958897"/>
                  <a:ext cx="993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BEA108B-3CD8-4EA0-8F01-5939C43B4E67}"/>
                    </a:ext>
                  </a:extLst>
                </p14:cNvPr>
                <p14:cNvContentPartPr/>
                <p14:nvPr/>
              </p14:nvContentPartPr>
              <p14:xfrm>
                <a:off x="1631793" y="1949177"/>
                <a:ext cx="123480" cy="178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BEA108B-3CD8-4EA0-8F01-5939C43B4E6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22793" y="1940177"/>
                  <a:ext cx="1411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50A9FBF-E61F-4603-B03A-21245996B60B}"/>
                    </a:ext>
                  </a:extLst>
                </p14:cNvPr>
                <p14:cNvContentPartPr/>
                <p14:nvPr/>
              </p14:nvContentPartPr>
              <p14:xfrm>
                <a:off x="1247673" y="2218097"/>
                <a:ext cx="446760" cy="68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50A9FBF-E61F-4603-B03A-21245996B60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239033" y="2209097"/>
                  <a:ext cx="4644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CCAAC61-DB19-4223-8DF8-39C35E3F81A2}"/>
                    </a:ext>
                  </a:extLst>
                </p14:cNvPr>
                <p14:cNvContentPartPr/>
                <p14:nvPr/>
              </p14:nvContentPartPr>
              <p14:xfrm>
                <a:off x="1410393" y="2437697"/>
                <a:ext cx="159120" cy="145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CCAAC61-DB19-4223-8DF8-39C35E3F81A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401753" y="2428697"/>
                  <a:ext cx="1767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FECADFF-2254-45EC-B1A8-D7388F86EA90}"/>
                    </a:ext>
                  </a:extLst>
                </p14:cNvPr>
                <p14:cNvContentPartPr/>
                <p14:nvPr/>
              </p14:nvContentPartPr>
              <p14:xfrm>
                <a:off x="1503273" y="2498897"/>
                <a:ext cx="21240" cy="143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FECADFF-2254-45EC-B1A8-D7388F86EA9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94273" y="2490257"/>
                  <a:ext cx="388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CCE86CC-E721-4670-B613-13649B42FFF5}"/>
                    </a:ext>
                  </a:extLst>
                </p14:cNvPr>
                <p14:cNvContentPartPr/>
                <p14:nvPr/>
              </p14:nvContentPartPr>
              <p14:xfrm>
                <a:off x="1921953" y="2209817"/>
                <a:ext cx="417240" cy="133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CCE86CC-E721-4670-B613-13649B42FFF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912953" y="2200817"/>
                  <a:ext cx="434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8FCF33D-EC04-4147-BA1F-EF87B848043B}"/>
                    </a:ext>
                  </a:extLst>
                </p14:cNvPr>
                <p14:cNvContentPartPr/>
                <p14:nvPr/>
              </p14:nvContentPartPr>
              <p14:xfrm>
                <a:off x="2110593" y="2459657"/>
                <a:ext cx="81720" cy="156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8FCF33D-EC04-4147-BA1F-EF87B848043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101593" y="2451017"/>
                  <a:ext cx="99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0A4EB93-4C11-45D8-83C6-E5C8E56CF752}"/>
                    </a:ext>
                  </a:extLst>
                </p14:cNvPr>
                <p14:cNvContentPartPr/>
                <p14:nvPr/>
              </p14:nvContentPartPr>
              <p14:xfrm>
                <a:off x="2118873" y="2429057"/>
                <a:ext cx="132120" cy="36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0A4EB93-4C11-45D8-83C6-E5C8E56CF75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110233" y="2420417"/>
                  <a:ext cx="149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0F0C49C-F314-49A1-832A-8D3078D2F329}"/>
                    </a:ext>
                  </a:extLst>
                </p14:cNvPr>
                <p14:cNvContentPartPr/>
                <p14:nvPr/>
              </p14:nvContentPartPr>
              <p14:xfrm>
                <a:off x="2615673" y="2151497"/>
                <a:ext cx="350280" cy="123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0F0C49C-F314-49A1-832A-8D3078D2F32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606673" y="2142857"/>
                  <a:ext cx="367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70C7291-BDBE-4FC7-AC2D-4E1891DC2529}"/>
                    </a:ext>
                  </a:extLst>
                </p14:cNvPr>
                <p14:cNvContentPartPr/>
                <p14:nvPr/>
              </p14:nvContentPartPr>
              <p14:xfrm>
                <a:off x="2682633" y="2440937"/>
                <a:ext cx="128160" cy="196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70C7291-BDBE-4FC7-AC2D-4E1891DC252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673993" y="2432297"/>
                  <a:ext cx="145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1977C29-7106-49A8-8926-CF9A6A2EAB0C}"/>
                    </a:ext>
                  </a:extLst>
                </p14:cNvPr>
                <p14:cNvContentPartPr/>
                <p14:nvPr/>
              </p14:nvContentPartPr>
              <p14:xfrm>
                <a:off x="3217233" y="2251937"/>
                <a:ext cx="354240" cy="108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1977C29-7106-49A8-8926-CF9A6A2EAB0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08593" y="2243297"/>
                  <a:ext cx="371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163DA85-0014-408B-BE27-A9A3636E4311}"/>
                    </a:ext>
                  </a:extLst>
                </p14:cNvPr>
                <p14:cNvContentPartPr/>
                <p14:nvPr/>
              </p14:nvContentPartPr>
              <p14:xfrm>
                <a:off x="3332433" y="2490617"/>
                <a:ext cx="130320" cy="182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163DA85-0014-408B-BE27-A9A3636E431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23433" y="2481617"/>
                  <a:ext cx="14796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318D19E-27CB-44AA-9B70-E15F91DEACC2}"/>
              </a:ext>
            </a:extLst>
          </p:cNvPr>
          <p:cNvGrpSpPr/>
          <p:nvPr/>
        </p:nvGrpSpPr>
        <p:grpSpPr>
          <a:xfrm>
            <a:off x="10080993" y="1288217"/>
            <a:ext cx="1659600" cy="4700880"/>
            <a:chOff x="10080993" y="1288217"/>
            <a:chExt cx="1659600" cy="47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9B58D31-4BE5-4489-A15A-E9D7EC3D01F7}"/>
                    </a:ext>
                  </a:extLst>
                </p14:cNvPr>
                <p14:cNvContentPartPr/>
                <p14:nvPr/>
              </p14:nvContentPartPr>
              <p14:xfrm>
                <a:off x="10325793" y="1333217"/>
                <a:ext cx="135360" cy="4654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9B58D31-4BE5-4489-A15A-E9D7EC3D01F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317153" y="1324217"/>
                  <a:ext cx="153000" cy="46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90883F8-06EF-4964-A8F3-FA1CAC1BC6DB}"/>
                    </a:ext>
                  </a:extLst>
                </p14:cNvPr>
                <p14:cNvContentPartPr/>
                <p14:nvPr/>
              </p14:nvContentPartPr>
              <p14:xfrm>
                <a:off x="11034273" y="1288217"/>
                <a:ext cx="176400" cy="4700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90883F8-06EF-4964-A8F3-FA1CAC1BC6D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025273" y="1279577"/>
                  <a:ext cx="194040" cy="47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3CD2683-9988-4377-86DF-F649B9524C02}"/>
                    </a:ext>
                  </a:extLst>
                </p14:cNvPr>
                <p14:cNvContentPartPr/>
                <p14:nvPr/>
              </p14:nvContentPartPr>
              <p14:xfrm>
                <a:off x="10421553" y="1758377"/>
                <a:ext cx="532080" cy="60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3CD2683-9988-4377-86DF-F649B9524C0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412553" y="1749377"/>
                  <a:ext cx="549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8A5DD10-8207-4C66-8045-D4F940E2EC8D}"/>
                    </a:ext>
                  </a:extLst>
                </p14:cNvPr>
                <p14:cNvContentPartPr/>
                <p14:nvPr/>
              </p14:nvContentPartPr>
              <p14:xfrm>
                <a:off x="10370433" y="2040977"/>
                <a:ext cx="609480" cy="29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8A5DD10-8207-4C66-8045-D4F940E2EC8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361433" y="2031977"/>
                  <a:ext cx="627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CD79ED4-93F8-4217-BA1F-C6BBA37EB062}"/>
                    </a:ext>
                  </a:extLst>
                </p14:cNvPr>
                <p14:cNvContentPartPr/>
                <p14:nvPr/>
              </p14:nvContentPartPr>
              <p14:xfrm>
                <a:off x="10480233" y="2429417"/>
                <a:ext cx="711720" cy="66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CD79ED4-93F8-4217-BA1F-C6BBA37EB06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471233" y="2420777"/>
                  <a:ext cx="729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684F513-D9AA-44F7-A0D4-7956CC06300E}"/>
                    </a:ext>
                  </a:extLst>
                </p14:cNvPr>
                <p14:cNvContentPartPr/>
                <p14:nvPr/>
              </p14:nvContentPartPr>
              <p14:xfrm>
                <a:off x="10509393" y="2813897"/>
                <a:ext cx="525600" cy="51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684F513-D9AA-44F7-A0D4-7956CC06300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500393" y="2805257"/>
                  <a:ext cx="5432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7D1D927-685F-42BD-B01C-D0342BEEE391}"/>
                    </a:ext>
                  </a:extLst>
                </p14:cNvPr>
                <p14:cNvContentPartPr/>
                <p14:nvPr/>
              </p14:nvContentPartPr>
              <p14:xfrm>
                <a:off x="10492113" y="3222497"/>
                <a:ext cx="734760" cy="54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7D1D927-685F-42BD-B01C-D0342BEEE39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483473" y="3213497"/>
                  <a:ext cx="7524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ECC123F-0B01-41F1-8084-C2FE56D6091A}"/>
                    </a:ext>
                  </a:extLst>
                </p14:cNvPr>
                <p14:cNvContentPartPr/>
                <p14:nvPr/>
              </p14:nvContentPartPr>
              <p14:xfrm>
                <a:off x="10442793" y="3694097"/>
                <a:ext cx="646920" cy="33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ECC123F-0B01-41F1-8084-C2FE56D6091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433793" y="3685457"/>
                  <a:ext cx="6645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9C2A26F-3512-4D5A-9DF6-A46F8D59CF14}"/>
                    </a:ext>
                  </a:extLst>
                </p14:cNvPr>
                <p14:cNvContentPartPr/>
                <p14:nvPr/>
              </p14:nvContentPartPr>
              <p14:xfrm>
                <a:off x="10371513" y="4118177"/>
                <a:ext cx="801360" cy="63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9C2A26F-3512-4D5A-9DF6-A46F8D59CF1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362513" y="4109537"/>
                  <a:ext cx="8190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D16F279-FC9F-40B0-A078-E68C361B1CE5}"/>
                    </a:ext>
                  </a:extLst>
                </p14:cNvPr>
                <p14:cNvContentPartPr/>
                <p14:nvPr/>
              </p14:nvContentPartPr>
              <p14:xfrm>
                <a:off x="10425513" y="4544057"/>
                <a:ext cx="745560" cy="100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D16F279-FC9F-40B0-A078-E68C361B1CE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416513" y="4535057"/>
                  <a:ext cx="763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83D2149-3311-4428-BDAE-A844942A8D38}"/>
                    </a:ext>
                  </a:extLst>
                </p14:cNvPr>
                <p14:cNvContentPartPr/>
                <p14:nvPr/>
              </p14:nvContentPartPr>
              <p14:xfrm>
                <a:off x="10371513" y="5005937"/>
                <a:ext cx="840240" cy="48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83D2149-3311-4428-BDAE-A844942A8D3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362513" y="4996937"/>
                  <a:ext cx="8578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C543A48-B12C-4B09-A4F3-ADD7D7D88916}"/>
                    </a:ext>
                  </a:extLst>
                </p14:cNvPr>
                <p14:cNvContentPartPr/>
                <p14:nvPr/>
              </p14:nvContentPartPr>
              <p14:xfrm>
                <a:off x="10506513" y="2140337"/>
                <a:ext cx="164880" cy="181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C543A48-B12C-4B09-A4F3-ADD7D7D8891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497873" y="2131697"/>
                  <a:ext cx="1825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DA2A7D3-C036-48DD-9430-F8B502FE6AF1}"/>
                    </a:ext>
                  </a:extLst>
                </p14:cNvPr>
                <p14:cNvContentPartPr/>
                <p14:nvPr/>
              </p14:nvContentPartPr>
              <p14:xfrm>
                <a:off x="10542513" y="2152937"/>
                <a:ext cx="25560" cy="263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DA2A7D3-C036-48DD-9430-F8B502FE6AF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533873" y="2143937"/>
                  <a:ext cx="432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AF43909-81C6-4259-A47D-498BE256C17F}"/>
                    </a:ext>
                  </a:extLst>
                </p14:cNvPr>
                <p14:cNvContentPartPr/>
                <p14:nvPr/>
              </p14:nvContentPartPr>
              <p14:xfrm>
                <a:off x="10674993" y="2211977"/>
                <a:ext cx="119160" cy="176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AF43909-81C6-4259-A47D-498BE256C17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665993" y="2203337"/>
                  <a:ext cx="136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390C60C-8815-4D2D-B5CC-160DF1C7E430}"/>
                    </a:ext>
                  </a:extLst>
                </p14:cNvPr>
                <p14:cNvContentPartPr/>
                <p14:nvPr/>
              </p14:nvContentPartPr>
              <p14:xfrm>
                <a:off x="10898193" y="2185697"/>
                <a:ext cx="18720" cy="156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390C60C-8815-4D2D-B5CC-160DF1C7E43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889553" y="2176697"/>
                  <a:ext cx="36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1E06E67-CAE9-4F22-9CC6-9F63862E0FC8}"/>
                    </a:ext>
                  </a:extLst>
                </p14:cNvPr>
                <p14:cNvContentPartPr/>
                <p14:nvPr/>
              </p14:nvContentPartPr>
              <p14:xfrm>
                <a:off x="10526673" y="2596457"/>
                <a:ext cx="103320" cy="131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1E06E67-CAE9-4F22-9CC6-9F63862E0FC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518033" y="2587457"/>
                  <a:ext cx="120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2E1D37E-DEFB-4018-82D1-F92DAB5BC1E3}"/>
                    </a:ext>
                  </a:extLst>
                </p14:cNvPr>
                <p14:cNvContentPartPr/>
                <p14:nvPr/>
              </p14:nvContentPartPr>
              <p14:xfrm>
                <a:off x="10572753" y="2552537"/>
                <a:ext cx="32760" cy="271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2E1D37E-DEFB-4018-82D1-F92DAB5BC1E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564113" y="2543897"/>
                  <a:ext cx="504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63B1895-8EF9-44AC-8601-613138A9132F}"/>
                    </a:ext>
                  </a:extLst>
                </p14:cNvPr>
                <p14:cNvContentPartPr/>
                <p14:nvPr/>
              </p14:nvContentPartPr>
              <p14:xfrm>
                <a:off x="10731873" y="2621297"/>
                <a:ext cx="114120" cy="163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63B1895-8EF9-44AC-8601-613138A9132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722873" y="2612657"/>
                  <a:ext cx="1317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5132371-E32B-4244-A5D9-9B1DE1120047}"/>
                    </a:ext>
                  </a:extLst>
                </p14:cNvPr>
                <p14:cNvContentPartPr/>
                <p14:nvPr/>
              </p14:nvContentPartPr>
              <p14:xfrm>
                <a:off x="10875513" y="2616617"/>
                <a:ext cx="127440" cy="189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5132371-E32B-4244-A5D9-9B1DE112004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866513" y="2607617"/>
                  <a:ext cx="1450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CD203BA-831E-49C8-BFD8-6E89CD8A0857}"/>
                    </a:ext>
                  </a:extLst>
                </p14:cNvPr>
                <p14:cNvContentPartPr/>
                <p14:nvPr/>
              </p14:nvContentPartPr>
              <p14:xfrm>
                <a:off x="10538553" y="3025217"/>
                <a:ext cx="144360" cy="148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CD203BA-831E-49C8-BFD8-6E89CD8A085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529913" y="3016217"/>
                  <a:ext cx="162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7B3A837-08C9-44CF-82D2-241BC1A4A976}"/>
                    </a:ext>
                  </a:extLst>
                </p14:cNvPr>
                <p14:cNvContentPartPr/>
                <p14:nvPr/>
              </p14:nvContentPartPr>
              <p14:xfrm>
                <a:off x="10591833" y="2999657"/>
                <a:ext cx="23040" cy="225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7B3A837-08C9-44CF-82D2-241BC1A4A97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582833" y="2990657"/>
                  <a:ext cx="406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26FEDDE-360B-4E7B-B30E-9DE439652600}"/>
                    </a:ext>
                  </a:extLst>
                </p14:cNvPr>
                <p14:cNvContentPartPr/>
                <p14:nvPr/>
              </p14:nvContentPartPr>
              <p14:xfrm>
                <a:off x="10737273" y="3055817"/>
                <a:ext cx="109080" cy="136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26FEDDE-360B-4E7B-B30E-9DE43965260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728633" y="3046817"/>
                  <a:ext cx="126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0CBC02D-7CD1-4C3B-A765-71576632A474}"/>
                    </a:ext>
                  </a:extLst>
                </p14:cNvPr>
                <p14:cNvContentPartPr/>
                <p14:nvPr/>
              </p14:nvContentPartPr>
              <p14:xfrm>
                <a:off x="10951113" y="3037097"/>
                <a:ext cx="70920" cy="174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0CBC02D-7CD1-4C3B-A765-71576632A47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942473" y="3028097"/>
                  <a:ext cx="885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B91AAD1-BEE1-472B-A8D7-1345E445D2CD}"/>
                    </a:ext>
                  </a:extLst>
                </p14:cNvPr>
                <p14:cNvContentPartPr/>
                <p14:nvPr/>
              </p14:nvContentPartPr>
              <p14:xfrm>
                <a:off x="10549713" y="3439937"/>
                <a:ext cx="117000" cy="142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B91AAD1-BEE1-472B-A8D7-1345E445D2C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541073" y="3430937"/>
                  <a:ext cx="1346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AF1E9E6-60BC-44FD-9334-83F222831A8D}"/>
                    </a:ext>
                  </a:extLst>
                </p14:cNvPr>
                <p14:cNvContentPartPr/>
                <p14:nvPr/>
              </p14:nvContentPartPr>
              <p14:xfrm>
                <a:off x="10616313" y="3385217"/>
                <a:ext cx="21240" cy="248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AF1E9E6-60BC-44FD-9334-83F222831A8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607673" y="3376217"/>
                  <a:ext cx="388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EB13351-80BF-4284-85AC-0361430C4579}"/>
                    </a:ext>
                  </a:extLst>
                </p14:cNvPr>
                <p14:cNvContentPartPr/>
                <p14:nvPr/>
              </p14:nvContentPartPr>
              <p14:xfrm>
                <a:off x="10740513" y="3397097"/>
                <a:ext cx="114840" cy="201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EB13351-80BF-4284-85AC-0361430C457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731513" y="3388097"/>
                  <a:ext cx="1324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151FC10-DB2B-473B-B650-D9B6711EF797}"/>
                    </a:ext>
                  </a:extLst>
                </p14:cNvPr>
                <p14:cNvContentPartPr/>
                <p14:nvPr/>
              </p14:nvContentPartPr>
              <p14:xfrm>
                <a:off x="10909713" y="3357137"/>
                <a:ext cx="134640" cy="218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151FC10-DB2B-473B-B650-D9B6711EF79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900713" y="3348137"/>
                  <a:ext cx="1522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593EEEC-F74C-46B5-AEE2-010C4AD24AE5}"/>
                    </a:ext>
                  </a:extLst>
                </p14:cNvPr>
                <p14:cNvContentPartPr/>
                <p14:nvPr/>
              </p14:nvContentPartPr>
              <p14:xfrm>
                <a:off x="10498233" y="3854297"/>
                <a:ext cx="121680" cy="148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593EEEC-F74C-46B5-AEE2-010C4AD24AE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489233" y="3845657"/>
                  <a:ext cx="139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DF88091-93D9-45AA-87F4-FADA89BC49FB}"/>
                    </a:ext>
                  </a:extLst>
                </p14:cNvPr>
                <p14:cNvContentPartPr/>
                <p14:nvPr/>
              </p14:nvContentPartPr>
              <p14:xfrm>
                <a:off x="10550073" y="3808217"/>
                <a:ext cx="13320" cy="2484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DF88091-93D9-45AA-87F4-FADA89BC49F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541433" y="3799577"/>
                  <a:ext cx="309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214FE05-CCF9-4A00-BF6A-C02BABFC0E11}"/>
                    </a:ext>
                  </a:extLst>
                </p14:cNvPr>
                <p14:cNvContentPartPr/>
                <p14:nvPr/>
              </p14:nvContentPartPr>
              <p14:xfrm>
                <a:off x="10724313" y="3856097"/>
                <a:ext cx="360" cy="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214FE05-CCF9-4A00-BF6A-C02BABFC0E1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715313" y="38470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56ACB84-8892-4502-ADB7-CB29AA1AF0BF}"/>
                    </a:ext>
                  </a:extLst>
                </p14:cNvPr>
                <p14:cNvContentPartPr/>
                <p14:nvPr/>
              </p14:nvContentPartPr>
              <p14:xfrm>
                <a:off x="10709193" y="3848897"/>
                <a:ext cx="110160" cy="191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56ACB84-8892-4502-ADB7-CB29AA1AF0B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700193" y="3840257"/>
                  <a:ext cx="127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5373FFF-1661-4213-9EA4-4899E3791477}"/>
                    </a:ext>
                  </a:extLst>
                </p14:cNvPr>
                <p14:cNvContentPartPr/>
                <p14:nvPr/>
              </p14:nvContentPartPr>
              <p14:xfrm>
                <a:off x="10936713" y="3839537"/>
                <a:ext cx="84240" cy="201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5373FFF-1661-4213-9EA4-4899E379147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927713" y="3830897"/>
                  <a:ext cx="101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033831F-D4BB-4F1A-B7E6-C8FFE3862C4F}"/>
                    </a:ext>
                  </a:extLst>
                </p14:cNvPr>
                <p14:cNvContentPartPr/>
                <p14:nvPr/>
              </p14:nvContentPartPr>
              <p14:xfrm>
                <a:off x="10080993" y="2120897"/>
                <a:ext cx="214200" cy="19155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033831F-D4BB-4F1A-B7E6-C8FFE3862C4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071993" y="2112257"/>
                  <a:ext cx="231840" cy="19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0D60E71-3BC1-4A0A-B934-E0165E4D4690}"/>
                    </a:ext>
                  </a:extLst>
                </p14:cNvPr>
                <p14:cNvContentPartPr/>
                <p14:nvPr/>
              </p14:nvContentPartPr>
              <p14:xfrm>
                <a:off x="11539713" y="2125937"/>
                <a:ext cx="9720" cy="155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0D60E71-3BC1-4A0A-B934-E0165E4D469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530713" y="2117297"/>
                  <a:ext cx="273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F2655A9-168B-44B4-8926-CF7364C01234}"/>
                    </a:ext>
                  </a:extLst>
                </p14:cNvPr>
                <p14:cNvContentPartPr/>
                <p14:nvPr/>
              </p14:nvContentPartPr>
              <p14:xfrm>
                <a:off x="11448633" y="2609777"/>
                <a:ext cx="142200" cy="235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F2655A9-168B-44B4-8926-CF7364C0123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439993" y="2600777"/>
                  <a:ext cx="1598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C4DE3EF-7A90-4DC2-A5F2-3FA9E0F999F6}"/>
                    </a:ext>
                  </a:extLst>
                </p14:cNvPr>
                <p14:cNvContentPartPr/>
                <p14:nvPr/>
              </p14:nvContentPartPr>
              <p14:xfrm>
                <a:off x="11460153" y="3047177"/>
                <a:ext cx="129240" cy="216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C4DE3EF-7A90-4DC2-A5F2-3FA9E0F999F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451153" y="3038177"/>
                  <a:ext cx="1468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D333B4D-5CF2-4B89-93A4-240BAC9475B3}"/>
                    </a:ext>
                  </a:extLst>
                </p14:cNvPr>
                <p14:cNvContentPartPr/>
                <p14:nvPr/>
              </p14:nvContentPartPr>
              <p14:xfrm>
                <a:off x="11507313" y="3443897"/>
                <a:ext cx="111960" cy="218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D333B4D-5CF2-4B89-93A4-240BAC9475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498673" y="3434897"/>
                  <a:ext cx="1296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ED1FB26-41C9-4DA4-86BA-C402AC6925AD}"/>
                    </a:ext>
                  </a:extLst>
                </p14:cNvPr>
                <p14:cNvContentPartPr/>
                <p14:nvPr/>
              </p14:nvContentPartPr>
              <p14:xfrm>
                <a:off x="11439273" y="3906857"/>
                <a:ext cx="168120" cy="143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ED1FB26-41C9-4DA4-86BA-C402AC6925A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430633" y="3897857"/>
                  <a:ext cx="185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7CB347B-7B07-4825-9599-04247B44D6CC}"/>
                    </a:ext>
                  </a:extLst>
                </p14:cNvPr>
                <p14:cNvContentPartPr/>
                <p14:nvPr/>
              </p14:nvContentPartPr>
              <p14:xfrm>
                <a:off x="11352153" y="3847457"/>
                <a:ext cx="4320" cy="241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7CB347B-7B07-4825-9599-04247B44D6C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343513" y="3838817"/>
                  <a:ext cx="21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C3BD1E5-BCC1-47A8-8CAC-50B6B0B30919}"/>
                    </a:ext>
                  </a:extLst>
                </p14:cNvPr>
                <p14:cNvContentPartPr/>
                <p14:nvPr/>
              </p14:nvContentPartPr>
              <p14:xfrm>
                <a:off x="11384913" y="3478817"/>
                <a:ext cx="1800" cy="17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C3BD1E5-BCC1-47A8-8CAC-50B6B0B3091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375913" y="3469817"/>
                  <a:ext cx="194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250A06A-0A6D-4664-9939-A6F248487804}"/>
                    </a:ext>
                  </a:extLst>
                </p14:cNvPr>
                <p14:cNvContentPartPr/>
                <p14:nvPr/>
              </p14:nvContentPartPr>
              <p14:xfrm>
                <a:off x="11312553" y="2914337"/>
                <a:ext cx="11880" cy="63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250A06A-0A6D-4664-9939-A6F24848780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303553" y="2905697"/>
                  <a:ext cx="295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C5C9735-E075-4A9B-B334-BF77679D2044}"/>
                    </a:ext>
                  </a:extLst>
                </p14:cNvPr>
                <p14:cNvContentPartPr/>
                <p14:nvPr/>
              </p14:nvContentPartPr>
              <p14:xfrm>
                <a:off x="11338473" y="2529497"/>
                <a:ext cx="14400" cy="51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C5C9735-E075-4A9B-B334-BF77679D204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329473" y="2520857"/>
                  <a:ext cx="320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3327F2F-0F71-4129-854B-06DF1BCE99D4}"/>
                    </a:ext>
                  </a:extLst>
                </p14:cNvPr>
                <p14:cNvContentPartPr/>
                <p14:nvPr/>
              </p14:nvContentPartPr>
              <p14:xfrm>
                <a:off x="11346393" y="2013617"/>
                <a:ext cx="21240" cy="532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3327F2F-0F71-4129-854B-06DF1BCE99D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337753" y="2004977"/>
                  <a:ext cx="388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6D22DC5-03A6-4FB1-9FB7-2284CE7B01D7}"/>
                    </a:ext>
                  </a:extLst>
                </p14:cNvPr>
                <p14:cNvContentPartPr/>
                <p14:nvPr/>
              </p14:nvContentPartPr>
              <p14:xfrm>
                <a:off x="11692713" y="2093897"/>
                <a:ext cx="30600" cy="110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6D22DC5-03A6-4FB1-9FB7-2284CE7B01D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684073" y="2084897"/>
                  <a:ext cx="48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3F700B7-EA14-4F78-929D-F8EA89FCD6C6}"/>
                    </a:ext>
                  </a:extLst>
                </p14:cNvPr>
                <p14:cNvContentPartPr/>
                <p14:nvPr/>
              </p14:nvContentPartPr>
              <p14:xfrm>
                <a:off x="11645553" y="2733977"/>
                <a:ext cx="7920" cy="12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3F700B7-EA14-4F78-929D-F8EA89FCD6C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636553" y="2724977"/>
                  <a:ext cx="255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A44DD80-EE11-4D0B-8483-CEF9DC7D636E}"/>
                    </a:ext>
                  </a:extLst>
                </p14:cNvPr>
                <p14:cNvContentPartPr/>
                <p14:nvPr/>
              </p14:nvContentPartPr>
              <p14:xfrm>
                <a:off x="11668233" y="2597897"/>
                <a:ext cx="36360" cy="990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A44DD80-EE11-4D0B-8483-CEF9DC7D636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659233" y="2588897"/>
                  <a:ext cx="54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9EC50A-961B-4BC4-95C2-98B8C8163499}"/>
                    </a:ext>
                  </a:extLst>
                </p14:cNvPr>
                <p14:cNvContentPartPr/>
                <p14:nvPr/>
              </p14:nvContentPartPr>
              <p14:xfrm>
                <a:off x="11717553" y="3038897"/>
                <a:ext cx="19440" cy="60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9EC50A-961B-4BC4-95C2-98B8C816349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708553" y="3029897"/>
                  <a:ext cx="370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8DBDA69-6619-4A0C-8381-EF7A210E1604}"/>
                    </a:ext>
                  </a:extLst>
                </p14:cNvPr>
                <p14:cNvContentPartPr/>
                <p14:nvPr/>
              </p14:nvContentPartPr>
              <p14:xfrm>
                <a:off x="11706033" y="3454337"/>
                <a:ext cx="30600" cy="107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8DBDA69-6619-4A0C-8381-EF7A210E160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697033" y="3445337"/>
                  <a:ext cx="48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4A75726-F545-4204-A201-7B2F549D6218}"/>
                    </a:ext>
                  </a:extLst>
                </p14:cNvPr>
                <p14:cNvContentPartPr/>
                <p14:nvPr/>
              </p14:nvContentPartPr>
              <p14:xfrm>
                <a:off x="11704233" y="3874817"/>
                <a:ext cx="36360" cy="107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4A75726-F545-4204-A201-7B2F549D621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695233" y="3865817"/>
                  <a:ext cx="54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DC494B4-6BFD-45EE-B5EE-046AA15CF81E}"/>
                    </a:ext>
                  </a:extLst>
                </p14:cNvPr>
                <p14:cNvContentPartPr/>
                <p14:nvPr/>
              </p14:nvContentPartPr>
              <p14:xfrm>
                <a:off x="11345673" y="3447497"/>
                <a:ext cx="18000" cy="74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DC494B4-6BFD-45EE-B5EE-046AA15CF81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337033" y="3438497"/>
                  <a:ext cx="35640" cy="92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92514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C1781-44E2-45C2-9EEC-159283024723}"/>
              </a:ext>
            </a:extLst>
          </p:cNvPr>
          <p:cNvSpPr txBox="1"/>
          <p:nvPr/>
        </p:nvSpPr>
        <p:spPr>
          <a:xfrm>
            <a:off x="4936164" y="19291"/>
            <a:ext cx="34450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/>
              <a:t>Lecture, CMPEN 472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04CFF-6A38-43CC-89F7-FE4AE915F04E}"/>
              </a:ext>
            </a:extLst>
          </p:cNvPr>
          <p:cNvSpPr txBox="1"/>
          <p:nvPr/>
        </p:nvSpPr>
        <p:spPr>
          <a:xfrm>
            <a:off x="128794" y="6492341"/>
            <a:ext cx="14619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Time 20210301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B4BA4-F69E-45E9-881E-8C12AC2203FE}"/>
              </a:ext>
            </a:extLst>
          </p:cNvPr>
          <p:cNvSpPr txBox="1"/>
          <p:nvPr/>
        </p:nvSpPr>
        <p:spPr>
          <a:xfrm>
            <a:off x="306533" y="163564"/>
            <a:ext cx="10152651" cy="22159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Homework 6:             </a:t>
            </a:r>
          </a:p>
          <a:p>
            <a:endParaRPr lang="en-US" sz="2400" dirty="0"/>
          </a:p>
          <a:p>
            <a:r>
              <a:rPr lang="en-US" sz="2400" dirty="0"/>
              <a:t>   1. Getting a number from keyboard (keyboard input, numbers)</a:t>
            </a:r>
          </a:p>
          <a:p>
            <a:endParaRPr lang="en-US" sz="2400" dirty="0"/>
          </a:p>
          <a:p>
            <a:r>
              <a:rPr lang="en-US" sz="2400" dirty="0"/>
              <a:t>   2. Printing a number on terminal window (convert each digit to ASCII characters)</a:t>
            </a:r>
          </a:p>
          <a:p>
            <a:endParaRPr 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40D08-D597-43A8-899C-A777F06C0F2C}"/>
              </a:ext>
            </a:extLst>
          </p:cNvPr>
          <p:cNvSpPr txBox="1"/>
          <p:nvPr/>
        </p:nvSpPr>
        <p:spPr>
          <a:xfrm>
            <a:off x="306533" y="2733344"/>
            <a:ext cx="8830046" cy="22159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000" dirty="0"/>
          </a:p>
          <a:p>
            <a:r>
              <a:rPr lang="en-US" sz="2000" dirty="0"/>
              <a:t>How to convert binary number for display, in binary, in decimal, and in hexadecimal?</a:t>
            </a:r>
          </a:p>
          <a:p>
            <a:endParaRPr lang="en-US" sz="2000" dirty="0"/>
          </a:p>
          <a:p>
            <a:r>
              <a:rPr lang="en-US" sz="2000" dirty="0"/>
              <a:t>   </a:t>
            </a:r>
          </a:p>
          <a:p>
            <a:endParaRPr lang="en-US" sz="2000" dirty="0"/>
          </a:p>
          <a:p>
            <a:r>
              <a:rPr lang="en-US" sz="2000" dirty="0"/>
              <a:t>How to convert ASCII representation of a number to a binary number?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38904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C1781-44E2-45C2-9EEC-159283024723}"/>
              </a:ext>
            </a:extLst>
          </p:cNvPr>
          <p:cNvSpPr txBox="1"/>
          <p:nvPr/>
        </p:nvSpPr>
        <p:spPr>
          <a:xfrm>
            <a:off x="4936164" y="19291"/>
            <a:ext cx="34450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/>
              <a:t>Lecture, CMPEN 472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04CFF-6A38-43CC-89F7-FE4AE915F04E}"/>
              </a:ext>
            </a:extLst>
          </p:cNvPr>
          <p:cNvSpPr txBox="1"/>
          <p:nvPr/>
        </p:nvSpPr>
        <p:spPr>
          <a:xfrm>
            <a:off x="128794" y="6492341"/>
            <a:ext cx="14619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Time 20210303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333777-8FF9-4982-B157-699F792A1D57}"/>
              </a:ext>
            </a:extLst>
          </p:cNvPr>
          <p:cNvSpPr txBox="1"/>
          <p:nvPr/>
        </p:nvSpPr>
        <p:spPr>
          <a:xfrm>
            <a:off x="2499025" y="714236"/>
            <a:ext cx="1155509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Lectures:</a:t>
            </a:r>
          </a:p>
          <a:p>
            <a:endParaRPr lang="en-US" sz="2400" dirty="0"/>
          </a:p>
          <a:p>
            <a:r>
              <a:rPr lang="en-US" sz="2400" b="1" dirty="0"/>
              <a:t>  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70CB8E-A2AF-4CF5-9D32-D47E87E2DE82}"/>
              </a:ext>
            </a:extLst>
          </p:cNvPr>
          <p:cNvGrpSpPr/>
          <p:nvPr/>
        </p:nvGrpSpPr>
        <p:grpSpPr>
          <a:xfrm>
            <a:off x="937353" y="1240697"/>
            <a:ext cx="1254960" cy="436320"/>
            <a:chOff x="937353" y="1240697"/>
            <a:chExt cx="1254960" cy="43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1551D45-2FAE-4205-A6A7-713542ACCDFB}"/>
                    </a:ext>
                  </a:extLst>
                </p14:cNvPr>
                <p14:cNvContentPartPr/>
                <p14:nvPr/>
              </p14:nvContentPartPr>
              <p14:xfrm>
                <a:off x="937353" y="1356617"/>
                <a:ext cx="239040" cy="203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1551D45-2FAE-4205-A6A7-713542ACCDF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8367" y="1347617"/>
                  <a:ext cx="256653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D18DDE0-8F9C-4D37-8E8A-DF3B47668AA9}"/>
                    </a:ext>
                  </a:extLst>
                </p14:cNvPr>
                <p14:cNvContentPartPr/>
                <p14:nvPr/>
              </p14:nvContentPartPr>
              <p14:xfrm>
                <a:off x="1034913" y="1291817"/>
                <a:ext cx="39240" cy="380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D18DDE0-8F9C-4D37-8E8A-DF3B47668AA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5913" y="1282817"/>
                  <a:ext cx="5688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EB3A65C-AF27-4FB5-BEA2-A81A04D2F6DA}"/>
                    </a:ext>
                  </a:extLst>
                </p14:cNvPr>
                <p14:cNvContentPartPr/>
                <p14:nvPr/>
              </p14:nvContentPartPr>
              <p14:xfrm>
                <a:off x="1288713" y="1295777"/>
                <a:ext cx="239400" cy="243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EB3A65C-AF27-4FB5-BEA2-A81A04D2F6D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9713" y="1286777"/>
                  <a:ext cx="2570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E21C472-8D47-4385-ADAF-328EBDA94EC3}"/>
                    </a:ext>
                  </a:extLst>
                </p14:cNvPr>
                <p14:cNvContentPartPr/>
                <p14:nvPr/>
              </p14:nvContentPartPr>
              <p14:xfrm>
                <a:off x="1444593" y="1400897"/>
                <a:ext cx="38160" cy="201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E21C472-8D47-4385-ADAF-328EBDA94EC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35677" y="1391897"/>
                  <a:ext cx="55635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C4D2448-19F7-47C6-9FE9-1AB510DB8D94}"/>
                    </a:ext>
                  </a:extLst>
                </p14:cNvPr>
                <p14:cNvContentPartPr/>
                <p14:nvPr/>
              </p14:nvContentPartPr>
              <p14:xfrm>
                <a:off x="1544673" y="1333937"/>
                <a:ext cx="148680" cy="257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C4D2448-19F7-47C6-9FE9-1AB510DB8D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35673" y="1324937"/>
                  <a:ext cx="1663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11D5E4A-2B42-427F-A408-F2AB5ACD2C94}"/>
                    </a:ext>
                  </a:extLst>
                </p14:cNvPr>
                <p14:cNvContentPartPr/>
                <p14:nvPr/>
              </p14:nvContentPartPr>
              <p14:xfrm>
                <a:off x="1524873" y="1303697"/>
                <a:ext cx="249120" cy="92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11D5E4A-2B42-427F-A408-F2AB5ACD2C9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15873" y="1294732"/>
                  <a:ext cx="266760" cy="1097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2642DF3-2A39-4F76-8A7D-13B6C05815F9}"/>
                    </a:ext>
                  </a:extLst>
                </p14:cNvPr>
                <p14:cNvContentPartPr/>
                <p14:nvPr/>
              </p14:nvContentPartPr>
              <p14:xfrm>
                <a:off x="1767873" y="1240697"/>
                <a:ext cx="204840" cy="360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2642DF3-2A39-4F76-8A7D-13B6C05815F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58873" y="1231697"/>
                  <a:ext cx="2224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E9B7982-592D-4834-AFE7-90FBF3581894}"/>
                    </a:ext>
                  </a:extLst>
                </p14:cNvPr>
                <p14:cNvContentPartPr/>
                <p14:nvPr/>
              </p14:nvContentPartPr>
              <p14:xfrm>
                <a:off x="1993953" y="1385417"/>
                <a:ext cx="198360" cy="291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E9B7982-592D-4834-AFE7-90FBF358189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84953" y="1376406"/>
                  <a:ext cx="216000" cy="30926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0F7A03-1133-4DD9-8AAD-88228788C0E0}"/>
              </a:ext>
            </a:extLst>
          </p:cNvPr>
          <p:cNvGrpSpPr/>
          <p:nvPr/>
        </p:nvGrpSpPr>
        <p:grpSpPr>
          <a:xfrm>
            <a:off x="5179593" y="1065377"/>
            <a:ext cx="4336200" cy="1888560"/>
            <a:chOff x="5179593" y="1065377"/>
            <a:chExt cx="4336200" cy="188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A3FDE50-C0EF-4414-8151-789B908F4361}"/>
                    </a:ext>
                  </a:extLst>
                </p14:cNvPr>
                <p14:cNvContentPartPr/>
                <p14:nvPr/>
              </p14:nvContentPartPr>
              <p14:xfrm>
                <a:off x="5686473" y="1187777"/>
                <a:ext cx="81360" cy="924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A3FDE50-C0EF-4414-8151-789B908F436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77513" y="1178777"/>
                  <a:ext cx="98922" cy="9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B8301CE-20EF-43E4-B355-FD11CBC80631}"/>
                    </a:ext>
                  </a:extLst>
                </p14:cNvPr>
                <p14:cNvContentPartPr/>
                <p14:nvPr/>
              </p14:nvContentPartPr>
              <p14:xfrm>
                <a:off x="5179593" y="1065377"/>
                <a:ext cx="2018520" cy="1490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B8301CE-20EF-43E4-B355-FD11CBC806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70593" y="1056379"/>
                  <a:ext cx="2036160" cy="1507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1C2D1DF-EA22-4A84-8E77-9ED33826704A}"/>
                    </a:ext>
                  </a:extLst>
                </p14:cNvPr>
                <p14:cNvContentPartPr/>
                <p14:nvPr/>
              </p14:nvContentPartPr>
              <p14:xfrm>
                <a:off x="6558393" y="2119097"/>
                <a:ext cx="518760" cy="456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1C2D1DF-EA22-4A84-8E77-9ED3382670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49393" y="2110097"/>
                  <a:ext cx="53640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C6F1F3-10D9-4C48-B202-E815E9F2DE5B}"/>
                    </a:ext>
                  </a:extLst>
                </p14:cNvPr>
                <p14:cNvContentPartPr/>
                <p14:nvPr/>
              </p14:nvContentPartPr>
              <p14:xfrm>
                <a:off x="6486393" y="2100737"/>
                <a:ext cx="564120" cy="573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C6F1F3-10D9-4C48-B202-E815E9F2DE5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77399" y="2091737"/>
                  <a:ext cx="581749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5A4430E-93FD-4F97-A067-D3D917B52DA9}"/>
                    </a:ext>
                  </a:extLst>
                </p14:cNvPr>
                <p14:cNvContentPartPr/>
                <p14:nvPr/>
              </p14:nvContentPartPr>
              <p14:xfrm>
                <a:off x="5293713" y="2586017"/>
                <a:ext cx="1278720" cy="52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5A4430E-93FD-4F97-A067-D3D917B52DA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84713" y="2577017"/>
                  <a:ext cx="12963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D0111FA-90FE-422C-A877-0970896D94A7}"/>
                    </a:ext>
                  </a:extLst>
                </p14:cNvPr>
                <p14:cNvContentPartPr/>
                <p14:nvPr/>
              </p14:nvContentPartPr>
              <p14:xfrm>
                <a:off x="6862233" y="2313497"/>
                <a:ext cx="1748880" cy="296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D0111FA-90FE-422C-A877-0970896D94A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53233" y="2304497"/>
                  <a:ext cx="17665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7C83E5A-6A7D-404F-A9F5-0230567E9F7C}"/>
                    </a:ext>
                  </a:extLst>
                </p14:cNvPr>
                <p14:cNvContentPartPr/>
                <p14:nvPr/>
              </p14:nvContentPartPr>
              <p14:xfrm>
                <a:off x="8446593" y="2178137"/>
                <a:ext cx="234720" cy="504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7C83E5A-6A7D-404F-A9F5-0230567E9F7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437579" y="2169137"/>
                  <a:ext cx="252387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1BB780-3896-4BAB-B3D7-BB983693928D}"/>
                    </a:ext>
                  </a:extLst>
                </p14:cNvPr>
                <p14:cNvContentPartPr/>
                <p14:nvPr/>
              </p14:nvContentPartPr>
              <p14:xfrm>
                <a:off x="8465313" y="2142497"/>
                <a:ext cx="1050480" cy="811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1BB780-3896-4BAB-B3D7-BB983693928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456313" y="2133501"/>
                  <a:ext cx="1068120" cy="8290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5959236-1912-4126-AF0B-B023558A1662}"/>
                    </a:ext>
                  </a:extLst>
                </p14:cNvPr>
                <p14:cNvContentPartPr/>
                <p14:nvPr/>
              </p14:nvContentPartPr>
              <p14:xfrm>
                <a:off x="8628033" y="2371097"/>
                <a:ext cx="81720" cy="245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5959236-1912-4126-AF0B-B023558A166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619033" y="2362097"/>
                  <a:ext cx="993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DE64CA9-2C50-45B4-B24B-5AEC9D7B6B67}"/>
                    </a:ext>
                  </a:extLst>
                </p14:cNvPr>
                <p14:cNvContentPartPr/>
                <p14:nvPr/>
              </p14:nvContentPartPr>
              <p14:xfrm>
                <a:off x="8665833" y="2503937"/>
                <a:ext cx="127080" cy="27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DE64CA9-2C50-45B4-B24B-5AEC9D7B6B6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656858" y="2494937"/>
                  <a:ext cx="14467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46BFBFE-80FD-441F-9D3B-2ACEFF9DE65F}"/>
                    </a:ext>
                  </a:extLst>
                </p14:cNvPr>
                <p14:cNvContentPartPr/>
                <p14:nvPr/>
              </p14:nvContentPartPr>
              <p14:xfrm>
                <a:off x="8768073" y="2430497"/>
                <a:ext cx="74160" cy="212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46BFBFE-80FD-441F-9D3B-2ACEFF9DE65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759073" y="2421482"/>
                  <a:ext cx="91800" cy="2304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74E17BE-95B5-47E7-83F8-DF62005B8ABD}"/>
                    </a:ext>
                  </a:extLst>
                </p14:cNvPr>
                <p14:cNvContentPartPr/>
                <p14:nvPr/>
              </p14:nvContentPartPr>
              <p14:xfrm>
                <a:off x="8839713" y="2460737"/>
                <a:ext cx="165600" cy="181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74E17BE-95B5-47E7-83F8-DF62005B8AB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830713" y="2451737"/>
                  <a:ext cx="1832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4B6B661-C9B3-41CA-8DDD-9E642D715CA8}"/>
                    </a:ext>
                  </a:extLst>
                </p14:cNvPr>
                <p14:cNvContentPartPr/>
                <p14:nvPr/>
              </p14:nvContentPartPr>
              <p14:xfrm>
                <a:off x="9036633" y="2472257"/>
                <a:ext cx="68400" cy="218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4B6B661-C9B3-41CA-8DDD-9E642D715CA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027680" y="2463272"/>
                  <a:ext cx="85948" cy="236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32CAE60-122B-486C-9F1A-CA155011F20D}"/>
                    </a:ext>
                  </a:extLst>
                </p14:cNvPr>
                <p14:cNvContentPartPr/>
                <p14:nvPr/>
              </p14:nvContentPartPr>
              <p14:xfrm>
                <a:off x="9144633" y="2507537"/>
                <a:ext cx="141840" cy="176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32CAE60-122B-486C-9F1A-CA155011F20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35633" y="2498537"/>
                  <a:ext cx="159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1BB023E-A2CC-4C88-9D5D-B44C51B4DF36}"/>
                    </a:ext>
                  </a:extLst>
                </p14:cNvPr>
                <p14:cNvContentPartPr/>
                <p14:nvPr/>
              </p14:nvContentPartPr>
              <p14:xfrm>
                <a:off x="5805273" y="1273457"/>
                <a:ext cx="20880" cy="611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1BB023E-A2CC-4C88-9D5D-B44C51B4DF3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96115" y="1264452"/>
                  <a:ext cx="38829" cy="628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9C9B464-2AB2-444F-94DF-8A241FA6AB7F}"/>
                    </a:ext>
                  </a:extLst>
                </p14:cNvPr>
                <p14:cNvContentPartPr/>
                <p14:nvPr/>
              </p14:nvContentPartPr>
              <p14:xfrm>
                <a:off x="5826873" y="1274177"/>
                <a:ext cx="934200" cy="624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9C9B464-2AB2-444F-94DF-8A241FA6AB7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17873" y="1265177"/>
                  <a:ext cx="951840" cy="6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350EF44-50A4-4E9C-A256-455D7F3F83C2}"/>
                    </a:ext>
                  </a:extLst>
                </p14:cNvPr>
                <p14:cNvContentPartPr/>
                <p14:nvPr/>
              </p14:nvContentPartPr>
              <p14:xfrm>
                <a:off x="5941353" y="1407017"/>
                <a:ext cx="11880" cy="135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350EF44-50A4-4E9C-A256-455D7F3F83C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32353" y="1398017"/>
                  <a:ext cx="29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F589549-38FB-409F-8D05-976E93E73B70}"/>
                    </a:ext>
                  </a:extLst>
                </p14:cNvPr>
                <p14:cNvContentPartPr/>
                <p14:nvPr/>
              </p14:nvContentPartPr>
              <p14:xfrm>
                <a:off x="6007593" y="1434737"/>
                <a:ext cx="98640" cy="131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F589549-38FB-409F-8D05-976E93E73B7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98593" y="1425737"/>
                  <a:ext cx="116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711824B-2A2D-435D-AB7E-99EAF8E6CEFA}"/>
                    </a:ext>
                  </a:extLst>
                </p14:cNvPr>
                <p14:cNvContentPartPr/>
                <p14:nvPr/>
              </p14:nvContentPartPr>
              <p14:xfrm>
                <a:off x="6138273" y="1421057"/>
                <a:ext cx="129240" cy="131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711824B-2A2D-435D-AB7E-99EAF8E6CEF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29273" y="1412057"/>
                  <a:ext cx="1468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CE40E89-0C35-4005-85AC-0C8F2F77E96E}"/>
                    </a:ext>
                  </a:extLst>
                </p14:cNvPr>
                <p14:cNvContentPartPr/>
                <p14:nvPr/>
              </p14:nvContentPartPr>
              <p14:xfrm>
                <a:off x="6323673" y="1363457"/>
                <a:ext cx="117720" cy="196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CE40E89-0C35-4005-85AC-0C8F2F77E96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14645" y="1354457"/>
                  <a:ext cx="135414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C616F53-ED4D-467D-B0F0-4D8E592D39E9}"/>
                    </a:ext>
                  </a:extLst>
                </p14:cNvPr>
                <p14:cNvContentPartPr/>
                <p14:nvPr/>
              </p14:nvContentPartPr>
              <p14:xfrm>
                <a:off x="6406833" y="1450937"/>
                <a:ext cx="131040" cy="137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C616F53-ED4D-467D-B0F0-4D8E592D39E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97833" y="1441937"/>
                  <a:ext cx="14868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5F0F58F-CA64-4663-B6B6-6E84AF95BA12}"/>
              </a:ext>
            </a:extLst>
          </p:cNvPr>
          <p:cNvGrpSpPr/>
          <p:nvPr/>
        </p:nvGrpSpPr>
        <p:grpSpPr>
          <a:xfrm>
            <a:off x="2314713" y="1296857"/>
            <a:ext cx="1419480" cy="425880"/>
            <a:chOff x="2314713" y="1296857"/>
            <a:chExt cx="1419480" cy="42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DC5C8DF-C3FB-4321-8048-0D4097D70F29}"/>
                    </a:ext>
                  </a:extLst>
                </p14:cNvPr>
                <p14:cNvContentPartPr/>
                <p14:nvPr/>
              </p14:nvContentPartPr>
              <p14:xfrm>
                <a:off x="2348913" y="1431497"/>
                <a:ext cx="163080" cy="36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DC5C8DF-C3FB-4321-8048-0D4097D70F2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39913" y="1422586"/>
                  <a:ext cx="180720" cy="53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694F852-6CF3-44E7-9F6E-72A5D9F7E120}"/>
                    </a:ext>
                  </a:extLst>
                </p14:cNvPr>
                <p14:cNvContentPartPr/>
                <p14:nvPr/>
              </p14:nvContentPartPr>
              <p14:xfrm>
                <a:off x="2314713" y="1524737"/>
                <a:ext cx="269280" cy="36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694F852-6CF3-44E7-9F6E-72A5D9F7E12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05713" y="1515648"/>
                  <a:ext cx="286920" cy="545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AB3A5C4-D63F-4870-A14C-934F9374CF26}"/>
                    </a:ext>
                  </a:extLst>
                </p14:cNvPr>
                <p14:cNvContentPartPr/>
                <p14:nvPr/>
              </p14:nvContentPartPr>
              <p14:xfrm>
                <a:off x="2700633" y="1395497"/>
                <a:ext cx="43920" cy="196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AB3A5C4-D63F-4870-A14C-934F9374CF2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91633" y="1386497"/>
                  <a:ext cx="615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B8ABA7-5FEF-41D0-873D-05FA9E414358}"/>
                    </a:ext>
                  </a:extLst>
                </p14:cNvPr>
                <p14:cNvContentPartPr/>
                <p14:nvPr/>
              </p14:nvContentPartPr>
              <p14:xfrm>
                <a:off x="2820513" y="1414217"/>
                <a:ext cx="120960" cy="189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B8ABA7-5FEF-41D0-873D-05FA9E41435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11513" y="1405234"/>
                  <a:ext cx="138600" cy="206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982AE14-6C44-4005-B6E1-9CC5D5C82AD1}"/>
                    </a:ext>
                  </a:extLst>
                </p14:cNvPr>
                <p14:cNvContentPartPr/>
                <p14:nvPr/>
              </p14:nvContentPartPr>
              <p14:xfrm>
                <a:off x="2999073" y="1410977"/>
                <a:ext cx="139320" cy="189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982AE14-6C44-4005-B6E1-9CC5D5C82AD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90073" y="1401977"/>
                  <a:ext cx="1569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5A8AF56-BCA1-4102-934C-D131614C3629}"/>
                    </a:ext>
                  </a:extLst>
                </p14:cNvPr>
                <p14:cNvContentPartPr/>
                <p14:nvPr/>
              </p14:nvContentPartPr>
              <p14:xfrm>
                <a:off x="3211833" y="1296857"/>
                <a:ext cx="144000" cy="297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5A8AF56-BCA1-4102-934C-D131614C362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02810" y="1287857"/>
                  <a:ext cx="161684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06E7CC4-9FBE-4939-AF01-E37516AD961F}"/>
                    </a:ext>
                  </a:extLst>
                </p14:cNvPr>
                <p14:cNvContentPartPr/>
                <p14:nvPr/>
              </p14:nvContentPartPr>
              <p14:xfrm>
                <a:off x="3355473" y="1425017"/>
                <a:ext cx="158040" cy="203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06E7CC4-9FBE-4939-AF01-E37516AD961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46473" y="1416017"/>
                  <a:ext cx="175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3F611B0-6904-4BAD-9B0E-D2FB02B6488D}"/>
                    </a:ext>
                  </a:extLst>
                </p14:cNvPr>
                <p14:cNvContentPartPr/>
                <p14:nvPr/>
              </p14:nvContentPartPr>
              <p14:xfrm>
                <a:off x="3610713" y="1560737"/>
                <a:ext cx="123480" cy="162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3F611B0-6904-4BAD-9B0E-D2FB02B6488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01687" y="1551737"/>
                  <a:ext cx="141172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27B4982-145D-4579-8B94-5904272C679F}"/>
              </a:ext>
            </a:extLst>
          </p:cNvPr>
          <p:cNvGrpSpPr/>
          <p:nvPr/>
        </p:nvGrpSpPr>
        <p:grpSpPr>
          <a:xfrm>
            <a:off x="539193" y="1903097"/>
            <a:ext cx="3168360" cy="770040"/>
            <a:chOff x="539193" y="1903097"/>
            <a:chExt cx="3168360" cy="77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410A4B6-458E-4176-8353-121A2D2D064A}"/>
                    </a:ext>
                  </a:extLst>
                </p14:cNvPr>
                <p14:cNvContentPartPr/>
                <p14:nvPr/>
              </p14:nvContentPartPr>
              <p14:xfrm>
                <a:off x="1910073" y="1959257"/>
                <a:ext cx="98280" cy="155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410A4B6-458E-4176-8353-121A2D2D064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01073" y="1950278"/>
                  <a:ext cx="115920" cy="1734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AEE8347-D697-42D4-B766-2AF9E4C8C81C}"/>
                    </a:ext>
                  </a:extLst>
                </p14:cNvPr>
                <p14:cNvContentPartPr/>
                <p14:nvPr/>
              </p14:nvContentPartPr>
              <p14:xfrm>
                <a:off x="2067033" y="1935497"/>
                <a:ext cx="23040" cy="186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AEE8347-D697-42D4-B766-2AF9E4C8C81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58033" y="1926497"/>
                  <a:ext cx="40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82E26BC-8AFC-426E-93AC-4AAF4328A697}"/>
                    </a:ext>
                  </a:extLst>
                </p14:cNvPr>
                <p14:cNvContentPartPr/>
                <p14:nvPr/>
              </p14:nvContentPartPr>
              <p14:xfrm>
                <a:off x="2159553" y="1938737"/>
                <a:ext cx="102960" cy="189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82E26BC-8AFC-426E-93AC-4AAF4328A69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50553" y="1929737"/>
                  <a:ext cx="120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E6D127B-716C-4DA5-BDBC-0128E49C23D5}"/>
                    </a:ext>
                  </a:extLst>
                </p14:cNvPr>
                <p14:cNvContentPartPr/>
                <p14:nvPr/>
              </p14:nvContentPartPr>
              <p14:xfrm>
                <a:off x="2335593" y="1909937"/>
                <a:ext cx="36360" cy="182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E6D127B-716C-4DA5-BDBC-0128E49C23D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26593" y="1900937"/>
                  <a:ext cx="54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66BD2D6-7A59-4333-B4F2-8B310E109E9C}"/>
                    </a:ext>
                  </a:extLst>
                </p14:cNvPr>
                <p14:cNvContentPartPr/>
                <p14:nvPr/>
              </p14:nvContentPartPr>
              <p14:xfrm>
                <a:off x="2528553" y="1930097"/>
                <a:ext cx="117720" cy="172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66BD2D6-7A59-4333-B4F2-8B310E109E9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19525" y="1921097"/>
                  <a:ext cx="135414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860E8A2-E7B9-4A27-9641-4D349A5F1D4E}"/>
                    </a:ext>
                  </a:extLst>
                </p14:cNvPr>
                <p14:cNvContentPartPr/>
                <p14:nvPr/>
              </p14:nvContentPartPr>
              <p14:xfrm>
                <a:off x="2727273" y="1903097"/>
                <a:ext cx="28800" cy="206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860E8A2-E7B9-4A27-9641-4D349A5F1D4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718273" y="1894113"/>
                  <a:ext cx="46440" cy="2238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09D6228-6D27-4AA6-916F-9D5AC58D0789}"/>
                    </a:ext>
                  </a:extLst>
                </p14:cNvPr>
                <p14:cNvContentPartPr/>
                <p14:nvPr/>
              </p14:nvContentPartPr>
              <p14:xfrm>
                <a:off x="2817993" y="1920017"/>
                <a:ext cx="17280" cy="210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09D6228-6D27-4AA6-916F-9D5AC58D078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08993" y="1911017"/>
                  <a:ext cx="34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DC24EE8-2D1A-45C6-AA14-E9B26CF3DE96}"/>
                    </a:ext>
                  </a:extLst>
                </p14:cNvPr>
                <p14:cNvContentPartPr/>
                <p14:nvPr/>
              </p14:nvContentPartPr>
              <p14:xfrm>
                <a:off x="2953353" y="1916777"/>
                <a:ext cx="111240" cy="180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DC24EE8-2D1A-45C6-AA14-E9B26CF3DE9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44353" y="1907777"/>
                  <a:ext cx="1288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9E2464E-08F0-4C7B-89A7-309C704F3814}"/>
                    </a:ext>
                  </a:extLst>
                </p14:cNvPr>
                <p14:cNvContentPartPr/>
                <p14:nvPr/>
              </p14:nvContentPartPr>
              <p14:xfrm>
                <a:off x="3206433" y="1933697"/>
                <a:ext cx="137880" cy="187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9E2464E-08F0-4C7B-89A7-309C704F381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97456" y="1924714"/>
                  <a:ext cx="155474" cy="205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17FD2A5-218F-41C7-8D7B-6D8C911CC48B}"/>
                    </a:ext>
                  </a:extLst>
                </p14:cNvPr>
                <p14:cNvContentPartPr/>
                <p14:nvPr/>
              </p14:nvContentPartPr>
              <p14:xfrm>
                <a:off x="3447993" y="1913177"/>
                <a:ext cx="21240" cy="199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17FD2A5-218F-41C7-8D7B-6D8C911CC48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38838" y="1904177"/>
                  <a:ext cx="39184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82B0808-3A64-4AB4-B4C1-1617FB9128C6}"/>
                    </a:ext>
                  </a:extLst>
                </p14:cNvPr>
                <p14:cNvContentPartPr/>
                <p14:nvPr/>
              </p14:nvContentPartPr>
              <p14:xfrm>
                <a:off x="3562473" y="1919297"/>
                <a:ext cx="12600" cy="212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82B0808-3A64-4AB4-B4C1-1617FB9128C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53473" y="1910297"/>
                  <a:ext cx="302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52BD6E0-3ECA-41C3-B968-683587A03BD0}"/>
                    </a:ext>
                  </a:extLst>
                </p14:cNvPr>
                <p14:cNvContentPartPr/>
                <p14:nvPr/>
              </p14:nvContentPartPr>
              <p14:xfrm>
                <a:off x="3693513" y="1940537"/>
                <a:ext cx="14040" cy="213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52BD6E0-3ECA-41C3-B968-683587A03BD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84513" y="1931537"/>
                  <a:ext cx="316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D451148-E94F-416E-A199-CB4735E91474}"/>
                    </a:ext>
                  </a:extLst>
                </p14:cNvPr>
                <p14:cNvContentPartPr/>
                <p14:nvPr/>
              </p14:nvContentPartPr>
              <p14:xfrm>
                <a:off x="543873" y="2051057"/>
                <a:ext cx="183960" cy="21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D451148-E94F-416E-A199-CB4735E9147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4873" y="2042057"/>
                  <a:ext cx="2016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9C048D4-5B76-4C2B-99AF-81A4822C67B5}"/>
                    </a:ext>
                  </a:extLst>
                </p14:cNvPr>
                <p14:cNvContentPartPr/>
                <p14:nvPr/>
              </p14:nvContentPartPr>
              <p14:xfrm>
                <a:off x="539193" y="2146457"/>
                <a:ext cx="181080" cy="38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9C048D4-5B76-4C2B-99AF-81A4822C67B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30193" y="2137457"/>
                  <a:ext cx="1987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1F6D4C7-FB6D-4757-BE30-55F549F1EF5A}"/>
                    </a:ext>
                  </a:extLst>
                </p14:cNvPr>
                <p14:cNvContentPartPr/>
                <p14:nvPr/>
              </p14:nvContentPartPr>
              <p14:xfrm>
                <a:off x="901713" y="1910657"/>
                <a:ext cx="79920" cy="385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1F6D4C7-FB6D-4757-BE30-55F549F1EF5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92713" y="1901665"/>
                  <a:ext cx="97560" cy="4035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5DEC54A-D2DB-4BA4-97B8-3C921DB5588F}"/>
                    </a:ext>
                  </a:extLst>
                </p14:cNvPr>
                <p14:cNvContentPartPr/>
                <p14:nvPr/>
              </p14:nvContentPartPr>
              <p14:xfrm>
                <a:off x="831513" y="1979777"/>
                <a:ext cx="75600" cy="114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5DEC54A-D2DB-4BA4-97B8-3C921DB5588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2513" y="1970777"/>
                  <a:ext cx="932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1F39D10-E054-4E6A-BA93-CCE37FDE5EF9}"/>
                    </a:ext>
                  </a:extLst>
                </p14:cNvPr>
                <p14:cNvContentPartPr/>
                <p14:nvPr/>
              </p14:nvContentPartPr>
              <p14:xfrm>
                <a:off x="988113" y="2052497"/>
                <a:ext cx="99000" cy="126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1F39D10-E054-4E6A-BA93-CCE37FDE5EF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79146" y="2043471"/>
                  <a:ext cx="116576" cy="144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5C39E8D-0415-45F6-8A4F-4319F05DD328}"/>
                    </a:ext>
                  </a:extLst>
                </p14:cNvPr>
                <p14:cNvContentPartPr/>
                <p14:nvPr/>
              </p14:nvContentPartPr>
              <p14:xfrm>
                <a:off x="1195473" y="1958177"/>
                <a:ext cx="134280" cy="182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5C39E8D-0415-45F6-8A4F-4319F05DD32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86497" y="1949177"/>
                  <a:ext cx="151873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393C392-1877-47A0-B088-6EB44A82B00A}"/>
                    </a:ext>
                  </a:extLst>
                </p14:cNvPr>
                <p14:cNvContentPartPr/>
                <p14:nvPr/>
              </p14:nvContentPartPr>
              <p14:xfrm>
                <a:off x="1397433" y="1933697"/>
                <a:ext cx="45720" cy="235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393C392-1877-47A0-B088-6EB44A82B00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388433" y="1924697"/>
                  <a:ext cx="633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86161D7-5B12-4DD6-A1CA-F633D07090FE}"/>
                    </a:ext>
                  </a:extLst>
                </p14:cNvPr>
                <p14:cNvContentPartPr/>
                <p14:nvPr/>
              </p14:nvContentPartPr>
              <p14:xfrm>
                <a:off x="1509033" y="1967897"/>
                <a:ext cx="81720" cy="172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86161D7-5B12-4DD6-A1CA-F633D07090F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00033" y="1958897"/>
                  <a:ext cx="993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BEA108B-3CD8-4EA0-8F01-5939C43B4E67}"/>
                    </a:ext>
                  </a:extLst>
                </p14:cNvPr>
                <p14:cNvContentPartPr/>
                <p14:nvPr/>
              </p14:nvContentPartPr>
              <p14:xfrm>
                <a:off x="1631793" y="1949177"/>
                <a:ext cx="123480" cy="178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BEA108B-3CD8-4EA0-8F01-5939C43B4E6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22793" y="1940177"/>
                  <a:ext cx="1411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50A9FBF-E61F-4603-B03A-21245996B60B}"/>
                    </a:ext>
                  </a:extLst>
                </p14:cNvPr>
                <p14:cNvContentPartPr/>
                <p14:nvPr/>
              </p14:nvContentPartPr>
              <p14:xfrm>
                <a:off x="1247673" y="2218097"/>
                <a:ext cx="446760" cy="68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50A9FBF-E61F-4603-B03A-21245996B60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238673" y="2209097"/>
                  <a:ext cx="4644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CCAAC61-DB19-4223-8DF8-39C35E3F81A2}"/>
                    </a:ext>
                  </a:extLst>
                </p14:cNvPr>
                <p14:cNvContentPartPr/>
                <p14:nvPr/>
              </p14:nvContentPartPr>
              <p14:xfrm>
                <a:off x="1410393" y="2437697"/>
                <a:ext cx="159120" cy="145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CCAAC61-DB19-4223-8DF8-39C35E3F81A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401393" y="2428719"/>
                  <a:ext cx="176760" cy="1633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FECADFF-2254-45EC-B1A8-D7388F86EA90}"/>
                    </a:ext>
                  </a:extLst>
                </p14:cNvPr>
                <p14:cNvContentPartPr/>
                <p14:nvPr/>
              </p14:nvContentPartPr>
              <p14:xfrm>
                <a:off x="1503273" y="2498897"/>
                <a:ext cx="21240" cy="143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FECADFF-2254-45EC-B1A8-D7388F86EA9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94273" y="2489897"/>
                  <a:ext cx="388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CCE86CC-E721-4670-B613-13649B42FFF5}"/>
                    </a:ext>
                  </a:extLst>
                </p14:cNvPr>
                <p14:cNvContentPartPr/>
                <p14:nvPr/>
              </p14:nvContentPartPr>
              <p14:xfrm>
                <a:off x="1921953" y="2209817"/>
                <a:ext cx="417240" cy="133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CCE86CC-E721-4670-B613-13649B42FFF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912953" y="2200817"/>
                  <a:ext cx="434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8FCF33D-EC04-4147-BA1F-EF87B848043B}"/>
                    </a:ext>
                  </a:extLst>
                </p14:cNvPr>
                <p14:cNvContentPartPr/>
                <p14:nvPr/>
              </p14:nvContentPartPr>
              <p14:xfrm>
                <a:off x="2110593" y="2459657"/>
                <a:ext cx="81720" cy="156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8FCF33D-EC04-4147-BA1F-EF87B848043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101593" y="2450657"/>
                  <a:ext cx="99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0A4EB93-4C11-45D8-83C6-E5C8E56CF752}"/>
                    </a:ext>
                  </a:extLst>
                </p14:cNvPr>
                <p14:cNvContentPartPr/>
                <p14:nvPr/>
              </p14:nvContentPartPr>
              <p14:xfrm>
                <a:off x="2118873" y="2429057"/>
                <a:ext cx="132120" cy="36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0A4EB93-4C11-45D8-83C6-E5C8E56CF75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109848" y="2420057"/>
                  <a:ext cx="149808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0F0C49C-F314-49A1-832A-8D3078D2F329}"/>
                    </a:ext>
                  </a:extLst>
                </p14:cNvPr>
                <p14:cNvContentPartPr/>
                <p14:nvPr/>
              </p14:nvContentPartPr>
              <p14:xfrm>
                <a:off x="2615673" y="2151497"/>
                <a:ext cx="350280" cy="123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0F0C49C-F314-49A1-832A-8D3078D2F32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606682" y="2142471"/>
                  <a:ext cx="367902" cy="1411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70C7291-BDBE-4FC7-AC2D-4E1891DC2529}"/>
                    </a:ext>
                  </a:extLst>
                </p14:cNvPr>
                <p14:cNvContentPartPr/>
                <p14:nvPr/>
              </p14:nvContentPartPr>
              <p14:xfrm>
                <a:off x="2682633" y="2440937"/>
                <a:ext cx="128160" cy="196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70C7291-BDBE-4FC7-AC2D-4E1891DC252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673633" y="2431937"/>
                  <a:ext cx="145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1977C29-7106-49A8-8926-CF9A6A2EAB0C}"/>
                    </a:ext>
                  </a:extLst>
                </p14:cNvPr>
                <p14:cNvContentPartPr/>
                <p14:nvPr/>
              </p14:nvContentPartPr>
              <p14:xfrm>
                <a:off x="3217233" y="2251937"/>
                <a:ext cx="354240" cy="108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1977C29-7106-49A8-8926-CF9A6A2EAB0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08224" y="2242937"/>
                  <a:ext cx="371898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163DA85-0014-408B-BE27-A9A3636E4311}"/>
                    </a:ext>
                  </a:extLst>
                </p14:cNvPr>
                <p14:cNvContentPartPr/>
                <p14:nvPr/>
              </p14:nvContentPartPr>
              <p14:xfrm>
                <a:off x="3332433" y="2490617"/>
                <a:ext cx="130320" cy="182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163DA85-0014-408B-BE27-A9A3636E431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23433" y="2481617"/>
                  <a:ext cx="14796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318D19E-27CB-44AA-9B70-E15F91DEACC2}"/>
              </a:ext>
            </a:extLst>
          </p:cNvPr>
          <p:cNvGrpSpPr/>
          <p:nvPr/>
        </p:nvGrpSpPr>
        <p:grpSpPr>
          <a:xfrm>
            <a:off x="10080993" y="1288217"/>
            <a:ext cx="1659600" cy="4700880"/>
            <a:chOff x="10080993" y="1288217"/>
            <a:chExt cx="1659600" cy="47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9B58D31-4BE5-4489-A15A-E9D7EC3D01F7}"/>
                    </a:ext>
                  </a:extLst>
                </p14:cNvPr>
                <p14:cNvContentPartPr/>
                <p14:nvPr/>
              </p14:nvContentPartPr>
              <p14:xfrm>
                <a:off x="10325793" y="1333217"/>
                <a:ext cx="135360" cy="4654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9B58D31-4BE5-4489-A15A-E9D7EC3D01F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316793" y="1324217"/>
                  <a:ext cx="153000" cy="46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90883F8-06EF-4964-A8F3-FA1CAC1BC6DB}"/>
                    </a:ext>
                  </a:extLst>
                </p14:cNvPr>
                <p14:cNvContentPartPr/>
                <p14:nvPr/>
              </p14:nvContentPartPr>
              <p14:xfrm>
                <a:off x="11034273" y="1288217"/>
                <a:ext cx="176400" cy="4700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90883F8-06EF-4964-A8F3-FA1CAC1BC6D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025273" y="1279217"/>
                  <a:ext cx="194040" cy="47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3CD2683-9988-4377-86DF-F649B9524C02}"/>
                    </a:ext>
                  </a:extLst>
                </p14:cNvPr>
                <p14:cNvContentPartPr/>
                <p14:nvPr/>
              </p14:nvContentPartPr>
              <p14:xfrm>
                <a:off x="10421553" y="1758377"/>
                <a:ext cx="532080" cy="60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3CD2683-9988-4377-86DF-F649B9524C0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412553" y="1749377"/>
                  <a:ext cx="549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8A5DD10-8207-4C66-8045-D4F940E2EC8D}"/>
                    </a:ext>
                  </a:extLst>
                </p14:cNvPr>
                <p14:cNvContentPartPr/>
                <p14:nvPr/>
              </p14:nvContentPartPr>
              <p14:xfrm>
                <a:off x="10370433" y="2040977"/>
                <a:ext cx="609480" cy="29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8A5DD10-8207-4C66-8045-D4F940E2EC8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361438" y="2032087"/>
                  <a:ext cx="627110" cy="46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CD79ED4-93F8-4217-BA1F-C6BBA37EB062}"/>
                    </a:ext>
                  </a:extLst>
                </p14:cNvPr>
                <p14:cNvContentPartPr/>
                <p14:nvPr/>
              </p14:nvContentPartPr>
              <p14:xfrm>
                <a:off x="10480233" y="2429417"/>
                <a:ext cx="711720" cy="66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CD79ED4-93F8-4217-BA1F-C6BBA37EB06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471233" y="2420368"/>
                  <a:ext cx="729360" cy="846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684F513-D9AA-44F7-A0D4-7956CC06300E}"/>
                    </a:ext>
                  </a:extLst>
                </p14:cNvPr>
                <p14:cNvContentPartPr/>
                <p14:nvPr/>
              </p14:nvContentPartPr>
              <p14:xfrm>
                <a:off x="10509393" y="2813897"/>
                <a:ext cx="525600" cy="51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684F513-D9AA-44F7-A0D4-7956CC06300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500393" y="2804834"/>
                  <a:ext cx="543240" cy="696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7D1D927-685F-42BD-B01C-D0342BEEE391}"/>
                    </a:ext>
                  </a:extLst>
                </p14:cNvPr>
                <p14:cNvContentPartPr/>
                <p14:nvPr/>
              </p14:nvContentPartPr>
              <p14:xfrm>
                <a:off x="10492113" y="3222497"/>
                <a:ext cx="734760" cy="54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7D1D927-685F-42BD-B01C-D0342BEEE39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483113" y="3213497"/>
                  <a:ext cx="7524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ECC123F-0B01-41F1-8084-C2FE56D6091A}"/>
                    </a:ext>
                  </a:extLst>
                </p14:cNvPr>
                <p14:cNvContentPartPr/>
                <p14:nvPr/>
              </p14:nvContentPartPr>
              <p14:xfrm>
                <a:off x="10442793" y="3694097"/>
                <a:ext cx="646920" cy="33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ECC123F-0B01-41F1-8084-C2FE56D6091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433793" y="3685097"/>
                  <a:ext cx="6645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9C2A26F-3512-4D5A-9DF6-A46F8D59CF14}"/>
                    </a:ext>
                  </a:extLst>
                </p14:cNvPr>
                <p14:cNvContentPartPr/>
                <p14:nvPr/>
              </p14:nvContentPartPr>
              <p14:xfrm>
                <a:off x="10371513" y="4118177"/>
                <a:ext cx="801360" cy="63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9C2A26F-3512-4D5A-9DF6-A46F8D59CF1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362517" y="4109177"/>
                  <a:ext cx="818992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D16F279-FC9F-40B0-A078-E68C361B1CE5}"/>
                    </a:ext>
                  </a:extLst>
                </p14:cNvPr>
                <p14:cNvContentPartPr/>
                <p14:nvPr/>
              </p14:nvContentPartPr>
              <p14:xfrm>
                <a:off x="10425513" y="4544057"/>
                <a:ext cx="745560" cy="100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D16F279-FC9F-40B0-A078-E68C361B1CE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416513" y="4535057"/>
                  <a:ext cx="763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83D2149-3311-4428-BDAE-A844942A8D38}"/>
                    </a:ext>
                  </a:extLst>
                </p14:cNvPr>
                <p14:cNvContentPartPr/>
                <p14:nvPr/>
              </p14:nvContentPartPr>
              <p14:xfrm>
                <a:off x="10371513" y="5005937"/>
                <a:ext cx="840240" cy="48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83D2149-3311-4428-BDAE-A844942A8D3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362513" y="4996937"/>
                  <a:ext cx="8578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C543A48-B12C-4B09-A4F3-ADD7D7D88916}"/>
                    </a:ext>
                  </a:extLst>
                </p14:cNvPr>
                <p14:cNvContentPartPr/>
                <p14:nvPr/>
              </p14:nvContentPartPr>
              <p14:xfrm>
                <a:off x="10506513" y="2140337"/>
                <a:ext cx="164880" cy="181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C543A48-B12C-4B09-A4F3-ADD7D7D8891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497513" y="2131337"/>
                  <a:ext cx="1825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DA2A7D3-C036-48DD-9430-F8B502FE6AF1}"/>
                    </a:ext>
                  </a:extLst>
                </p14:cNvPr>
                <p14:cNvContentPartPr/>
                <p14:nvPr/>
              </p14:nvContentPartPr>
              <p14:xfrm>
                <a:off x="10542513" y="2152937"/>
                <a:ext cx="25560" cy="263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DA2A7D3-C036-48DD-9430-F8B502FE6AF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533513" y="2143937"/>
                  <a:ext cx="432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AF43909-81C6-4259-A47D-498BE256C17F}"/>
                    </a:ext>
                  </a:extLst>
                </p14:cNvPr>
                <p14:cNvContentPartPr/>
                <p14:nvPr/>
              </p14:nvContentPartPr>
              <p14:xfrm>
                <a:off x="10674993" y="2211977"/>
                <a:ext cx="119160" cy="176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AF43909-81C6-4259-A47D-498BE256C17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665993" y="2202959"/>
                  <a:ext cx="136800" cy="1940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390C60C-8815-4D2D-B5CC-160DF1C7E430}"/>
                    </a:ext>
                  </a:extLst>
                </p14:cNvPr>
                <p14:cNvContentPartPr/>
                <p14:nvPr/>
              </p14:nvContentPartPr>
              <p14:xfrm>
                <a:off x="10898193" y="2185697"/>
                <a:ext cx="18720" cy="156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390C60C-8815-4D2D-B5CC-160DF1C7E43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889017" y="2176718"/>
                  <a:ext cx="36706" cy="1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1E06E67-CAE9-4F22-9CC6-9F63862E0FC8}"/>
                    </a:ext>
                  </a:extLst>
                </p14:cNvPr>
                <p14:cNvContentPartPr/>
                <p14:nvPr/>
              </p14:nvContentPartPr>
              <p14:xfrm>
                <a:off x="10526673" y="2596457"/>
                <a:ext cx="103320" cy="131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1E06E67-CAE9-4F22-9CC6-9F63862E0FC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517673" y="2587457"/>
                  <a:ext cx="120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2E1D37E-DEFB-4018-82D1-F92DAB5BC1E3}"/>
                    </a:ext>
                  </a:extLst>
                </p14:cNvPr>
                <p14:cNvContentPartPr/>
                <p14:nvPr/>
              </p14:nvContentPartPr>
              <p14:xfrm>
                <a:off x="10572753" y="2552537"/>
                <a:ext cx="32760" cy="271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2E1D37E-DEFB-4018-82D1-F92DAB5BC1E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563753" y="2543537"/>
                  <a:ext cx="504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63B1895-8EF9-44AC-8601-613138A9132F}"/>
                    </a:ext>
                  </a:extLst>
                </p14:cNvPr>
                <p14:cNvContentPartPr/>
                <p14:nvPr/>
              </p14:nvContentPartPr>
              <p14:xfrm>
                <a:off x="10731873" y="2621297"/>
                <a:ext cx="114120" cy="163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63B1895-8EF9-44AC-8601-613138A9132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722901" y="2612297"/>
                  <a:ext cx="131705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5132371-E32B-4244-A5D9-9B1DE1120047}"/>
                    </a:ext>
                  </a:extLst>
                </p14:cNvPr>
                <p14:cNvContentPartPr/>
                <p14:nvPr/>
              </p14:nvContentPartPr>
              <p14:xfrm>
                <a:off x="10875513" y="2616617"/>
                <a:ext cx="127440" cy="189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5132371-E32B-4244-A5D9-9B1DE112004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866538" y="2607617"/>
                  <a:ext cx="14503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CD203BA-831E-49C8-BFD8-6E89CD8A0857}"/>
                    </a:ext>
                  </a:extLst>
                </p14:cNvPr>
                <p14:cNvContentPartPr/>
                <p14:nvPr/>
              </p14:nvContentPartPr>
              <p14:xfrm>
                <a:off x="10538553" y="3025217"/>
                <a:ext cx="144360" cy="148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CD203BA-831E-49C8-BFD8-6E89CD8A085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529530" y="3016239"/>
                  <a:ext cx="162044" cy="1659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7B3A837-08C9-44CF-82D2-241BC1A4A976}"/>
                    </a:ext>
                  </a:extLst>
                </p14:cNvPr>
                <p14:cNvContentPartPr/>
                <p14:nvPr/>
              </p14:nvContentPartPr>
              <p14:xfrm>
                <a:off x="10591833" y="2999657"/>
                <a:ext cx="23040" cy="225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7B3A837-08C9-44CF-82D2-241BC1A4A97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582833" y="2990671"/>
                  <a:ext cx="40680" cy="2426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26FEDDE-360B-4E7B-B30E-9DE439652600}"/>
                    </a:ext>
                  </a:extLst>
                </p14:cNvPr>
                <p14:cNvContentPartPr/>
                <p14:nvPr/>
              </p14:nvContentPartPr>
              <p14:xfrm>
                <a:off x="10737273" y="3055817"/>
                <a:ext cx="109080" cy="136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26FEDDE-360B-4E7B-B30E-9DE43965260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728273" y="3046817"/>
                  <a:ext cx="126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0CBC02D-7CD1-4C3B-A765-71576632A474}"/>
                    </a:ext>
                  </a:extLst>
                </p14:cNvPr>
                <p14:cNvContentPartPr/>
                <p14:nvPr/>
              </p14:nvContentPartPr>
              <p14:xfrm>
                <a:off x="10951113" y="3037097"/>
                <a:ext cx="70920" cy="174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0CBC02D-7CD1-4C3B-A765-71576632A47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942113" y="3028097"/>
                  <a:ext cx="885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B91AAD1-BEE1-472B-A8D7-1345E445D2CD}"/>
                    </a:ext>
                  </a:extLst>
                </p14:cNvPr>
                <p14:cNvContentPartPr/>
                <p14:nvPr/>
              </p14:nvContentPartPr>
              <p14:xfrm>
                <a:off x="10549713" y="3439937"/>
                <a:ext cx="117000" cy="142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B91AAD1-BEE1-472B-A8D7-1345E445D2C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540713" y="3430937"/>
                  <a:ext cx="1346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AF1E9E6-60BC-44FD-9334-83F222831A8D}"/>
                    </a:ext>
                  </a:extLst>
                </p14:cNvPr>
                <p14:cNvContentPartPr/>
                <p14:nvPr/>
              </p14:nvContentPartPr>
              <p14:xfrm>
                <a:off x="10616313" y="3385217"/>
                <a:ext cx="21240" cy="248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AF1E9E6-60BC-44FD-9334-83F222831A8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607158" y="3376230"/>
                  <a:ext cx="39184" cy="2656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EB13351-80BF-4284-85AC-0361430C4579}"/>
                    </a:ext>
                  </a:extLst>
                </p14:cNvPr>
                <p14:cNvContentPartPr/>
                <p14:nvPr/>
              </p14:nvContentPartPr>
              <p14:xfrm>
                <a:off x="10740513" y="3397097"/>
                <a:ext cx="114840" cy="201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EB13351-80BF-4284-85AC-0361430C457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731513" y="3388097"/>
                  <a:ext cx="1324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151FC10-DB2B-473B-B650-D9B6711EF797}"/>
                    </a:ext>
                  </a:extLst>
                </p14:cNvPr>
                <p14:cNvContentPartPr/>
                <p14:nvPr/>
              </p14:nvContentPartPr>
              <p14:xfrm>
                <a:off x="10909713" y="3357137"/>
                <a:ext cx="134640" cy="218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151FC10-DB2B-473B-B650-D9B6711EF79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900713" y="3348137"/>
                  <a:ext cx="1522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593EEEC-F74C-46B5-AEE2-010C4AD24AE5}"/>
                    </a:ext>
                  </a:extLst>
                </p14:cNvPr>
                <p14:cNvContentPartPr/>
                <p14:nvPr/>
              </p14:nvContentPartPr>
              <p14:xfrm>
                <a:off x="10498233" y="3854297"/>
                <a:ext cx="121680" cy="148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593EEEC-F74C-46B5-AEE2-010C4AD24AE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489233" y="3845297"/>
                  <a:ext cx="139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DF88091-93D9-45AA-87F4-FADA89BC49FB}"/>
                    </a:ext>
                  </a:extLst>
                </p14:cNvPr>
                <p14:cNvContentPartPr/>
                <p14:nvPr/>
              </p14:nvContentPartPr>
              <p14:xfrm>
                <a:off x="10550073" y="3808217"/>
                <a:ext cx="13320" cy="2484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DF88091-93D9-45AA-87F4-FADA89BC49F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541073" y="3799217"/>
                  <a:ext cx="309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214FE05-CCF9-4A00-BF6A-C02BABFC0E11}"/>
                    </a:ext>
                  </a:extLst>
                </p14:cNvPr>
                <p14:cNvContentPartPr/>
                <p14:nvPr/>
              </p14:nvContentPartPr>
              <p14:xfrm>
                <a:off x="10724313" y="3856097"/>
                <a:ext cx="360" cy="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214FE05-CCF9-4A00-BF6A-C02BABFC0E1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715313" y="38470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56ACB84-8892-4502-ADB7-CB29AA1AF0BF}"/>
                    </a:ext>
                  </a:extLst>
                </p14:cNvPr>
                <p14:cNvContentPartPr/>
                <p14:nvPr/>
              </p14:nvContentPartPr>
              <p14:xfrm>
                <a:off x="10709193" y="3848897"/>
                <a:ext cx="110160" cy="191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56ACB84-8892-4502-ADB7-CB29AA1AF0B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700193" y="3839897"/>
                  <a:ext cx="127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5373FFF-1661-4213-9EA4-4899E3791477}"/>
                    </a:ext>
                  </a:extLst>
                </p14:cNvPr>
                <p14:cNvContentPartPr/>
                <p14:nvPr/>
              </p14:nvContentPartPr>
              <p14:xfrm>
                <a:off x="10936713" y="3839537"/>
                <a:ext cx="84240" cy="201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5373FFF-1661-4213-9EA4-4899E379147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927751" y="3830537"/>
                  <a:ext cx="101805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033831F-D4BB-4F1A-B7E6-C8FFE3862C4F}"/>
                    </a:ext>
                  </a:extLst>
                </p14:cNvPr>
                <p14:cNvContentPartPr/>
                <p14:nvPr/>
              </p14:nvContentPartPr>
              <p14:xfrm>
                <a:off x="10080993" y="2120897"/>
                <a:ext cx="214200" cy="19155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033831F-D4BB-4F1A-B7E6-C8FFE3862C4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071993" y="2111897"/>
                  <a:ext cx="231840" cy="19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0D60E71-3BC1-4A0A-B934-E0165E4D4690}"/>
                    </a:ext>
                  </a:extLst>
                </p14:cNvPr>
                <p14:cNvContentPartPr/>
                <p14:nvPr/>
              </p14:nvContentPartPr>
              <p14:xfrm>
                <a:off x="11539713" y="2125937"/>
                <a:ext cx="9720" cy="155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0D60E71-3BC1-4A0A-B934-E0165E4D469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530713" y="2116937"/>
                  <a:ext cx="273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F2655A9-168B-44B4-8926-CF7364C01234}"/>
                    </a:ext>
                  </a:extLst>
                </p14:cNvPr>
                <p14:cNvContentPartPr/>
                <p14:nvPr/>
              </p14:nvContentPartPr>
              <p14:xfrm>
                <a:off x="11448633" y="2609777"/>
                <a:ext cx="142200" cy="235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F2655A9-168B-44B4-8926-CF7364C0123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439633" y="2600777"/>
                  <a:ext cx="1598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C4DE3EF-7A90-4DC2-A5F2-3FA9E0F999F6}"/>
                    </a:ext>
                  </a:extLst>
                </p14:cNvPr>
                <p14:cNvContentPartPr/>
                <p14:nvPr/>
              </p14:nvContentPartPr>
              <p14:xfrm>
                <a:off x="11460153" y="3047177"/>
                <a:ext cx="129240" cy="216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C4DE3EF-7A90-4DC2-A5F2-3FA9E0F999F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451153" y="3038177"/>
                  <a:ext cx="1468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D333B4D-5CF2-4B89-93A4-240BAC9475B3}"/>
                    </a:ext>
                  </a:extLst>
                </p14:cNvPr>
                <p14:cNvContentPartPr/>
                <p14:nvPr/>
              </p14:nvContentPartPr>
              <p14:xfrm>
                <a:off x="11507313" y="3443897"/>
                <a:ext cx="111960" cy="218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D333B4D-5CF2-4B89-93A4-240BAC9475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498313" y="3434897"/>
                  <a:ext cx="1296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ED1FB26-41C9-4DA4-86BA-C402AC6925AD}"/>
                    </a:ext>
                  </a:extLst>
                </p14:cNvPr>
                <p14:cNvContentPartPr/>
                <p14:nvPr/>
              </p14:nvContentPartPr>
              <p14:xfrm>
                <a:off x="11439273" y="3906857"/>
                <a:ext cx="168120" cy="143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ED1FB26-41C9-4DA4-86BA-C402AC6925A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430254" y="3897857"/>
                  <a:ext cx="185798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7CB347B-7B07-4825-9599-04247B44D6CC}"/>
                    </a:ext>
                  </a:extLst>
                </p14:cNvPr>
                <p14:cNvContentPartPr/>
                <p14:nvPr/>
              </p14:nvContentPartPr>
              <p14:xfrm>
                <a:off x="11352153" y="3847457"/>
                <a:ext cx="4320" cy="241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7CB347B-7B07-4825-9599-04247B44D6C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342335" y="3838457"/>
                  <a:ext cx="23564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C3BD1E5-BCC1-47A8-8CAC-50B6B0B30919}"/>
                    </a:ext>
                  </a:extLst>
                </p14:cNvPr>
                <p14:cNvContentPartPr/>
                <p14:nvPr/>
              </p14:nvContentPartPr>
              <p14:xfrm>
                <a:off x="11384913" y="3478817"/>
                <a:ext cx="1800" cy="17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C3BD1E5-BCC1-47A8-8CAC-50B6B0B3091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375913" y="3469817"/>
                  <a:ext cx="194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250A06A-0A6D-4664-9939-A6F248487804}"/>
                    </a:ext>
                  </a:extLst>
                </p14:cNvPr>
                <p14:cNvContentPartPr/>
                <p14:nvPr/>
              </p14:nvContentPartPr>
              <p14:xfrm>
                <a:off x="11312553" y="2914337"/>
                <a:ext cx="11880" cy="63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250A06A-0A6D-4664-9939-A6F24848780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303553" y="2905337"/>
                  <a:ext cx="295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C5C9735-E075-4A9B-B334-BF77679D2044}"/>
                    </a:ext>
                  </a:extLst>
                </p14:cNvPr>
                <p14:cNvContentPartPr/>
                <p14:nvPr/>
              </p14:nvContentPartPr>
              <p14:xfrm>
                <a:off x="11338473" y="2529497"/>
                <a:ext cx="14400" cy="51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C5C9735-E075-4A9B-B334-BF77679D204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329473" y="2520497"/>
                  <a:ext cx="320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3327F2F-0F71-4129-854B-06DF1BCE99D4}"/>
                    </a:ext>
                  </a:extLst>
                </p14:cNvPr>
                <p14:cNvContentPartPr/>
                <p14:nvPr/>
              </p14:nvContentPartPr>
              <p14:xfrm>
                <a:off x="11346393" y="2013617"/>
                <a:ext cx="21240" cy="532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3327F2F-0F71-4129-854B-06DF1BCE99D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337393" y="2004556"/>
                  <a:ext cx="38880" cy="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6D22DC5-03A6-4FB1-9FB7-2284CE7B01D7}"/>
                    </a:ext>
                  </a:extLst>
                </p14:cNvPr>
                <p14:cNvContentPartPr/>
                <p14:nvPr/>
              </p14:nvContentPartPr>
              <p14:xfrm>
                <a:off x="11692713" y="2093897"/>
                <a:ext cx="30600" cy="110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6D22DC5-03A6-4FB1-9FB7-2284CE7B01D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683713" y="2084897"/>
                  <a:ext cx="48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3F700B7-EA14-4F78-929D-F8EA89FCD6C6}"/>
                    </a:ext>
                  </a:extLst>
                </p14:cNvPr>
                <p14:cNvContentPartPr/>
                <p14:nvPr/>
              </p14:nvContentPartPr>
              <p14:xfrm>
                <a:off x="11645553" y="2733977"/>
                <a:ext cx="7920" cy="12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3F700B7-EA14-4F78-929D-F8EA89FCD6C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636553" y="2725234"/>
                  <a:ext cx="25560" cy="29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A44DD80-EE11-4D0B-8483-CEF9DC7D636E}"/>
                    </a:ext>
                  </a:extLst>
                </p14:cNvPr>
                <p14:cNvContentPartPr/>
                <p14:nvPr/>
              </p14:nvContentPartPr>
              <p14:xfrm>
                <a:off x="11668233" y="2597897"/>
                <a:ext cx="36360" cy="990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A44DD80-EE11-4D0B-8483-CEF9DC7D636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659233" y="2588897"/>
                  <a:ext cx="54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9EC50A-961B-4BC4-95C2-98B8C8163499}"/>
                    </a:ext>
                  </a:extLst>
                </p14:cNvPr>
                <p14:cNvContentPartPr/>
                <p14:nvPr/>
              </p14:nvContentPartPr>
              <p14:xfrm>
                <a:off x="11717553" y="3038897"/>
                <a:ext cx="19440" cy="60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9EC50A-961B-4BC4-95C2-98B8C816349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708553" y="3029897"/>
                  <a:ext cx="370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8DBDA69-6619-4A0C-8381-EF7A210E1604}"/>
                    </a:ext>
                  </a:extLst>
                </p14:cNvPr>
                <p14:cNvContentPartPr/>
                <p14:nvPr/>
              </p14:nvContentPartPr>
              <p14:xfrm>
                <a:off x="11706033" y="3454337"/>
                <a:ext cx="30600" cy="107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8DBDA69-6619-4A0C-8381-EF7A210E160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697033" y="3445337"/>
                  <a:ext cx="48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4A75726-F545-4204-A201-7B2F549D6218}"/>
                    </a:ext>
                  </a:extLst>
                </p14:cNvPr>
                <p14:cNvContentPartPr/>
                <p14:nvPr/>
              </p14:nvContentPartPr>
              <p14:xfrm>
                <a:off x="11704233" y="3874817"/>
                <a:ext cx="36360" cy="107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4A75726-F545-4204-A201-7B2F549D621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695233" y="3865817"/>
                  <a:ext cx="54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DC494B4-6BFD-45EE-B5EE-046AA15CF81E}"/>
                    </a:ext>
                  </a:extLst>
                </p14:cNvPr>
                <p14:cNvContentPartPr/>
                <p14:nvPr/>
              </p14:nvContentPartPr>
              <p14:xfrm>
                <a:off x="11345673" y="3447497"/>
                <a:ext cx="18000" cy="74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DC494B4-6BFD-45EE-B5EE-046AA15CF81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336673" y="3438497"/>
                  <a:ext cx="3564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20FCF38-5F6D-4B5F-8137-B0BB42D12671}"/>
              </a:ext>
            </a:extLst>
          </p:cNvPr>
          <p:cNvGrpSpPr/>
          <p:nvPr/>
        </p:nvGrpSpPr>
        <p:grpSpPr>
          <a:xfrm>
            <a:off x="946353" y="3029537"/>
            <a:ext cx="182520" cy="370080"/>
            <a:chOff x="946353" y="3029537"/>
            <a:chExt cx="182520" cy="37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FC1A38A-67C8-4B46-897D-6DB7EDDA29E8}"/>
                    </a:ext>
                  </a:extLst>
                </p14:cNvPr>
                <p14:cNvContentPartPr/>
                <p14:nvPr/>
              </p14:nvContentPartPr>
              <p14:xfrm>
                <a:off x="946353" y="3103337"/>
                <a:ext cx="182520" cy="227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FC1A38A-67C8-4B46-897D-6DB7EDDA29E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37713" y="3094697"/>
                  <a:ext cx="2001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4A904CD-3EC1-43B9-B5A0-42B635431228}"/>
                    </a:ext>
                  </a:extLst>
                </p14:cNvPr>
                <p14:cNvContentPartPr/>
                <p14:nvPr/>
              </p14:nvContentPartPr>
              <p14:xfrm>
                <a:off x="999993" y="3029537"/>
                <a:ext cx="18000" cy="370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4A904CD-3EC1-43B9-B5A0-42B63543122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0993" y="3020537"/>
                  <a:ext cx="35640" cy="38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4382E4A-CC3F-49B3-B7FE-E2EFB91E4D42}"/>
              </a:ext>
            </a:extLst>
          </p:cNvPr>
          <p:cNvGrpSpPr/>
          <p:nvPr/>
        </p:nvGrpSpPr>
        <p:grpSpPr>
          <a:xfrm>
            <a:off x="1322913" y="2994617"/>
            <a:ext cx="899640" cy="417960"/>
            <a:chOff x="1322913" y="2994617"/>
            <a:chExt cx="899640" cy="41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F69BBB9-BB4D-4A44-98BA-B24013931AB2}"/>
                    </a:ext>
                  </a:extLst>
                </p14:cNvPr>
                <p14:cNvContentPartPr/>
                <p14:nvPr/>
              </p14:nvContentPartPr>
              <p14:xfrm>
                <a:off x="1322913" y="2994617"/>
                <a:ext cx="222480" cy="252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F69BBB9-BB4D-4A44-98BA-B24013931AB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313913" y="2985617"/>
                  <a:ext cx="2401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C9B9C7E-0DFA-4AC3-8395-332D340B6A79}"/>
                    </a:ext>
                  </a:extLst>
                </p14:cNvPr>
                <p14:cNvContentPartPr/>
                <p14:nvPr/>
              </p14:nvContentPartPr>
              <p14:xfrm>
                <a:off x="1482393" y="3065897"/>
                <a:ext cx="28800" cy="240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C9B9C7E-0DFA-4AC3-8395-332D340B6A7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473753" y="3057257"/>
                  <a:ext cx="464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ED92F2B-BDDF-45D6-A393-50F7C587351B}"/>
                    </a:ext>
                  </a:extLst>
                </p14:cNvPr>
                <p14:cNvContentPartPr/>
                <p14:nvPr/>
              </p14:nvContentPartPr>
              <p14:xfrm>
                <a:off x="1606953" y="3019817"/>
                <a:ext cx="179640" cy="327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ED92F2B-BDDF-45D6-A393-50F7C587351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598313" y="3011177"/>
                  <a:ext cx="1972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3E45094-95EC-448B-A65A-05F62331CF15}"/>
                    </a:ext>
                  </a:extLst>
                </p14:cNvPr>
                <p14:cNvContentPartPr/>
                <p14:nvPr/>
              </p14:nvContentPartPr>
              <p14:xfrm>
                <a:off x="1597953" y="3048977"/>
                <a:ext cx="216000" cy="75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3E45094-95EC-448B-A65A-05F62331CF1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588953" y="3039977"/>
                  <a:ext cx="2336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CF4947-3AC4-43A1-8043-B74705D82504}"/>
                    </a:ext>
                  </a:extLst>
                </p14:cNvPr>
                <p14:cNvContentPartPr/>
                <p14:nvPr/>
              </p14:nvContentPartPr>
              <p14:xfrm>
                <a:off x="1910073" y="2998217"/>
                <a:ext cx="113760" cy="258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CF4947-3AC4-43A1-8043-B74705D8250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901433" y="2989217"/>
                  <a:ext cx="1314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A2520D7-E245-4022-9303-F479A8BB0C65}"/>
                    </a:ext>
                  </a:extLst>
                </p14:cNvPr>
                <p14:cNvContentPartPr/>
                <p14:nvPr/>
              </p14:nvContentPartPr>
              <p14:xfrm>
                <a:off x="2095113" y="3105137"/>
                <a:ext cx="127440" cy="307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A2520D7-E245-4022-9303-F479A8BB0C6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086113" y="3096137"/>
                  <a:ext cx="145080" cy="3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2E4E6C7-D17D-4011-89BC-01ED370DACD4}"/>
              </a:ext>
            </a:extLst>
          </p:cNvPr>
          <p:cNvGrpSpPr/>
          <p:nvPr/>
        </p:nvGrpSpPr>
        <p:grpSpPr>
          <a:xfrm>
            <a:off x="2543673" y="3070217"/>
            <a:ext cx="208440" cy="299520"/>
            <a:chOff x="2543673" y="3070217"/>
            <a:chExt cx="20844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09DE681-9693-425C-9F62-E964B26A565B}"/>
                    </a:ext>
                  </a:extLst>
                </p14:cNvPr>
                <p14:cNvContentPartPr/>
                <p14:nvPr/>
              </p14:nvContentPartPr>
              <p14:xfrm>
                <a:off x="2543673" y="3206297"/>
                <a:ext cx="208440" cy="6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09DE681-9693-425C-9F62-E964B26A565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535033" y="3197657"/>
                  <a:ext cx="226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CBD8FC9-A0C8-492D-A452-D917AD70C075}"/>
                    </a:ext>
                  </a:extLst>
                </p14:cNvPr>
                <p14:cNvContentPartPr/>
                <p14:nvPr/>
              </p14:nvContentPartPr>
              <p14:xfrm>
                <a:off x="2608473" y="3070217"/>
                <a:ext cx="41760" cy="34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CBD8FC9-A0C8-492D-A452-D917AD70C07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599473" y="3061217"/>
                  <a:ext cx="594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1AA6758-5FFC-42FB-A349-6369BA06A99E}"/>
                    </a:ext>
                  </a:extLst>
                </p14:cNvPr>
                <p14:cNvContentPartPr/>
                <p14:nvPr/>
              </p14:nvContentPartPr>
              <p14:xfrm>
                <a:off x="2645553" y="3317897"/>
                <a:ext cx="57240" cy="51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1AA6758-5FFC-42FB-A349-6369BA06A99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636913" y="3308897"/>
                  <a:ext cx="7488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51E3C27-1563-47EC-847D-96729D88CB0D}"/>
                  </a:ext>
                </a:extLst>
              </p14:cNvPr>
              <p14:cNvContentPartPr/>
              <p14:nvPr/>
            </p14:nvContentPartPr>
            <p14:xfrm>
              <a:off x="5324673" y="3360377"/>
              <a:ext cx="62280" cy="288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51E3C27-1563-47EC-847D-96729D88CB0D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316033" y="3351737"/>
                <a:ext cx="79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FB27B6CE-9DE1-45FC-B40E-1F6398218262}"/>
                  </a:ext>
                </a:extLst>
              </p14:cNvPr>
              <p14:cNvContentPartPr/>
              <p14:nvPr/>
            </p14:nvContentPartPr>
            <p14:xfrm>
              <a:off x="5617353" y="3343817"/>
              <a:ext cx="75240" cy="360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FB27B6CE-9DE1-45FC-B40E-1F6398218262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608713" y="3334817"/>
                <a:ext cx="9288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73ADAA0F-845C-4375-A04D-54C4CD83DBCC}"/>
                  </a:ext>
                </a:extLst>
              </p14:cNvPr>
              <p14:cNvContentPartPr/>
              <p14:nvPr/>
            </p14:nvContentPartPr>
            <p14:xfrm>
              <a:off x="5883033" y="3357137"/>
              <a:ext cx="54720" cy="633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73ADAA0F-845C-4375-A04D-54C4CD83DBCC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5874033" y="3348137"/>
                <a:ext cx="723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C4A3FE38-B634-4CC9-8FFF-CFB04670B073}"/>
                  </a:ext>
                </a:extLst>
              </p14:cNvPr>
              <p14:cNvContentPartPr/>
              <p14:nvPr/>
            </p14:nvContentPartPr>
            <p14:xfrm>
              <a:off x="6246273" y="3174977"/>
              <a:ext cx="144360" cy="2671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C4A3FE38-B634-4CC9-8FFF-CFB04670B07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237273" y="3165977"/>
                <a:ext cx="162000" cy="28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A50662A-B659-4296-A70F-3E64B860F140}"/>
              </a:ext>
            </a:extLst>
          </p:cNvPr>
          <p:cNvGrpSpPr/>
          <p:nvPr/>
        </p:nvGrpSpPr>
        <p:grpSpPr>
          <a:xfrm>
            <a:off x="950673" y="3744857"/>
            <a:ext cx="171000" cy="351360"/>
            <a:chOff x="950673" y="3744857"/>
            <a:chExt cx="17100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89F0384-7EFB-4150-863E-8A48EBB2473E}"/>
                    </a:ext>
                  </a:extLst>
                </p14:cNvPr>
                <p14:cNvContentPartPr/>
                <p14:nvPr/>
              </p14:nvContentPartPr>
              <p14:xfrm>
                <a:off x="950673" y="3803177"/>
                <a:ext cx="171000" cy="222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89F0384-7EFB-4150-863E-8A48EBB2473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42033" y="3794537"/>
                  <a:ext cx="188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4A5BDE6-4B9E-472A-A09D-F6F2E17B0300}"/>
                    </a:ext>
                  </a:extLst>
                </p14:cNvPr>
                <p14:cNvContentPartPr/>
                <p14:nvPr/>
              </p14:nvContentPartPr>
              <p14:xfrm>
                <a:off x="1016913" y="3744857"/>
                <a:ext cx="75600" cy="351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4A5BDE6-4B9E-472A-A09D-F6F2E17B030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08273" y="3735857"/>
                  <a:ext cx="9324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8E631B-237C-4838-A3B1-69C81818E33F}"/>
              </a:ext>
            </a:extLst>
          </p:cNvPr>
          <p:cNvGrpSpPr/>
          <p:nvPr/>
        </p:nvGrpSpPr>
        <p:grpSpPr>
          <a:xfrm>
            <a:off x="3824193" y="3117017"/>
            <a:ext cx="1411920" cy="446400"/>
            <a:chOff x="3824193" y="3117017"/>
            <a:chExt cx="1411920" cy="44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E467082-F15F-4C71-BC53-A7367A3287F3}"/>
                    </a:ext>
                  </a:extLst>
                </p14:cNvPr>
                <p14:cNvContentPartPr/>
                <p14:nvPr/>
              </p14:nvContentPartPr>
              <p14:xfrm>
                <a:off x="3824193" y="3173177"/>
                <a:ext cx="222120" cy="7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E467082-F15F-4C71-BC53-A7367A3287F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815553" y="3164537"/>
                  <a:ext cx="2397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0DA47D9-1DC1-46DE-AD41-FC38A0B71E1A}"/>
                    </a:ext>
                  </a:extLst>
                </p14:cNvPr>
                <p14:cNvContentPartPr/>
                <p14:nvPr/>
              </p14:nvContentPartPr>
              <p14:xfrm>
                <a:off x="3828153" y="3285497"/>
                <a:ext cx="210240" cy="39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0DA47D9-1DC1-46DE-AD41-FC38A0B71E1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819513" y="3276857"/>
                  <a:ext cx="227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C1CC567-C1C9-4370-B64B-902B889A1616}"/>
                    </a:ext>
                  </a:extLst>
                </p14:cNvPr>
                <p14:cNvContentPartPr/>
                <p14:nvPr/>
              </p14:nvContentPartPr>
              <p14:xfrm>
                <a:off x="4166913" y="3216377"/>
                <a:ext cx="174240" cy="247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C1CC567-C1C9-4370-B64B-902B889A161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158273" y="3207377"/>
                  <a:ext cx="1918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431D839-08B8-4241-B135-FCB5BFBFAC56}"/>
                    </a:ext>
                  </a:extLst>
                </p14:cNvPr>
                <p14:cNvContentPartPr/>
                <p14:nvPr/>
              </p14:nvContentPartPr>
              <p14:xfrm>
                <a:off x="4221633" y="3153737"/>
                <a:ext cx="68400" cy="4096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431D839-08B8-4241-B135-FCB5BFBFAC5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212993" y="3145097"/>
                  <a:ext cx="8604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0548FDB-4D02-41CC-9ECC-3A24C728E194}"/>
                    </a:ext>
                  </a:extLst>
                </p14:cNvPr>
                <p14:cNvContentPartPr/>
                <p14:nvPr/>
              </p14:nvContentPartPr>
              <p14:xfrm>
                <a:off x="4394073" y="3244097"/>
                <a:ext cx="148680" cy="157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0548FDB-4D02-41CC-9ECC-3A24C728E19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385073" y="3235457"/>
                  <a:ext cx="166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2ECDE63-260E-4AEE-9F3A-2D8A57FEA617}"/>
                    </a:ext>
                  </a:extLst>
                </p14:cNvPr>
                <p14:cNvContentPartPr/>
                <p14:nvPr/>
              </p14:nvContentPartPr>
              <p14:xfrm>
                <a:off x="4651473" y="3117017"/>
                <a:ext cx="101520" cy="3121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2ECDE63-260E-4AEE-9F3A-2D8A57FEA61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642833" y="3108377"/>
                  <a:ext cx="1191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3DAF615-224D-4E27-B684-456DD7736D68}"/>
                    </a:ext>
                  </a:extLst>
                </p14:cNvPr>
                <p14:cNvContentPartPr/>
                <p14:nvPr/>
              </p14:nvContentPartPr>
              <p14:xfrm>
                <a:off x="4867113" y="3226817"/>
                <a:ext cx="17280" cy="271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3DAF615-224D-4E27-B684-456DD7736D6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858113" y="3217817"/>
                  <a:ext cx="349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CB6940F-6A6D-4C66-83D5-EC371E2DF9D4}"/>
                    </a:ext>
                  </a:extLst>
                </p14:cNvPr>
                <p14:cNvContentPartPr/>
                <p14:nvPr/>
              </p14:nvContentPartPr>
              <p14:xfrm>
                <a:off x="4858473" y="3188657"/>
                <a:ext cx="149040" cy="119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CB6940F-6A6D-4C66-83D5-EC371E2DF9D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849473" y="3179657"/>
                  <a:ext cx="166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9F447F7-0785-40C5-9490-CAD42E32E2B1}"/>
                    </a:ext>
                  </a:extLst>
                </p14:cNvPr>
                <p14:cNvContentPartPr/>
                <p14:nvPr/>
              </p14:nvContentPartPr>
              <p14:xfrm>
                <a:off x="4853073" y="3307817"/>
                <a:ext cx="186480" cy="56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9F447F7-0785-40C5-9490-CAD42E32E2B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844073" y="3298817"/>
                  <a:ext cx="2041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780DF6F-7502-4F5F-B2E5-375E82DDDA87}"/>
                    </a:ext>
                  </a:extLst>
                </p14:cNvPr>
                <p14:cNvContentPartPr/>
                <p14:nvPr/>
              </p14:nvContentPartPr>
              <p14:xfrm>
                <a:off x="5087073" y="3215297"/>
                <a:ext cx="149040" cy="2466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780DF6F-7502-4F5F-B2E5-375E82DDDA8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078073" y="3206297"/>
                  <a:ext cx="166680" cy="26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7DF9F6A0-7652-4B63-9EFF-A553F0E76BB4}"/>
              </a:ext>
            </a:extLst>
          </p:cNvPr>
          <p:cNvGrpSpPr/>
          <p:nvPr/>
        </p:nvGrpSpPr>
        <p:grpSpPr>
          <a:xfrm>
            <a:off x="3052713" y="2764577"/>
            <a:ext cx="420480" cy="642960"/>
            <a:chOff x="3052713" y="2764577"/>
            <a:chExt cx="420480" cy="64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28B7A9B-BCD7-4ABE-B8F7-5DB7164C3E72}"/>
                    </a:ext>
                  </a:extLst>
                </p14:cNvPr>
                <p14:cNvContentPartPr/>
                <p14:nvPr/>
              </p14:nvContentPartPr>
              <p14:xfrm>
                <a:off x="3062793" y="3064817"/>
                <a:ext cx="9000" cy="242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28B7A9B-BCD7-4ABE-B8F7-5DB7164C3E7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054153" y="3055817"/>
                  <a:ext cx="266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CB94E5F-EE5F-49DB-BE1A-97D1F8B5EA41}"/>
                    </a:ext>
                  </a:extLst>
                </p14:cNvPr>
                <p14:cNvContentPartPr/>
                <p14:nvPr/>
              </p14:nvContentPartPr>
              <p14:xfrm>
                <a:off x="3184113" y="3074537"/>
                <a:ext cx="183240" cy="228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CB94E5F-EE5F-49DB-BE1A-97D1F8B5EA4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175473" y="3065537"/>
                  <a:ext cx="2008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8E5F7BB-3BFE-4789-8563-5150D7970377}"/>
                    </a:ext>
                  </a:extLst>
                </p14:cNvPr>
                <p14:cNvContentPartPr/>
                <p14:nvPr/>
              </p14:nvContentPartPr>
              <p14:xfrm>
                <a:off x="3379953" y="3207737"/>
                <a:ext cx="93240" cy="1998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8E5F7BB-3BFE-4789-8563-5150D797037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370953" y="3198737"/>
                  <a:ext cx="110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481031E-5D2C-4510-BDCC-0D8193CF1BC2}"/>
                    </a:ext>
                  </a:extLst>
                </p14:cNvPr>
                <p14:cNvContentPartPr/>
                <p14:nvPr/>
              </p14:nvContentPartPr>
              <p14:xfrm>
                <a:off x="3053433" y="2815337"/>
                <a:ext cx="156600" cy="1134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481031E-5D2C-4510-BDCC-0D8193CF1BC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044793" y="2806337"/>
                  <a:ext cx="174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357BD3D-6BB0-483A-B28A-66A8ECB3C1CE}"/>
                    </a:ext>
                  </a:extLst>
                </p14:cNvPr>
                <p14:cNvContentPartPr/>
                <p14:nvPr/>
              </p14:nvContentPartPr>
              <p14:xfrm>
                <a:off x="3162513" y="2785097"/>
                <a:ext cx="360" cy="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357BD3D-6BB0-483A-B28A-66A8ECB3C1C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153513" y="27760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0568512-ED87-4009-9E01-E67BBFEC1B69}"/>
                    </a:ext>
                  </a:extLst>
                </p14:cNvPr>
                <p14:cNvContentPartPr/>
                <p14:nvPr/>
              </p14:nvContentPartPr>
              <p14:xfrm>
                <a:off x="3052713" y="2764577"/>
                <a:ext cx="110160" cy="213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0568512-ED87-4009-9E01-E67BBFEC1B6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043713" y="2755937"/>
                  <a:ext cx="1278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7446F6E-E45E-42F4-8354-8DEC1D543B2A}"/>
                    </a:ext>
                  </a:extLst>
                </p14:cNvPr>
                <p14:cNvContentPartPr/>
                <p14:nvPr/>
              </p14:nvContentPartPr>
              <p14:xfrm>
                <a:off x="3158553" y="2796977"/>
                <a:ext cx="166680" cy="1774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7446F6E-E45E-42F4-8354-8DEC1D543B2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149913" y="2787977"/>
                  <a:ext cx="184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8971611-3D5D-4003-A6FE-9B988F79E7B0}"/>
                    </a:ext>
                  </a:extLst>
                </p14:cNvPr>
                <p14:cNvContentPartPr/>
                <p14:nvPr/>
              </p14:nvContentPartPr>
              <p14:xfrm>
                <a:off x="3201753" y="2863217"/>
                <a:ext cx="101160" cy="48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8971611-3D5D-4003-A6FE-9B988F79E7B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192753" y="2854217"/>
                  <a:ext cx="11880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1BC3D71-3740-4A2F-81CC-44C9C91BA17F}"/>
              </a:ext>
            </a:extLst>
          </p:cNvPr>
          <p:cNvGrpSpPr/>
          <p:nvPr/>
        </p:nvGrpSpPr>
        <p:grpSpPr>
          <a:xfrm>
            <a:off x="1283673" y="3704537"/>
            <a:ext cx="937800" cy="348480"/>
            <a:chOff x="1283673" y="3704537"/>
            <a:chExt cx="937800" cy="34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28AA25F-129D-4ED3-AEBF-9459488C1465}"/>
                    </a:ext>
                  </a:extLst>
                </p14:cNvPr>
                <p14:cNvContentPartPr/>
                <p14:nvPr/>
              </p14:nvContentPartPr>
              <p14:xfrm>
                <a:off x="1283673" y="3779417"/>
                <a:ext cx="142560" cy="252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28AA25F-129D-4ED3-AEBF-9459488C146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274673" y="3770417"/>
                  <a:ext cx="1602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143399B-2CD2-4C33-9B49-8D5C058D13C0}"/>
                    </a:ext>
                  </a:extLst>
                </p14:cNvPr>
                <p14:cNvContentPartPr/>
                <p14:nvPr/>
              </p14:nvContentPartPr>
              <p14:xfrm>
                <a:off x="1531713" y="3704537"/>
                <a:ext cx="123120" cy="324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143399B-2CD2-4C33-9B49-8D5C058D13C0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522713" y="3695537"/>
                  <a:ext cx="1407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1CB75D9-F9EB-4A69-A69E-798F00F8D6F7}"/>
                    </a:ext>
                  </a:extLst>
                </p14:cNvPr>
                <p14:cNvContentPartPr/>
                <p14:nvPr/>
              </p14:nvContentPartPr>
              <p14:xfrm>
                <a:off x="1771113" y="3761417"/>
                <a:ext cx="23760" cy="291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1CB75D9-F9EB-4A69-A69E-798F00F8D6F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762473" y="3752777"/>
                  <a:ext cx="414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79B9C65-97BD-46D6-9564-8F81C2E9EFA5}"/>
                    </a:ext>
                  </a:extLst>
                </p14:cNvPr>
                <p14:cNvContentPartPr/>
                <p14:nvPr/>
              </p14:nvContentPartPr>
              <p14:xfrm>
                <a:off x="1758513" y="3762497"/>
                <a:ext cx="202680" cy="975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79B9C65-97BD-46D6-9564-8F81C2E9EFA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749873" y="3753497"/>
                  <a:ext cx="220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58D5B40-D770-4DF3-9E9E-8B11A3E26600}"/>
                    </a:ext>
                  </a:extLst>
                </p14:cNvPr>
                <p14:cNvContentPartPr/>
                <p14:nvPr/>
              </p14:nvContentPartPr>
              <p14:xfrm>
                <a:off x="1820073" y="3891737"/>
                <a:ext cx="154440" cy="241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58D5B40-D770-4DF3-9E9E-8B11A3E2660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811433" y="3883097"/>
                  <a:ext cx="172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10BBFCE-79D9-4FD7-A641-4A8F3DD19925}"/>
                    </a:ext>
                  </a:extLst>
                </p14:cNvPr>
                <p14:cNvContentPartPr/>
                <p14:nvPr/>
              </p14:nvContentPartPr>
              <p14:xfrm>
                <a:off x="2029953" y="3740177"/>
                <a:ext cx="191520" cy="241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10BBFCE-79D9-4FD7-A641-4A8F3DD1992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021313" y="3731537"/>
                  <a:ext cx="20916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10C78E14-C318-43A2-87A3-C3930E73FFAD}"/>
              </a:ext>
            </a:extLst>
          </p:cNvPr>
          <p:cNvGrpSpPr/>
          <p:nvPr/>
        </p:nvGrpSpPr>
        <p:grpSpPr>
          <a:xfrm>
            <a:off x="2558793" y="3701297"/>
            <a:ext cx="242640" cy="315360"/>
            <a:chOff x="2558793" y="3701297"/>
            <a:chExt cx="24264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BA87D80-37F1-4D14-9C3E-67E4AC148BE2}"/>
                    </a:ext>
                  </a:extLst>
                </p14:cNvPr>
                <p14:cNvContentPartPr/>
                <p14:nvPr/>
              </p14:nvContentPartPr>
              <p14:xfrm>
                <a:off x="2558793" y="3820097"/>
                <a:ext cx="242640" cy="46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BA87D80-37F1-4D14-9C3E-67E4AC148BE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550153" y="3811457"/>
                  <a:ext cx="260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F7AC195-C9CB-468E-806F-A95533E40AAA}"/>
                    </a:ext>
                  </a:extLst>
                </p14:cNvPr>
                <p14:cNvContentPartPr/>
                <p14:nvPr/>
              </p14:nvContentPartPr>
              <p14:xfrm>
                <a:off x="2697033" y="3701297"/>
                <a:ext cx="23040" cy="486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F7AC195-C9CB-468E-806F-A95533E40AA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2688033" y="3692657"/>
                  <a:ext cx="406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8FF655B-19B8-4C7F-8119-5319E23527E2}"/>
                    </a:ext>
                  </a:extLst>
                </p14:cNvPr>
                <p14:cNvContentPartPr/>
                <p14:nvPr/>
              </p14:nvContentPartPr>
              <p14:xfrm>
                <a:off x="2698833" y="3914057"/>
                <a:ext cx="39960" cy="1026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8FF655B-19B8-4C7F-8119-5319E23527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690193" y="3905057"/>
                  <a:ext cx="576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204C965-2BB3-4BC1-B98D-BC03C9C98F21}"/>
              </a:ext>
            </a:extLst>
          </p:cNvPr>
          <p:cNvGrpSpPr/>
          <p:nvPr/>
        </p:nvGrpSpPr>
        <p:grpSpPr>
          <a:xfrm>
            <a:off x="3045153" y="3678977"/>
            <a:ext cx="372960" cy="324000"/>
            <a:chOff x="3045153" y="3678977"/>
            <a:chExt cx="37296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FF932F0-89C5-4D6B-B6AA-6D7ADBA2E9CE}"/>
                    </a:ext>
                  </a:extLst>
                </p14:cNvPr>
                <p14:cNvContentPartPr/>
                <p14:nvPr/>
              </p14:nvContentPartPr>
              <p14:xfrm>
                <a:off x="3045153" y="3735137"/>
                <a:ext cx="157320" cy="173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FF932F0-89C5-4D6B-B6AA-6D7ADBA2E9CE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036153" y="3726137"/>
                  <a:ext cx="1749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9773D02-D574-4E47-AB0B-3AFDFA7D404A}"/>
                    </a:ext>
                  </a:extLst>
                </p14:cNvPr>
                <p14:cNvContentPartPr/>
                <p14:nvPr/>
              </p14:nvContentPartPr>
              <p14:xfrm>
                <a:off x="3092313" y="3678977"/>
                <a:ext cx="27000" cy="293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9773D02-D574-4E47-AB0B-3AFDFA7D404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083673" y="3670337"/>
                  <a:ext cx="446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731CD15-8B6D-4BA1-A6FF-18F81A5B5E1B}"/>
                    </a:ext>
                  </a:extLst>
                </p14:cNvPr>
                <p14:cNvContentPartPr/>
                <p14:nvPr/>
              </p14:nvContentPartPr>
              <p14:xfrm>
                <a:off x="3255033" y="3723257"/>
                <a:ext cx="138600" cy="279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731CD15-8B6D-4BA1-A6FF-18F81A5B5E1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246393" y="3714257"/>
                  <a:ext cx="1562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CFF2D6C-A90E-4EB9-AFF6-0B52957EB370}"/>
                    </a:ext>
                  </a:extLst>
                </p14:cNvPr>
                <p14:cNvContentPartPr/>
                <p14:nvPr/>
              </p14:nvContentPartPr>
              <p14:xfrm>
                <a:off x="3289233" y="3866177"/>
                <a:ext cx="128880" cy="41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CFF2D6C-A90E-4EB9-AFF6-0B52957EB370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280233" y="3857537"/>
                  <a:ext cx="1465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37CBCA3B-E529-4A64-A36F-0ADB926729B4}"/>
              </a:ext>
            </a:extLst>
          </p:cNvPr>
          <p:cNvGrpSpPr/>
          <p:nvPr/>
        </p:nvGrpSpPr>
        <p:grpSpPr>
          <a:xfrm>
            <a:off x="3729873" y="3840617"/>
            <a:ext cx="274680" cy="121680"/>
            <a:chOff x="3729873" y="3840617"/>
            <a:chExt cx="274680" cy="1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5E903B3-D816-434F-9A3D-59B84A79A023}"/>
                    </a:ext>
                  </a:extLst>
                </p14:cNvPr>
                <p14:cNvContentPartPr/>
                <p14:nvPr/>
              </p14:nvContentPartPr>
              <p14:xfrm>
                <a:off x="3729873" y="3840617"/>
                <a:ext cx="272880" cy="208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5E903B3-D816-434F-9A3D-59B84A79A02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721233" y="3831977"/>
                  <a:ext cx="290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B501408-40F8-4C90-AAA5-83D7167165D1}"/>
                    </a:ext>
                  </a:extLst>
                </p14:cNvPr>
                <p14:cNvContentPartPr/>
                <p14:nvPr/>
              </p14:nvContentPartPr>
              <p14:xfrm>
                <a:off x="3847233" y="3952217"/>
                <a:ext cx="157320" cy="10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B501408-40F8-4C90-AAA5-83D7167165D1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838593" y="3943577"/>
                  <a:ext cx="1749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BA25E8F-DA85-474B-8EB8-C6262053478F}"/>
              </a:ext>
            </a:extLst>
          </p:cNvPr>
          <p:cNvGrpSpPr/>
          <p:nvPr/>
        </p:nvGrpSpPr>
        <p:grpSpPr>
          <a:xfrm>
            <a:off x="4244673" y="3769337"/>
            <a:ext cx="157320" cy="355320"/>
            <a:chOff x="4244673" y="3769337"/>
            <a:chExt cx="15732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5E368F2-5E7E-4210-A47E-44B7D3CBDA20}"/>
                    </a:ext>
                  </a:extLst>
                </p14:cNvPr>
                <p14:cNvContentPartPr/>
                <p14:nvPr/>
              </p14:nvContentPartPr>
              <p14:xfrm>
                <a:off x="4244673" y="3769337"/>
                <a:ext cx="157320" cy="252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5E368F2-5E7E-4210-A47E-44B7D3CBDA2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235673" y="3760337"/>
                  <a:ext cx="1749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4D7E3B0-7193-456C-A5AC-9F15982F452F}"/>
                    </a:ext>
                  </a:extLst>
                </p14:cNvPr>
                <p14:cNvContentPartPr/>
                <p14:nvPr/>
              </p14:nvContentPartPr>
              <p14:xfrm>
                <a:off x="4303713" y="3788057"/>
                <a:ext cx="23400" cy="3366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4D7E3B0-7193-456C-A5AC-9F15982F452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295073" y="3779057"/>
                  <a:ext cx="4104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878A0349-749F-48AA-AED0-D923FE2461BA}"/>
              </a:ext>
            </a:extLst>
          </p:cNvPr>
          <p:cNvGrpSpPr/>
          <p:nvPr/>
        </p:nvGrpSpPr>
        <p:grpSpPr>
          <a:xfrm>
            <a:off x="5650113" y="3907217"/>
            <a:ext cx="462240" cy="59400"/>
            <a:chOff x="5650113" y="3907217"/>
            <a:chExt cx="462240" cy="5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85C305F-9097-4037-9599-5A13380982B2}"/>
                    </a:ext>
                  </a:extLst>
                </p14:cNvPr>
                <p14:cNvContentPartPr/>
                <p14:nvPr/>
              </p14:nvContentPartPr>
              <p14:xfrm>
                <a:off x="5650113" y="3942857"/>
                <a:ext cx="53280" cy="237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85C305F-9097-4037-9599-5A13380982B2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641473" y="3933857"/>
                  <a:ext cx="70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D51C2F0-4EC3-459D-B434-512F25453D3D}"/>
                    </a:ext>
                  </a:extLst>
                </p14:cNvPr>
                <p14:cNvContentPartPr/>
                <p14:nvPr/>
              </p14:nvContentPartPr>
              <p14:xfrm>
                <a:off x="5843073" y="3907217"/>
                <a:ext cx="66600" cy="374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D51C2F0-4EC3-459D-B434-512F25453D3D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834433" y="3898217"/>
                  <a:ext cx="842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24BE589-10D5-4F6C-A21E-F283D4DDFFA6}"/>
                    </a:ext>
                  </a:extLst>
                </p14:cNvPr>
                <p14:cNvContentPartPr/>
                <p14:nvPr/>
              </p14:nvContentPartPr>
              <p14:xfrm>
                <a:off x="6041793" y="3917297"/>
                <a:ext cx="70560" cy="352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24BE589-10D5-4F6C-A21E-F283D4DDFFA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033153" y="3908297"/>
                  <a:ext cx="8820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25220E12-B020-4753-AE46-19028AD1FA54}"/>
                  </a:ext>
                </a:extLst>
              </p14:cNvPr>
              <p14:cNvContentPartPr/>
              <p14:nvPr/>
            </p14:nvContentPartPr>
            <p14:xfrm>
              <a:off x="6321873" y="3619937"/>
              <a:ext cx="208800" cy="35208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25220E12-B020-4753-AE46-19028AD1FA54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6312873" y="3611297"/>
                <a:ext cx="226440" cy="36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oup 207">
            <a:extLst>
              <a:ext uri="{FF2B5EF4-FFF2-40B4-BE49-F238E27FC236}">
                <a16:creationId xmlns:a16="http://schemas.microsoft.com/office/drawing/2014/main" id="{18418DD6-8FD8-4CD2-9E24-83DE40860011}"/>
              </a:ext>
            </a:extLst>
          </p:cNvPr>
          <p:cNvGrpSpPr/>
          <p:nvPr/>
        </p:nvGrpSpPr>
        <p:grpSpPr>
          <a:xfrm>
            <a:off x="4535913" y="3847817"/>
            <a:ext cx="703800" cy="260640"/>
            <a:chOff x="4535913" y="3847817"/>
            <a:chExt cx="70380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9D290FB-C3A7-4EF2-8C2D-49ED9A44D36E}"/>
                    </a:ext>
                  </a:extLst>
                </p14:cNvPr>
                <p14:cNvContentPartPr/>
                <p14:nvPr/>
              </p14:nvContentPartPr>
              <p14:xfrm>
                <a:off x="4535913" y="3916937"/>
                <a:ext cx="113760" cy="1368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9D290FB-C3A7-4EF2-8C2D-49ED9A44D36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526913" y="3907937"/>
                  <a:ext cx="1314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209D4E7-1511-45F4-A505-8CD7D792BA3B}"/>
                    </a:ext>
                  </a:extLst>
                </p14:cNvPr>
                <p14:cNvContentPartPr/>
                <p14:nvPr/>
              </p14:nvContentPartPr>
              <p14:xfrm>
                <a:off x="4722033" y="3866177"/>
                <a:ext cx="150120" cy="1461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209D4E7-1511-45F4-A505-8CD7D792BA3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713393" y="3857537"/>
                  <a:ext cx="167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164D3DC-4C75-42E7-BEBB-97809458C292}"/>
                    </a:ext>
                  </a:extLst>
                </p14:cNvPr>
                <p14:cNvContentPartPr/>
                <p14:nvPr/>
              </p14:nvContentPartPr>
              <p14:xfrm>
                <a:off x="4948473" y="3847817"/>
                <a:ext cx="172440" cy="2606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164D3DC-4C75-42E7-BEBB-97809458C29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939473" y="3838817"/>
                  <a:ext cx="190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6912ED8-092A-4B68-8659-03076BC218DD}"/>
                    </a:ext>
                  </a:extLst>
                </p14:cNvPr>
                <p14:cNvContentPartPr/>
                <p14:nvPr/>
              </p14:nvContentPartPr>
              <p14:xfrm>
                <a:off x="5217393" y="3857537"/>
                <a:ext cx="22320" cy="2264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6912ED8-092A-4B68-8659-03076BC218D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208753" y="3848897"/>
                  <a:ext cx="3996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D5040632-5DA4-420D-A440-EEF065141F24}"/>
              </a:ext>
            </a:extLst>
          </p:cNvPr>
          <p:cNvGrpSpPr/>
          <p:nvPr/>
        </p:nvGrpSpPr>
        <p:grpSpPr>
          <a:xfrm>
            <a:off x="927993" y="4362617"/>
            <a:ext cx="185400" cy="423360"/>
            <a:chOff x="927993" y="4362617"/>
            <a:chExt cx="185400" cy="42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AAF9F07-56A6-4BBD-9CBD-932262871417}"/>
                    </a:ext>
                  </a:extLst>
                </p14:cNvPr>
                <p14:cNvContentPartPr/>
                <p14:nvPr/>
              </p14:nvContentPartPr>
              <p14:xfrm>
                <a:off x="927993" y="4434977"/>
                <a:ext cx="185400" cy="237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AAF9F07-56A6-4BBD-9CBD-93226287141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19353" y="4425977"/>
                  <a:ext cx="2030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B1FA226-F226-486B-B7E4-EF561ABA4644}"/>
                    </a:ext>
                  </a:extLst>
                </p14:cNvPr>
                <p14:cNvContentPartPr/>
                <p14:nvPr/>
              </p14:nvContentPartPr>
              <p14:xfrm>
                <a:off x="1012593" y="4362617"/>
                <a:ext cx="70920" cy="423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B1FA226-F226-486B-B7E4-EF561ABA4644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03953" y="4353617"/>
                  <a:ext cx="88560" cy="44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6C1F6941-0199-442D-AD3D-6BA190355555}"/>
              </a:ext>
            </a:extLst>
          </p:cNvPr>
          <p:cNvGrpSpPr/>
          <p:nvPr/>
        </p:nvGrpSpPr>
        <p:grpSpPr>
          <a:xfrm>
            <a:off x="1341273" y="4361537"/>
            <a:ext cx="813240" cy="361080"/>
            <a:chOff x="1341273" y="4361537"/>
            <a:chExt cx="81324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D573E10-FF66-4028-9DD4-E0B5B6635DE3}"/>
                    </a:ext>
                  </a:extLst>
                </p14:cNvPr>
                <p14:cNvContentPartPr/>
                <p14:nvPr/>
              </p14:nvContentPartPr>
              <p14:xfrm>
                <a:off x="1341273" y="4456937"/>
                <a:ext cx="101520" cy="2145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D573E10-FF66-4028-9DD4-E0B5B6635DE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332633" y="4448297"/>
                  <a:ext cx="1191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69D0982-E491-422E-AC38-FFB11AE5B038}"/>
                    </a:ext>
                  </a:extLst>
                </p14:cNvPr>
                <p14:cNvContentPartPr/>
                <p14:nvPr/>
              </p14:nvContentPartPr>
              <p14:xfrm>
                <a:off x="1542513" y="4433177"/>
                <a:ext cx="140760" cy="196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69D0982-E491-422E-AC38-FFB11AE5B03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533513" y="4424537"/>
                  <a:ext cx="158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0FB580E-352B-4B41-BCD4-0247AC72CFF1}"/>
                    </a:ext>
                  </a:extLst>
                </p14:cNvPr>
                <p14:cNvContentPartPr/>
                <p14:nvPr/>
              </p14:nvContentPartPr>
              <p14:xfrm>
                <a:off x="1816833" y="4361537"/>
                <a:ext cx="208800" cy="2966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0FB580E-352B-4B41-BCD4-0247AC72CFF1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808193" y="4352897"/>
                  <a:ext cx="2264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D01EEC4-69FD-4A60-8C34-C7BB68F47D48}"/>
                    </a:ext>
                  </a:extLst>
                </p14:cNvPr>
                <p14:cNvContentPartPr/>
                <p14:nvPr/>
              </p14:nvContentPartPr>
              <p14:xfrm>
                <a:off x="2131473" y="4416257"/>
                <a:ext cx="23040" cy="3063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D01EEC4-69FD-4A60-8C34-C7BB68F47D48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122473" y="4407257"/>
                  <a:ext cx="40680" cy="32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588A145B-09B2-4781-B105-A067ACC0EFF7}"/>
                  </a:ext>
                </a:extLst>
              </p14:cNvPr>
              <p14:cNvContentPartPr/>
              <p14:nvPr/>
            </p14:nvContentPartPr>
            <p14:xfrm>
              <a:off x="2703873" y="4373777"/>
              <a:ext cx="11880" cy="1836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588A145B-09B2-4781-B105-A067ACC0EFF7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2694873" y="4364777"/>
                <a:ext cx="2952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F0BEC09-BF7F-4359-B038-01A8C84AE474}"/>
              </a:ext>
            </a:extLst>
          </p:cNvPr>
          <p:cNvGrpSpPr/>
          <p:nvPr/>
        </p:nvGrpSpPr>
        <p:grpSpPr>
          <a:xfrm>
            <a:off x="2644113" y="4505177"/>
            <a:ext cx="176400" cy="229680"/>
            <a:chOff x="2644113" y="4505177"/>
            <a:chExt cx="17640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9B6E6EF-C17D-48CF-9CC4-1762B89B4B78}"/>
                    </a:ext>
                  </a:extLst>
                </p14:cNvPr>
                <p14:cNvContentPartPr/>
                <p14:nvPr/>
              </p14:nvContentPartPr>
              <p14:xfrm>
                <a:off x="2644113" y="4505177"/>
                <a:ext cx="143640" cy="40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9B6E6EF-C17D-48CF-9CC4-1762B89B4B78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635473" y="4496537"/>
                  <a:ext cx="1612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89AB511-507F-4052-BB61-860E52F6DACD}"/>
                    </a:ext>
                  </a:extLst>
                </p14:cNvPr>
                <p14:cNvContentPartPr/>
                <p14:nvPr/>
              </p14:nvContentPartPr>
              <p14:xfrm>
                <a:off x="2748153" y="4587977"/>
                <a:ext cx="72360" cy="1468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89AB511-507F-4052-BB61-860E52F6DAC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739153" y="4579337"/>
                  <a:ext cx="9000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BAE75B2-FF16-4363-A9B3-FE8577BC1940}"/>
              </a:ext>
            </a:extLst>
          </p:cNvPr>
          <p:cNvGrpSpPr/>
          <p:nvPr/>
        </p:nvGrpSpPr>
        <p:grpSpPr>
          <a:xfrm>
            <a:off x="3033273" y="4381337"/>
            <a:ext cx="377280" cy="314640"/>
            <a:chOff x="3033273" y="4381337"/>
            <a:chExt cx="3772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C90E461-3C1B-4E02-9081-1DA114E3416C}"/>
                    </a:ext>
                  </a:extLst>
                </p14:cNvPr>
                <p14:cNvContentPartPr/>
                <p14:nvPr/>
              </p14:nvContentPartPr>
              <p14:xfrm>
                <a:off x="3033273" y="4397537"/>
                <a:ext cx="143280" cy="2181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C90E461-3C1B-4E02-9081-1DA114E3416C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024633" y="4388537"/>
                  <a:ext cx="1609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D202509-BDFB-4119-A183-F242AE47FADE}"/>
                    </a:ext>
                  </a:extLst>
                </p14:cNvPr>
                <p14:cNvContentPartPr/>
                <p14:nvPr/>
              </p14:nvContentPartPr>
              <p14:xfrm>
                <a:off x="3077193" y="4381337"/>
                <a:ext cx="14760" cy="3052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D202509-BDFB-4119-A183-F242AE47FADE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068553" y="4372337"/>
                  <a:ext cx="324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75B3A33-1F8D-4A11-8C62-B92F9404BA20}"/>
                    </a:ext>
                  </a:extLst>
                </p14:cNvPr>
                <p14:cNvContentPartPr/>
                <p14:nvPr/>
              </p14:nvContentPartPr>
              <p14:xfrm>
                <a:off x="3221193" y="4410857"/>
                <a:ext cx="168480" cy="2851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75B3A33-1F8D-4A11-8C62-B92F9404BA20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212553" y="4401857"/>
                  <a:ext cx="1861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C168127-B72A-41BE-B3C4-6D3113266A03}"/>
                    </a:ext>
                  </a:extLst>
                </p14:cNvPr>
                <p14:cNvContentPartPr/>
                <p14:nvPr/>
              </p14:nvContentPartPr>
              <p14:xfrm>
                <a:off x="3283473" y="4535057"/>
                <a:ext cx="127080" cy="414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C168127-B72A-41BE-B3C4-6D3113266A03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274473" y="4526417"/>
                  <a:ext cx="14472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73E49A3B-3D7C-44DB-938D-006147DA353C}"/>
                  </a:ext>
                </a:extLst>
              </p14:cNvPr>
              <p14:cNvContentPartPr/>
              <p14:nvPr/>
            </p14:nvContentPartPr>
            <p14:xfrm>
              <a:off x="3806193" y="4521737"/>
              <a:ext cx="232200" cy="2232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73E49A3B-3D7C-44DB-938D-006147DA353C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3797553" y="4513097"/>
                <a:ext cx="2498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F79864E7-232B-461B-8C7F-73117613CD27}"/>
                  </a:ext>
                </a:extLst>
              </p14:cNvPr>
              <p14:cNvContentPartPr/>
              <p14:nvPr/>
            </p14:nvContentPartPr>
            <p14:xfrm>
              <a:off x="3859833" y="4676537"/>
              <a:ext cx="186480" cy="446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F79864E7-232B-461B-8C7F-73117613CD27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3850833" y="4667897"/>
                <a:ext cx="2041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E720472B-6EC0-476F-81EA-0B030F30E6BF}"/>
                  </a:ext>
                </a:extLst>
              </p14:cNvPr>
              <p14:cNvContentPartPr/>
              <p14:nvPr/>
            </p14:nvContentPartPr>
            <p14:xfrm>
              <a:off x="5726433" y="4626497"/>
              <a:ext cx="28080" cy="3528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E720472B-6EC0-476F-81EA-0B030F30E6BF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5717793" y="4617497"/>
                <a:ext cx="457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ADE2F99B-BFA7-492B-AF8B-C81E1A7E13C5}"/>
                  </a:ext>
                </a:extLst>
              </p14:cNvPr>
              <p14:cNvContentPartPr/>
              <p14:nvPr/>
            </p14:nvContentPartPr>
            <p14:xfrm>
              <a:off x="5926233" y="4580417"/>
              <a:ext cx="42120" cy="558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ADE2F99B-BFA7-492B-AF8B-C81E1A7E13C5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5917593" y="4571777"/>
                <a:ext cx="597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8C684E19-37BE-494A-8E7E-8BBF0FA146D4}"/>
                  </a:ext>
                </a:extLst>
              </p14:cNvPr>
              <p14:cNvContentPartPr/>
              <p14:nvPr/>
            </p14:nvContentPartPr>
            <p14:xfrm>
              <a:off x="6143673" y="4555937"/>
              <a:ext cx="74520" cy="446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8C684E19-37BE-494A-8E7E-8BBF0FA146D4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6134673" y="4546937"/>
                <a:ext cx="921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A17523BB-772A-4B5B-981E-B78D6C1366E6}"/>
                  </a:ext>
                </a:extLst>
              </p14:cNvPr>
              <p14:cNvContentPartPr/>
              <p14:nvPr/>
            </p14:nvContentPartPr>
            <p14:xfrm>
              <a:off x="6416553" y="4371977"/>
              <a:ext cx="166680" cy="3189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A17523BB-772A-4B5B-981E-B78D6C1366E6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6407553" y="4362977"/>
                <a:ext cx="184320" cy="33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9" name="Group 238">
            <a:extLst>
              <a:ext uri="{FF2B5EF4-FFF2-40B4-BE49-F238E27FC236}">
                <a16:creationId xmlns:a16="http://schemas.microsoft.com/office/drawing/2014/main" id="{A51E4881-23B8-4C23-A84D-36F18FC61718}"/>
              </a:ext>
            </a:extLst>
          </p:cNvPr>
          <p:cNvGrpSpPr/>
          <p:nvPr/>
        </p:nvGrpSpPr>
        <p:grpSpPr>
          <a:xfrm>
            <a:off x="4235673" y="4448657"/>
            <a:ext cx="698760" cy="322200"/>
            <a:chOff x="4235673" y="4448657"/>
            <a:chExt cx="69876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94808F4-777C-4CFC-9522-23D961F98F7A}"/>
                    </a:ext>
                  </a:extLst>
                </p14:cNvPr>
                <p14:cNvContentPartPr/>
                <p14:nvPr/>
              </p14:nvContentPartPr>
              <p14:xfrm>
                <a:off x="4235673" y="4521737"/>
                <a:ext cx="173880" cy="2250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94808F4-777C-4CFC-9522-23D961F98F7A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226673" y="4513097"/>
                  <a:ext cx="1915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E4C9F12-F9BF-4D58-A7FD-ED70F5D52EF4}"/>
                    </a:ext>
                  </a:extLst>
                </p14:cNvPr>
                <p14:cNvContentPartPr/>
                <p14:nvPr/>
              </p14:nvContentPartPr>
              <p14:xfrm>
                <a:off x="4290033" y="4451537"/>
                <a:ext cx="64800" cy="3193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E4C9F12-F9BF-4D58-A7FD-ED70F5D52EF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281033" y="4442537"/>
                  <a:ext cx="824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DD9DC41-903B-46B3-BF76-BB5EDE4A8332}"/>
                    </a:ext>
                  </a:extLst>
                </p14:cNvPr>
                <p14:cNvContentPartPr/>
                <p14:nvPr/>
              </p14:nvContentPartPr>
              <p14:xfrm>
                <a:off x="4525113" y="4475657"/>
                <a:ext cx="148320" cy="214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DD9DC41-903B-46B3-BF76-BB5EDE4A833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516473" y="4467017"/>
                  <a:ext cx="1659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EC13125-D96D-4816-99E0-F2E1428E7802}"/>
                    </a:ext>
                  </a:extLst>
                </p14:cNvPr>
                <p14:cNvContentPartPr/>
                <p14:nvPr/>
              </p14:nvContentPartPr>
              <p14:xfrm>
                <a:off x="4772073" y="4448657"/>
                <a:ext cx="162360" cy="223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EC13125-D96D-4816-99E0-F2E1428E780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763073" y="4439657"/>
                  <a:ext cx="18000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9D240E64-CFD8-4023-8AB8-E4A829E330EF}"/>
              </a:ext>
            </a:extLst>
          </p:cNvPr>
          <p:cNvGrpSpPr/>
          <p:nvPr/>
        </p:nvGrpSpPr>
        <p:grpSpPr>
          <a:xfrm>
            <a:off x="5100753" y="4454417"/>
            <a:ext cx="218880" cy="280800"/>
            <a:chOff x="5100753" y="4454417"/>
            <a:chExt cx="21888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C23D340-4C13-4E8C-9154-9D01365B6B4D}"/>
                    </a:ext>
                  </a:extLst>
                </p14:cNvPr>
                <p14:cNvContentPartPr/>
                <p14:nvPr/>
              </p14:nvContentPartPr>
              <p14:xfrm>
                <a:off x="5100753" y="4530377"/>
                <a:ext cx="21960" cy="1656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C23D340-4C13-4E8C-9154-9D01365B6B4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091753" y="4521377"/>
                  <a:ext cx="39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D2CD022-85A3-4A29-B008-2D001E1F82C7}"/>
                    </a:ext>
                  </a:extLst>
                </p14:cNvPr>
                <p14:cNvContentPartPr/>
                <p14:nvPr/>
              </p14:nvContentPartPr>
              <p14:xfrm>
                <a:off x="5269953" y="4454417"/>
                <a:ext cx="49680" cy="2808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D2CD022-85A3-4A29-B008-2D001E1F82C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260953" y="4445417"/>
                  <a:ext cx="67320" cy="29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1233F26B-B116-48D9-8ABF-4D7F678D218C}"/>
              </a:ext>
            </a:extLst>
          </p:cNvPr>
          <p:cNvGrpSpPr/>
          <p:nvPr/>
        </p:nvGrpSpPr>
        <p:grpSpPr>
          <a:xfrm>
            <a:off x="911073" y="5080817"/>
            <a:ext cx="200880" cy="316440"/>
            <a:chOff x="911073" y="5080817"/>
            <a:chExt cx="20088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F06EC9A-CE5B-436E-B869-3BD60D8904E2}"/>
                    </a:ext>
                  </a:extLst>
                </p14:cNvPr>
                <p14:cNvContentPartPr/>
                <p14:nvPr/>
              </p14:nvContentPartPr>
              <p14:xfrm>
                <a:off x="911073" y="5115377"/>
                <a:ext cx="185400" cy="2462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F06EC9A-CE5B-436E-B869-3BD60D8904E2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02073" y="5106737"/>
                  <a:ext cx="2030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F05D662-47E3-4573-9C1C-CB3DD722E203}"/>
                    </a:ext>
                  </a:extLst>
                </p14:cNvPr>
                <p14:cNvContentPartPr/>
                <p14:nvPr/>
              </p14:nvContentPartPr>
              <p14:xfrm>
                <a:off x="926193" y="5080817"/>
                <a:ext cx="185760" cy="3164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F05D662-47E3-4573-9C1C-CB3DD722E203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17553" y="5071817"/>
                  <a:ext cx="203400" cy="33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CA78E5A5-B9D1-4D4D-B69A-792F9BC3215F}"/>
              </a:ext>
            </a:extLst>
          </p:cNvPr>
          <p:cNvGrpSpPr/>
          <p:nvPr/>
        </p:nvGrpSpPr>
        <p:grpSpPr>
          <a:xfrm>
            <a:off x="1331553" y="5136257"/>
            <a:ext cx="448200" cy="193320"/>
            <a:chOff x="1331553" y="5136257"/>
            <a:chExt cx="44820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1FF9EDA-85B4-4E7A-8ED8-6D3665FA2BA6}"/>
                    </a:ext>
                  </a:extLst>
                </p14:cNvPr>
                <p14:cNvContentPartPr/>
                <p14:nvPr/>
              </p14:nvContentPartPr>
              <p14:xfrm>
                <a:off x="1331553" y="5136257"/>
                <a:ext cx="143640" cy="1933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1FF9EDA-85B4-4E7A-8ED8-6D3665FA2BA6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322913" y="5127617"/>
                  <a:ext cx="1612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FC12A4C-D82F-421E-9817-954A6A3D3186}"/>
                    </a:ext>
                  </a:extLst>
                </p14:cNvPr>
                <p14:cNvContentPartPr/>
                <p14:nvPr/>
              </p14:nvContentPartPr>
              <p14:xfrm>
                <a:off x="1569513" y="5136617"/>
                <a:ext cx="210240" cy="1645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FC12A4C-D82F-421E-9817-954A6A3D3186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560513" y="5127617"/>
                  <a:ext cx="22788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6671074F-7806-4775-804D-ACC72D2EA2FF}"/>
              </a:ext>
            </a:extLst>
          </p:cNvPr>
          <p:cNvGrpSpPr/>
          <p:nvPr/>
        </p:nvGrpSpPr>
        <p:grpSpPr>
          <a:xfrm>
            <a:off x="1942113" y="5096297"/>
            <a:ext cx="274320" cy="259560"/>
            <a:chOff x="1942113" y="5096297"/>
            <a:chExt cx="27432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21846AB-24E8-4C48-A548-773252440DAC}"/>
                    </a:ext>
                  </a:extLst>
                </p14:cNvPr>
                <p14:cNvContentPartPr/>
                <p14:nvPr/>
              </p14:nvContentPartPr>
              <p14:xfrm>
                <a:off x="1942113" y="5096297"/>
                <a:ext cx="36360" cy="2278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21846AB-24E8-4C48-A548-773252440DAC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933473" y="5087657"/>
                  <a:ext cx="540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82D622B-1911-40A3-B4B8-27FB7C7E9B0A}"/>
                    </a:ext>
                  </a:extLst>
                </p14:cNvPr>
                <p14:cNvContentPartPr/>
                <p14:nvPr/>
              </p14:nvContentPartPr>
              <p14:xfrm>
                <a:off x="2121753" y="5136257"/>
                <a:ext cx="94680" cy="219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82D622B-1911-40A3-B4B8-27FB7C7E9B0A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113113" y="5127617"/>
                  <a:ext cx="1123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3F41DA1D-ADE0-4095-AAA5-16F188366F28}"/>
              </a:ext>
            </a:extLst>
          </p:cNvPr>
          <p:cNvGrpSpPr/>
          <p:nvPr/>
        </p:nvGrpSpPr>
        <p:grpSpPr>
          <a:xfrm>
            <a:off x="2651673" y="5014217"/>
            <a:ext cx="189360" cy="149760"/>
            <a:chOff x="2651673" y="5014217"/>
            <a:chExt cx="18936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44D01F8-A454-4475-AA4C-49D029929296}"/>
                    </a:ext>
                  </a:extLst>
                </p14:cNvPr>
                <p14:cNvContentPartPr/>
                <p14:nvPr/>
              </p14:nvContentPartPr>
              <p14:xfrm>
                <a:off x="2651673" y="5130137"/>
                <a:ext cx="189360" cy="338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44D01F8-A454-4475-AA4C-49D029929296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642673" y="5121497"/>
                  <a:ext cx="207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DA03C8D-583E-4625-8949-B073ECC0016C}"/>
                    </a:ext>
                  </a:extLst>
                </p14:cNvPr>
                <p14:cNvContentPartPr/>
                <p14:nvPr/>
              </p14:nvContentPartPr>
              <p14:xfrm>
                <a:off x="2743473" y="5014217"/>
                <a:ext cx="16560" cy="381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DA03C8D-583E-4625-8949-B073ECC0016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734473" y="5005217"/>
                  <a:ext cx="34200" cy="5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3EF24BA2-2F1C-41CE-A6AA-B37F4B906D87}"/>
                  </a:ext>
                </a:extLst>
              </p14:cNvPr>
              <p14:cNvContentPartPr/>
              <p14:nvPr/>
            </p14:nvContentPartPr>
            <p14:xfrm>
              <a:off x="2817993" y="5279537"/>
              <a:ext cx="43200" cy="12456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3EF24BA2-2F1C-41CE-A6AA-B37F4B906D87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2809353" y="5270537"/>
                <a:ext cx="60840" cy="14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Group 256">
            <a:extLst>
              <a:ext uri="{FF2B5EF4-FFF2-40B4-BE49-F238E27FC236}">
                <a16:creationId xmlns:a16="http://schemas.microsoft.com/office/drawing/2014/main" id="{D5D7E41F-166B-4C3B-9F8E-EB4C3501D440}"/>
              </a:ext>
            </a:extLst>
          </p:cNvPr>
          <p:cNvGrpSpPr/>
          <p:nvPr/>
        </p:nvGrpSpPr>
        <p:grpSpPr>
          <a:xfrm>
            <a:off x="3088713" y="5050577"/>
            <a:ext cx="378000" cy="305640"/>
            <a:chOff x="3088713" y="5050577"/>
            <a:chExt cx="37800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E36E6B4D-1E6A-4E1B-B082-84C57226B140}"/>
                    </a:ext>
                  </a:extLst>
                </p14:cNvPr>
                <p14:cNvContentPartPr/>
                <p14:nvPr/>
              </p14:nvContentPartPr>
              <p14:xfrm>
                <a:off x="3088713" y="5133017"/>
                <a:ext cx="145800" cy="1656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E36E6B4D-1E6A-4E1B-B082-84C57226B140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3079713" y="5124017"/>
                  <a:ext cx="163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10BC8F7-412E-4E10-B4BE-425567493666}"/>
                    </a:ext>
                  </a:extLst>
                </p14:cNvPr>
                <p14:cNvContentPartPr/>
                <p14:nvPr/>
              </p14:nvContentPartPr>
              <p14:xfrm>
                <a:off x="3170073" y="5050577"/>
                <a:ext cx="20520" cy="3006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10BC8F7-412E-4E10-B4BE-425567493666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161073" y="5041937"/>
                  <a:ext cx="381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25CFD1E-EAA6-45B0-866C-20F8B55D327E}"/>
                    </a:ext>
                  </a:extLst>
                </p14:cNvPr>
                <p14:cNvContentPartPr/>
                <p14:nvPr/>
              </p14:nvContentPartPr>
              <p14:xfrm>
                <a:off x="3306153" y="5105297"/>
                <a:ext cx="148680" cy="2509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25CFD1E-EAA6-45B0-866C-20F8B55D327E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297513" y="5096657"/>
                  <a:ext cx="1663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3DF9446-2A9C-4DD1-AF02-C49B1A2665C4}"/>
                    </a:ext>
                  </a:extLst>
                </p14:cNvPr>
                <p14:cNvContentPartPr/>
                <p14:nvPr/>
              </p14:nvContentPartPr>
              <p14:xfrm>
                <a:off x="3332793" y="5243537"/>
                <a:ext cx="133920" cy="345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3DF9446-2A9C-4DD1-AF02-C49B1A2665C4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323793" y="5234897"/>
                  <a:ext cx="15156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6C387751-CC83-4F6D-8802-02C56445249E}"/>
              </a:ext>
            </a:extLst>
          </p:cNvPr>
          <p:cNvGrpSpPr/>
          <p:nvPr/>
        </p:nvGrpSpPr>
        <p:grpSpPr>
          <a:xfrm>
            <a:off x="3849033" y="5158577"/>
            <a:ext cx="253440" cy="140400"/>
            <a:chOff x="3849033" y="5158577"/>
            <a:chExt cx="253440" cy="14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B97AF17-1BCB-4E54-AECE-65B30BA33240}"/>
                    </a:ext>
                  </a:extLst>
                </p14:cNvPr>
                <p14:cNvContentPartPr/>
                <p14:nvPr/>
              </p14:nvContentPartPr>
              <p14:xfrm>
                <a:off x="3849033" y="5158577"/>
                <a:ext cx="225360" cy="241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B97AF17-1BCB-4E54-AECE-65B30BA33240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840393" y="5149577"/>
                  <a:ext cx="2430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5B3705C-24F4-4EDD-B418-3B016EFBF13C}"/>
                    </a:ext>
                  </a:extLst>
                </p14:cNvPr>
                <p14:cNvContentPartPr/>
                <p14:nvPr/>
              </p14:nvContentPartPr>
              <p14:xfrm>
                <a:off x="3900153" y="5262257"/>
                <a:ext cx="202320" cy="367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5B3705C-24F4-4EDD-B418-3B016EFBF13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891513" y="5253617"/>
                  <a:ext cx="2199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06EF1BAF-A011-4FC6-9B30-BAE7F207C0BC}"/>
              </a:ext>
            </a:extLst>
          </p:cNvPr>
          <p:cNvGrpSpPr/>
          <p:nvPr/>
        </p:nvGrpSpPr>
        <p:grpSpPr>
          <a:xfrm>
            <a:off x="4293993" y="5062097"/>
            <a:ext cx="795600" cy="379440"/>
            <a:chOff x="4293993" y="5062097"/>
            <a:chExt cx="795600" cy="37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B38904C-2166-4BBC-A39C-F585D44527A4}"/>
                    </a:ext>
                  </a:extLst>
                </p14:cNvPr>
                <p14:cNvContentPartPr/>
                <p14:nvPr/>
              </p14:nvContentPartPr>
              <p14:xfrm>
                <a:off x="4293993" y="5062097"/>
                <a:ext cx="149400" cy="2826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B38904C-2166-4BBC-A39C-F585D44527A4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285353" y="5053097"/>
                  <a:ext cx="1670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335F833-F31B-4605-B079-DDAF61ACB0BD}"/>
                    </a:ext>
                  </a:extLst>
                </p14:cNvPr>
                <p14:cNvContentPartPr/>
                <p14:nvPr/>
              </p14:nvContentPartPr>
              <p14:xfrm>
                <a:off x="4346553" y="5081897"/>
                <a:ext cx="21240" cy="3596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335F833-F31B-4605-B079-DDAF61ACB0BD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337913" y="5073257"/>
                  <a:ext cx="388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49364BA-C9B3-4793-BEE7-D5865360CDCF}"/>
                    </a:ext>
                  </a:extLst>
                </p14:cNvPr>
                <p14:cNvContentPartPr/>
                <p14:nvPr/>
              </p14:nvContentPartPr>
              <p14:xfrm>
                <a:off x="4603953" y="5127977"/>
                <a:ext cx="154080" cy="1911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49364BA-C9B3-4793-BEE7-D5865360CDCF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595313" y="5118977"/>
                  <a:ext cx="1717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6AED511-494C-43EF-AD74-CF7A12765334}"/>
                    </a:ext>
                  </a:extLst>
                </p14:cNvPr>
                <p14:cNvContentPartPr/>
                <p14:nvPr/>
              </p14:nvContentPartPr>
              <p14:xfrm>
                <a:off x="4894473" y="5134817"/>
                <a:ext cx="195120" cy="1699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6AED511-494C-43EF-AD74-CF7A1276533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885833" y="5125817"/>
                  <a:ext cx="21276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EE26492F-62D0-4299-A322-A1FCC4C7990C}"/>
              </a:ext>
            </a:extLst>
          </p:cNvPr>
          <p:cNvGrpSpPr/>
          <p:nvPr/>
        </p:nvGrpSpPr>
        <p:grpSpPr>
          <a:xfrm>
            <a:off x="5863953" y="5047697"/>
            <a:ext cx="415080" cy="97560"/>
            <a:chOff x="5863953" y="5047697"/>
            <a:chExt cx="415080" cy="9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A4B3877-2817-4CD7-BE92-AA9F345E7435}"/>
                    </a:ext>
                  </a:extLst>
                </p14:cNvPr>
                <p14:cNvContentPartPr/>
                <p14:nvPr/>
              </p14:nvContentPartPr>
              <p14:xfrm>
                <a:off x="5863953" y="5091977"/>
                <a:ext cx="43560" cy="446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A4B3877-2817-4CD7-BE92-AA9F345E7435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5855313" y="5083337"/>
                  <a:ext cx="612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D86DF84-90C4-43F6-BE0C-B9AB823C0FAD}"/>
                    </a:ext>
                  </a:extLst>
                </p14:cNvPr>
                <p14:cNvContentPartPr/>
                <p14:nvPr/>
              </p14:nvContentPartPr>
              <p14:xfrm>
                <a:off x="6020913" y="5097377"/>
                <a:ext cx="36000" cy="478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D86DF84-90C4-43F6-BE0C-B9AB823C0FAD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012273" y="5088377"/>
                  <a:ext cx="536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77D2D91-9029-4184-B456-A179AA8C7088}"/>
                    </a:ext>
                  </a:extLst>
                </p14:cNvPr>
                <p14:cNvContentPartPr/>
                <p14:nvPr/>
              </p14:nvContentPartPr>
              <p14:xfrm>
                <a:off x="6208473" y="5047697"/>
                <a:ext cx="70560" cy="460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77D2D91-9029-4184-B456-A179AA8C7088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199833" y="5039057"/>
                  <a:ext cx="8820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63F5BB55-9ED9-4DE5-AAF2-53B1A2072443}"/>
              </a:ext>
            </a:extLst>
          </p:cNvPr>
          <p:cNvGrpSpPr/>
          <p:nvPr/>
        </p:nvGrpSpPr>
        <p:grpSpPr>
          <a:xfrm>
            <a:off x="963993" y="5805137"/>
            <a:ext cx="164880" cy="372600"/>
            <a:chOff x="963993" y="5805137"/>
            <a:chExt cx="164880" cy="37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C537BD2-1188-44D1-85F6-6AA54867C985}"/>
                    </a:ext>
                  </a:extLst>
                </p14:cNvPr>
                <p14:cNvContentPartPr/>
                <p14:nvPr/>
              </p14:nvContentPartPr>
              <p14:xfrm>
                <a:off x="963993" y="5860217"/>
                <a:ext cx="164880" cy="3034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C537BD2-1188-44D1-85F6-6AA54867C985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55353" y="5851217"/>
                  <a:ext cx="1825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9BEC72DD-744D-4513-9DA0-DB47768EFF80}"/>
                    </a:ext>
                  </a:extLst>
                </p14:cNvPr>
                <p14:cNvContentPartPr/>
                <p14:nvPr/>
              </p14:nvContentPartPr>
              <p14:xfrm>
                <a:off x="1030233" y="5805137"/>
                <a:ext cx="75600" cy="3726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9BEC72DD-744D-4513-9DA0-DB47768EFF80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021593" y="5796137"/>
                  <a:ext cx="93240" cy="39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7E0AC462-6E4B-4EE1-94DE-00BEF5ECFD44}"/>
              </a:ext>
            </a:extLst>
          </p:cNvPr>
          <p:cNvGrpSpPr/>
          <p:nvPr/>
        </p:nvGrpSpPr>
        <p:grpSpPr>
          <a:xfrm>
            <a:off x="1356393" y="5849417"/>
            <a:ext cx="739440" cy="213840"/>
            <a:chOff x="1356393" y="5849417"/>
            <a:chExt cx="73944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3AEC5E0-F770-4178-8F6D-4BE483F6A832}"/>
                    </a:ext>
                  </a:extLst>
                </p14:cNvPr>
                <p14:cNvContentPartPr/>
                <p14:nvPr/>
              </p14:nvContentPartPr>
              <p14:xfrm>
                <a:off x="1356393" y="5870297"/>
                <a:ext cx="147240" cy="1929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3AEC5E0-F770-4178-8F6D-4BE483F6A832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347753" y="5861297"/>
                  <a:ext cx="1648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4819BA0-8650-443F-BEB7-3D4FB67B0E77}"/>
                    </a:ext>
                  </a:extLst>
                </p14:cNvPr>
                <p14:cNvContentPartPr/>
                <p14:nvPr/>
              </p14:nvContentPartPr>
              <p14:xfrm>
                <a:off x="1601193" y="5849417"/>
                <a:ext cx="212400" cy="1832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4819BA0-8650-443F-BEB7-3D4FB67B0E77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592193" y="5840777"/>
                  <a:ext cx="2300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3E82051-DFB6-4F99-BCAE-EE2827B3FAAA}"/>
                    </a:ext>
                  </a:extLst>
                </p14:cNvPr>
                <p14:cNvContentPartPr/>
                <p14:nvPr/>
              </p14:nvContentPartPr>
              <p14:xfrm>
                <a:off x="1969473" y="5849777"/>
                <a:ext cx="126360" cy="1774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3E82051-DFB6-4F99-BCAE-EE2827B3FAAA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960473" y="5841137"/>
                  <a:ext cx="14400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F6EA9E65-5839-4CF6-AB38-0728B964CBE0}"/>
              </a:ext>
            </a:extLst>
          </p:cNvPr>
          <p:cNvGrpSpPr/>
          <p:nvPr/>
        </p:nvGrpSpPr>
        <p:grpSpPr>
          <a:xfrm>
            <a:off x="2799273" y="5723777"/>
            <a:ext cx="811800" cy="420840"/>
            <a:chOff x="2799273" y="5723777"/>
            <a:chExt cx="81180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3E28C9C-39D7-4710-BE35-AB36A44F3BAE}"/>
                    </a:ext>
                  </a:extLst>
                </p14:cNvPr>
                <p14:cNvContentPartPr/>
                <p14:nvPr/>
              </p14:nvContentPartPr>
              <p14:xfrm>
                <a:off x="2799273" y="5858417"/>
                <a:ext cx="117720" cy="651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3E28C9C-39D7-4710-BE35-AB36A44F3BAE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790273" y="5849417"/>
                  <a:ext cx="1353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12095625-2155-4AAA-834A-553098C7D5EA}"/>
                    </a:ext>
                  </a:extLst>
                </p14:cNvPr>
                <p14:cNvContentPartPr/>
                <p14:nvPr/>
              </p14:nvContentPartPr>
              <p14:xfrm>
                <a:off x="2865153" y="5751497"/>
                <a:ext cx="27000" cy="507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12095625-2155-4AAA-834A-553098C7D5EA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856513" y="5742857"/>
                  <a:ext cx="446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DBFEF67-2FBB-41BD-BECF-2B357D623018}"/>
                    </a:ext>
                  </a:extLst>
                </p14:cNvPr>
                <p14:cNvContentPartPr/>
                <p14:nvPr/>
              </p14:nvContentPartPr>
              <p14:xfrm>
                <a:off x="2912673" y="6006377"/>
                <a:ext cx="74160" cy="1382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DBFEF67-2FBB-41BD-BECF-2B357D62301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903673" y="5997737"/>
                  <a:ext cx="91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88DB9EB4-6D1E-47B3-A376-3D954CC5D526}"/>
                    </a:ext>
                  </a:extLst>
                </p14:cNvPr>
                <p14:cNvContentPartPr/>
                <p14:nvPr/>
              </p14:nvContentPartPr>
              <p14:xfrm>
                <a:off x="3141993" y="5762657"/>
                <a:ext cx="164520" cy="2577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88DB9EB4-6D1E-47B3-A376-3D954CC5D526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3132993" y="5754017"/>
                  <a:ext cx="1821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FFAC0DE-7A1F-4730-A6B3-1977B8CC6C9C}"/>
                    </a:ext>
                  </a:extLst>
                </p14:cNvPr>
                <p14:cNvContentPartPr/>
                <p14:nvPr/>
              </p14:nvContentPartPr>
              <p14:xfrm>
                <a:off x="3211473" y="5723777"/>
                <a:ext cx="43200" cy="3132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FFAC0DE-7A1F-4730-A6B3-1977B8CC6C9C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3202833" y="5715137"/>
                  <a:ext cx="608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DC43E6D-CAEB-4545-A76E-DDBA039391B9}"/>
                    </a:ext>
                  </a:extLst>
                </p14:cNvPr>
                <p14:cNvContentPartPr/>
                <p14:nvPr/>
              </p14:nvContentPartPr>
              <p14:xfrm>
                <a:off x="3378153" y="5786777"/>
                <a:ext cx="151560" cy="3204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DC43E6D-CAEB-4545-A76E-DDBA039391B9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3369153" y="5778137"/>
                  <a:ext cx="1692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30258E0-5EF6-4766-A686-5B6DE3040DEE}"/>
                    </a:ext>
                  </a:extLst>
                </p14:cNvPr>
                <p14:cNvContentPartPr/>
                <p14:nvPr/>
              </p14:nvContentPartPr>
              <p14:xfrm>
                <a:off x="3455193" y="5910977"/>
                <a:ext cx="155880" cy="615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30258E0-5EF6-4766-A686-5B6DE3040DEE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3446193" y="5902337"/>
                  <a:ext cx="17352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2721E30E-DC86-4CFA-8E20-FD9E114D86FB}"/>
                  </a:ext>
                </a:extLst>
              </p14:cNvPr>
              <p14:cNvContentPartPr/>
              <p14:nvPr/>
            </p14:nvContentPartPr>
            <p14:xfrm>
              <a:off x="4011033" y="5812337"/>
              <a:ext cx="217080" cy="1620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2721E30E-DC86-4CFA-8E20-FD9E114D86FB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4002033" y="5803697"/>
                <a:ext cx="2347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91DFAA56-33E0-409C-AB59-840B0AF8F6F1}"/>
                  </a:ext>
                </a:extLst>
              </p14:cNvPr>
              <p14:cNvContentPartPr/>
              <p14:nvPr/>
            </p14:nvContentPartPr>
            <p14:xfrm>
              <a:off x="4004193" y="6026897"/>
              <a:ext cx="200880" cy="4212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91DFAA56-33E0-409C-AB59-840B0AF8F6F1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3995553" y="6018257"/>
                <a:ext cx="218520" cy="5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4" name="Group 303">
            <a:extLst>
              <a:ext uri="{FF2B5EF4-FFF2-40B4-BE49-F238E27FC236}">
                <a16:creationId xmlns:a16="http://schemas.microsoft.com/office/drawing/2014/main" id="{D5520C66-4767-4285-A027-E2CC8CFFF130}"/>
              </a:ext>
            </a:extLst>
          </p:cNvPr>
          <p:cNvGrpSpPr/>
          <p:nvPr/>
        </p:nvGrpSpPr>
        <p:grpSpPr>
          <a:xfrm>
            <a:off x="4496313" y="5755457"/>
            <a:ext cx="181080" cy="387720"/>
            <a:chOff x="4496313" y="5755457"/>
            <a:chExt cx="18108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4C68F39-3102-4264-A302-8E666D8C2AF3}"/>
                    </a:ext>
                  </a:extLst>
                </p14:cNvPr>
                <p14:cNvContentPartPr/>
                <p14:nvPr/>
              </p14:nvContentPartPr>
              <p14:xfrm>
                <a:off x="4496313" y="5784977"/>
                <a:ext cx="181080" cy="2718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4C68F39-3102-4264-A302-8E666D8C2AF3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487313" y="5776337"/>
                  <a:ext cx="1987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73CD53D-C12D-469D-9E7C-851B6A8EF8E9}"/>
                    </a:ext>
                  </a:extLst>
                </p14:cNvPr>
                <p14:cNvContentPartPr/>
                <p14:nvPr/>
              </p14:nvContentPartPr>
              <p14:xfrm>
                <a:off x="4579473" y="5755457"/>
                <a:ext cx="19440" cy="3877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73CD53D-C12D-469D-9E7C-851B6A8EF8E9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570473" y="5746457"/>
                  <a:ext cx="37080" cy="40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855B9DE6-8317-4865-A43E-4A06943A20E2}"/>
              </a:ext>
            </a:extLst>
          </p:cNvPr>
          <p:cNvGrpSpPr/>
          <p:nvPr/>
        </p:nvGrpSpPr>
        <p:grpSpPr>
          <a:xfrm>
            <a:off x="4862793" y="5800457"/>
            <a:ext cx="717480" cy="206280"/>
            <a:chOff x="4862793" y="5800457"/>
            <a:chExt cx="71748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F220BFC-5A71-413A-8707-E46A01659E07}"/>
                    </a:ext>
                  </a:extLst>
                </p14:cNvPr>
                <p14:cNvContentPartPr/>
                <p14:nvPr/>
              </p14:nvContentPartPr>
              <p14:xfrm>
                <a:off x="4862793" y="5800817"/>
                <a:ext cx="149400" cy="2059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F220BFC-5A71-413A-8707-E46A01659E07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853793" y="5792177"/>
                  <a:ext cx="1670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1D1ADA9F-07E0-425A-8C0A-9482A6DB81DB}"/>
                    </a:ext>
                  </a:extLst>
                </p14:cNvPr>
                <p14:cNvContentPartPr/>
                <p14:nvPr/>
              </p14:nvContentPartPr>
              <p14:xfrm>
                <a:off x="5053233" y="5827817"/>
                <a:ext cx="122400" cy="1537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1D1ADA9F-07E0-425A-8C0A-9482A6DB81DB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044593" y="5818817"/>
                  <a:ext cx="1400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B08D8E8E-A222-4EA4-8127-6E753968DB66}"/>
                    </a:ext>
                  </a:extLst>
                </p14:cNvPr>
                <p14:cNvContentPartPr/>
                <p14:nvPr/>
              </p14:nvContentPartPr>
              <p14:xfrm>
                <a:off x="5262033" y="5805497"/>
                <a:ext cx="97200" cy="1414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B08D8E8E-A222-4EA4-8127-6E753968DB66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253033" y="5796857"/>
                  <a:ext cx="1148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709BFC7F-75AE-4B56-828D-78057B67615F}"/>
                    </a:ext>
                  </a:extLst>
                </p14:cNvPr>
                <p14:cNvContentPartPr/>
                <p14:nvPr/>
              </p14:nvContentPartPr>
              <p14:xfrm>
                <a:off x="5413233" y="5800457"/>
                <a:ext cx="167040" cy="1760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709BFC7F-75AE-4B56-828D-78057B67615F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404233" y="5791817"/>
                  <a:ext cx="18468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FE427CD1-FC5F-4C65-8393-4FE1EA865A4C}"/>
              </a:ext>
            </a:extLst>
          </p:cNvPr>
          <p:cNvGrpSpPr/>
          <p:nvPr/>
        </p:nvGrpSpPr>
        <p:grpSpPr>
          <a:xfrm>
            <a:off x="5984193" y="5735657"/>
            <a:ext cx="190080" cy="75240"/>
            <a:chOff x="5984193" y="5735657"/>
            <a:chExt cx="190080" cy="7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7813614-A42C-464C-B254-83DB27B1EF15}"/>
                    </a:ext>
                  </a:extLst>
                </p14:cNvPr>
                <p14:cNvContentPartPr/>
                <p14:nvPr/>
              </p14:nvContentPartPr>
              <p14:xfrm>
                <a:off x="5984193" y="5743577"/>
                <a:ext cx="48600" cy="673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7813614-A42C-464C-B254-83DB27B1EF15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975193" y="5734577"/>
                  <a:ext cx="662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D522546-B5A1-4019-B749-2609ECC30BC7}"/>
                    </a:ext>
                  </a:extLst>
                </p14:cNvPr>
                <p14:cNvContentPartPr/>
                <p14:nvPr/>
              </p14:nvContentPartPr>
              <p14:xfrm>
                <a:off x="6157353" y="5735657"/>
                <a:ext cx="16920" cy="190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D522546-B5A1-4019-B749-2609ECC30BC7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148353" y="5727017"/>
                  <a:ext cx="34560" cy="3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5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0D234D2A-040F-45E5-90DD-92EA2549CE9E}"/>
                  </a:ext>
                </a:extLst>
              </p14:cNvPr>
              <p14:cNvContentPartPr/>
              <p14:nvPr/>
            </p14:nvContentPartPr>
            <p14:xfrm>
              <a:off x="6398553" y="5705057"/>
              <a:ext cx="71280" cy="5148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0D234D2A-040F-45E5-90DD-92EA2549CE9E}"/>
                  </a:ext>
                </a:extLst>
              </p:cNvPr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6389913" y="5696417"/>
                <a:ext cx="889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7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9E855DE7-BD96-479A-9665-3C9C2F888C39}"/>
                  </a:ext>
                </a:extLst>
              </p14:cNvPr>
              <p14:cNvContentPartPr/>
              <p14:nvPr/>
            </p14:nvContentPartPr>
            <p14:xfrm>
              <a:off x="5148273" y="5088737"/>
              <a:ext cx="141840" cy="18072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9E855DE7-BD96-479A-9665-3C9C2F888C39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5139273" y="5080097"/>
                <a:ext cx="1594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A5A7ECD0-8F12-454B-8D74-3193F3D6A4DB}"/>
                  </a:ext>
                </a:extLst>
              </p14:cNvPr>
              <p14:cNvContentPartPr/>
              <p14:nvPr/>
            </p14:nvContentPartPr>
            <p14:xfrm>
              <a:off x="6675393" y="5602817"/>
              <a:ext cx="41760" cy="27252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A5A7ECD0-8F12-454B-8D74-3193F3D6A4DB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6666753" y="5594177"/>
                <a:ext cx="5940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1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5354F349-FE17-413A-ACB8-5203B14C021A}"/>
                  </a:ext>
                </a:extLst>
              </p14:cNvPr>
              <p14:cNvContentPartPr/>
              <p14:nvPr/>
            </p14:nvContentPartPr>
            <p14:xfrm>
              <a:off x="2252433" y="5832857"/>
              <a:ext cx="12960" cy="28872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5354F349-FE17-413A-ACB8-5203B14C021A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2243433" y="5823857"/>
                <a:ext cx="3060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3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F3DEA000-6090-46EF-A5E7-064BC7224585}"/>
                  </a:ext>
                </a:extLst>
              </p14:cNvPr>
              <p14:cNvContentPartPr/>
              <p14:nvPr/>
            </p14:nvContentPartPr>
            <p14:xfrm>
              <a:off x="6835953" y="3080297"/>
              <a:ext cx="687600" cy="295092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F3DEA000-6090-46EF-A5E7-064BC7224585}"/>
                  </a:ext>
                </a:extLst>
              </p:cNvPr>
              <p:cNvPicPr/>
              <p:nvPr/>
            </p:nvPicPr>
            <p:blipFill>
              <a:blip r:embed="rId504"/>
              <a:stretch>
                <a:fillRect/>
              </a:stretch>
            </p:blipFill>
            <p:spPr>
              <a:xfrm>
                <a:off x="6827313" y="3071657"/>
                <a:ext cx="705240" cy="296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5" name="Group 314">
            <a:extLst>
              <a:ext uri="{FF2B5EF4-FFF2-40B4-BE49-F238E27FC236}">
                <a16:creationId xmlns:a16="http://schemas.microsoft.com/office/drawing/2014/main" id="{A41DD526-85DD-4264-897F-AE81F52F5F49}"/>
              </a:ext>
            </a:extLst>
          </p:cNvPr>
          <p:cNvGrpSpPr/>
          <p:nvPr/>
        </p:nvGrpSpPr>
        <p:grpSpPr>
          <a:xfrm>
            <a:off x="6461913" y="4952657"/>
            <a:ext cx="178200" cy="330120"/>
            <a:chOff x="6461913" y="4952657"/>
            <a:chExt cx="17820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0EA71B1-6DF3-4BD8-9766-685E1B986B42}"/>
                    </a:ext>
                  </a:extLst>
                </p14:cNvPr>
                <p14:cNvContentPartPr/>
                <p14:nvPr/>
              </p14:nvContentPartPr>
              <p14:xfrm>
                <a:off x="6516633" y="4952657"/>
                <a:ext cx="123480" cy="3301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0EA71B1-6DF3-4BD8-9766-685E1B986B42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507993" y="4943657"/>
                  <a:ext cx="1411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7E58A48-E3FC-47EC-9056-1EC3BC338386}"/>
                    </a:ext>
                  </a:extLst>
                </p14:cNvPr>
                <p14:cNvContentPartPr/>
                <p14:nvPr/>
              </p14:nvContentPartPr>
              <p14:xfrm>
                <a:off x="6463353" y="4955897"/>
                <a:ext cx="38520" cy="788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7E58A48-E3FC-47EC-9056-1EC3BC338386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454713" y="4947257"/>
                  <a:ext cx="56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D4D93E17-BB0D-430F-BF36-8C2893402135}"/>
                    </a:ext>
                  </a:extLst>
                </p14:cNvPr>
                <p14:cNvContentPartPr/>
                <p14:nvPr/>
              </p14:nvContentPartPr>
              <p14:xfrm>
                <a:off x="6461913" y="4954097"/>
                <a:ext cx="85320" cy="961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D4D93E17-BB0D-430F-BF36-8C2893402135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452913" y="4945457"/>
                  <a:ext cx="102960" cy="11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1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CDFF17C-26CD-454A-A7D0-C0F3CFA0FDE2}"/>
                  </a:ext>
                </a:extLst>
              </p14:cNvPr>
              <p14:cNvContentPartPr/>
              <p14:nvPr/>
            </p14:nvContentPartPr>
            <p14:xfrm>
              <a:off x="5413593" y="5010418"/>
              <a:ext cx="35280" cy="34344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CDFF17C-26CD-454A-A7D0-C0F3CFA0FDE2}"/>
                  </a:ext>
                </a:extLst>
              </p:cNvPr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5404953" y="5001418"/>
                <a:ext cx="52920" cy="36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495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C1781-44E2-45C2-9EEC-159283024723}"/>
              </a:ext>
            </a:extLst>
          </p:cNvPr>
          <p:cNvSpPr txBox="1"/>
          <p:nvPr/>
        </p:nvSpPr>
        <p:spPr>
          <a:xfrm>
            <a:off x="4936164" y="19291"/>
            <a:ext cx="34450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/>
              <a:t>Lecture, CMPEN 472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04CFF-6A38-43CC-89F7-FE4AE915F04E}"/>
              </a:ext>
            </a:extLst>
          </p:cNvPr>
          <p:cNvSpPr txBox="1"/>
          <p:nvPr/>
        </p:nvSpPr>
        <p:spPr>
          <a:xfrm>
            <a:off x="128794" y="6492341"/>
            <a:ext cx="14619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Time 20210305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333777-8FF9-4982-B157-699F792A1D57}"/>
              </a:ext>
            </a:extLst>
          </p:cNvPr>
          <p:cNvSpPr txBox="1"/>
          <p:nvPr/>
        </p:nvSpPr>
        <p:spPr>
          <a:xfrm>
            <a:off x="1190342" y="680680"/>
            <a:ext cx="968784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Homework 6:</a:t>
            </a:r>
          </a:p>
          <a:p>
            <a:endParaRPr lang="en-US" sz="2400" dirty="0"/>
          </a:p>
          <a:p>
            <a:r>
              <a:rPr lang="en-US" sz="2400" b="1" dirty="0"/>
              <a:t>   Questions – number (decimal or hexadecimal) </a:t>
            </a:r>
            <a:r>
              <a:rPr lang="en-US" sz="2400" b="1" dirty="0">
                <a:solidFill>
                  <a:srgbClr val="0000FF"/>
                </a:solidFill>
              </a:rPr>
              <a:t>entering</a:t>
            </a:r>
            <a:r>
              <a:rPr lang="en-US" sz="2400" b="1" dirty="0"/>
              <a:t> (keyboard)</a:t>
            </a:r>
          </a:p>
          <a:p>
            <a:r>
              <a:rPr lang="en-US" sz="2400" b="1" dirty="0"/>
              <a:t>                       – number (decimal or hexadecimal) </a:t>
            </a:r>
            <a:r>
              <a:rPr lang="en-US" sz="2400" b="1" dirty="0">
                <a:solidFill>
                  <a:srgbClr val="0000FF"/>
                </a:solidFill>
              </a:rPr>
              <a:t>display</a:t>
            </a:r>
            <a:r>
              <a:rPr lang="en-US" sz="2400" b="1" dirty="0"/>
              <a:t> (printing on screen)</a:t>
            </a:r>
          </a:p>
        </p:txBody>
      </p:sp>
    </p:spTree>
    <p:extLst>
      <p:ext uri="{BB962C8B-B14F-4D97-AF65-F5344CB8AC3E}">
        <p14:creationId xmlns:p14="http://schemas.microsoft.com/office/powerpoint/2010/main" val="1395341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C1781-44E2-45C2-9EEC-159283024723}"/>
              </a:ext>
            </a:extLst>
          </p:cNvPr>
          <p:cNvSpPr txBox="1"/>
          <p:nvPr/>
        </p:nvSpPr>
        <p:spPr>
          <a:xfrm>
            <a:off x="4936164" y="19291"/>
            <a:ext cx="34450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/>
              <a:t>Lecture, CMPEN 472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04CFF-6A38-43CC-89F7-FE4AE915F04E}"/>
              </a:ext>
            </a:extLst>
          </p:cNvPr>
          <p:cNvSpPr txBox="1"/>
          <p:nvPr/>
        </p:nvSpPr>
        <p:spPr>
          <a:xfrm>
            <a:off x="128794" y="6492341"/>
            <a:ext cx="14619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Time 20210301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B4BA4-F69E-45E9-881E-8C12AC2203FE}"/>
              </a:ext>
            </a:extLst>
          </p:cNvPr>
          <p:cNvSpPr txBox="1"/>
          <p:nvPr/>
        </p:nvSpPr>
        <p:spPr>
          <a:xfrm>
            <a:off x="306533" y="163564"/>
            <a:ext cx="410182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Homework 6:     Keyboard Input</a:t>
            </a:r>
          </a:p>
          <a:p>
            <a:r>
              <a:rPr lang="en-US" sz="2400" dirty="0"/>
              <a:t>                              Number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40D08-D597-43A8-899C-A777F06C0F2C}"/>
              </a:ext>
            </a:extLst>
          </p:cNvPr>
          <p:cNvSpPr txBox="1"/>
          <p:nvPr/>
        </p:nvSpPr>
        <p:spPr>
          <a:xfrm>
            <a:off x="306533" y="902228"/>
            <a:ext cx="8816965" cy="34470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000" dirty="0"/>
          </a:p>
          <a:p>
            <a:r>
              <a:rPr lang="en-US" sz="2000" b="1" dirty="0"/>
              <a:t>How to convert binary number for display, in binary, in decimal, or in hexadecimal?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How to convert ASCII representation of a number to a binary number?</a:t>
            </a:r>
          </a:p>
          <a:p>
            <a:r>
              <a:rPr lang="en-US" sz="2000" dirty="0"/>
              <a:t>   1. Take each character and subtract ASCII bias</a:t>
            </a:r>
          </a:p>
          <a:p>
            <a:r>
              <a:rPr lang="en-US" sz="2000" dirty="0"/>
              <a:t>   2. Take each digit and multiply its weight:</a:t>
            </a:r>
          </a:p>
          <a:p>
            <a:r>
              <a:rPr lang="en-US" sz="2000" dirty="0"/>
              <a:t>      a. 1,2,4,8,16,32,… for binary</a:t>
            </a:r>
          </a:p>
          <a:p>
            <a:r>
              <a:rPr lang="en-US" sz="2000" dirty="0"/>
              <a:t>      b. 1,10,100,1000,10000,… for decimal</a:t>
            </a:r>
          </a:p>
          <a:p>
            <a:r>
              <a:rPr lang="en-US" sz="2000" dirty="0"/>
              <a:t>      c. 1,16,256,4096, 65536,… for hexadecimal</a:t>
            </a:r>
          </a:p>
          <a:p>
            <a:r>
              <a:rPr lang="en-US" sz="2000" dirty="0"/>
              <a:t>   3. Add all of the weighted numbers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8316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C1781-44E2-45C2-9EEC-159283024723}"/>
              </a:ext>
            </a:extLst>
          </p:cNvPr>
          <p:cNvSpPr txBox="1"/>
          <p:nvPr/>
        </p:nvSpPr>
        <p:spPr>
          <a:xfrm>
            <a:off x="4936164" y="19291"/>
            <a:ext cx="34450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/>
              <a:t>Lecture, CMPEN 472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333777-8FF9-4982-B157-699F792A1D57}"/>
              </a:ext>
            </a:extLst>
          </p:cNvPr>
          <p:cNvSpPr txBox="1"/>
          <p:nvPr/>
        </p:nvSpPr>
        <p:spPr>
          <a:xfrm>
            <a:off x="2499025" y="714236"/>
            <a:ext cx="1155509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Lectures:</a:t>
            </a:r>
          </a:p>
          <a:p>
            <a:endParaRPr lang="en-US" sz="2400" dirty="0"/>
          </a:p>
          <a:p>
            <a:r>
              <a:rPr lang="en-US" sz="2400" b="1" dirty="0"/>
              <a:t>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839989-9AAC-4D95-AFA3-A54C1942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76" y="0"/>
            <a:ext cx="10571448" cy="68580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0439EB5-4599-43A6-BD30-4B83B010DD3F}"/>
              </a:ext>
            </a:extLst>
          </p:cNvPr>
          <p:cNvGrpSpPr/>
          <p:nvPr/>
        </p:nvGrpSpPr>
        <p:grpSpPr>
          <a:xfrm>
            <a:off x="3843633" y="5891239"/>
            <a:ext cx="1297080" cy="439200"/>
            <a:chOff x="3843633" y="5891239"/>
            <a:chExt cx="1297080" cy="43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FFDFDA3-4003-4621-BB2C-A4D6F54624C7}"/>
                    </a:ext>
                  </a:extLst>
                </p14:cNvPr>
                <p14:cNvContentPartPr/>
                <p14:nvPr/>
              </p14:nvContentPartPr>
              <p14:xfrm>
                <a:off x="4151793" y="5940559"/>
                <a:ext cx="15840" cy="312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FFDFDA3-4003-4621-BB2C-A4D6F54624C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43153" y="5931559"/>
                  <a:ext cx="334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18F9C0-4AAC-45A7-9F30-CB6E8CFFD110}"/>
                    </a:ext>
                  </a:extLst>
                </p14:cNvPr>
                <p14:cNvContentPartPr/>
                <p14:nvPr/>
              </p14:nvContentPartPr>
              <p14:xfrm>
                <a:off x="4104993" y="5891239"/>
                <a:ext cx="1035720" cy="439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18F9C0-4AAC-45A7-9F30-CB6E8CFFD11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95993" y="5882599"/>
                  <a:ext cx="105336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A571ED0-C7FD-4410-953B-FFC20B001E17}"/>
                    </a:ext>
                  </a:extLst>
                </p14:cNvPr>
                <p14:cNvContentPartPr/>
                <p14:nvPr/>
              </p14:nvContentPartPr>
              <p14:xfrm>
                <a:off x="3872073" y="5953159"/>
                <a:ext cx="66600" cy="123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A571ED0-C7FD-4410-953B-FFC20B001E1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63073" y="5944519"/>
                  <a:ext cx="842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A1FB3E1-F9A7-4B0B-A29F-9D71A5381C1D}"/>
                    </a:ext>
                  </a:extLst>
                </p14:cNvPr>
                <p14:cNvContentPartPr/>
                <p14:nvPr/>
              </p14:nvContentPartPr>
              <p14:xfrm>
                <a:off x="3843633" y="5981239"/>
                <a:ext cx="165240" cy="266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A1FB3E1-F9A7-4B0B-A29F-9D71A5381C1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34993" y="5972599"/>
                  <a:ext cx="182880" cy="28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05FDB46-8A4F-43D8-BCAD-22853DB525D3}"/>
                  </a:ext>
                </a:extLst>
              </p14:cNvPr>
              <p14:cNvContentPartPr/>
              <p14:nvPr/>
            </p14:nvContentPartPr>
            <p14:xfrm>
              <a:off x="7689873" y="4613599"/>
              <a:ext cx="198000" cy="2682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05FDB46-8A4F-43D8-BCAD-22853DB525D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81233" y="4604959"/>
                <a:ext cx="21564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1C76951-04EA-4168-BB9A-157FD27D762A}"/>
                  </a:ext>
                </a:extLst>
              </p14:cNvPr>
              <p14:cNvContentPartPr/>
              <p14:nvPr/>
            </p14:nvContentPartPr>
            <p14:xfrm>
              <a:off x="7939713" y="4615039"/>
              <a:ext cx="208800" cy="261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1C76951-04EA-4168-BB9A-157FD27D762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30713" y="4606039"/>
                <a:ext cx="22644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D504F332-9992-49A4-85A1-9D7C661C0174}"/>
              </a:ext>
            </a:extLst>
          </p:cNvPr>
          <p:cNvGrpSpPr/>
          <p:nvPr/>
        </p:nvGrpSpPr>
        <p:grpSpPr>
          <a:xfrm>
            <a:off x="8227353" y="4489759"/>
            <a:ext cx="518760" cy="378360"/>
            <a:chOff x="8227353" y="4489759"/>
            <a:chExt cx="51876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5F7843B-42CE-4D0F-97F6-71D221A6CBE8}"/>
                    </a:ext>
                  </a:extLst>
                </p14:cNvPr>
                <p14:cNvContentPartPr/>
                <p14:nvPr/>
              </p14:nvContentPartPr>
              <p14:xfrm>
                <a:off x="8227353" y="4535839"/>
                <a:ext cx="212400" cy="332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5F7843B-42CE-4D0F-97F6-71D221A6CBE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18353" y="4526839"/>
                  <a:ext cx="23004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396F307-995B-4AA1-8245-60203276919B}"/>
                    </a:ext>
                  </a:extLst>
                </p14:cNvPr>
                <p14:cNvContentPartPr/>
                <p14:nvPr/>
              </p14:nvContentPartPr>
              <p14:xfrm>
                <a:off x="8276313" y="4675519"/>
                <a:ext cx="174240" cy="41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396F307-995B-4AA1-8245-60203276919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67673" y="4666519"/>
                  <a:ext cx="191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927CB3A-8934-4B3E-8DF5-02190A1C8DDE}"/>
                    </a:ext>
                  </a:extLst>
                </p14:cNvPr>
                <p14:cNvContentPartPr/>
                <p14:nvPr/>
              </p14:nvContentPartPr>
              <p14:xfrm>
                <a:off x="8535513" y="4489759"/>
                <a:ext cx="193320" cy="353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927CB3A-8934-4B3E-8DF5-02190A1C8DD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526873" y="4481119"/>
                  <a:ext cx="21096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FD5130D-FE69-4F5F-82F3-F3616ED686B4}"/>
                    </a:ext>
                  </a:extLst>
                </p14:cNvPr>
                <p14:cNvContentPartPr/>
                <p14:nvPr/>
              </p14:nvContentPartPr>
              <p14:xfrm>
                <a:off x="8609313" y="4663279"/>
                <a:ext cx="136800" cy="29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FD5130D-FE69-4F5F-82F3-F3616ED686B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600313" y="4654639"/>
                  <a:ext cx="15444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A0E2379-7549-4503-8EC9-4985151CB569}"/>
              </a:ext>
            </a:extLst>
          </p:cNvPr>
          <p:cNvGrpSpPr/>
          <p:nvPr/>
        </p:nvGrpSpPr>
        <p:grpSpPr>
          <a:xfrm>
            <a:off x="9205113" y="2937079"/>
            <a:ext cx="2736720" cy="3089520"/>
            <a:chOff x="9205113" y="2937079"/>
            <a:chExt cx="2736720" cy="308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60ECEF5-4DD9-487B-A75B-865AC36D968B}"/>
                    </a:ext>
                  </a:extLst>
                </p14:cNvPr>
                <p14:cNvContentPartPr/>
                <p14:nvPr/>
              </p14:nvContentPartPr>
              <p14:xfrm>
                <a:off x="9252273" y="4503439"/>
                <a:ext cx="166320" cy="159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60ECEF5-4DD9-487B-A75B-865AC36D968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243633" y="4494439"/>
                  <a:ext cx="183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202FC8D-2C9B-461C-B8D8-2F7DA739CD7A}"/>
                    </a:ext>
                  </a:extLst>
                </p14:cNvPr>
                <p14:cNvContentPartPr/>
                <p14:nvPr/>
              </p14:nvContentPartPr>
              <p14:xfrm>
                <a:off x="9488073" y="4658239"/>
                <a:ext cx="61920" cy="79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202FC8D-2C9B-461C-B8D8-2F7DA739CD7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479433" y="4649599"/>
                  <a:ext cx="795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0B4B431-850E-4B66-9DE2-44CE504D870A}"/>
                    </a:ext>
                  </a:extLst>
                </p14:cNvPr>
                <p14:cNvContentPartPr/>
                <p14:nvPr/>
              </p14:nvContentPartPr>
              <p14:xfrm>
                <a:off x="9611553" y="4469239"/>
                <a:ext cx="158040" cy="247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0B4B431-850E-4B66-9DE2-44CE504D870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602553" y="4460599"/>
                  <a:ext cx="1756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9EE8857-8B2A-433D-8080-C8A97DB1D29C}"/>
                    </a:ext>
                  </a:extLst>
                </p14:cNvPr>
                <p14:cNvContentPartPr/>
                <p14:nvPr/>
              </p14:nvContentPartPr>
              <p14:xfrm>
                <a:off x="9621633" y="4479319"/>
                <a:ext cx="198360" cy="247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9EE8857-8B2A-433D-8080-C8A97DB1D29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612633" y="4470679"/>
                  <a:ext cx="2160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26A832E-6BC9-48DD-AB5D-989F0B55BB65}"/>
                    </a:ext>
                  </a:extLst>
                </p14:cNvPr>
                <p14:cNvContentPartPr/>
                <p14:nvPr/>
              </p14:nvContentPartPr>
              <p14:xfrm>
                <a:off x="9205113" y="5095999"/>
                <a:ext cx="111600" cy="255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26A832E-6BC9-48DD-AB5D-989F0B55BB6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196473" y="5086999"/>
                  <a:ext cx="1292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86354E6-4F3E-4330-A7F3-BB03A8C2570E}"/>
                    </a:ext>
                  </a:extLst>
                </p14:cNvPr>
                <p14:cNvContentPartPr/>
                <p14:nvPr/>
              </p14:nvContentPartPr>
              <p14:xfrm>
                <a:off x="9432633" y="4901959"/>
                <a:ext cx="255600" cy="327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86354E6-4F3E-4330-A7F3-BB03A8C2570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423633" y="4892959"/>
                  <a:ext cx="2732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B7E56FB-6BD5-4332-B2B3-046DA39BD234}"/>
                    </a:ext>
                  </a:extLst>
                </p14:cNvPr>
                <p14:cNvContentPartPr/>
                <p14:nvPr/>
              </p14:nvContentPartPr>
              <p14:xfrm>
                <a:off x="9603633" y="5012479"/>
                <a:ext cx="198000" cy="82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B7E56FB-6BD5-4332-B2B3-046DA39BD23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594633" y="5003839"/>
                  <a:ext cx="2156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F3064F8-7116-43A1-AA43-E458B008A856}"/>
                    </a:ext>
                  </a:extLst>
                </p14:cNvPr>
                <p14:cNvContentPartPr/>
                <p14:nvPr/>
              </p14:nvContentPartPr>
              <p14:xfrm>
                <a:off x="9787233" y="5049919"/>
                <a:ext cx="114840" cy="129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F3064F8-7116-43A1-AA43-E458B008A85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778233" y="5041279"/>
                  <a:ext cx="1324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B47FFB8-B2F7-4F4C-B40B-9CE27A5C64E8}"/>
                    </a:ext>
                  </a:extLst>
                </p14:cNvPr>
                <p14:cNvContentPartPr/>
                <p14:nvPr/>
              </p14:nvContentPartPr>
              <p14:xfrm>
                <a:off x="9935553" y="4804759"/>
                <a:ext cx="110160" cy="414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B47FFB8-B2F7-4F4C-B40B-9CE27A5C64E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926913" y="4796119"/>
                  <a:ext cx="12780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10A8200-4D38-4A7D-BA8E-C9CB18D4A381}"/>
                    </a:ext>
                  </a:extLst>
                </p14:cNvPr>
                <p14:cNvContentPartPr/>
                <p14:nvPr/>
              </p14:nvContentPartPr>
              <p14:xfrm>
                <a:off x="10039593" y="5075479"/>
                <a:ext cx="170640" cy="103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10A8200-4D38-4A7D-BA8E-C9CB18D4A38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030593" y="5066839"/>
                  <a:ext cx="188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2D6E3B1-0A1B-4F89-A6E9-25F1045426A7}"/>
                    </a:ext>
                  </a:extLst>
                </p14:cNvPr>
                <p14:cNvContentPartPr/>
                <p14:nvPr/>
              </p14:nvContentPartPr>
              <p14:xfrm>
                <a:off x="10277913" y="5021119"/>
                <a:ext cx="176400" cy="185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2D6E3B1-0A1B-4F89-A6E9-25F1045426A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269273" y="5012119"/>
                  <a:ext cx="194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60BE3FF-DB96-4AD8-89CB-463A66BAE944}"/>
                    </a:ext>
                  </a:extLst>
                </p14:cNvPr>
                <p14:cNvContentPartPr/>
                <p14:nvPr/>
              </p14:nvContentPartPr>
              <p14:xfrm>
                <a:off x="10944273" y="2937079"/>
                <a:ext cx="617040" cy="2839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60BE3FF-DB96-4AD8-89CB-463A66BAE94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935273" y="2928079"/>
                  <a:ext cx="634680" cy="28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744027-9CF4-4663-AA56-321AB6E5E3EE}"/>
                    </a:ext>
                  </a:extLst>
                </p14:cNvPr>
                <p14:cNvContentPartPr/>
                <p14:nvPr/>
              </p14:nvContentPartPr>
              <p14:xfrm>
                <a:off x="11260713" y="3175039"/>
                <a:ext cx="681120" cy="2851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744027-9CF4-4663-AA56-321AB6E5E3E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251713" y="3166399"/>
                  <a:ext cx="698760" cy="28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936FDF1-4093-4E22-B6DE-AAFDA9F886EB}"/>
                    </a:ext>
                  </a:extLst>
                </p14:cNvPr>
                <p14:cNvContentPartPr/>
                <p14:nvPr/>
              </p14:nvContentPartPr>
              <p14:xfrm>
                <a:off x="11357193" y="3297079"/>
                <a:ext cx="399240" cy="1504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936FDF1-4093-4E22-B6DE-AAFDA9F886E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348553" y="3288439"/>
                  <a:ext cx="4168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2F0FF02-2E49-4064-9807-2E098BA12AFF}"/>
                    </a:ext>
                  </a:extLst>
                </p14:cNvPr>
                <p14:cNvContentPartPr/>
                <p14:nvPr/>
              </p14:nvContentPartPr>
              <p14:xfrm>
                <a:off x="11285553" y="3594079"/>
                <a:ext cx="528840" cy="155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2F0FF02-2E49-4064-9807-2E098BA12AF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276913" y="3585439"/>
                  <a:ext cx="546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20F10E9-79B3-45CC-8F5A-05AB6B856992}"/>
                    </a:ext>
                  </a:extLst>
                </p14:cNvPr>
                <p14:cNvContentPartPr/>
                <p14:nvPr/>
              </p14:nvContentPartPr>
              <p14:xfrm>
                <a:off x="11259993" y="3888559"/>
                <a:ext cx="489240" cy="142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20F10E9-79B3-45CC-8F5A-05AB6B85699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250993" y="3879919"/>
                  <a:ext cx="506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DAEF83D-798E-4777-AF62-5CE8A9EB5C3F}"/>
                    </a:ext>
                  </a:extLst>
                </p14:cNvPr>
                <p14:cNvContentPartPr/>
                <p14:nvPr/>
              </p14:nvContentPartPr>
              <p14:xfrm>
                <a:off x="11197713" y="4121839"/>
                <a:ext cx="448560" cy="102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DAEF83D-798E-4777-AF62-5CE8A9EB5C3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189073" y="4113199"/>
                  <a:ext cx="4662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731C66B-0CFD-474E-8FA5-E07ED79BBE8A}"/>
                    </a:ext>
                  </a:extLst>
                </p14:cNvPr>
                <p14:cNvContentPartPr/>
                <p14:nvPr/>
              </p14:nvContentPartPr>
              <p14:xfrm>
                <a:off x="11131473" y="4316239"/>
                <a:ext cx="520200" cy="112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731C66B-0CFD-474E-8FA5-E07ED79BBE8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122833" y="4307239"/>
                  <a:ext cx="5378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0D01B20-1EE6-4BFD-99E6-E5C5D7A3E93B}"/>
                    </a:ext>
                  </a:extLst>
                </p14:cNvPr>
                <p14:cNvContentPartPr/>
                <p14:nvPr/>
              </p14:nvContentPartPr>
              <p14:xfrm>
                <a:off x="11056233" y="4619359"/>
                <a:ext cx="555840" cy="145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0D01B20-1EE6-4BFD-99E6-E5C5D7A3E93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047233" y="4610359"/>
                  <a:ext cx="5734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D7FA88B-6218-4A43-9AE2-6B698BD51715}"/>
                    </a:ext>
                  </a:extLst>
                </p14:cNvPr>
                <p14:cNvContentPartPr/>
                <p14:nvPr/>
              </p14:nvContentPartPr>
              <p14:xfrm>
                <a:off x="10287273" y="3753559"/>
                <a:ext cx="281520" cy="327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D7FA88B-6218-4A43-9AE2-6B698BD5171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278633" y="3744919"/>
                  <a:ext cx="2991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3C72E05-AE9F-46B7-B92B-5F38A4639544}"/>
                    </a:ext>
                  </a:extLst>
                </p14:cNvPr>
                <p14:cNvContentPartPr/>
                <p14:nvPr/>
              </p14:nvContentPartPr>
              <p14:xfrm>
                <a:off x="10546473" y="3897199"/>
                <a:ext cx="140400" cy="172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3C72E05-AE9F-46B7-B92B-5F38A463954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537833" y="3888559"/>
                  <a:ext cx="158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BAD84B1-2822-4E29-B185-76FB53173C4C}"/>
                    </a:ext>
                  </a:extLst>
                </p14:cNvPr>
                <p14:cNvContentPartPr/>
                <p14:nvPr/>
              </p14:nvContentPartPr>
              <p14:xfrm>
                <a:off x="10758153" y="3909079"/>
                <a:ext cx="127440" cy="155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BAD84B1-2822-4E29-B185-76FB53173C4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749153" y="3900439"/>
                  <a:ext cx="1450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ABD78C8-F1BC-4C90-8C71-024DB8E7C794}"/>
                    </a:ext>
                  </a:extLst>
                </p14:cNvPr>
                <p14:cNvContentPartPr/>
                <p14:nvPr/>
              </p14:nvContentPartPr>
              <p14:xfrm>
                <a:off x="10914033" y="3932839"/>
                <a:ext cx="132480" cy="156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ABD78C8-F1BC-4C90-8C71-024DB8E7C79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905033" y="3924199"/>
                  <a:ext cx="1501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BA81241-2489-4566-A2B4-D267A977E1E6}"/>
                    </a:ext>
                  </a:extLst>
                </p14:cNvPr>
                <p14:cNvContentPartPr/>
                <p14:nvPr/>
              </p14:nvContentPartPr>
              <p14:xfrm>
                <a:off x="10141833" y="3821599"/>
                <a:ext cx="144000" cy="173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BA81241-2489-4566-A2B4-D267A977E1E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132833" y="3812599"/>
                  <a:ext cx="1616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E211E1F-8866-4285-8AA1-FEB16EE74A88}"/>
                    </a:ext>
                  </a:extLst>
                </p14:cNvPr>
                <p14:cNvContentPartPr/>
                <p14:nvPr/>
              </p14:nvContentPartPr>
              <p14:xfrm>
                <a:off x="10163793" y="3747439"/>
                <a:ext cx="73080" cy="327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E211E1F-8866-4285-8AA1-FEB16EE74A8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154793" y="3738439"/>
                  <a:ext cx="907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F62DA36-D6CE-4319-9C21-369CD21559CC}"/>
                    </a:ext>
                  </a:extLst>
                </p14:cNvPr>
                <p14:cNvContentPartPr/>
                <p14:nvPr/>
              </p14:nvContentPartPr>
              <p14:xfrm>
                <a:off x="10484193" y="3459079"/>
                <a:ext cx="141840" cy="241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F62DA36-D6CE-4319-9C21-369CD21559C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475193" y="3450079"/>
                  <a:ext cx="159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B340594-BA0C-4DD8-92E2-14148480FBB5}"/>
                    </a:ext>
                  </a:extLst>
                </p14:cNvPr>
                <p14:cNvContentPartPr/>
                <p14:nvPr/>
              </p14:nvContentPartPr>
              <p14:xfrm>
                <a:off x="10671033" y="3544759"/>
                <a:ext cx="184680" cy="155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B340594-BA0C-4DD8-92E2-14148480FBB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662033" y="3536119"/>
                  <a:ext cx="2023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61F949F-A1C5-4F50-B484-65010C6E9A9E}"/>
                    </a:ext>
                  </a:extLst>
                </p14:cNvPr>
                <p14:cNvContentPartPr/>
                <p14:nvPr/>
              </p14:nvContentPartPr>
              <p14:xfrm>
                <a:off x="10841673" y="3560239"/>
                <a:ext cx="109080" cy="277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61F949F-A1C5-4F50-B484-65010C6E9A9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833033" y="3551239"/>
                  <a:ext cx="1267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E6CF6A7-5E33-4FB6-84DD-5103D050F5D7}"/>
                    </a:ext>
                  </a:extLst>
                </p14:cNvPr>
                <p14:cNvContentPartPr/>
                <p14:nvPr/>
              </p14:nvContentPartPr>
              <p14:xfrm>
                <a:off x="10909713" y="3586879"/>
                <a:ext cx="163080" cy="36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E6CF6A7-5E33-4FB6-84DD-5103D050F5D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901073" y="3577879"/>
                  <a:ext cx="1807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5972DC6-805D-4CDC-9AA7-B9E4B052CC89}"/>
                    </a:ext>
                  </a:extLst>
                </p14:cNvPr>
                <p14:cNvContentPartPr/>
                <p14:nvPr/>
              </p14:nvContentPartPr>
              <p14:xfrm>
                <a:off x="10919793" y="3677599"/>
                <a:ext cx="117000" cy="65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5972DC6-805D-4CDC-9AA7-B9E4B052CC8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911153" y="3668959"/>
                  <a:ext cx="1346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F48F5E4-DD09-4462-95AD-8007CF3615BD}"/>
                    </a:ext>
                  </a:extLst>
                </p14:cNvPr>
                <p14:cNvContentPartPr/>
                <p14:nvPr/>
              </p14:nvContentPartPr>
              <p14:xfrm>
                <a:off x="11018433" y="3672559"/>
                <a:ext cx="107280" cy="186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F48F5E4-DD09-4462-95AD-8007CF3615B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009793" y="3663559"/>
                  <a:ext cx="124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29D3767-2562-4165-AA94-0A6A492C9885}"/>
                    </a:ext>
                  </a:extLst>
                </p14:cNvPr>
                <p14:cNvContentPartPr/>
                <p14:nvPr/>
              </p14:nvContentPartPr>
              <p14:xfrm>
                <a:off x="11082153" y="3650959"/>
                <a:ext cx="131040" cy="33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29D3767-2562-4165-AA94-0A6A492C988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073153" y="3641959"/>
                  <a:ext cx="148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DE20959-D39E-4C7D-AE63-C608ACC7778D}"/>
                    </a:ext>
                  </a:extLst>
                </p14:cNvPr>
                <p14:cNvContentPartPr/>
                <p14:nvPr/>
              </p14:nvContentPartPr>
              <p14:xfrm>
                <a:off x="11069553" y="3752479"/>
                <a:ext cx="128160" cy="381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DE20959-D39E-4C7D-AE63-C608ACC7778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060913" y="3743839"/>
                  <a:ext cx="1458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615D5F6-F784-4878-BBED-B86A682A5076}"/>
                    </a:ext>
                  </a:extLst>
                </p14:cNvPr>
                <p14:cNvContentPartPr/>
                <p14:nvPr/>
              </p14:nvContentPartPr>
              <p14:xfrm>
                <a:off x="10236513" y="3408679"/>
                <a:ext cx="193320" cy="1468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615D5F6-F784-4878-BBED-B86A682A507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227513" y="3399679"/>
                  <a:ext cx="210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A054FF9-CD13-4C83-86FB-1449BEB4556B}"/>
                    </a:ext>
                  </a:extLst>
                </p14:cNvPr>
                <p14:cNvContentPartPr/>
                <p14:nvPr/>
              </p14:nvContentPartPr>
              <p14:xfrm>
                <a:off x="10296993" y="3294559"/>
                <a:ext cx="119520" cy="327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A054FF9-CD13-4C83-86FB-1449BEB4556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287993" y="3285559"/>
                  <a:ext cx="1371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DA784F7-A914-4492-9738-D135A6CAFD77}"/>
                    </a:ext>
                  </a:extLst>
                </p14:cNvPr>
                <p14:cNvContentPartPr/>
                <p14:nvPr/>
              </p14:nvContentPartPr>
              <p14:xfrm>
                <a:off x="11445393" y="3740599"/>
                <a:ext cx="9720" cy="53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DA784F7-A914-4492-9738-D135A6CAFD7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436393" y="3731959"/>
                  <a:ext cx="273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52D3CD3-E8B9-4944-B193-0246042A8722}"/>
                    </a:ext>
                  </a:extLst>
                </p14:cNvPr>
                <p14:cNvContentPartPr/>
                <p14:nvPr/>
              </p14:nvContentPartPr>
              <p14:xfrm>
                <a:off x="11497233" y="3750679"/>
                <a:ext cx="97200" cy="182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52D3CD3-E8B9-4944-B193-0246042A872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488593" y="3742039"/>
                  <a:ext cx="1148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43A6E0C-6ECC-404B-A1F7-2563A92D98C9}"/>
                    </a:ext>
                  </a:extLst>
                </p14:cNvPr>
                <p14:cNvContentPartPr/>
                <p14:nvPr/>
              </p14:nvContentPartPr>
              <p14:xfrm>
                <a:off x="11511633" y="3830959"/>
                <a:ext cx="93240" cy="17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43A6E0C-6ECC-404B-A1F7-2563A92D98C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502633" y="3821959"/>
                  <a:ext cx="1108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2D0F694-4FA7-4AD4-8ED3-23E6C66791EB}"/>
                    </a:ext>
                  </a:extLst>
                </p14:cNvPr>
                <p14:cNvContentPartPr/>
                <p14:nvPr/>
              </p14:nvContentPartPr>
              <p14:xfrm>
                <a:off x="11685513" y="3793519"/>
                <a:ext cx="15480" cy="70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2D0F694-4FA7-4AD4-8ED3-23E6C66791E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676873" y="3784519"/>
                  <a:ext cx="3312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18D31C2-999F-4ED4-9BC2-7D07FB4AB916}"/>
              </a:ext>
            </a:extLst>
          </p:cNvPr>
          <p:cNvGrpSpPr/>
          <p:nvPr/>
        </p:nvGrpSpPr>
        <p:grpSpPr>
          <a:xfrm>
            <a:off x="7572513" y="5009239"/>
            <a:ext cx="1269720" cy="335520"/>
            <a:chOff x="7572513" y="5009239"/>
            <a:chExt cx="1269720" cy="33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C90B10A-79E7-4BBF-AE7B-9F3CDEA6B33F}"/>
                    </a:ext>
                  </a:extLst>
                </p14:cNvPr>
                <p14:cNvContentPartPr/>
                <p14:nvPr/>
              </p14:nvContentPartPr>
              <p14:xfrm>
                <a:off x="7717593" y="5124439"/>
                <a:ext cx="243000" cy="199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C90B10A-79E7-4BBF-AE7B-9F3CDEA6B33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708953" y="5115799"/>
                  <a:ext cx="2606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644E86B-9554-43CF-8283-BD78A075F30C}"/>
                    </a:ext>
                  </a:extLst>
                </p14:cNvPr>
                <p14:cNvContentPartPr/>
                <p14:nvPr/>
              </p14:nvContentPartPr>
              <p14:xfrm>
                <a:off x="8126553" y="5109679"/>
                <a:ext cx="178560" cy="196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644E86B-9554-43CF-8283-BD78A075F30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117913" y="5101039"/>
                  <a:ext cx="1962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53F044D-BA4A-4096-A0F5-47E15E86B40F}"/>
                    </a:ext>
                  </a:extLst>
                </p14:cNvPr>
                <p14:cNvContentPartPr/>
                <p14:nvPr/>
              </p14:nvContentPartPr>
              <p14:xfrm>
                <a:off x="8364513" y="5110759"/>
                <a:ext cx="311400" cy="234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53F044D-BA4A-4096-A0F5-47E15E86B40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355873" y="5102119"/>
                  <a:ext cx="329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DC072A0-420E-421D-8C49-8A5558EA0405}"/>
                    </a:ext>
                  </a:extLst>
                </p14:cNvPr>
                <p14:cNvContentPartPr/>
                <p14:nvPr/>
              </p14:nvContentPartPr>
              <p14:xfrm>
                <a:off x="7572513" y="5009239"/>
                <a:ext cx="1269720" cy="51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DC072A0-420E-421D-8C49-8A5558EA040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563873" y="5000239"/>
                  <a:ext cx="1287360" cy="6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03F105F-DAB7-4C42-B814-06C87BAE42AC}"/>
                  </a:ext>
                </a:extLst>
              </p14:cNvPr>
              <p14:cNvContentPartPr/>
              <p14:nvPr/>
            </p14:nvContentPartPr>
            <p14:xfrm>
              <a:off x="7646313" y="5596399"/>
              <a:ext cx="1498680" cy="378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03F105F-DAB7-4C42-B814-06C87BAE42AC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637673" y="5587759"/>
                <a:ext cx="151632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E2D2FE8-8795-487D-83A5-22E47F0AB27B}"/>
              </a:ext>
            </a:extLst>
          </p:cNvPr>
          <p:cNvGrpSpPr/>
          <p:nvPr/>
        </p:nvGrpSpPr>
        <p:grpSpPr>
          <a:xfrm>
            <a:off x="3826353" y="4384279"/>
            <a:ext cx="2228760" cy="1386720"/>
            <a:chOff x="3826353" y="4384279"/>
            <a:chExt cx="2228760" cy="138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D988073-7B39-486F-AC6C-5A35BF351A6B}"/>
                    </a:ext>
                  </a:extLst>
                </p14:cNvPr>
                <p14:cNvContentPartPr/>
                <p14:nvPr/>
              </p14:nvContentPartPr>
              <p14:xfrm>
                <a:off x="4032993" y="4442239"/>
                <a:ext cx="259560" cy="27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D988073-7B39-486F-AC6C-5A35BF351A6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023993" y="4433239"/>
                  <a:ext cx="2772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9A78ECD-1D19-448C-9558-855E3750EBA1}"/>
                    </a:ext>
                  </a:extLst>
                </p14:cNvPr>
                <p14:cNvContentPartPr/>
                <p14:nvPr/>
              </p14:nvContentPartPr>
              <p14:xfrm>
                <a:off x="4165473" y="4464199"/>
                <a:ext cx="19440" cy="186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9A78ECD-1D19-448C-9558-855E3750EBA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156473" y="4455559"/>
                  <a:ext cx="370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3AE212-D085-46A7-99C2-9EB193E32106}"/>
                    </a:ext>
                  </a:extLst>
                </p14:cNvPr>
                <p14:cNvContentPartPr/>
                <p14:nvPr/>
              </p14:nvContentPartPr>
              <p14:xfrm>
                <a:off x="4237113" y="4550959"/>
                <a:ext cx="68400" cy="63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3AE212-D085-46A7-99C2-9EB193E3210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228473" y="4542319"/>
                  <a:ext cx="860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0D3B9AB-A223-44D7-9677-DAB0D760D5CB}"/>
                    </a:ext>
                  </a:extLst>
                </p14:cNvPr>
                <p14:cNvContentPartPr/>
                <p14:nvPr/>
              </p14:nvContentPartPr>
              <p14:xfrm>
                <a:off x="4210833" y="4512079"/>
                <a:ext cx="149760" cy="194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0D3B9AB-A223-44D7-9677-DAB0D760D5C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201833" y="4503079"/>
                  <a:ext cx="167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0213C42-3FE0-4F53-B225-9C2B6C6A9FAE}"/>
                    </a:ext>
                  </a:extLst>
                </p14:cNvPr>
                <p14:cNvContentPartPr/>
                <p14:nvPr/>
              </p14:nvContentPartPr>
              <p14:xfrm>
                <a:off x="4401993" y="4471759"/>
                <a:ext cx="81000" cy="231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0213C42-3FE0-4F53-B225-9C2B6C6A9FA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392993" y="4462759"/>
                  <a:ext cx="986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85FACE9-3EEE-4585-95DC-41DE257C928C}"/>
                    </a:ext>
                  </a:extLst>
                </p14:cNvPr>
                <p14:cNvContentPartPr/>
                <p14:nvPr/>
              </p14:nvContentPartPr>
              <p14:xfrm>
                <a:off x="4415313" y="4452679"/>
                <a:ext cx="132840" cy="187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85FACE9-3EEE-4585-95DC-41DE257C928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406313" y="4443679"/>
                  <a:ext cx="1504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3B5C7BE-9944-4799-9991-2DBBFF0E8AC0}"/>
                    </a:ext>
                  </a:extLst>
                </p14:cNvPr>
                <p14:cNvContentPartPr/>
                <p14:nvPr/>
              </p14:nvContentPartPr>
              <p14:xfrm>
                <a:off x="4585233" y="4470679"/>
                <a:ext cx="152640" cy="162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3B5C7BE-9944-4799-9991-2DBBFF0E8AC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576593" y="4462039"/>
                  <a:ext cx="170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DF76449-A13D-4BAF-91AA-3C33BE05F97C}"/>
                    </a:ext>
                  </a:extLst>
                </p14:cNvPr>
                <p14:cNvContentPartPr/>
                <p14:nvPr/>
              </p14:nvContentPartPr>
              <p14:xfrm>
                <a:off x="5196513" y="4435399"/>
                <a:ext cx="129960" cy="226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DF76449-A13D-4BAF-91AA-3C33BE05F97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187513" y="4426399"/>
                  <a:ext cx="1476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15BB742-A664-43F3-8380-1F2CDBBE6DE7}"/>
                    </a:ext>
                  </a:extLst>
                </p14:cNvPr>
                <p14:cNvContentPartPr/>
                <p14:nvPr/>
              </p14:nvContentPartPr>
              <p14:xfrm>
                <a:off x="5384073" y="4465999"/>
                <a:ext cx="147240" cy="154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15BB742-A664-43F3-8380-1F2CDBBE6DE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375433" y="4456999"/>
                  <a:ext cx="164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F5C9763-20C8-40C0-A0BE-45FEA57A056A}"/>
                    </a:ext>
                  </a:extLst>
                </p14:cNvPr>
                <p14:cNvContentPartPr/>
                <p14:nvPr/>
              </p14:nvContentPartPr>
              <p14:xfrm>
                <a:off x="5024433" y="4384279"/>
                <a:ext cx="53280" cy="5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F5C9763-20C8-40C0-A0BE-45FEA57A056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015433" y="4375279"/>
                  <a:ext cx="709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532CBF5-3394-4E16-8956-CC02CDA4F8F3}"/>
                    </a:ext>
                  </a:extLst>
                </p14:cNvPr>
                <p14:cNvContentPartPr/>
                <p14:nvPr/>
              </p14:nvContentPartPr>
              <p14:xfrm>
                <a:off x="5655873" y="4451959"/>
                <a:ext cx="15840" cy="194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532CBF5-3394-4E16-8956-CC02CDA4F8F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646873" y="4443319"/>
                  <a:ext cx="33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F618781-A011-47AB-B14B-57F36CE0B207}"/>
                    </a:ext>
                  </a:extLst>
                </p14:cNvPr>
                <p14:cNvContentPartPr/>
                <p14:nvPr/>
              </p14:nvContentPartPr>
              <p14:xfrm>
                <a:off x="5659473" y="4450519"/>
                <a:ext cx="114120" cy="25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F618781-A011-47AB-B14B-57F36CE0B20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650833" y="4441879"/>
                  <a:ext cx="131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F902DC6-AEBC-4F2D-8CFE-475826D81CAF}"/>
                    </a:ext>
                  </a:extLst>
                </p14:cNvPr>
                <p14:cNvContentPartPr/>
                <p14:nvPr/>
              </p14:nvContentPartPr>
              <p14:xfrm>
                <a:off x="5610873" y="4552759"/>
                <a:ext cx="115920" cy="9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F902DC6-AEBC-4F2D-8CFE-475826D81CA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601873" y="4544119"/>
                  <a:ext cx="1335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53D0BBF-8272-4220-9E6C-F71536E51AC6}"/>
                    </a:ext>
                  </a:extLst>
                </p14:cNvPr>
                <p14:cNvContentPartPr/>
                <p14:nvPr/>
              </p14:nvContentPartPr>
              <p14:xfrm>
                <a:off x="5837313" y="4433959"/>
                <a:ext cx="15840" cy="207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53D0BBF-8272-4220-9E6C-F71536E51AC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828313" y="4425319"/>
                  <a:ext cx="334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B9BD9E5-6E6E-4B06-BA6A-A1C8D01E0AF1}"/>
                    </a:ext>
                  </a:extLst>
                </p14:cNvPr>
                <p14:cNvContentPartPr/>
                <p14:nvPr/>
              </p14:nvContentPartPr>
              <p14:xfrm>
                <a:off x="5871873" y="4448719"/>
                <a:ext cx="91080" cy="12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B9BD9E5-6E6E-4B06-BA6A-A1C8D01E0AF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862873" y="4440079"/>
                  <a:ext cx="1087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B7A9228-F4DE-43F4-8409-E10DF29DEC4A}"/>
                    </a:ext>
                  </a:extLst>
                </p14:cNvPr>
                <p14:cNvContentPartPr/>
                <p14:nvPr/>
              </p14:nvContentPartPr>
              <p14:xfrm>
                <a:off x="5807433" y="4517119"/>
                <a:ext cx="121680" cy="22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B7A9228-F4DE-43F4-8409-E10DF29DEC4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798433" y="4508119"/>
                  <a:ext cx="139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E8C4ECD-A70A-44B2-9F2B-99A7FC4C18DF}"/>
                    </a:ext>
                  </a:extLst>
                </p14:cNvPr>
                <p14:cNvContentPartPr/>
                <p14:nvPr/>
              </p14:nvContentPartPr>
              <p14:xfrm>
                <a:off x="6040353" y="4392559"/>
                <a:ext cx="14760" cy="59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E8C4ECD-A70A-44B2-9F2B-99A7FC4C18D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031353" y="4383919"/>
                  <a:ext cx="32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4312C40-2224-434D-B717-0253D412CFF5}"/>
                    </a:ext>
                  </a:extLst>
                </p14:cNvPr>
                <p14:cNvContentPartPr/>
                <p14:nvPr/>
              </p14:nvContentPartPr>
              <p14:xfrm>
                <a:off x="4108233" y="4983679"/>
                <a:ext cx="12240" cy="209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4312C40-2224-434D-B717-0253D412CFF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099593" y="4975039"/>
                  <a:ext cx="29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C660B1F-707E-45D8-BA0C-A01D432FD6FC}"/>
                    </a:ext>
                  </a:extLst>
                </p14:cNvPr>
                <p14:cNvContentPartPr/>
                <p14:nvPr/>
              </p14:nvContentPartPr>
              <p14:xfrm>
                <a:off x="4111833" y="4910239"/>
                <a:ext cx="1050840" cy="359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C660B1F-707E-45D8-BA0C-A01D432FD6F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03193" y="4901599"/>
                  <a:ext cx="10684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161D2BE-A045-4D43-95C7-EE4234EA2F02}"/>
                    </a:ext>
                  </a:extLst>
                </p14:cNvPr>
                <p14:cNvContentPartPr/>
                <p14:nvPr/>
              </p14:nvContentPartPr>
              <p14:xfrm>
                <a:off x="4623393" y="4969999"/>
                <a:ext cx="38160" cy="298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161D2BE-A045-4D43-95C7-EE4234EA2F0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614393" y="4960999"/>
                  <a:ext cx="558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70471F0-E747-4B5C-91E9-39B2342CF24A}"/>
                    </a:ext>
                  </a:extLst>
                </p14:cNvPr>
                <p14:cNvContentPartPr/>
                <p14:nvPr/>
              </p14:nvContentPartPr>
              <p14:xfrm>
                <a:off x="4354833" y="4760479"/>
                <a:ext cx="121320" cy="142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70471F0-E747-4B5C-91E9-39B2342CF24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346193" y="4751839"/>
                  <a:ext cx="1389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B50B82E-86CA-49C1-8286-FC9D257CAA3C}"/>
                    </a:ext>
                  </a:extLst>
                </p14:cNvPr>
                <p14:cNvContentPartPr/>
                <p14:nvPr/>
              </p14:nvContentPartPr>
              <p14:xfrm>
                <a:off x="4381113" y="4813399"/>
                <a:ext cx="189720" cy="29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B50B82E-86CA-49C1-8286-FC9D257CAA3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372113" y="4804399"/>
                  <a:ext cx="2073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1BA47D-1A30-4443-B6CC-B09193E3EBA8}"/>
                    </a:ext>
                  </a:extLst>
                </p14:cNvPr>
                <p14:cNvContentPartPr/>
                <p14:nvPr/>
              </p14:nvContentPartPr>
              <p14:xfrm>
                <a:off x="4754793" y="4702519"/>
                <a:ext cx="191160" cy="182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1BA47D-1A30-4443-B6CC-B09193E3EBA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745793" y="4693519"/>
                  <a:ext cx="2088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43024D-EFA2-48E1-B752-9E881382C3AE}"/>
                    </a:ext>
                  </a:extLst>
                </p14:cNvPr>
                <p14:cNvContentPartPr/>
                <p14:nvPr/>
              </p14:nvContentPartPr>
              <p14:xfrm>
                <a:off x="4097433" y="5437999"/>
                <a:ext cx="24840" cy="259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43024D-EFA2-48E1-B752-9E881382C3A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088433" y="5429359"/>
                  <a:ext cx="424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FA0A287-0340-4054-A778-45E96AE75E04}"/>
                    </a:ext>
                  </a:extLst>
                </p14:cNvPr>
                <p14:cNvContentPartPr/>
                <p14:nvPr/>
              </p14:nvContentPartPr>
              <p14:xfrm>
                <a:off x="4087713" y="5397319"/>
                <a:ext cx="1077840" cy="373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FA0A287-0340-4054-A778-45E96AE75E0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079073" y="5388319"/>
                  <a:ext cx="109548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762D6C0-96B0-47F0-9D4C-CD49C142EBC8}"/>
                    </a:ext>
                  </a:extLst>
                </p14:cNvPr>
                <p14:cNvContentPartPr/>
                <p14:nvPr/>
              </p14:nvContentPartPr>
              <p14:xfrm>
                <a:off x="3828513" y="5499919"/>
                <a:ext cx="134640" cy="109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762D6C0-96B0-47F0-9D4C-CD49C142EBC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819873" y="5490919"/>
                  <a:ext cx="1522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E25A7FC-B56F-4F39-A2F9-73A93641ACFA}"/>
                    </a:ext>
                  </a:extLst>
                </p14:cNvPr>
                <p14:cNvContentPartPr/>
                <p14:nvPr/>
              </p14:nvContentPartPr>
              <p14:xfrm>
                <a:off x="3826353" y="5480839"/>
                <a:ext cx="114120" cy="187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E25A7FC-B56F-4F39-A2F9-73A93641ACF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817353" y="5471839"/>
                  <a:ext cx="1317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4A33EBB-9AFE-439C-8331-A7DC871B5231}"/>
                    </a:ext>
                  </a:extLst>
                </p14:cNvPr>
                <p14:cNvContentPartPr/>
                <p14:nvPr/>
              </p14:nvContentPartPr>
              <p14:xfrm>
                <a:off x="4205073" y="5526559"/>
                <a:ext cx="136440" cy="150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4A33EBB-9AFE-439C-8331-A7DC871B523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196433" y="5517919"/>
                  <a:ext cx="154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713544F-1612-4321-81A8-E4659DB12A50}"/>
                    </a:ext>
                  </a:extLst>
                </p14:cNvPr>
                <p14:cNvContentPartPr/>
                <p14:nvPr/>
              </p14:nvContentPartPr>
              <p14:xfrm>
                <a:off x="4271313" y="5475439"/>
                <a:ext cx="47520" cy="239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713544F-1612-4321-81A8-E4659DB12A5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262673" y="5466439"/>
                  <a:ext cx="651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7A1BD05-E3E3-46DA-A65D-85D3CE0EA80C}"/>
                    </a:ext>
                  </a:extLst>
                </p14:cNvPr>
                <p14:cNvContentPartPr/>
                <p14:nvPr/>
              </p14:nvContentPartPr>
              <p14:xfrm>
                <a:off x="4432233" y="5526559"/>
                <a:ext cx="158760" cy="177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7A1BD05-E3E3-46DA-A65D-85D3CE0EA80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423233" y="5517919"/>
                  <a:ext cx="1764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13C886E-B43B-4681-B62C-156D552BC45A}"/>
                    </a:ext>
                  </a:extLst>
                </p14:cNvPr>
                <p14:cNvContentPartPr/>
                <p14:nvPr/>
              </p14:nvContentPartPr>
              <p14:xfrm>
                <a:off x="4688193" y="5523319"/>
                <a:ext cx="117360" cy="143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13C886E-B43B-4681-B62C-156D552BC45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679553" y="5514319"/>
                  <a:ext cx="135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B729EC1-0A94-4568-A82A-6A46D0CDAA1A}"/>
                    </a:ext>
                  </a:extLst>
                </p14:cNvPr>
                <p14:cNvContentPartPr/>
                <p14:nvPr/>
              </p14:nvContentPartPr>
              <p14:xfrm>
                <a:off x="4843713" y="5525119"/>
                <a:ext cx="33480" cy="162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B729EC1-0A94-4568-A82A-6A46D0CDAA1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835073" y="5516119"/>
                  <a:ext cx="511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AF15F77-99CA-443A-A639-970697A8B859}"/>
                    </a:ext>
                  </a:extLst>
                </p14:cNvPr>
                <p14:cNvContentPartPr/>
                <p14:nvPr/>
              </p14:nvContentPartPr>
              <p14:xfrm>
                <a:off x="4850193" y="5462479"/>
                <a:ext cx="122760" cy="49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AF15F77-99CA-443A-A639-970697A8B85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841553" y="5453839"/>
                  <a:ext cx="140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F3026C9-2795-44DD-9E77-7AE98401C579}"/>
                    </a:ext>
                  </a:extLst>
                </p14:cNvPr>
                <p14:cNvContentPartPr/>
                <p14:nvPr/>
              </p14:nvContentPartPr>
              <p14:xfrm>
                <a:off x="4867113" y="5560759"/>
                <a:ext cx="78120" cy="25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F3026C9-2795-44DD-9E77-7AE98401C57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858113" y="5552119"/>
                  <a:ext cx="95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F3F60BE-69E6-41D9-BC7E-C52277582C81}"/>
                    </a:ext>
                  </a:extLst>
                </p14:cNvPr>
                <p14:cNvContentPartPr/>
                <p14:nvPr/>
              </p14:nvContentPartPr>
              <p14:xfrm>
                <a:off x="4978713" y="5485519"/>
                <a:ext cx="30600" cy="179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F3F60BE-69E6-41D9-BC7E-C52277582C8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970073" y="5476519"/>
                  <a:ext cx="48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9CBCA26-09CF-43D3-8E80-1DD5A8AB26BD}"/>
                    </a:ext>
                  </a:extLst>
                </p14:cNvPr>
                <p14:cNvContentPartPr/>
                <p14:nvPr/>
              </p14:nvContentPartPr>
              <p14:xfrm>
                <a:off x="4992033" y="5500999"/>
                <a:ext cx="72360" cy="24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9CBCA26-09CF-43D3-8E80-1DD5A8AB26B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983393" y="5491999"/>
                  <a:ext cx="900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F697A3F-258A-4945-9792-C66C8CB4D725}"/>
                    </a:ext>
                  </a:extLst>
                </p14:cNvPr>
                <p14:cNvContentPartPr/>
                <p14:nvPr/>
              </p14:nvContentPartPr>
              <p14:xfrm>
                <a:off x="4975473" y="5542039"/>
                <a:ext cx="98280" cy="30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F697A3F-258A-4945-9792-C66C8CB4D72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966833" y="5533039"/>
                  <a:ext cx="1159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E62893A-4AF3-452A-B603-0645F5148F2A}"/>
                    </a:ext>
                  </a:extLst>
                </p14:cNvPr>
                <p14:cNvContentPartPr/>
                <p14:nvPr/>
              </p14:nvContentPartPr>
              <p14:xfrm>
                <a:off x="5247273" y="4736359"/>
                <a:ext cx="422640" cy="707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E62893A-4AF3-452A-B603-0645F5148F2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238633" y="4727719"/>
                  <a:ext cx="440280" cy="72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654172D-94F2-4F80-96CE-2A255AB4041F}"/>
                    </a:ext>
                  </a:extLst>
                </p14:cNvPr>
                <p14:cNvContentPartPr/>
                <p14:nvPr/>
              </p14:nvContentPartPr>
              <p14:xfrm>
                <a:off x="5207673" y="5316679"/>
                <a:ext cx="171360" cy="190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654172D-94F2-4F80-96CE-2A255AB4041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199033" y="5307679"/>
                  <a:ext cx="18900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B0E1D12-B64B-4F70-AB61-5F4498855367}"/>
              </a:ext>
            </a:extLst>
          </p:cNvPr>
          <p:cNvGrpSpPr/>
          <p:nvPr/>
        </p:nvGrpSpPr>
        <p:grpSpPr>
          <a:xfrm>
            <a:off x="5196513" y="3680839"/>
            <a:ext cx="7233480" cy="2235960"/>
            <a:chOff x="5196513" y="3680839"/>
            <a:chExt cx="7233480" cy="22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2818281-CF35-44D0-8F2A-F003376BF969}"/>
                    </a:ext>
                  </a:extLst>
                </p14:cNvPr>
                <p14:cNvContentPartPr/>
                <p14:nvPr/>
              </p14:nvContentPartPr>
              <p14:xfrm>
                <a:off x="5196513" y="3771199"/>
                <a:ext cx="7233480" cy="21456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2818281-CF35-44D0-8F2A-F003376BF96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187513" y="3762559"/>
                  <a:ext cx="7251120" cy="21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849E09D-52F6-4DBE-A51F-201F54842327}"/>
                    </a:ext>
                  </a:extLst>
                </p14:cNvPr>
                <p14:cNvContentPartPr/>
                <p14:nvPr/>
              </p14:nvContentPartPr>
              <p14:xfrm>
                <a:off x="11833113" y="3680839"/>
                <a:ext cx="221040" cy="263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849E09D-52F6-4DBE-A51F-201F5484232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1824113" y="3672199"/>
                  <a:ext cx="238680" cy="28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956767BB-868C-41D4-B9BD-145F4A3C45F2}"/>
                  </a:ext>
                </a:extLst>
              </p14:cNvPr>
              <p14:cNvContentPartPr/>
              <p14:nvPr/>
            </p14:nvContentPartPr>
            <p14:xfrm>
              <a:off x="9059673" y="4298959"/>
              <a:ext cx="1149480" cy="5367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956767BB-868C-41D4-B9BD-145F4A3C45F2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9050673" y="4289959"/>
                <a:ext cx="1167120" cy="55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771C7B1-4455-4D7A-A26F-055F66434AF8}"/>
              </a:ext>
            </a:extLst>
          </p:cNvPr>
          <p:cNvGrpSpPr/>
          <p:nvPr/>
        </p:nvGrpSpPr>
        <p:grpSpPr>
          <a:xfrm>
            <a:off x="4169793" y="5002759"/>
            <a:ext cx="438840" cy="209160"/>
            <a:chOff x="4169793" y="5002759"/>
            <a:chExt cx="43884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2171552-B72C-4E23-9E79-CA996620CA00}"/>
                    </a:ext>
                  </a:extLst>
                </p14:cNvPr>
                <p14:cNvContentPartPr/>
                <p14:nvPr/>
              </p14:nvContentPartPr>
              <p14:xfrm>
                <a:off x="4169793" y="5002759"/>
                <a:ext cx="144360" cy="159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2171552-B72C-4E23-9E79-CA996620CA0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161153" y="4994119"/>
                  <a:ext cx="1620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0FEE75B-DC66-45C9-A732-3305B2EB5186}"/>
                    </a:ext>
                  </a:extLst>
                </p14:cNvPr>
                <p14:cNvContentPartPr/>
                <p14:nvPr/>
              </p14:nvContentPartPr>
              <p14:xfrm>
                <a:off x="4239273" y="5005639"/>
                <a:ext cx="12960" cy="206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0FEE75B-DC66-45C9-A732-3305B2EB518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230273" y="4996999"/>
                  <a:ext cx="30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D52B6D1-02ED-4E20-A909-FE8F512DC21D}"/>
                    </a:ext>
                  </a:extLst>
                </p14:cNvPr>
                <p14:cNvContentPartPr/>
                <p14:nvPr/>
              </p14:nvContentPartPr>
              <p14:xfrm>
                <a:off x="4339353" y="5010679"/>
                <a:ext cx="195120" cy="1519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D52B6D1-02ED-4E20-A909-FE8F512DC21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30713" y="5002039"/>
                  <a:ext cx="212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6D127C6-5E4E-4145-A311-B64710B5F98B}"/>
                    </a:ext>
                  </a:extLst>
                </p14:cNvPr>
                <p14:cNvContentPartPr/>
                <p14:nvPr/>
              </p14:nvContentPartPr>
              <p14:xfrm>
                <a:off x="4452753" y="5082319"/>
                <a:ext cx="13680" cy="1245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6D127C6-5E4E-4145-A311-B64710B5F98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444113" y="5073319"/>
                  <a:ext cx="313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8B154BF-23B8-45FF-90D1-5CBB229954B6}"/>
                    </a:ext>
                  </a:extLst>
                </p14:cNvPr>
                <p14:cNvContentPartPr/>
                <p14:nvPr/>
              </p14:nvContentPartPr>
              <p14:xfrm>
                <a:off x="4560753" y="5017519"/>
                <a:ext cx="47880" cy="143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8B154BF-23B8-45FF-90D1-5CBB229954B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552113" y="5008879"/>
                  <a:ext cx="655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0A07CB2-6C11-4CAC-8741-5576A4566C04}"/>
                    </a:ext>
                  </a:extLst>
                </p14:cNvPr>
                <p14:cNvContentPartPr/>
                <p14:nvPr/>
              </p14:nvContentPartPr>
              <p14:xfrm>
                <a:off x="4585233" y="5012479"/>
                <a:ext cx="16560" cy="184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0A07CB2-6C11-4CAC-8741-5576A4566C0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576593" y="5003839"/>
                  <a:ext cx="34200" cy="20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2684B370-C8CC-4AC8-BA0B-E6925A2477A5}"/>
                  </a:ext>
                </a:extLst>
              </p14:cNvPr>
              <p14:cNvContentPartPr/>
              <p14:nvPr/>
            </p14:nvContentPartPr>
            <p14:xfrm>
              <a:off x="10813233" y="4376359"/>
              <a:ext cx="989280" cy="13089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2684B370-C8CC-4AC8-BA0B-E6925A2477A5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10804593" y="4367719"/>
                <a:ext cx="1006920" cy="132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C1D2953-5084-4CA2-9362-7EACFB6BDBE0}"/>
              </a:ext>
            </a:extLst>
          </p:cNvPr>
          <p:cNvGrpSpPr/>
          <p:nvPr/>
        </p:nvGrpSpPr>
        <p:grpSpPr>
          <a:xfrm>
            <a:off x="10381953" y="4171159"/>
            <a:ext cx="1782720" cy="1667520"/>
            <a:chOff x="10381953" y="4171159"/>
            <a:chExt cx="1782720" cy="166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396197F-17E3-4CBC-9E16-C01D579CEEF9}"/>
                    </a:ext>
                  </a:extLst>
                </p14:cNvPr>
                <p14:cNvContentPartPr/>
                <p14:nvPr/>
              </p14:nvContentPartPr>
              <p14:xfrm>
                <a:off x="11026713" y="5545279"/>
                <a:ext cx="273240" cy="83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396197F-17E3-4CBC-9E16-C01D579CEEF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017713" y="5536639"/>
                  <a:ext cx="2908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65C844D-73D6-4023-92B4-BC6BE95BF385}"/>
                    </a:ext>
                  </a:extLst>
                </p14:cNvPr>
                <p14:cNvContentPartPr/>
                <p14:nvPr/>
              </p14:nvContentPartPr>
              <p14:xfrm>
                <a:off x="10983153" y="5733199"/>
                <a:ext cx="301680" cy="1054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65C844D-73D6-4023-92B4-BC6BE95BF38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974153" y="5724199"/>
                  <a:ext cx="3193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3BF0BB2-4DC2-4163-8D34-1E778E3F35BE}"/>
                    </a:ext>
                  </a:extLst>
                </p14:cNvPr>
                <p14:cNvContentPartPr/>
                <p14:nvPr/>
              </p14:nvContentPartPr>
              <p14:xfrm>
                <a:off x="11225793" y="4959559"/>
                <a:ext cx="232920" cy="36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3BF0BB2-4DC2-4163-8D34-1E778E3F35B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217153" y="4950919"/>
                  <a:ext cx="2505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85D8EE0-C885-40E3-8855-A9DAAFB92A36}"/>
                    </a:ext>
                  </a:extLst>
                </p14:cNvPr>
                <p14:cNvContentPartPr/>
                <p14:nvPr/>
              </p14:nvContentPartPr>
              <p14:xfrm>
                <a:off x="11136873" y="5237119"/>
                <a:ext cx="320040" cy="644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85D8EE0-C885-40E3-8855-A9DAAFB92A3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128233" y="5228479"/>
                  <a:ext cx="3376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5284327-3268-45C1-84CD-4AFC1838A978}"/>
                    </a:ext>
                  </a:extLst>
                </p14:cNvPr>
                <p14:cNvContentPartPr/>
                <p14:nvPr/>
              </p14:nvContentPartPr>
              <p14:xfrm>
                <a:off x="11344233" y="4493359"/>
                <a:ext cx="126000" cy="129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5284327-3268-45C1-84CD-4AFC1838A97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335233" y="4484359"/>
                  <a:ext cx="143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88C3145-4B16-4E39-B2F2-B604D6C2BABD}"/>
                    </a:ext>
                  </a:extLst>
                </p14:cNvPr>
                <p14:cNvContentPartPr/>
                <p14:nvPr/>
              </p14:nvContentPartPr>
              <p14:xfrm>
                <a:off x="11497953" y="4508479"/>
                <a:ext cx="72720" cy="143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88C3145-4B16-4E39-B2F2-B604D6C2BAB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488953" y="4499839"/>
                  <a:ext cx="90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360D998-B1D2-421C-876C-F9AFE78919E0}"/>
                    </a:ext>
                  </a:extLst>
                </p14:cNvPr>
                <p14:cNvContentPartPr/>
                <p14:nvPr/>
              </p14:nvContentPartPr>
              <p14:xfrm>
                <a:off x="11252073" y="4513519"/>
                <a:ext cx="74520" cy="97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360D998-B1D2-421C-876C-F9AFE78919E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243073" y="4504879"/>
                  <a:ext cx="92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B58CAF6-98EE-4006-950A-C614AC983FAE}"/>
                    </a:ext>
                  </a:extLst>
                </p14:cNvPr>
                <p14:cNvContentPartPr/>
                <p14:nvPr/>
              </p14:nvContentPartPr>
              <p14:xfrm>
                <a:off x="11233713" y="4452319"/>
                <a:ext cx="105840" cy="233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B58CAF6-98EE-4006-950A-C614AC983FA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224713" y="4443319"/>
                  <a:ext cx="1234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FAB70DA-4181-4AF2-833C-B70E431A743A}"/>
                    </a:ext>
                  </a:extLst>
                </p14:cNvPr>
                <p14:cNvContentPartPr/>
                <p14:nvPr/>
              </p14:nvContentPartPr>
              <p14:xfrm>
                <a:off x="11203113" y="4784239"/>
                <a:ext cx="85680" cy="87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FAB70DA-4181-4AF2-833C-B70E431A743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194113" y="4775599"/>
                  <a:ext cx="1033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154925A-24E6-42EC-B6FE-A8BA264105A3}"/>
                    </a:ext>
                  </a:extLst>
                </p14:cNvPr>
                <p14:cNvContentPartPr/>
                <p14:nvPr/>
              </p14:nvContentPartPr>
              <p14:xfrm>
                <a:off x="11221473" y="4707559"/>
                <a:ext cx="70920" cy="203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154925A-24E6-42EC-B6FE-A8BA264105A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212833" y="4698919"/>
                  <a:ext cx="885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3C37610-05F5-43DC-A07C-F73D7548064D}"/>
                    </a:ext>
                  </a:extLst>
                </p14:cNvPr>
                <p14:cNvContentPartPr/>
                <p14:nvPr/>
              </p14:nvContentPartPr>
              <p14:xfrm>
                <a:off x="11311113" y="4782799"/>
                <a:ext cx="128880" cy="160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3C37610-05F5-43DC-A07C-F73D7548064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302113" y="4773799"/>
                  <a:ext cx="1465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FE4C15C-5D26-4978-A1C0-DB10227545C9}"/>
                    </a:ext>
                  </a:extLst>
                </p14:cNvPr>
                <p14:cNvContentPartPr/>
                <p14:nvPr/>
              </p14:nvContentPartPr>
              <p14:xfrm>
                <a:off x="11433873" y="4816639"/>
                <a:ext cx="112320" cy="146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FE4C15C-5D26-4978-A1C0-DB10227545C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425233" y="4807999"/>
                  <a:ext cx="129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C917D6C-1B38-4C58-BA5A-A3E576C663BA}"/>
                    </a:ext>
                  </a:extLst>
                </p14:cNvPr>
                <p14:cNvContentPartPr/>
                <p14:nvPr/>
              </p14:nvContentPartPr>
              <p14:xfrm>
                <a:off x="11144073" y="5043079"/>
                <a:ext cx="99360" cy="108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C917D6C-1B38-4C58-BA5A-A3E576C663B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1135433" y="5034439"/>
                  <a:ext cx="117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36FAEE1-E4B0-49AA-9AA5-9B3D2213EFB5}"/>
                    </a:ext>
                  </a:extLst>
                </p14:cNvPr>
                <p14:cNvContentPartPr/>
                <p14:nvPr/>
              </p14:nvContentPartPr>
              <p14:xfrm>
                <a:off x="11169273" y="4983679"/>
                <a:ext cx="56880" cy="209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36FAEE1-E4B0-49AA-9AA5-9B3D2213EFB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1160633" y="4974679"/>
                  <a:ext cx="745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BBD0718-F9F6-4AF4-A4EF-9AF59EE10AEB}"/>
                    </a:ext>
                  </a:extLst>
                </p14:cNvPr>
                <p14:cNvContentPartPr/>
                <p14:nvPr/>
              </p14:nvContentPartPr>
              <p14:xfrm>
                <a:off x="11244153" y="5068639"/>
                <a:ext cx="135360" cy="102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BBD0718-F9F6-4AF4-A4EF-9AF59EE10AEB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1235513" y="5059999"/>
                  <a:ext cx="153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D946D79-57A7-4E4C-BBA4-B3AB56F9B031}"/>
                    </a:ext>
                  </a:extLst>
                </p14:cNvPr>
                <p14:cNvContentPartPr/>
                <p14:nvPr/>
              </p14:nvContentPartPr>
              <p14:xfrm>
                <a:off x="11283753" y="5121559"/>
                <a:ext cx="61560" cy="136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D946D79-57A7-4E4C-BBA4-B3AB56F9B03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1274753" y="5112559"/>
                  <a:ext cx="792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6ECD62B-DE31-44D9-995B-B6B1E2F18CCC}"/>
                    </a:ext>
                  </a:extLst>
                </p14:cNvPr>
                <p14:cNvContentPartPr/>
                <p14:nvPr/>
              </p14:nvContentPartPr>
              <p14:xfrm>
                <a:off x="11373393" y="5079079"/>
                <a:ext cx="113760" cy="155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6ECD62B-DE31-44D9-995B-B6B1E2F18CC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1364393" y="5070079"/>
                  <a:ext cx="131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282C79D-53A7-4F40-BBB8-BBA75ABFDC54}"/>
                    </a:ext>
                  </a:extLst>
                </p14:cNvPr>
                <p14:cNvContentPartPr/>
                <p14:nvPr/>
              </p14:nvContentPartPr>
              <p14:xfrm>
                <a:off x="11060553" y="5354839"/>
                <a:ext cx="95400" cy="82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282C79D-53A7-4F40-BBB8-BBA75ABFDC5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1051913" y="5345839"/>
                  <a:ext cx="1130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7F6137F-BF6E-48F1-9B6C-24205066B15E}"/>
                    </a:ext>
                  </a:extLst>
                </p14:cNvPr>
                <p14:cNvContentPartPr/>
                <p14:nvPr/>
              </p14:nvContentPartPr>
              <p14:xfrm>
                <a:off x="11055153" y="5321359"/>
                <a:ext cx="74520" cy="174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7F6137F-BF6E-48F1-9B6C-24205066B15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1046153" y="5312359"/>
                  <a:ext cx="921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CF483BE-3F8E-4C9D-A1EB-CCD91397E09C}"/>
                    </a:ext>
                  </a:extLst>
                </p14:cNvPr>
                <p14:cNvContentPartPr/>
                <p14:nvPr/>
              </p14:nvContentPartPr>
              <p14:xfrm>
                <a:off x="11160993" y="5361679"/>
                <a:ext cx="110520" cy="143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CF483BE-3F8E-4C9D-A1EB-CCD91397E09C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1151993" y="5352679"/>
                  <a:ext cx="128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1275B2B-C073-4444-9651-FB57DCC82DDD}"/>
                    </a:ext>
                  </a:extLst>
                </p14:cNvPr>
                <p14:cNvContentPartPr/>
                <p14:nvPr/>
              </p14:nvContentPartPr>
              <p14:xfrm>
                <a:off x="11216433" y="5434759"/>
                <a:ext cx="74160" cy="129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1275B2B-C073-4444-9651-FB57DCC82DD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1207433" y="5426119"/>
                  <a:ext cx="91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F08D350-EFE5-4AA7-A369-48CD7B947106}"/>
                    </a:ext>
                  </a:extLst>
                </p14:cNvPr>
                <p14:cNvContentPartPr/>
                <p14:nvPr/>
              </p14:nvContentPartPr>
              <p14:xfrm>
                <a:off x="11275473" y="5396959"/>
                <a:ext cx="139680" cy="1504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F08D350-EFE5-4AA7-A369-48CD7B94710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266833" y="5387959"/>
                  <a:ext cx="1573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CD4D6A6-B8B0-4D91-BAB8-373DBCE48417}"/>
                    </a:ext>
                  </a:extLst>
                </p14:cNvPr>
                <p14:cNvContentPartPr/>
                <p14:nvPr/>
              </p14:nvContentPartPr>
              <p14:xfrm>
                <a:off x="11254233" y="5495959"/>
                <a:ext cx="38160" cy="90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CD4D6A6-B8B0-4D91-BAB8-373DBCE4841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245233" y="5487319"/>
                  <a:ext cx="558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9FDD90B-3A80-47B1-9784-FD83E31A896C}"/>
                    </a:ext>
                  </a:extLst>
                </p14:cNvPr>
                <p14:cNvContentPartPr/>
                <p14:nvPr/>
              </p14:nvContentPartPr>
              <p14:xfrm>
                <a:off x="10381953" y="4355119"/>
                <a:ext cx="150840" cy="110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9FDD90B-3A80-47B1-9784-FD83E31A896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373313" y="4346479"/>
                  <a:ext cx="168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C3436FF-3FE1-4997-B3A8-9DBB1F1F4097}"/>
                    </a:ext>
                  </a:extLst>
                </p14:cNvPr>
                <p14:cNvContentPartPr/>
                <p14:nvPr/>
              </p14:nvContentPartPr>
              <p14:xfrm>
                <a:off x="10416153" y="4313719"/>
                <a:ext cx="85680" cy="2257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C3436FF-3FE1-4997-B3A8-9DBB1F1F4097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407153" y="4305079"/>
                  <a:ext cx="1033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EE229C9-CFF7-496D-B29E-D91C247D0262}"/>
                    </a:ext>
                  </a:extLst>
                </p14:cNvPr>
                <p14:cNvContentPartPr/>
                <p14:nvPr/>
              </p14:nvContentPartPr>
              <p14:xfrm>
                <a:off x="10595793" y="4341799"/>
                <a:ext cx="138600" cy="1778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EE229C9-CFF7-496D-B29E-D91C247D0262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587153" y="4332799"/>
                  <a:ext cx="1562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05C5DEA-21B5-4170-BBEE-E2408EDBF703}"/>
                    </a:ext>
                  </a:extLst>
                </p14:cNvPr>
                <p14:cNvContentPartPr/>
                <p14:nvPr/>
              </p14:nvContentPartPr>
              <p14:xfrm>
                <a:off x="10728273" y="4388239"/>
                <a:ext cx="122040" cy="144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05C5DEA-21B5-4170-BBEE-E2408EDBF70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719273" y="4379239"/>
                  <a:ext cx="139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2C7847D-B7E3-47E7-8FF1-0E6E45DE5D36}"/>
                    </a:ext>
                  </a:extLst>
                </p14:cNvPr>
                <p14:cNvContentPartPr/>
                <p14:nvPr/>
              </p14:nvContentPartPr>
              <p14:xfrm>
                <a:off x="11053713" y="4171159"/>
                <a:ext cx="1110960" cy="165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2C7847D-B7E3-47E7-8FF1-0E6E45DE5D3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044713" y="4162519"/>
                  <a:ext cx="1128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C12729C-2341-440A-8595-ECA246E020CF}"/>
                    </a:ext>
                  </a:extLst>
                </p14:cNvPr>
                <p14:cNvContentPartPr/>
                <p14:nvPr/>
              </p14:nvContentPartPr>
              <p14:xfrm>
                <a:off x="10889193" y="4415959"/>
                <a:ext cx="80280" cy="73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C12729C-2341-440A-8595-ECA246E020C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880193" y="4406959"/>
                  <a:ext cx="979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AD7E472-BC48-4716-B8FA-998B271A0000}"/>
                    </a:ext>
                  </a:extLst>
                </p14:cNvPr>
                <p14:cNvContentPartPr/>
                <p14:nvPr/>
              </p14:nvContentPartPr>
              <p14:xfrm>
                <a:off x="10995393" y="4430359"/>
                <a:ext cx="113400" cy="853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AD7E472-BC48-4716-B8FA-998B271A000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986393" y="4421359"/>
                  <a:ext cx="131040" cy="102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2A04CFF-6A38-43CC-89F7-FE4AE915F04E}"/>
              </a:ext>
            </a:extLst>
          </p:cNvPr>
          <p:cNvSpPr txBox="1"/>
          <p:nvPr/>
        </p:nvSpPr>
        <p:spPr>
          <a:xfrm>
            <a:off x="128794" y="6492341"/>
            <a:ext cx="14619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Time 20210303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8651368-F490-4A53-B589-FA4D44D39AAB}"/>
              </a:ext>
            </a:extLst>
          </p:cNvPr>
          <p:cNvSpPr txBox="1"/>
          <p:nvPr/>
        </p:nvSpPr>
        <p:spPr>
          <a:xfrm>
            <a:off x="3432157" y="2405321"/>
            <a:ext cx="197169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Quiz 20210303: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3332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C1781-44E2-45C2-9EEC-159283024723}"/>
              </a:ext>
            </a:extLst>
          </p:cNvPr>
          <p:cNvSpPr txBox="1"/>
          <p:nvPr/>
        </p:nvSpPr>
        <p:spPr>
          <a:xfrm>
            <a:off x="4936164" y="19291"/>
            <a:ext cx="34450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/>
              <a:t>Lecture, CMPEN 472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04CFF-6A38-43CC-89F7-FE4AE915F04E}"/>
              </a:ext>
            </a:extLst>
          </p:cNvPr>
          <p:cNvSpPr txBox="1"/>
          <p:nvPr/>
        </p:nvSpPr>
        <p:spPr>
          <a:xfrm>
            <a:off x="165964" y="6514094"/>
            <a:ext cx="113332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Time 20210226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56E7F-42FF-4E36-AE4C-A91870D49F8D}"/>
              </a:ext>
            </a:extLst>
          </p:cNvPr>
          <p:cNvSpPr txBox="1"/>
          <p:nvPr/>
        </p:nvSpPr>
        <p:spPr>
          <a:xfrm>
            <a:off x="4579365" y="871686"/>
            <a:ext cx="3207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		ORG		$3100</a:t>
            </a:r>
          </a:p>
          <a:p>
            <a:r>
              <a:rPr lang="en-US" dirty="0"/>
              <a:t>START		LDS	         #$3100</a:t>
            </a:r>
          </a:p>
          <a:p>
            <a:r>
              <a:rPr lang="en-US" dirty="0"/>
              <a:t>			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258723-CB4F-4141-8E6F-E8CA52868C44}"/>
              </a:ext>
            </a:extLst>
          </p:cNvPr>
          <p:cNvGrpSpPr/>
          <p:nvPr/>
        </p:nvGrpSpPr>
        <p:grpSpPr>
          <a:xfrm>
            <a:off x="1599412" y="653309"/>
            <a:ext cx="1552086" cy="3626225"/>
            <a:chOff x="75412" y="653308"/>
            <a:chExt cx="1552086" cy="36262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4D49211-4B97-40EF-A3A5-2164C77AA2D0}"/>
                </a:ext>
              </a:extLst>
            </p:cNvPr>
            <p:cNvSpPr/>
            <p:nvPr/>
          </p:nvSpPr>
          <p:spPr>
            <a:xfrm>
              <a:off x="415762" y="978373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F5DC6B2-F2DE-424D-86B7-4EBE1E025638}"/>
                </a:ext>
              </a:extLst>
            </p:cNvPr>
            <p:cNvCxnSpPr>
              <a:cxnSpLocks/>
            </p:cNvCxnSpPr>
            <p:nvPr/>
          </p:nvCxnSpPr>
          <p:spPr>
            <a:xfrm>
              <a:off x="1194695" y="775225"/>
              <a:ext cx="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636312C-E2D1-4554-823B-A8869CCFF9EB}"/>
                </a:ext>
              </a:extLst>
            </p:cNvPr>
            <p:cNvCxnSpPr/>
            <p:nvPr/>
          </p:nvCxnSpPr>
          <p:spPr>
            <a:xfrm>
              <a:off x="980911" y="978373"/>
              <a:ext cx="0" cy="3769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B3E81E-4054-4672-AE94-9C702387BE81}"/>
                </a:ext>
              </a:extLst>
            </p:cNvPr>
            <p:cNvSpPr txBox="1"/>
            <p:nvPr/>
          </p:nvSpPr>
          <p:spPr>
            <a:xfrm>
              <a:off x="617606" y="4064089"/>
              <a:ext cx="100989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/>
                <a:t>S X H I N Z V 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528E25-08D2-45B8-84CF-493B86EA4847}"/>
                </a:ext>
              </a:extLst>
            </p:cNvPr>
            <p:cNvSpPr txBox="1"/>
            <p:nvPr/>
          </p:nvSpPr>
          <p:spPr>
            <a:xfrm>
              <a:off x="689635" y="653309"/>
              <a:ext cx="1554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E8CCFA-1093-4883-9F62-C17E37E8C29D}"/>
                </a:ext>
              </a:extLst>
            </p:cNvPr>
            <p:cNvSpPr txBox="1"/>
            <p:nvPr/>
          </p:nvSpPr>
          <p:spPr>
            <a:xfrm>
              <a:off x="1264904" y="653308"/>
              <a:ext cx="14427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B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1007CE-184B-470E-A516-CE884C9641CB}"/>
                </a:ext>
              </a:extLst>
            </p:cNvPr>
            <p:cNvSpPr/>
            <p:nvPr/>
          </p:nvSpPr>
          <p:spPr>
            <a:xfrm>
              <a:off x="415761" y="1518123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184528-D3E3-433C-AEDC-FA8D7DDA6A73}"/>
                </a:ext>
              </a:extLst>
            </p:cNvPr>
            <p:cNvSpPr/>
            <p:nvPr/>
          </p:nvSpPr>
          <p:spPr>
            <a:xfrm>
              <a:off x="415761" y="2051785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EFF245-8620-426F-BFCF-56958DBF855A}"/>
                </a:ext>
              </a:extLst>
            </p:cNvPr>
            <p:cNvSpPr txBox="1"/>
            <p:nvPr/>
          </p:nvSpPr>
          <p:spPr>
            <a:xfrm>
              <a:off x="204454" y="1019037"/>
              <a:ext cx="16190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D0498F-FAB0-43AD-9887-6E29AF66A509}"/>
                </a:ext>
              </a:extLst>
            </p:cNvPr>
            <p:cNvSpPr txBox="1"/>
            <p:nvPr/>
          </p:nvSpPr>
          <p:spPr>
            <a:xfrm>
              <a:off x="204454" y="1552699"/>
              <a:ext cx="14427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842827-D7FB-4E27-8A36-0C9150A35EB9}"/>
                </a:ext>
              </a:extLst>
            </p:cNvPr>
            <p:cNvSpPr txBox="1"/>
            <p:nvPr/>
          </p:nvSpPr>
          <p:spPr>
            <a:xfrm>
              <a:off x="204454" y="2086361"/>
              <a:ext cx="13305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Y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953DB7D-24A3-4916-B6A1-8BB2C4125ACF}"/>
                </a:ext>
              </a:extLst>
            </p:cNvPr>
            <p:cNvSpPr/>
            <p:nvPr/>
          </p:nvSpPr>
          <p:spPr>
            <a:xfrm>
              <a:off x="419148" y="2585447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8260AD-2D98-427F-9F27-D0678ABC6B5A}"/>
                </a:ext>
              </a:extLst>
            </p:cNvPr>
            <p:cNvSpPr txBox="1"/>
            <p:nvPr/>
          </p:nvSpPr>
          <p:spPr>
            <a:xfrm>
              <a:off x="489469" y="1019037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D58590-D2C5-4298-9AFF-4B67B731457C}"/>
                </a:ext>
              </a:extLst>
            </p:cNvPr>
            <p:cNvSpPr/>
            <p:nvPr/>
          </p:nvSpPr>
          <p:spPr>
            <a:xfrm>
              <a:off x="419147" y="3125197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D0600E-3870-4722-8A13-0C44EAC8F104}"/>
                </a:ext>
              </a:extLst>
            </p:cNvPr>
            <p:cNvSpPr/>
            <p:nvPr/>
          </p:nvSpPr>
          <p:spPr>
            <a:xfrm>
              <a:off x="689636" y="3664947"/>
              <a:ext cx="893891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C73FD6-6164-4BC4-88CE-9D250EC03427}"/>
                </a:ext>
              </a:extLst>
            </p:cNvPr>
            <p:cNvSpPr txBox="1"/>
            <p:nvPr/>
          </p:nvSpPr>
          <p:spPr>
            <a:xfrm>
              <a:off x="75412" y="2620023"/>
              <a:ext cx="25808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SP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3936D0-AD7C-4991-BEF5-D2635715C6ED}"/>
                </a:ext>
              </a:extLst>
            </p:cNvPr>
            <p:cNvSpPr txBox="1"/>
            <p:nvPr/>
          </p:nvSpPr>
          <p:spPr>
            <a:xfrm>
              <a:off x="75412" y="3153685"/>
              <a:ext cx="27251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PC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AD4925-D5CC-4378-A24D-86F5AE924B25}"/>
                </a:ext>
              </a:extLst>
            </p:cNvPr>
            <p:cNvSpPr txBox="1"/>
            <p:nvPr/>
          </p:nvSpPr>
          <p:spPr>
            <a:xfrm>
              <a:off x="200825" y="3699523"/>
              <a:ext cx="41678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CCR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03E86E-FAD9-4447-858C-C711726B38CC}"/>
                </a:ext>
              </a:extLst>
            </p:cNvPr>
            <p:cNvSpPr txBox="1"/>
            <p:nvPr/>
          </p:nvSpPr>
          <p:spPr>
            <a:xfrm>
              <a:off x="487762" y="154661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6723D0-E5E7-4595-8413-41CE5B55519A}"/>
                </a:ext>
              </a:extLst>
            </p:cNvPr>
            <p:cNvSpPr txBox="1"/>
            <p:nvPr/>
          </p:nvSpPr>
          <p:spPr>
            <a:xfrm>
              <a:off x="487762" y="2083318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164D54-DA63-4E1B-8BC6-A735570D3544}"/>
                </a:ext>
              </a:extLst>
            </p:cNvPr>
            <p:cNvSpPr txBox="1"/>
            <p:nvPr/>
          </p:nvSpPr>
          <p:spPr>
            <a:xfrm>
              <a:off x="489469" y="262002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B55B50-04C7-4DD0-8303-32A70C270D12}"/>
                </a:ext>
              </a:extLst>
            </p:cNvPr>
            <p:cNvSpPr txBox="1"/>
            <p:nvPr/>
          </p:nvSpPr>
          <p:spPr>
            <a:xfrm>
              <a:off x="489469" y="3153684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CD95491-E705-43CA-B455-7202ADA6DD74}"/>
                </a:ext>
              </a:extLst>
            </p:cNvPr>
            <p:cNvSpPr txBox="1"/>
            <p:nvPr/>
          </p:nvSpPr>
          <p:spPr>
            <a:xfrm>
              <a:off x="1054618" y="102316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A2B433-7BB0-42DF-87BB-7622EC0788A7}"/>
              </a:ext>
            </a:extLst>
          </p:cNvPr>
          <p:cNvGrpSpPr/>
          <p:nvPr/>
        </p:nvGrpSpPr>
        <p:grpSpPr>
          <a:xfrm>
            <a:off x="9331235" y="463393"/>
            <a:ext cx="1203032" cy="5982013"/>
            <a:chOff x="7807235" y="463392"/>
            <a:chExt cx="1203032" cy="598201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F1D0CB-FFE3-4D6F-BA29-34DE35003513}"/>
                </a:ext>
              </a:extLst>
            </p:cNvPr>
            <p:cNvSpPr txBox="1"/>
            <p:nvPr/>
          </p:nvSpPr>
          <p:spPr>
            <a:xfrm>
              <a:off x="8357796" y="658548"/>
              <a:ext cx="64921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$3000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F6F6D9F-96C0-4A95-8751-ED9BF0FC8A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7235" y="653308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C1C8B76-0580-4293-8CED-3FF2F39CC23F}"/>
                </a:ext>
              </a:extLst>
            </p:cNvPr>
            <p:cNvCxnSpPr>
              <a:cxnSpLocks/>
            </p:cNvCxnSpPr>
            <p:nvPr/>
          </p:nvCxnSpPr>
          <p:spPr>
            <a:xfrm>
              <a:off x="7808341" y="463392"/>
              <a:ext cx="16344" cy="598201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69E3F1B-693B-4BAB-B9AD-63D8B2413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8725" y="474631"/>
              <a:ext cx="9030" cy="597077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67A6E0B-48BD-4588-8712-BD58009E9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965616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D193155-135F-472B-A5A1-A3E23FF5F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1277352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F029D4-C72A-4ABB-8BED-93067A8F3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1584595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5893375-CCEE-41D5-9A16-AA450E97FB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4685" y="1894277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7A04A5E-B5FA-46F2-8936-352D61BF3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0405" y="2203597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81C3D69-4C09-4B0C-BA14-D1727DECA7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2513324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E93F87B-36F7-4B0A-9FC1-1A7AD7CF4E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2407" y="2825023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261A5CF-D4DD-4FD4-B5A3-DC1FA2F31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0405" y="3123242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225EEBA-5410-4570-9D92-B24371DBE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3441391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F6D08C5-FA8F-45CD-B9D2-A71B000136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8341" y="3745606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3413494-35B2-4354-BB02-BF84B45FB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4051584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D7F32A-D36C-4142-A3C1-B743CB721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4375312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5C131E0-1900-4F26-A545-D2A9E2EA35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7866" y="4676201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81D0B69-AC89-4773-AE2F-FB0FCFAC3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7866" y="4990020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EE57F0-FDEE-4EED-BD67-61B9620769BA}"/>
                </a:ext>
              </a:extLst>
            </p:cNvPr>
            <p:cNvSpPr txBox="1"/>
            <p:nvPr/>
          </p:nvSpPr>
          <p:spPr>
            <a:xfrm>
              <a:off x="8850699" y="125590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53D36CD-AB93-48F3-B742-655D59034DEB}"/>
                </a:ext>
              </a:extLst>
            </p:cNvPr>
            <p:cNvSpPr txBox="1"/>
            <p:nvPr/>
          </p:nvSpPr>
          <p:spPr>
            <a:xfrm>
              <a:off x="8850699" y="976248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E8EDCFF-3531-4519-AF0C-D489D8FBB36E}"/>
                </a:ext>
              </a:extLst>
            </p:cNvPr>
            <p:cNvSpPr txBox="1"/>
            <p:nvPr/>
          </p:nvSpPr>
          <p:spPr>
            <a:xfrm>
              <a:off x="7842763" y="127155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FB9A18B-2426-4A7B-B465-D5EE55212E30}"/>
                </a:ext>
              </a:extLst>
            </p:cNvPr>
            <p:cNvSpPr txBox="1"/>
            <p:nvPr/>
          </p:nvSpPr>
          <p:spPr>
            <a:xfrm>
              <a:off x="7842763" y="158969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2AD84D6-98EE-4816-904E-ADB0082DDE18}"/>
                </a:ext>
              </a:extLst>
            </p:cNvPr>
            <p:cNvSpPr txBox="1"/>
            <p:nvPr/>
          </p:nvSpPr>
          <p:spPr>
            <a:xfrm>
              <a:off x="7842763" y="971458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89BCAFB-9387-4E6E-ADE9-E87F0EC0C7EE}"/>
                </a:ext>
              </a:extLst>
            </p:cNvPr>
            <p:cNvSpPr txBox="1"/>
            <p:nvPr/>
          </p:nvSpPr>
          <p:spPr>
            <a:xfrm>
              <a:off x="7836723" y="661857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8DF9754-8D11-4802-86CC-94F38E651ADE}"/>
                </a:ext>
              </a:extLst>
            </p:cNvPr>
            <p:cNvSpPr txBox="1"/>
            <p:nvPr/>
          </p:nvSpPr>
          <p:spPr>
            <a:xfrm>
              <a:off x="7867021" y="251029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ABB406B-F5B7-44D1-B771-49DC8407565B}"/>
                </a:ext>
              </a:extLst>
            </p:cNvPr>
            <p:cNvSpPr txBox="1"/>
            <p:nvPr/>
          </p:nvSpPr>
          <p:spPr>
            <a:xfrm>
              <a:off x="7867021" y="2828424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47504A-7AFB-49C7-8FAA-144472EAB86D}"/>
                </a:ext>
              </a:extLst>
            </p:cNvPr>
            <p:cNvSpPr txBox="1"/>
            <p:nvPr/>
          </p:nvSpPr>
          <p:spPr>
            <a:xfrm>
              <a:off x="7867021" y="2210190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DCB7ACF-250B-4C66-9E61-EEAD79CE6CD8}"/>
                </a:ext>
              </a:extLst>
            </p:cNvPr>
            <p:cNvSpPr txBox="1"/>
            <p:nvPr/>
          </p:nvSpPr>
          <p:spPr>
            <a:xfrm>
              <a:off x="7860981" y="190058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E0CF649-EF0E-4529-A786-42427858C9BB}"/>
                </a:ext>
              </a:extLst>
            </p:cNvPr>
            <p:cNvSpPr txBox="1"/>
            <p:nvPr/>
          </p:nvSpPr>
          <p:spPr>
            <a:xfrm>
              <a:off x="7848803" y="3745413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8B472F3-7BDA-41BA-AB67-593E9B572FC2}"/>
                </a:ext>
              </a:extLst>
            </p:cNvPr>
            <p:cNvSpPr txBox="1"/>
            <p:nvPr/>
          </p:nvSpPr>
          <p:spPr>
            <a:xfrm>
              <a:off x="7848803" y="4063546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099D241-B253-4346-ACF9-801B49550111}"/>
                </a:ext>
              </a:extLst>
            </p:cNvPr>
            <p:cNvSpPr txBox="1"/>
            <p:nvPr/>
          </p:nvSpPr>
          <p:spPr>
            <a:xfrm>
              <a:off x="7848803" y="344531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A10FEC0-F0B7-4469-BB2C-36B4DC1F6F74}"/>
                </a:ext>
              </a:extLst>
            </p:cNvPr>
            <p:cNvSpPr txBox="1"/>
            <p:nvPr/>
          </p:nvSpPr>
          <p:spPr>
            <a:xfrm>
              <a:off x="7842763" y="313571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9A986FF-636E-4993-8A5A-986DB8353844}"/>
                </a:ext>
              </a:extLst>
            </p:cNvPr>
            <p:cNvSpPr txBox="1"/>
            <p:nvPr/>
          </p:nvSpPr>
          <p:spPr>
            <a:xfrm>
              <a:off x="7873061" y="4684044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B1301BB-D5B3-4FD5-B162-D3131E420DAC}"/>
                </a:ext>
              </a:extLst>
            </p:cNvPr>
            <p:cNvSpPr txBox="1"/>
            <p:nvPr/>
          </p:nvSpPr>
          <p:spPr>
            <a:xfrm>
              <a:off x="7867021" y="4374443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4BAE130-5BB4-4A7E-BFD4-C97FA33E0D38}"/>
                </a:ext>
              </a:extLst>
            </p:cNvPr>
            <p:cNvSpPr txBox="1"/>
            <p:nvPr/>
          </p:nvSpPr>
          <p:spPr>
            <a:xfrm>
              <a:off x="8350024" y="3132808"/>
              <a:ext cx="64921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$3008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69C9DD0-7324-42A3-825F-0B1DF65F14D9}"/>
                </a:ext>
              </a:extLst>
            </p:cNvPr>
            <p:cNvSpPr txBox="1"/>
            <p:nvPr/>
          </p:nvSpPr>
          <p:spPr>
            <a:xfrm>
              <a:off x="8862048" y="1555227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3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613AEE1-CE81-4F9A-8C6D-D819AF878A91}"/>
                </a:ext>
              </a:extLst>
            </p:cNvPr>
            <p:cNvSpPr txBox="1"/>
            <p:nvPr/>
          </p:nvSpPr>
          <p:spPr>
            <a:xfrm>
              <a:off x="8859132" y="188530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4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5DBB9C3-C229-4BF4-8DB5-005DA42CBB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5303350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7CB0966-DE95-4D0F-A990-7F15FF4C2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5627078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EEDCE5B-0ACD-496A-8C75-617086B70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7866" y="5927967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4C80777-7B7B-4BA1-B99A-62FB52D277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7866" y="6241786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3E79C5E-8CFB-42E2-BD84-07E2019AF753}"/>
                </a:ext>
              </a:extLst>
            </p:cNvPr>
            <p:cNvSpPr txBox="1"/>
            <p:nvPr/>
          </p:nvSpPr>
          <p:spPr>
            <a:xfrm>
              <a:off x="7866748" y="499640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976878-6999-4140-B924-1A0F7347A703}"/>
                </a:ext>
              </a:extLst>
            </p:cNvPr>
            <p:cNvSpPr txBox="1"/>
            <p:nvPr/>
          </p:nvSpPr>
          <p:spPr>
            <a:xfrm>
              <a:off x="7848803" y="531531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E05B5E6-FE10-41BD-A42B-F39D34C0C76F}"/>
                </a:ext>
              </a:extLst>
            </p:cNvPr>
            <p:cNvSpPr txBox="1"/>
            <p:nvPr/>
          </p:nvSpPr>
          <p:spPr>
            <a:xfrm>
              <a:off x="7873061" y="5935810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04E9193-EB58-41AE-B7D1-7024C65CD988}"/>
                </a:ext>
              </a:extLst>
            </p:cNvPr>
            <p:cNvSpPr txBox="1"/>
            <p:nvPr/>
          </p:nvSpPr>
          <p:spPr>
            <a:xfrm>
              <a:off x="7867021" y="562620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C440DBF-D23C-427F-B2B9-6B60CBA9F072}"/>
                </a:ext>
              </a:extLst>
            </p:cNvPr>
            <p:cNvSpPr txBox="1"/>
            <p:nvPr/>
          </p:nvSpPr>
          <p:spPr>
            <a:xfrm>
              <a:off x="8361050" y="5622312"/>
              <a:ext cx="64921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$3010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6DE461B-AC76-43CB-A3BA-A82BE6E82AEA}"/>
                </a:ext>
              </a:extLst>
            </p:cNvPr>
            <p:cNvSpPr txBox="1"/>
            <p:nvPr/>
          </p:nvSpPr>
          <p:spPr>
            <a:xfrm>
              <a:off x="8832933" y="3745405"/>
              <a:ext cx="1554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A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265050-D55F-4CF8-80C6-D912BCFA5FF5}"/>
                </a:ext>
              </a:extLst>
            </p:cNvPr>
            <p:cNvSpPr txBox="1"/>
            <p:nvPr/>
          </p:nvSpPr>
          <p:spPr>
            <a:xfrm>
              <a:off x="8832933" y="346575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9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45FBB8F-A2B9-4C84-A126-63902AA802B5}"/>
                </a:ext>
              </a:extLst>
            </p:cNvPr>
            <p:cNvSpPr txBox="1"/>
            <p:nvPr/>
          </p:nvSpPr>
          <p:spPr>
            <a:xfrm>
              <a:off x="8844282" y="4044731"/>
              <a:ext cx="14427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B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C116C4B-C295-408F-8F47-F0E2A037E004}"/>
                </a:ext>
              </a:extLst>
            </p:cNvPr>
            <p:cNvSpPr txBox="1"/>
            <p:nvPr/>
          </p:nvSpPr>
          <p:spPr>
            <a:xfrm>
              <a:off x="8841366" y="4374806"/>
              <a:ext cx="13625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C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3832640-AB93-4053-B122-B5EF153A1EE5}"/>
                </a:ext>
              </a:extLst>
            </p:cNvPr>
            <p:cNvSpPr txBox="1"/>
            <p:nvPr/>
          </p:nvSpPr>
          <p:spPr>
            <a:xfrm>
              <a:off x="8833849" y="4677803"/>
              <a:ext cx="16190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D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9DD093B-C732-4098-A5F4-4BEF5996FD93}"/>
                </a:ext>
              </a:extLst>
            </p:cNvPr>
            <p:cNvSpPr txBox="1"/>
            <p:nvPr/>
          </p:nvSpPr>
          <p:spPr>
            <a:xfrm>
              <a:off x="8845198" y="497712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E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2B605EE-976E-4F88-BECA-B7262E02282C}"/>
                </a:ext>
              </a:extLst>
            </p:cNvPr>
            <p:cNvSpPr txBox="1"/>
            <p:nvPr/>
          </p:nvSpPr>
          <p:spPr>
            <a:xfrm>
              <a:off x="8842282" y="5307204"/>
              <a:ext cx="11702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F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03BE309-8413-4D6D-9C18-05A89157BA14}"/>
                </a:ext>
              </a:extLst>
            </p:cNvPr>
            <p:cNvSpPr txBox="1"/>
            <p:nvPr/>
          </p:nvSpPr>
          <p:spPr>
            <a:xfrm>
              <a:off x="8849790" y="2185285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5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A66C236-60DF-4D63-AB49-8D6D5471E773}"/>
                </a:ext>
              </a:extLst>
            </p:cNvPr>
            <p:cNvSpPr txBox="1"/>
            <p:nvPr/>
          </p:nvSpPr>
          <p:spPr>
            <a:xfrm>
              <a:off x="8861139" y="248461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6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346EB52-EB69-46ED-AE31-0D91642B67DD}"/>
                </a:ext>
              </a:extLst>
            </p:cNvPr>
            <p:cNvSpPr txBox="1"/>
            <p:nvPr/>
          </p:nvSpPr>
          <p:spPr>
            <a:xfrm>
              <a:off x="8858223" y="2814686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7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F9C9901-9421-4435-973E-322ED47A81F0}"/>
                </a:ext>
              </a:extLst>
            </p:cNvPr>
            <p:cNvSpPr txBox="1"/>
            <p:nvPr/>
          </p:nvSpPr>
          <p:spPr>
            <a:xfrm>
              <a:off x="8841357" y="592033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1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6D8BF46-5C9D-4084-9FB2-EA6D779C1D4B}"/>
                  </a:ext>
                </a:extLst>
              </p14:cNvPr>
              <p14:cNvContentPartPr/>
              <p14:nvPr/>
            </p14:nvContentPartPr>
            <p14:xfrm>
              <a:off x="1095393" y="969257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6D8BF46-5C9D-4084-9FB2-EA6D779C1D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6393" y="96025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A67642C-4F52-4537-8BCA-9142CE946877}"/>
              </a:ext>
            </a:extLst>
          </p:cNvPr>
          <p:cNvGrpSpPr/>
          <p:nvPr/>
        </p:nvGrpSpPr>
        <p:grpSpPr>
          <a:xfrm>
            <a:off x="9553953" y="779537"/>
            <a:ext cx="190800" cy="153720"/>
            <a:chOff x="9553953" y="779537"/>
            <a:chExt cx="190800" cy="1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C0DC7F5-500E-4613-991F-70034A93F7F0}"/>
                    </a:ext>
                  </a:extLst>
                </p14:cNvPr>
                <p14:cNvContentPartPr/>
                <p14:nvPr/>
              </p14:nvContentPartPr>
              <p14:xfrm>
                <a:off x="9553953" y="779537"/>
                <a:ext cx="96120" cy="153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C0DC7F5-500E-4613-991F-70034A93F7F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45313" y="770897"/>
                  <a:ext cx="113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A1249F3-0C3E-4661-8477-32DA51EF4251}"/>
                    </a:ext>
                  </a:extLst>
                </p14:cNvPr>
                <p14:cNvContentPartPr/>
                <p14:nvPr/>
              </p14:nvContentPartPr>
              <p14:xfrm>
                <a:off x="9659433" y="795017"/>
                <a:ext cx="85320" cy="131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A1249F3-0C3E-4661-8477-32DA51EF425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50433" y="786017"/>
                  <a:ext cx="10296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DAE8875-0899-4C80-AB64-0B083D4477F4}"/>
              </a:ext>
            </a:extLst>
          </p:cNvPr>
          <p:cNvGrpSpPr/>
          <p:nvPr/>
        </p:nvGrpSpPr>
        <p:grpSpPr>
          <a:xfrm>
            <a:off x="9522633" y="1077617"/>
            <a:ext cx="294120" cy="761400"/>
            <a:chOff x="9522633" y="1077617"/>
            <a:chExt cx="294120" cy="76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3C13329-00AE-47AB-81AA-49DA8C58BF9D}"/>
                    </a:ext>
                  </a:extLst>
                </p14:cNvPr>
                <p14:cNvContentPartPr/>
                <p14:nvPr/>
              </p14:nvContentPartPr>
              <p14:xfrm>
                <a:off x="9528033" y="1079417"/>
                <a:ext cx="57960" cy="180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3C13329-00AE-47AB-81AA-49DA8C58BF9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519033" y="1070417"/>
                  <a:ext cx="75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4F78610-D147-45D7-A3F8-35244EAC6BF8}"/>
                    </a:ext>
                  </a:extLst>
                </p14:cNvPr>
                <p14:cNvContentPartPr/>
                <p14:nvPr/>
              </p14:nvContentPartPr>
              <p14:xfrm>
                <a:off x="9666273" y="1077617"/>
                <a:ext cx="72720" cy="123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4F78610-D147-45D7-A3F8-35244EAC6BF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57633" y="1068617"/>
                  <a:ext cx="90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C847E1C-E7F3-400C-A33E-1B3929CE9506}"/>
                    </a:ext>
                  </a:extLst>
                </p14:cNvPr>
                <p14:cNvContentPartPr/>
                <p14:nvPr/>
              </p14:nvContentPartPr>
              <p14:xfrm>
                <a:off x="9522633" y="1378937"/>
                <a:ext cx="110520" cy="135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C847E1C-E7F3-400C-A33E-1B3929CE95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13993" y="1369937"/>
                  <a:ext cx="128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0ABB722-D2B8-43DC-91D0-4AA2D9459344}"/>
                    </a:ext>
                  </a:extLst>
                </p14:cNvPr>
                <p14:cNvContentPartPr/>
                <p14:nvPr/>
              </p14:nvContentPartPr>
              <p14:xfrm>
                <a:off x="9600753" y="1402697"/>
                <a:ext cx="27360" cy="163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0ABB722-D2B8-43DC-91D0-4AA2D945934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591753" y="1394057"/>
                  <a:ext cx="45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BA0B946-F0D4-47EA-8354-4CCD57478D0E}"/>
                    </a:ext>
                  </a:extLst>
                </p14:cNvPr>
                <p14:cNvContentPartPr/>
                <p14:nvPr/>
              </p14:nvContentPartPr>
              <p14:xfrm>
                <a:off x="9704793" y="1324577"/>
                <a:ext cx="64800" cy="216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BA0B946-F0D4-47EA-8354-4CCD57478D0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695793" y="1315577"/>
                  <a:ext cx="82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04499EE-E958-4456-9339-503662B07E5B}"/>
                    </a:ext>
                  </a:extLst>
                </p14:cNvPr>
                <p14:cNvContentPartPr/>
                <p14:nvPr/>
              </p14:nvContentPartPr>
              <p14:xfrm>
                <a:off x="9572313" y="1662617"/>
                <a:ext cx="136440" cy="114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04499EE-E958-4456-9339-503662B07E5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563673" y="1653617"/>
                  <a:ext cx="154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AB17F34-EF5F-40CC-96D3-64783BDB5792}"/>
                    </a:ext>
                  </a:extLst>
                </p14:cNvPr>
                <p14:cNvContentPartPr/>
                <p14:nvPr/>
              </p14:nvContentPartPr>
              <p14:xfrm>
                <a:off x="9614073" y="1687817"/>
                <a:ext cx="55080" cy="142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AB17F34-EF5F-40CC-96D3-64783BDB57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605073" y="1679177"/>
                  <a:ext cx="72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FE65E01-A92B-4F51-9281-CAD5DAC18D34}"/>
                    </a:ext>
                  </a:extLst>
                </p14:cNvPr>
                <p14:cNvContentPartPr/>
                <p14:nvPr/>
              </p14:nvContentPartPr>
              <p14:xfrm>
                <a:off x="9705873" y="1637777"/>
                <a:ext cx="110880" cy="201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FE65E01-A92B-4F51-9281-CAD5DAC18D3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697233" y="1628777"/>
                  <a:ext cx="128520" cy="21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E2E8DC92-A8E9-47A9-A1C9-699665A00839}"/>
                  </a:ext>
                </a:extLst>
              </p14:cNvPr>
              <p14:cNvContentPartPr/>
              <p14:nvPr/>
            </p14:nvContentPartPr>
            <p14:xfrm>
              <a:off x="8989473" y="696017"/>
              <a:ext cx="288000" cy="11854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E2E8DC92-A8E9-47A9-A1C9-699665A0083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980833" y="687377"/>
                <a:ext cx="305640" cy="120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9EC9481-00FC-49DD-B758-A21C06126255}"/>
              </a:ext>
            </a:extLst>
          </p:cNvPr>
          <p:cNvGrpSpPr/>
          <p:nvPr/>
        </p:nvGrpSpPr>
        <p:grpSpPr>
          <a:xfrm>
            <a:off x="2245233" y="1625897"/>
            <a:ext cx="793080" cy="235800"/>
            <a:chOff x="2245233" y="1625897"/>
            <a:chExt cx="79308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8862217-1CB6-4D7B-B869-DB9FBE650448}"/>
                    </a:ext>
                  </a:extLst>
                </p14:cNvPr>
                <p14:cNvContentPartPr/>
                <p14:nvPr/>
              </p14:nvContentPartPr>
              <p14:xfrm>
                <a:off x="2245233" y="1668377"/>
                <a:ext cx="99360" cy="160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8862217-1CB6-4D7B-B869-DB9FBE65044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36233" y="1659737"/>
                  <a:ext cx="117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9BF3E7-30BB-4B8E-A639-0A81A941E4A2}"/>
                    </a:ext>
                  </a:extLst>
                </p14:cNvPr>
                <p14:cNvContentPartPr/>
                <p14:nvPr/>
              </p14:nvContentPartPr>
              <p14:xfrm>
                <a:off x="2427753" y="1672697"/>
                <a:ext cx="155880" cy="145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9BF3E7-30BB-4B8E-A639-0A81A941E4A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18753" y="1663697"/>
                  <a:ext cx="1735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A6649D1-3CF9-4549-A980-5C217E8FE743}"/>
                    </a:ext>
                  </a:extLst>
                </p14:cNvPr>
                <p14:cNvContentPartPr/>
                <p14:nvPr/>
              </p14:nvContentPartPr>
              <p14:xfrm>
                <a:off x="2642313" y="1675217"/>
                <a:ext cx="28800" cy="186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A6649D1-3CF9-4549-A980-5C217E8FE74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33673" y="1666217"/>
                  <a:ext cx="464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459A705-59A6-457D-BBFD-AE94D4E15DC6}"/>
                    </a:ext>
                  </a:extLst>
                </p14:cNvPr>
                <p14:cNvContentPartPr/>
                <p14:nvPr/>
              </p14:nvContentPartPr>
              <p14:xfrm>
                <a:off x="2656713" y="1666577"/>
                <a:ext cx="141120" cy="29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459A705-59A6-457D-BBFD-AE94D4E15DC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47713" y="1657937"/>
                  <a:ext cx="158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EA75779-6885-4729-994B-9E2B0EAA59D7}"/>
                    </a:ext>
                  </a:extLst>
                </p14:cNvPr>
                <p14:cNvContentPartPr/>
                <p14:nvPr/>
              </p14:nvContentPartPr>
              <p14:xfrm>
                <a:off x="2678313" y="1743257"/>
                <a:ext cx="115920" cy="15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EA75779-6885-4729-994B-9E2B0EAA59D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69673" y="1734617"/>
                  <a:ext cx="1335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93CC273-51A2-44DC-8575-B46E0EB9E74B}"/>
                    </a:ext>
                  </a:extLst>
                </p14:cNvPr>
                <p14:cNvContentPartPr/>
                <p14:nvPr/>
              </p14:nvContentPartPr>
              <p14:xfrm>
                <a:off x="2882073" y="1635977"/>
                <a:ext cx="15840" cy="190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93CC273-51A2-44DC-8575-B46E0EB9E74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873073" y="1627337"/>
                  <a:ext cx="33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CCD6B37-77AC-4625-B05A-6DAEC4D75532}"/>
                    </a:ext>
                  </a:extLst>
                </p14:cNvPr>
                <p14:cNvContentPartPr/>
                <p14:nvPr/>
              </p14:nvContentPartPr>
              <p14:xfrm>
                <a:off x="2871273" y="1625897"/>
                <a:ext cx="167040" cy="37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CCD6B37-77AC-4625-B05A-6DAEC4D7553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62273" y="1616897"/>
                  <a:ext cx="184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C159727-C3F7-4C71-8C40-3313C67FE648}"/>
                    </a:ext>
                  </a:extLst>
                </p14:cNvPr>
                <p14:cNvContentPartPr/>
                <p14:nvPr/>
              </p14:nvContentPartPr>
              <p14:xfrm>
                <a:off x="2901513" y="1712657"/>
                <a:ext cx="135000" cy="16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C159727-C3F7-4C71-8C40-3313C67FE64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892513" y="1703657"/>
                  <a:ext cx="15264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54A13BD-3A22-4B02-BBBF-C6867F169EFD}"/>
              </a:ext>
            </a:extLst>
          </p:cNvPr>
          <p:cNvGrpSpPr/>
          <p:nvPr/>
        </p:nvGrpSpPr>
        <p:grpSpPr>
          <a:xfrm>
            <a:off x="3225873" y="1355177"/>
            <a:ext cx="5633280" cy="420480"/>
            <a:chOff x="3225873" y="1355177"/>
            <a:chExt cx="5633280" cy="4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44796F2-91D7-4E7B-B340-BE09E2394CF5}"/>
                    </a:ext>
                  </a:extLst>
                </p14:cNvPr>
                <p14:cNvContentPartPr/>
                <p14:nvPr/>
              </p14:nvContentPartPr>
              <p14:xfrm>
                <a:off x="3228753" y="1355177"/>
                <a:ext cx="5630400" cy="371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44796F2-91D7-4E7B-B340-BE09E2394CF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220113" y="1346177"/>
                  <a:ext cx="56480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4B7F682-897D-473B-B52C-08345EA73F73}"/>
                    </a:ext>
                  </a:extLst>
                </p14:cNvPr>
                <p14:cNvContentPartPr/>
                <p14:nvPr/>
              </p14:nvContentPartPr>
              <p14:xfrm>
                <a:off x="3225873" y="1607177"/>
                <a:ext cx="185400" cy="168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4B7F682-897D-473B-B52C-08345EA73F7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217233" y="1598177"/>
                  <a:ext cx="20304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8BF1D2D-9742-4A27-9CFA-5C2E42CD18CA}"/>
              </a:ext>
            </a:extLst>
          </p:cNvPr>
          <p:cNvGrpSpPr/>
          <p:nvPr/>
        </p:nvGrpSpPr>
        <p:grpSpPr>
          <a:xfrm>
            <a:off x="9569793" y="2279657"/>
            <a:ext cx="219240" cy="202680"/>
            <a:chOff x="9569793" y="2279657"/>
            <a:chExt cx="21924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82F38FA-F810-4A6A-8871-0F845A765821}"/>
                    </a:ext>
                  </a:extLst>
                </p14:cNvPr>
                <p14:cNvContentPartPr/>
                <p14:nvPr/>
              </p14:nvContentPartPr>
              <p14:xfrm>
                <a:off x="9569793" y="2279657"/>
                <a:ext cx="110880" cy="143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82F38FA-F810-4A6A-8871-0F845A76582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560793" y="2270657"/>
                  <a:ext cx="1285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AB34DCD-1BEF-40B3-B7D3-2187F7ABE6CF}"/>
                    </a:ext>
                  </a:extLst>
                </p14:cNvPr>
                <p14:cNvContentPartPr/>
                <p14:nvPr/>
              </p14:nvContentPartPr>
              <p14:xfrm>
                <a:off x="9695433" y="2291537"/>
                <a:ext cx="93600" cy="190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AB34DCD-1BEF-40B3-B7D3-2187F7ABE6C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686433" y="2282897"/>
                  <a:ext cx="11124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27D0C23-5DEA-418C-9DD4-24FC2302CD96}"/>
              </a:ext>
            </a:extLst>
          </p:cNvPr>
          <p:cNvGrpSpPr/>
          <p:nvPr/>
        </p:nvGrpSpPr>
        <p:grpSpPr>
          <a:xfrm>
            <a:off x="9530553" y="2611577"/>
            <a:ext cx="276840" cy="138600"/>
            <a:chOff x="9530553" y="2611577"/>
            <a:chExt cx="27684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E56633F-822B-433D-AC29-8B0B9245301C}"/>
                    </a:ext>
                  </a:extLst>
                </p14:cNvPr>
                <p14:cNvContentPartPr/>
                <p14:nvPr/>
              </p14:nvContentPartPr>
              <p14:xfrm>
                <a:off x="9530553" y="2627057"/>
                <a:ext cx="118440" cy="123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E56633F-822B-433D-AC29-8B0B9245301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521913" y="2618057"/>
                  <a:ext cx="136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44E299F-E8BC-413B-BDE7-135C89AE5AF4}"/>
                    </a:ext>
                  </a:extLst>
                </p14:cNvPr>
                <p14:cNvContentPartPr/>
                <p14:nvPr/>
              </p14:nvContentPartPr>
              <p14:xfrm>
                <a:off x="9704433" y="2611577"/>
                <a:ext cx="102960" cy="136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44E299F-E8BC-413B-BDE7-135C89AE5AF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695433" y="2602937"/>
                  <a:ext cx="12060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539A6E9-7676-41D6-BAEA-3B3E169E221C}"/>
              </a:ext>
            </a:extLst>
          </p:cNvPr>
          <p:cNvGrpSpPr/>
          <p:nvPr/>
        </p:nvGrpSpPr>
        <p:grpSpPr>
          <a:xfrm>
            <a:off x="9577713" y="2904617"/>
            <a:ext cx="243000" cy="162720"/>
            <a:chOff x="9577713" y="2904617"/>
            <a:chExt cx="24300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8C951EA-FE21-4C7C-9A3C-8B1D4C01D70D}"/>
                    </a:ext>
                  </a:extLst>
                </p14:cNvPr>
                <p14:cNvContentPartPr/>
                <p14:nvPr/>
              </p14:nvContentPartPr>
              <p14:xfrm>
                <a:off x="9577713" y="2920097"/>
                <a:ext cx="119880" cy="117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8C951EA-FE21-4C7C-9A3C-8B1D4C01D70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568713" y="2911457"/>
                  <a:ext cx="137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32AD9DD-DB16-44D9-9CC4-9524F4097ABF}"/>
                    </a:ext>
                  </a:extLst>
                </p14:cNvPr>
                <p14:cNvContentPartPr/>
                <p14:nvPr/>
              </p14:nvContentPartPr>
              <p14:xfrm>
                <a:off x="9714153" y="2907857"/>
                <a:ext cx="25560" cy="159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32AD9DD-DB16-44D9-9CC4-9524F4097AB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705513" y="2899217"/>
                  <a:ext cx="43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728A9A7-5480-4DB4-A409-230475A8D4A6}"/>
                    </a:ext>
                  </a:extLst>
                </p14:cNvPr>
                <p14:cNvContentPartPr/>
                <p14:nvPr/>
              </p14:nvContentPartPr>
              <p14:xfrm>
                <a:off x="9726033" y="2904617"/>
                <a:ext cx="92520" cy="9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728A9A7-5480-4DB4-A409-230475A8D4A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717393" y="2895617"/>
                  <a:ext cx="110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BC59087-6BD5-4EC9-8330-611C1D5774BF}"/>
                    </a:ext>
                  </a:extLst>
                </p14:cNvPr>
                <p14:cNvContentPartPr/>
                <p14:nvPr/>
              </p14:nvContentPartPr>
              <p14:xfrm>
                <a:off x="9733233" y="2950337"/>
                <a:ext cx="87480" cy="15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BC59087-6BD5-4EC9-8330-611C1D5774B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724233" y="2941697"/>
                  <a:ext cx="10512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8B6A5CEB-02F3-47F3-9653-97AF9337B465}"/>
              </a:ext>
            </a:extLst>
          </p:cNvPr>
          <p:cNvGrpSpPr/>
          <p:nvPr/>
        </p:nvGrpSpPr>
        <p:grpSpPr>
          <a:xfrm>
            <a:off x="9480153" y="3203057"/>
            <a:ext cx="317520" cy="182520"/>
            <a:chOff x="9480153" y="3203057"/>
            <a:chExt cx="31752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8256C24-B6D2-416A-A658-077899D6066A}"/>
                    </a:ext>
                  </a:extLst>
                </p14:cNvPr>
                <p14:cNvContentPartPr/>
                <p14:nvPr/>
              </p14:nvContentPartPr>
              <p14:xfrm>
                <a:off x="9480153" y="3238337"/>
                <a:ext cx="155160" cy="133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8256C24-B6D2-416A-A658-077899D6066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71513" y="3229337"/>
                  <a:ext cx="172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589C2D3-226B-4079-95C6-85EA25FE86C9}"/>
                    </a:ext>
                  </a:extLst>
                </p14:cNvPr>
                <p14:cNvContentPartPr/>
                <p14:nvPr/>
              </p14:nvContentPartPr>
              <p14:xfrm>
                <a:off x="9692913" y="3223937"/>
                <a:ext cx="14400" cy="161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589C2D3-226B-4079-95C6-85EA25FE86C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683913" y="3215297"/>
                  <a:ext cx="32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7BE07F1-EE7C-4BA6-8BB3-188215079DDD}"/>
                    </a:ext>
                  </a:extLst>
                </p14:cNvPr>
                <p14:cNvContentPartPr/>
                <p14:nvPr/>
              </p14:nvContentPartPr>
              <p14:xfrm>
                <a:off x="9709113" y="3203057"/>
                <a:ext cx="88560" cy="13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7BE07F1-EE7C-4BA6-8BB3-188215079DD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700473" y="3194057"/>
                  <a:ext cx="1062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D249F67-3F98-4E4E-A199-A961CB287B84}"/>
                    </a:ext>
                  </a:extLst>
                </p14:cNvPr>
                <p14:cNvContentPartPr/>
                <p14:nvPr/>
              </p14:nvContentPartPr>
              <p14:xfrm>
                <a:off x="9674553" y="3289457"/>
                <a:ext cx="100800" cy="15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D249F67-3F98-4E4E-A199-A961CB287B8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665553" y="3280457"/>
                  <a:ext cx="11844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4A2A18D-7B51-4E8B-9FAD-87306D6D9DBA}"/>
              </a:ext>
            </a:extLst>
          </p:cNvPr>
          <p:cNvGrpSpPr/>
          <p:nvPr/>
        </p:nvGrpSpPr>
        <p:grpSpPr>
          <a:xfrm>
            <a:off x="8549913" y="1625897"/>
            <a:ext cx="756000" cy="1737000"/>
            <a:chOff x="8549913" y="1625897"/>
            <a:chExt cx="756000" cy="173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5C5A85D-C8D1-4B21-81E9-CC57A7FA2ADE}"/>
                    </a:ext>
                  </a:extLst>
                </p14:cNvPr>
                <p14:cNvContentPartPr/>
                <p14:nvPr/>
              </p14:nvContentPartPr>
              <p14:xfrm>
                <a:off x="8549913" y="1625897"/>
                <a:ext cx="360720" cy="1018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5C5A85D-C8D1-4B21-81E9-CC57A7FA2AD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540913" y="1616897"/>
                  <a:ext cx="378360" cy="10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5F8CC65-C0F0-4448-8A29-AA47D357FD78}"/>
                    </a:ext>
                  </a:extLst>
                </p14:cNvPr>
                <p14:cNvContentPartPr/>
                <p14:nvPr/>
              </p14:nvContentPartPr>
              <p14:xfrm>
                <a:off x="8824233" y="2506097"/>
                <a:ext cx="175680" cy="209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5F8CC65-C0F0-4448-8A29-AA47D357FD7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815593" y="2497097"/>
                  <a:ext cx="1933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F130CC6-A704-4C5E-93DA-22F562C3BC58}"/>
                    </a:ext>
                  </a:extLst>
                </p14:cNvPr>
                <p14:cNvContentPartPr/>
                <p14:nvPr/>
              </p14:nvContentPartPr>
              <p14:xfrm>
                <a:off x="9098193" y="2226737"/>
                <a:ext cx="207720" cy="1136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F130CC6-A704-4C5E-93DA-22F562C3BC5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089193" y="2218097"/>
                  <a:ext cx="225360" cy="115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977C8C8-E56F-4033-980A-73E5536061EF}"/>
                  </a:ext>
                </a:extLst>
              </p14:cNvPr>
              <p14:cNvContentPartPr/>
              <p14:nvPr/>
            </p14:nvContentPartPr>
            <p14:xfrm>
              <a:off x="8917833" y="2987777"/>
              <a:ext cx="39960" cy="108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977C8C8-E56F-4033-980A-73E5536061E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8908833" y="2979137"/>
                <a:ext cx="57600" cy="2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FFF855B-0274-4545-B1B2-C0045CAF1A91}"/>
              </a:ext>
            </a:extLst>
          </p:cNvPr>
          <p:cNvGrpSpPr/>
          <p:nvPr/>
        </p:nvGrpSpPr>
        <p:grpSpPr>
          <a:xfrm>
            <a:off x="9549633" y="3849617"/>
            <a:ext cx="221760" cy="170280"/>
            <a:chOff x="9549633" y="3849617"/>
            <a:chExt cx="221760" cy="1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6D30470-F4FE-42B4-BABD-960696AB2D00}"/>
                    </a:ext>
                  </a:extLst>
                </p14:cNvPr>
                <p14:cNvContentPartPr/>
                <p14:nvPr/>
              </p14:nvContentPartPr>
              <p14:xfrm>
                <a:off x="9549633" y="3849617"/>
                <a:ext cx="117720" cy="170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6D30470-F4FE-42B4-BABD-960696AB2D0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540633" y="3840617"/>
                  <a:ext cx="135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F177664-F406-42F3-BB40-3F04FCDEE795}"/>
                    </a:ext>
                  </a:extLst>
                </p14:cNvPr>
                <p14:cNvContentPartPr/>
                <p14:nvPr/>
              </p14:nvContentPartPr>
              <p14:xfrm>
                <a:off x="9699033" y="3878417"/>
                <a:ext cx="72360" cy="117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F177664-F406-42F3-BB40-3F04FCDEE79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690393" y="3869777"/>
                  <a:ext cx="9000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DF23836-E067-4347-B867-1AE465314047}"/>
              </a:ext>
            </a:extLst>
          </p:cNvPr>
          <p:cNvGrpSpPr/>
          <p:nvPr/>
        </p:nvGrpSpPr>
        <p:grpSpPr>
          <a:xfrm>
            <a:off x="9525153" y="4159217"/>
            <a:ext cx="248040" cy="194400"/>
            <a:chOff x="9525153" y="4159217"/>
            <a:chExt cx="24804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6CF8C22-85DE-4B13-A3A9-5A15F225D4DE}"/>
                    </a:ext>
                  </a:extLst>
                </p14:cNvPr>
                <p14:cNvContentPartPr/>
                <p14:nvPr/>
              </p14:nvContentPartPr>
              <p14:xfrm>
                <a:off x="9525153" y="4213937"/>
                <a:ext cx="34560" cy="139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6CF8C22-85DE-4B13-A3A9-5A15F225D4D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516153" y="4204937"/>
                  <a:ext cx="52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E5E331E-4F4B-46DD-8CE6-BAD549DD2DBD}"/>
                    </a:ext>
                  </a:extLst>
                </p14:cNvPr>
                <p14:cNvContentPartPr/>
                <p14:nvPr/>
              </p14:nvContentPartPr>
              <p14:xfrm>
                <a:off x="9536673" y="4186577"/>
                <a:ext cx="100080" cy="32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E5E331E-4F4B-46DD-8CE6-BAD549DD2DB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28033" y="4177937"/>
                  <a:ext cx="117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A9786AF-6AE3-4286-B5AA-D4632A898C49}"/>
                    </a:ext>
                  </a:extLst>
                </p14:cNvPr>
                <p14:cNvContentPartPr/>
                <p14:nvPr/>
              </p14:nvContentPartPr>
              <p14:xfrm>
                <a:off x="9545673" y="4244537"/>
                <a:ext cx="81720" cy="20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A9786AF-6AE3-4286-B5AA-D4632A898C4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537033" y="4235537"/>
                  <a:ext cx="993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DD0BD4A-AD18-4D7C-9CDF-86212070E434}"/>
                    </a:ext>
                  </a:extLst>
                </p14:cNvPr>
                <p14:cNvContentPartPr/>
                <p14:nvPr/>
              </p14:nvContentPartPr>
              <p14:xfrm>
                <a:off x="9691113" y="4159217"/>
                <a:ext cx="9000" cy="162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DD0BD4A-AD18-4D7C-9CDF-86212070E43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682473" y="4150577"/>
                  <a:ext cx="26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C75DE4F-8911-45CE-9A2D-4044B1C4FA05}"/>
                    </a:ext>
                  </a:extLst>
                </p14:cNvPr>
                <p14:cNvContentPartPr/>
                <p14:nvPr/>
              </p14:nvContentPartPr>
              <p14:xfrm>
                <a:off x="9682113" y="4179017"/>
                <a:ext cx="91080" cy="9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C75DE4F-8911-45CE-9A2D-4044B1C4FA0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673113" y="4170377"/>
                  <a:ext cx="1087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DBE4AC6-B190-4CA3-BEF5-E0E7B7048B91}"/>
                    </a:ext>
                  </a:extLst>
                </p14:cNvPr>
                <p14:cNvContentPartPr/>
                <p14:nvPr/>
              </p14:nvContentPartPr>
              <p14:xfrm>
                <a:off x="9672033" y="4234457"/>
                <a:ext cx="84240" cy="19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DBE4AC6-B190-4CA3-BEF5-E0E7B7048B9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663033" y="4225457"/>
                  <a:ext cx="10188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745C34F7-2534-4D83-A6FB-84A824B121F3}"/>
              </a:ext>
            </a:extLst>
          </p:cNvPr>
          <p:cNvGrpSpPr/>
          <p:nvPr/>
        </p:nvGrpSpPr>
        <p:grpSpPr>
          <a:xfrm>
            <a:off x="8766273" y="2969057"/>
            <a:ext cx="484560" cy="1364400"/>
            <a:chOff x="8766273" y="2969057"/>
            <a:chExt cx="484560" cy="13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3D24FF1-9C5C-4BCE-A93B-BAC7F0A6A086}"/>
                    </a:ext>
                  </a:extLst>
                </p14:cNvPr>
                <p14:cNvContentPartPr/>
                <p14:nvPr/>
              </p14:nvContentPartPr>
              <p14:xfrm>
                <a:off x="9124113" y="3789857"/>
                <a:ext cx="126720" cy="543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3D24FF1-9C5C-4BCE-A93B-BAC7F0A6A08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115473" y="3781217"/>
                  <a:ext cx="14436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F39189D-A7CD-4FFB-9794-EC1E446409F1}"/>
                    </a:ext>
                  </a:extLst>
                </p14:cNvPr>
                <p14:cNvContentPartPr/>
                <p14:nvPr/>
              </p14:nvContentPartPr>
              <p14:xfrm>
                <a:off x="8766273" y="2969057"/>
                <a:ext cx="288360" cy="974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F39189D-A7CD-4FFB-9794-EC1E446409F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757273" y="2960417"/>
                  <a:ext cx="306000" cy="9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BBAC0CF-8636-4BDB-B09B-9624E42E807B}"/>
                    </a:ext>
                  </a:extLst>
                </p14:cNvPr>
                <p14:cNvContentPartPr/>
                <p14:nvPr/>
              </p14:nvContentPartPr>
              <p14:xfrm>
                <a:off x="8889393" y="3791657"/>
                <a:ext cx="121320" cy="2012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BBAC0CF-8636-4BDB-B09B-9624E42E807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880393" y="3783017"/>
                  <a:ext cx="13896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F81D5DF-92CB-46AA-B63B-542EC2B16A30}"/>
              </a:ext>
            </a:extLst>
          </p:cNvPr>
          <p:cNvGrpSpPr/>
          <p:nvPr/>
        </p:nvGrpSpPr>
        <p:grpSpPr>
          <a:xfrm>
            <a:off x="3253953" y="1896617"/>
            <a:ext cx="5397480" cy="2305800"/>
            <a:chOff x="3253953" y="1896617"/>
            <a:chExt cx="5397480" cy="230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9C237E0-FDC8-450E-B8B7-738A25CC8812}"/>
                    </a:ext>
                  </a:extLst>
                </p14:cNvPr>
                <p14:cNvContentPartPr/>
                <p14:nvPr/>
              </p14:nvContentPartPr>
              <p14:xfrm>
                <a:off x="6713553" y="3970577"/>
                <a:ext cx="238680" cy="211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9C237E0-FDC8-450E-B8B7-738A25CC881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704913" y="3961577"/>
                  <a:ext cx="2563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6B84E4B-327A-4A30-AF76-7519574CD138}"/>
                    </a:ext>
                  </a:extLst>
                </p14:cNvPr>
                <p14:cNvContentPartPr/>
                <p14:nvPr/>
              </p14:nvContentPartPr>
              <p14:xfrm>
                <a:off x="6972753" y="4004777"/>
                <a:ext cx="70560" cy="197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6B84E4B-327A-4A30-AF76-7519574CD13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963753" y="3995777"/>
                  <a:ext cx="882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4F74F46-0B58-4F96-A756-769EA453D099}"/>
                    </a:ext>
                  </a:extLst>
                </p14:cNvPr>
                <p14:cNvContentPartPr/>
                <p14:nvPr/>
              </p14:nvContentPartPr>
              <p14:xfrm>
                <a:off x="6972753" y="3948617"/>
                <a:ext cx="171720" cy="248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4F74F46-0B58-4F96-A756-769EA453D09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964113" y="3939977"/>
                  <a:ext cx="1893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C599EE6-FD3F-493C-A231-569AAED76E70}"/>
                    </a:ext>
                  </a:extLst>
                </p14:cNvPr>
                <p14:cNvContentPartPr/>
                <p14:nvPr/>
              </p14:nvContentPartPr>
              <p14:xfrm>
                <a:off x="7235913" y="3920537"/>
                <a:ext cx="147600" cy="2408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C599EE6-FD3F-493C-A231-569AAED76E7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226913" y="3911897"/>
                  <a:ext cx="1652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97E8A61-FD7C-4BC1-8986-44E921626FEE}"/>
                    </a:ext>
                  </a:extLst>
                </p14:cNvPr>
                <p14:cNvContentPartPr/>
                <p14:nvPr/>
              </p14:nvContentPartPr>
              <p14:xfrm>
                <a:off x="7231953" y="3937097"/>
                <a:ext cx="212400" cy="237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97E8A61-FD7C-4BC1-8986-44E921626FE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223313" y="3928457"/>
                  <a:ext cx="2300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DAC3E1E-86E9-4138-83E5-DFEB6E3D666C}"/>
                    </a:ext>
                  </a:extLst>
                </p14:cNvPr>
                <p14:cNvContentPartPr/>
                <p14:nvPr/>
              </p14:nvContentPartPr>
              <p14:xfrm>
                <a:off x="7714353" y="3948257"/>
                <a:ext cx="166680" cy="1450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DAC3E1E-86E9-4138-83E5-DFEB6E3D666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705713" y="3939617"/>
                  <a:ext cx="184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B87073A-1133-405C-A360-3F9BC2C6279E}"/>
                    </a:ext>
                  </a:extLst>
                </p14:cNvPr>
                <p14:cNvContentPartPr/>
                <p14:nvPr/>
              </p14:nvContentPartPr>
              <p14:xfrm>
                <a:off x="7771233" y="3870857"/>
                <a:ext cx="38520" cy="311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B87073A-1133-405C-A360-3F9BC2C6279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762233" y="3862217"/>
                  <a:ext cx="561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96F0430-5168-4C21-A577-0A82FCE14413}"/>
                    </a:ext>
                  </a:extLst>
                </p14:cNvPr>
                <p14:cNvContentPartPr/>
                <p14:nvPr/>
              </p14:nvContentPartPr>
              <p14:xfrm>
                <a:off x="7873833" y="3966977"/>
                <a:ext cx="87120" cy="173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96F0430-5168-4C21-A577-0A82FCE1441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864833" y="3958337"/>
                  <a:ext cx="104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83E45D3-4435-4B91-B9B9-503E4E89C177}"/>
                    </a:ext>
                  </a:extLst>
                </p14:cNvPr>
                <p14:cNvContentPartPr/>
                <p14:nvPr/>
              </p14:nvContentPartPr>
              <p14:xfrm>
                <a:off x="8021073" y="3984977"/>
                <a:ext cx="91080" cy="103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83E45D3-4435-4B91-B9B9-503E4E89C17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012073" y="3976337"/>
                  <a:ext cx="108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F681D11-00BE-46D7-8D98-99800222A494}"/>
                    </a:ext>
                  </a:extLst>
                </p14:cNvPr>
                <p14:cNvContentPartPr/>
                <p14:nvPr/>
              </p14:nvContentPartPr>
              <p14:xfrm>
                <a:off x="8123313" y="3972017"/>
                <a:ext cx="84960" cy="106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F681D11-00BE-46D7-8D98-99800222A49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114313" y="3963377"/>
                  <a:ext cx="1026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2EDA586-E01B-4611-BFF6-1F9C2307067D}"/>
                    </a:ext>
                  </a:extLst>
                </p14:cNvPr>
                <p14:cNvContentPartPr/>
                <p14:nvPr/>
              </p14:nvContentPartPr>
              <p14:xfrm>
                <a:off x="8242833" y="3902177"/>
                <a:ext cx="124920" cy="229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2EDA586-E01B-4611-BFF6-1F9C2307067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233833" y="3893537"/>
                  <a:ext cx="142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DE89F49-9811-412B-80EA-54AB186CC6A6}"/>
                    </a:ext>
                  </a:extLst>
                </p14:cNvPr>
                <p14:cNvContentPartPr/>
                <p14:nvPr/>
              </p14:nvContentPartPr>
              <p14:xfrm>
                <a:off x="8232753" y="4018097"/>
                <a:ext cx="151560" cy="72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DE89F49-9811-412B-80EA-54AB186CC6A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224113" y="4009097"/>
                  <a:ext cx="1692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F2B6B0E-BFA3-4108-9021-F2C95464C5CD}"/>
                    </a:ext>
                  </a:extLst>
                </p14:cNvPr>
                <p14:cNvContentPartPr/>
                <p14:nvPr/>
              </p14:nvContentPartPr>
              <p14:xfrm>
                <a:off x="3268713" y="1920377"/>
                <a:ext cx="5382720" cy="19753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F2B6B0E-BFA3-4108-9021-F2C95464C5C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259713" y="1911377"/>
                  <a:ext cx="5400360" cy="19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45CD799-30B8-43B5-8980-61AF769EBEF7}"/>
                    </a:ext>
                  </a:extLst>
                </p14:cNvPr>
                <p14:cNvContentPartPr/>
                <p14:nvPr/>
              </p14:nvContentPartPr>
              <p14:xfrm>
                <a:off x="3253953" y="1896617"/>
                <a:ext cx="259200" cy="245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45CD799-30B8-43B5-8980-61AF769EBEF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244953" y="1887617"/>
                  <a:ext cx="2768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5AC1439-E5C0-440A-9B2F-F2163110FCF5}"/>
              </a:ext>
            </a:extLst>
          </p:cNvPr>
          <p:cNvGrpSpPr/>
          <p:nvPr/>
        </p:nvGrpSpPr>
        <p:grpSpPr>
          <a:xfrm>
            <a:off x="7953753" y="1789337"/>
            <a:ext cx="460440" cy="529200"/>
            <a:chOff x="7953753" y="1789337"/>
            <a:chExt cx="460440" cy="52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BABEC4F-09F5-4D03-A792-1621C3205FF8}"/>
                    </a:ext>
                  </a:extLst>
                </p14:cNvPr>
                <p14:cNvContentPartPr/>
                <p14:nvPr/>
              </p14:nvContentPartPr>
              <p14:xfrm>
                <a:off x="8152473" y="1974737"/>
                <a:ext cx="42840" cy="238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BABEC4F-09F5-4D03-A792-1621C3205FF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143833" y="1966097"/>
                  <a:ext cx="60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E66DDEE-F385-434E-8625-D75A1DA8186A}"/>
                    </a:ext>
                  </a:extLst>
                </p14:cNvPr>
                <p14:cNvContentPartPr/>
                <p14:nvPr/>
              </p14:nvContentPartPr>
              <p14:xfrm>
                <a:off x="7953753" y="1789337"/>
                <a:ext cx="460440" cy="5292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E66DDEE-F385-434E-8625-D75A1DA8186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944753" y="1780337"/>
                  <a:ext cx="478080" cy="54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34101133-6AF3-4210-932F-11D3DB9CD9F7}"/>
              </a:ext>
            </a:extLst>
          </p:cNvPr>
          <p:cNvGrpSpPr/>
          <p:nvPr/>
        </p:nvGrpSpPr>
        <p:grpSpPr>
          <a:xfrm>
            <a:off x="8077593" y="2979857"/>
            <a:ext cx="555840" cy="442800"/>
            <a:chOff x="8077593" y="2979857"/>
            <a:chExt cx="55584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EC791E3-BB97-4606-BA90-045708DE458C}"/>
                    </a:ext>
                  </a:extLst>
                </p14:cNvPr>
                <p14:cNvContentPartPr/>
                <p14:nvPr/>
              </p14:nvContentPartPr>
              <p14:xfrm>
                <a:off x="8229513" y="3147257"/>
                <a:ext cx="225000" cy="168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EC791E3-BB97-4606-BA90-045708DE458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220513" y="3138257"/>
                  <a:ext cx="2426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8DA4A76-A401-4EE1-8DEE-0BBC9A27421D}"/>
                    </a:ext>
                  </a:extLst>
                </p14:cNvPr>
                <p14:cNvContentPartPr/>
                <p14:nvPr/>
              </p14:nvContentPartPr>
              <p14:xfrm>
                <a:off x="8077593" y="2979857"/>
                <a:ext cx="555840" cy="442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8DA4A76-A401-4EE1-8DEE-0BBC9A27421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068953" y="2971217"/>
                  <a:ext cx="573480" cy="460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14188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C1781-44E2-45C2-9EEC-159283024723}"/>
              </a:ext>
            </a:extLst>
          </p:cNvPr>
          <p:cNvSpPr txBox="1"/>
          <p:nvPr/>
        </p:nvSpPr>
        <p:spPr>
          <a:xfrm>
            <a:off x="4936164" y="19291"/>
            <a:ext cx="34450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/>
              <a:t>Lecture, CMPEN 472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04CFF-6A38-43CC-89F7-FE4AE915F04E}"/>
              </a:ext>
            </a:extLst>
          </p:cNvPr>
          <p:cNvSpPr txBox="1"/>
          <p:nvPr/>
        </p:nvSpPr>
        <p:spPr>
          <a:xfrm>
            <a:off x="165964" y="6514094"/>
            <a:ext cx="113332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Time 20210226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56E7F-42FF-4E36-AE4C-A91870D49F8D}"/>
              </a:ext>
            </a:extLst>
          </p:cNvPr>
          <p:cNvSpPr txBox="1"/>
          <p:nvPr/>
        </p:nvSpPr>
        <p:spPr>
          <a:xfrm>
            <a:off x="4579365" y="871686"/>
            <a:ext cx="3207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		ORG		$3100</a:t>
            </a:r>
          </a:p>
          <a:p>
            <a:r>
              <a:rPr lang="en-US" dirty="0"/>
              <a:t>START		LDS	         #$3100</a:t>
            </a:r>
          </a:p>
          <a:p>
            <a:r>
              <a:rPr lang="en-US" dirty="0"/>
              <a:t>			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258723-CB4F-4141-8E6F-E8CA52868C44}"/>
              </a:ext>
            </a:extLst>
          </p:cNvPr>
          <p:cNvGrpSpPr/>
          <p:nvPr/>
        </p:nvGrpSpPr>
        <p:grpSpPr>
          <a:xfrm>
            <a:off x="1599412" y="653309"/>
            <a:ext cx="1552086" cy="3626225"/>
            <a:chOff x="75412" y="653308"/>
            <a:chExt cx="1552086" cy="36262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4D49211-4B97-40EF-A3A5-2164C77AA2D0}"/>
                </a:ext>
              </a:extLst>
            </p:cNvPr>
            <p:cNvSpPr/>
            <p:nvPr/>
          </p:nvSpPr>
          <p:spPr>
            <a:xfrm>
              <a:off x="415762" y="978373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F5DC6B2-F2DE-424D-86B7-4EBE1E025638}"/>
                </a:ext>
              </a:extLst>
            </p:cNvPr>
            <p:cNvCxnSpPr>
              <a:cxnSpLocks/>
            </p:cNvCxnSpPr>
            <p:nvPr/>
          </p:nvCxnSpPr>
          <p:spPr>
            <a:xfrm>
              <a:off x="1194695" y="775225"/>
              <a:ext cx="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636312C-E2D1-4554-823B-A8869CCFF9EB}"/>
                </a:ext>
              </a:extLst>
            </p:cNvPr>
            <p:cNvCxnSpPr/>
            <p:nvPr/>
          </p:nvCxnSpPr>
          <p:spPr>
            <a:xfrm>
              <a:off x="980911" y="978373"/>
              <a:ext cx="0" cy="3769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B3E81E-4054-4672-AE94-9C702387BE81}"/>
                </a:ext>
              </a:extLst>
            </p:cNvPr>
            <p:cNvSpPr txBox="1"/>
            <p:nvPr/>
          </p:nvSpPr>
          <p:spPr>
            <a:xfrm>
              <a:off x="617606" y="4064089"/>
              <a:ext cx="100989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/>
                <a:t>S X H I N Z V 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528E25-08D2-45B8-84CF-493B86EA4847}"/>
                </a:ext>
              </a:extLst>
            </p:cNvPr>
            <p:cNvSpPr txBox="1"/>
            <p:nvPr/>
          </p:nvSpPr>
          <p:spPr>
            <a:xfrm>
              <a:off x="689635" y="653309"/>
              <a:ext cx="1554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E8CCFA-1093-4883-9F62-C17E37E8C29D}"/>
                </a:ext>
              </a:extLst>
            </p:cNvPr>
            <p:cNvSpPr txBox="1"/>
            <p:nvPr/>
          </p:nvSpPr>
          <p:spPr>
            <a:xfrm>
              <a:off x="1264904" y="653308"/>
              <a:ext cx="14427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B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1007CE-184B-470E-A516-CE884C9641CB}"/>
                </a:ext>
              </a:extLst>
            </p:cNvPr>
            <p:cNvSpPr/>
            <p:nvPr/>
          </p:nvSpPr>
          <p:spPr>
            <a:xfrm>
              <a:off x="415761" y="1518123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184528-D3E3-433C-AEDC-FA8D7DDA6A73}"/>
                </a:ext>
              </a:extLst>
            </p:cNvPr>
            <p:cNvSpPr/>
            <p:nvPr/>
          </p:nvSpPr>
          <p:spPr>
            <a:xfrm>
              <a:off x="415761" y="2051785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EFF245-8620-426F-BFCF-56958DBF855A}"/>
                </a:ext>
              </a:extLst>
            </p:cNvPr>
            <p:cNvSpPr txBox="1"/>
            <p:nvPr/>
          </p:nvSpPr>
          <p:spPr>
            <a:xfrm>
              <a:off x="204454" y="1019037"/>
              <a:ext cx="16190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D0498F-FAB0-43AD-9887-6E29AF66A509}"/>
                </a:ext>
              </a:extLst>
            </p:cNvPr>
            <p:cNvSpPr txBox="1"/>
            <p:nvPr/>
          </p:nvSpPr>
          <p:spPr>
            <a:xfrm>
              <a:off x="204454" y="1552699"/>
              <a:ext cx="14427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842827-D7FB-4E27-8A36-0C9150A35EB9}"/>
                </a:ext>
              </a:extLst>
            </p:cNvPr>
            <p:cNvSpPr txBox="1"/>
            <p:nvPr/>
          </p:nvSpPr>
          <p:spPr>
            <a:xfrm>
              <a:off x="204454" y="2086361"/>
              <a:ext cx="13305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Y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953DB7D-24A3-4916-B6A1-8BB2C4125ACF}"/>
                </a:ext>
              </a:extLst>
            </p:cNvPr>
            <p:cNvSpPr/>
            <p:nvPr/>
          </p:nvSpPr>
          <p:spPr>
            <a:xfrm>
              <a:off x="419148" y="2585447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8260AD-2D98-427F-9F27-D0678ABC6B5A}"/>
                </a:ext>
              </a:extLst>
            </p:cNvPr>
            <p:cNvSpPr txBox="1"/>
            <p:nvPr/>
          </p:nvSpPr>
          <p:spPr>
            <a:xfrm>
              <a:off x="489469" y="1019037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D58590-D2C5-4298-9AFF-4B67B731457C}"/>
                </a:ext>
              </a:extLst>
            </p:cNvPr>
            <p:cNvSpPr/>
            <p:nvPr/>
          </p:nvSpPr>
          <p:spPr>
            <a:xfrm>
              <a:off x="419147" y="3125197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D0600E-3870-4722-8A13-0C44EAC8F104}"/>
                </a:ext>
              </a:extLst>
            </p:cNvPr>
            <p:cNvSpPr/>
            <p:nvPr/>
          </p:nvSpPr>
          <p:spPr>
            <a:xfrm>
              <a:off x="689636" y="3664947"/>
              <a:ext cx="893891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C73FD6-6164-4BC4-88CE-9D250EC03427}"/>
                </a:ext>
              </a:extLst>
            </p:cNvPr>
            <p:cNvSpPr txBox="1"/>
            <p:nvPr/>
          </p:nvSpPr>
          <p:spPr>
            <a:xfrm>
              <a:off x="75412" y="2620023"/>
              <a:ext cx="25808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SP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3936D0-AD7C-4991-BEF5-D2635715C6ED}"/>
                </a:ext>
              </a:extLst>
            </p:cNvPr>
            <p:cNvSpPr txBox="1"/>
            <p:nvPr/>
          </p:nvSpPr>
          <p:spPr>
            <a:xfrm>
              <a:off x="75412" y="3153685"/>
              <a:ext cx="27251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PC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AD4925-D5CC-4378-A24D-86F5AE924B25}"/>
                </a:ext>
              </a:extLst>
            </p:cNvPr>
            <p:cNvSpPr txBox="1"/>
            <p:nvPr/>
          </p:nvSpPr>
          <p:spPr>
            <a:xfrm>
              <a:off x="200825" y="3699523"/>
              <a:ext cx="41678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CCR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03E86E-FAD9-4447-858C-C711726B38CC}"/>
                </a:ext>
              </a:extLst>
            </p:cNvPr>
            <p:cNvSpPr txBox="1"/>
            <p:nvPr/>
          </p:nvSpPr>
          <p:spPr>
            <a:xfrm>
              <a:off x="487762" y="154661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6723D0-E5E7-4595-8413-41CE5B55519A}"/>
                </a:ext>
              </a:extLst>
            </p:cNvPr>
            <p:cNvSpPr txBox="1"/>
            <p:nvPr/>
          </p:nvSpPr>
          <p:spPr>
            <a:xfrm>
              <a:off x="487762" y="2083318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164D54-DA63-4E1B-8BC6-A735570D3544}"/>
                </a:ext>
              </a:extLst>
            </p:cNvPr>
            <p:cNvSpPr txBox="1"/>
            <p:nvPr/>
          </p:nvSpPr>
          <p:spPr>
            <a:xfrm>
              <a:off x="489469" y="262002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B55B50-04C7-4DD0-8303-32A70C270D12}"/>
                </a:ext>
              </a:extLst>
            </p:cNvPr>
            <p:cNvSpPr txBox="1"/>
            <p:nvPr/>
          </p:nvSpPr>
          <p:spPr>
            <a:xfrm>
              <a:off x="489469" y="3153684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CD95491-E705-43CA-B455-7202ADA6DD74}"/>
                </a:ext>
              </a:extLst>
            </p:cNvPr>
            <p:cNvSpPr txBox="1"/>
            <p:nvPr/>
          </p:nvSpPr>
          <p:spPr>
            <a:xfrm>
              <a:off x="1054618" y="102316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A2B433-7BB0-42DF-87BB-7622EC0788A7}"/>
              </a:ext>
            </a:extLst>
          </p:cNvPr>
          <p:cNvGrpSpPr/>
          <p:nvPr/>
        </p:nvGrpSpPr>
        <p:grpSpPr>
          <a:xfrm>
            <a:off x="9331235" y="463393"/>
            <a:ext cx="1203032" cy="5982013"/>
            <a:chOff x="7807235" y="463392"/>
            <a:chExt cx="1203032" cy="598201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F1D0CB-FFE3-4D6F-BA29-34DE35003513}"/>
                </a:ext>
              </a:extLst>
            </p:cNvPr>
            <p:cNvSpPr txBox="1"/>
            <p:nvPr/>
          </p:nvSpPr>
          <p:spPr>
            <a:xfrm>
              <a:off x="8357796" y="658548"/>
              <a:ext cx="64921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$3000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F6F6D9F-96C0-4A95-8751-ED9BF0FC8A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7235" y="653308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C1C8B76-0580-4293-8CED-3FF2F39CC23F}"/>
                </a:ext>
              </a:extLst>
            </p:cNvPr>
            <p:cNvCxnSpPr>
              <a:cxnSpLocks/>
            </p:cNvCxnSpPr>
            <p:nvPr/>
          </p:nvCxnSpPr>
          <p:spPr>
            <a:xfrm>
              <a:off x="7808341" y="463392"/>
              <a:ext cx="16344" cy="598201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69E3F1B-693B-4BAB-B9AD-63D8B2413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8725" y="474631"/>
              <a:ext cx="9030" cy="597077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67A6E0B-48BD-4588-8712-BD58009E9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965616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D193155-135F-472B-A5A1-A3E23FF5F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1277352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F029D4-C72A-4ABB-8BED-93067A8F3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1584595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5893375-CCEE-41D5-9A16-AA450E97FB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4685" y="1894277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7A04A5E-B5FA-46F2-8936-352D61BF3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0405" y="2203597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81C3D69-4C09-4B0C-BA14-D1727DECA7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2513324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E93F87B-36F7-4B0A-9FC1-1A7AD7CF4E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2407" y="2825023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261A5CF-D4DD-4FD4-B5A3-DC1FA2F31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0405" y="3123242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225EEBA-5410-4570-9D92-B24371DBE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3441391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F6D08C5-FA8F-45CD-B9D2-A71B000136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8341" y="3745606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3413494-35B2-4354-BB02-BF84B45FB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4051584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D7F32A-D36C-4142-A3C1-B743CB721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4375312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5C131E0-1900-4F26-A545-D2A9E2EA35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7866" y="4676201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81D0B69-AC89-4773-AE2F-FB0FCFAC3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7866" y="4990020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EE57F0-FDEE-4EED-BD67-61B9620769BA}"/>
                </a:ext>
              </a:extLst>
            </p:cNvPr>
            <p:cNvSpPr txBox="1"/>
            <p:nvPr/>
          </p:nvSpPr>
          <p:spPr>
            <a:xfrm>
              <a:off x="8850699" y="125590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53D36CD-AB93-48F3-B742-655D59034DEB}"/>
                </a:ext>
              </a:extLst>
            </p:cNvPr>
            <p:cNvSpPr txBox="1"/>
            <p:nvPr/>
          </p:nvSpPr>
          <p:spPr>
            <a:xfrm>
              <a:off x="8850699" y="976248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E8EDCFF-3531-4519-AF0C-D489D8FBB36E}"/>
                </a:ext>
              </a:extLst>
            </p:cNvPr>
            <p:cNvSpPr txBox="1"/>
            <p:nvPr/>
          </p:nvSpPr>
          <p:spPr>
            <a:xfrm>
              <a:off x="7842763" y="127155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FB9A18B-2426-4A7B-B465-D5EE55212E30}"/>
                </a:ext>
              </a:extLst>
            </p:cNvPr>
            <p:cNvSpPr txBox="1"/>
            <p:nvPr/>
          </p:nvSpPr>
          <p:spPr>
            <a:xfrm>
              <a:off x="7842763" y="158969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2AD84D6-98EE-4816-904E-ADB0082DDE18}"/>
                </a:ext>
              </a:extLst>
            </p:cNvPr>
            <p:cNvSpPr txBox="1"/>
            <p:nvPr/>
          </p:nvSpPr>
          <p:spPr>
            <a:xfrm>
              <a:off x="7842763" y="971458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89BCAFB-9387-4E6E-ADE9-E87F0EC0C7EE}"/>
                </a:ext>
              </a:extLst>
            </p:cNvPr>
            <p:cNvSpPr txBox="1"/>
            <p:nvPr/>
          </p:nvSpPr>
          <p:spPr>
            <a:xfrm>
              <a:off x="7836723" y="661857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8DF9754-8D11-4802-86CC-94F38E651ADE}"/>
                </a:ext>
              </a:extLst>
            </p:cNvPr>
            <p:cNvSpPr txBox="1"/>
            <p:nvPr/>
          </p:nvSpPr>
          <p:spPr>
            <a:xfrm>
              <a:off x="7867021" y="251029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ABB406B-F5B7-44D1-B771-49DC8407565B}"/>
                </a:ext>
              </a:extLst>
            </p:cNvPr>
            <p:cNvSpPr txBox="1"/>
            <p:nvPr/>
          </p:nvSpPr>
          <p:spPr>
            <a:xfrm>
              <a:off x="7867021" y="2828424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47504A-7AFB-49C7-8FAA-144472EAB86D}"/>
                </a:ext>
              </a:extLst>
            </p:cNvPr>
            <p:cNvSpPr txBox="1"/>
            <p:nvPr/>
          </p:nvSpPr>
          <p:spPr>
            <a:xfrm>
              <a:off x="7867021" y="2210190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DCB7ACF-250B-4C66-9E61-EEAD79CE6CD8}"/>
                </a:ext>
              </a:extLst>
            </p:cNvPr>
            <p:cNvSpPr txBox="1"/>
            <p:nvPr/>
          </p:nvSpPr>
          <p:spPr>
            <a:xfrm>
              <a:off x="7860981" y="190058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E0CF649-EF0E-4529-A786-42427858C9BB}"/>
                </a:ext>
              </a:extLst>
            </p:cNvPr>
            <p:cNvSpPr txBox="1"/>
            <p:nvPr/>
          </p:nvSpPr>
          <p:spPr>
            <a:xfrm>
              <a:off x="7848803" y="3745413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8B472F3-7BDA-41BA-AB67-593E9B572FC2}"/>
                </a:ext>
              </a:extLst>
            </p:cNvPr>
            <p:cNvSpPr txBox="1"/>
            <p:nvPr/>
          </p:nvSpPr>
          <p:spPr>
            <a:xfrm>
              <a:off x="7848803" y="4063546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099D241-B253-4346-ACF9-801B49550111}"/>
                </a:ext>
              </a:extLst>
            </p:cNvPr>
            <p:cNvSpPr txBox="1"/>
            <p:nvPr/>
          </p:nvSpPr>
          <p:spPr>
            <a:xfrm>
              <a:off x="7848803" y="344531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A10FEC0-F0B7-4469-BB2C-36B4DC1F6F74}"/>
                </a:ext>
              </a:extLst>
            </p:cNvPr>
            <p:cNvSpPr txBox="1"/>
            <p:nvPr/>
          </p:nvSpPr>
          <p:spPr>
            <a:xfrm>
              <a:off x="7842763" y="313571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9A986FF-636E-4993-8A5A-986DB8353844}"/>
                </a:ext>
              </a:extLst>
            </p:cNvPr>
            <p:cNvSpPr txBox="1"/>
            <p:nvPr/>
          </p:nvSpPr>
          <p:spPr>
            <a:xfrm>
              <a:off x="7873061" y="4684044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B1301BB-D5B3-4FD5-B162-D3131E420DAC}"/>
                </a:ext>
              </a:extLst>
            </p:cNvPr>
            <p:cNvSpPr txBox="1"/>
            <p:nvPr/>
          </p:nvSpPr>
          <p:spPr>
            <a:xfrm>
              <a:off x="7867021" y="4374443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4BAE130-5BB4-4A7E-BFD4-C97FA33E0D38}"/>
                </a:ext>
              </a:extLst>
            </p:cNvPr>
            <p:cNvSpPr txBox="1"/>
            <p:nvPr/>
          </p:nvSpPr>
          <p:spPr>
            <a:xfrm>
              <a:off x="8350024" y="3132808"/>
              <a:ext cx="64921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$3008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69C9DD0-7324-42A3-825F-0B1DF65F14D9}"/>
                </a:ext>
              </a:extLst>
            </p:cNvPr>
            <p:cNvSpPr txBox="1"/>
            <p:nvPr/>
          </p:nvSpPr>
          <p:spPr>
            <a:xfrm>
              <a:off x="8862048" y="1555227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3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613AEE1-CE81-4F9A-8C6D-D819AF878A91}"/>
                </a:ext>
              </a:extLst>
            </p:cNvPr>
            <p:cNvSpPr txBox="1"/>
            <p:nvPr/>
          </p:nvSpPr>
          <p:spPr>
            <a:xfrm>
              <a:off x="8859132" y="188530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4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5DBB9C3-C229-4BF4-8DB5-005DA42CBB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5303350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7CB0966-DE95-4D0F-A990-7F15FF4C2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5627078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EEDCE5B-0ACD-496A-8C75-617086B70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7866" y="5927967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4C80777-7B7B-4BA1-B99A-62FB52D277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7866" y="6241786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3E79C5E-8CFB-42E2-BD84-07E2019AF753}"/>
                </a:ext>
              </a:extLst>
            </p:cNvPr>
            <p:cNvSpPr txBox="1"/>
            <p:nvPr/>
          </p:nvSpPr>
          <p:spPr>
            <a:xfrm>
              <a:off x="7866748" y="499640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976878-6999-4140-B924-1A0F7347A703}"/>
                </a:ext>
              </a:extLst>
            </p:cNvPr>
            <p:cNvSpPr txBox="1"/>
            <p:nvPr/>
          </p:nvSpPr>
          <p:spPr>
            <a:xfrm>
              <a:off x="7848803" y="531531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E05B5E6-FE10-41BD-A42B-F39D34C0C76F}"/>
                </a:ext>
              </a:extLst>
            </p:cNvPr>
            <p:cNvSpPr txBox="1"/>
            <p:nvPr/>
          </p:nvSpPr>
          <p:spPr>
            <a:xfrm>
              <a:off x="7873061" y="5935810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04E9193-EB58-41AE-B7D1-7024C65CD988}"/>
                </a:ext>
              </a:extLst>
            </p:cNvPr>
            <p:cNvSpPr txBox="1"/>
            <p:nvPr/>
          </p:nvSpPr>
          <p:spPr>
            <a:xfrm>
              <a:off x="7867021" y="562620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C440DBF-D23C-427F-B2B9-6B60CBA9F072}"/>
                </a:ext>
              </a:extLst>
            </p:cNvPr>
            <p:cNvSpPr txBox="1"/>
            <p:nvPr/>
          </p:nvSpPr>
          <p:spPr>
            <a:xfrm>
              <a:off x="8361050" y="5622312"/>
              <a:ext cx="64921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$3010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6DE461B-AC76-43CB-A3BA-A82BE6E82AEA}"/>
                </a:ext>
              </a:extLst>
            </p:cNvPr>
            <p:cNvSpPr txBox="1"/>
            <p:nvPr/>
          </p:nvSpPr>
          <p:spPr>
            <a:xfrm>
              <a:off x="8832933" y="3745405"/>
              <a:ext cx="1554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A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265050-D55F-4CF8-80C6-D912BCFA5FF5}"/>
                </a:ext>
              </a:extLst>
            </p:cNvPr>
            <p:cNvSpPr txBox="1"/>
            <p:nvPr/>
          </p:nvSpPr>
          <p:spPr>
            <a:xfrm>
              <a:off x="8832933" y="346575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9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45FBB8F-A2B9-4C84-A126-63902AA802B5}"/>
                </a:ext>
              </a:extLst>
            </p:cNvPr>
            <p:cNvSpPr txBox="1"/>
            <p:nvPr/>
          </p:nvSpPr>
          <p:spPr>
            <a:xfrm>
              <a:off x="8844282" y="4044731"/>
              <a:ext cx="14427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B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C116C4B-C295-408F-8F47-F0E2A037E004}"/>
                </a:ext>
              </a:extLst>
            </p:cNvPr>
            <p:cNvSpPr txBox="1"/>
            <p:nvPr/>
          </p:nvSpPr>
          <p:spPr>
            <a:xfrm>
              <a:off x="8841366" y="4374806"/>
              <a:ext cx="13625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C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3832640-AB93-4053-B122-B5EF153A1EE5}"/>
                </a:ext>
              </a:extLst>
            </p:cNvPr>
            <p:cNvSpPr txBox="1"/>
            <p:nvPr/>
          </p:nvSpPr>
          <p:spPr>
            <a:xfrm>
              <a:off x="8833849" y="4677803"/>
              <a:ext cx="16190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D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9DD093B-C732-4098-A5F4-4BEF5996FD93}"/>
                </a:ext>
              </a:extLst>
            </p:cNvPr>
            <p:cNvSpPr txBox="1"/>
            <p:nvPr/>
          </p:nvSpPr>
          <p:spPr>
            <a:xfrm>
              <a:off x="8845198" y="497712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E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2B605EE-976E-4F88-BECA-B7262E02282C}"/>
                </a:ext>
              </a:extLst>
            </p:cNvPr>
            <p:cNvSpPr txBox="1"/>
            <p:nvPr/>
          </p:nvSpPr>
          <p:spPr>
            <a:xfrm>
              <a:off x="8842282" y="5307204"/>
              <a:ext cx="11702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F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03BE309-8413-4D6D-9C18-05A89157BA14}"/>
                </a:ext>
              </a:extLst>
            </p:cNvPr>
            <p:cNvSpPr txBox="1"/>
            <p:nvPr/>
          </p:nvSpPr>
          <p:spPr>
            <a:xfrm>
              <a:off x="8849790" y="2185285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5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A66C236-60DF-4D63-AB49-8D6D5471E773}"/>
                </a:ext>
              </a:extLst>
            </p:cNvPr>
            <p:cNvSpPr txBox="1"/>
            <p:nvPr/>
          </p:nvSpPr>
          <p:spPr>
            <a:xfrm>
              <a:off x="8861139" y="248461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6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346EB52-EB69-46ED-AE31-0D91642B67DD}"/>
                </a:ext>
              </a:extLst>
            </p:cNvPr>
            <p:cNvSpPr txBox="1"/>
            <p:nvPr/>
          </p:nvSpPr>
          <p:spPr>
            <a:xfrm>
              <a:off x="8858223" y="2814686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7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F9C9901-9421-4435-973E-322ED47A81F0}"/>
                </a:ext>
              </a:extLst>
            </p:cNvPr>
            <p:cNvSpPr txBox="1"/>
            <p:nvPr/>
          </p:nvSpPr>
          <p:spPr>
            <a:xfrm>
              <a:off x="8841357" y="592033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1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6D8BF46-5C9D-4084-9FB2-EA6D779C1D4B}"/>
                  </a:ext>
                </a:extLst>
              </p14:cNvPr>
              <p14:cNvContentPartPr/>
              <p14:nvPr/>
            </p14:nvContentPartPr>
            <p14:xfrm>
              <a:off x="1095393" y="969257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6D8BF46-5C9D-4084-9FB2-EA6D779C1D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6393" y="96025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A67642C-4F52-4537-8BCA-9142CE946877}"/>
              </a:ext>
            </a:extLst>
          </p:cNvPr>
          <p:cNvGrpSpPr/>
          <p:nvPr/>
        </p:nvGrpSpPr>
        <p:grpSpPr>
          <a:xfrm>
            <a:off x="9553953" y="779537"/>
            <a:ext cx="190800" cy="153720"/>
            <a:chOff x="9553953" y="779537"/>
            <a:chExt cx="190800" cy="1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C0DC7F5-500E-4613-991F-70034A93F7F0}"/>
                    </a:ext>
                  </a:extLst>
                </p14:cNvPr>
                <p14:cNvContentPartPr/>
                <p14:nvPr/>
              </p14:nvContentPartPr>
              <p14:xfrm>
                <a:off x="9553953" y="779537"/>
                <a:ext cx="96120" cy="153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C0DC7F5-500E-4613-991F-70034A93F7F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44919" y="770516"/>
                  <a:ext cx="113826" cy="1714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A1249F3-0C3E-4661-8477-32DA51EF4251}"/>
                    </a:ext>
                  </a:extLst>
                </p14:cNvPr>
                <p14:cNvContentPartPr/>
                <p14:nvPr/>
              </p14:nvContentPartPr>
              <p14:xfrm>
                <a:off x="9659433" y="795017"/>
                <a:ext cx="85320" cy="131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A1249F3-0C3E-4661-8477-32DA51EF425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50471" y="786017"/>
                  <a:ext cx="102886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DAE8875-0899-4C80-AB64-0B083D4477F4}"/>
              </a:ext>
            </a:extLst>
          </p:cNvPr>
          <p:cNvGrpSpPr/>
          <p:nvPr/>
        </p:nvGrpSpPr>
        <p:grpSpPr>
          <a:xfrm>
            <a:off x="9522633" y="1077617"/>
            <a:ext cx="294120" cy="761400"/>
            <a:chOff x="9522633" y="1077617"/>
            <a:chExt cx="294120" cy="76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3C13329-00AE-47AB-81AA-49DA8C58BF9D}"/>
                    </a:ext>
                  </a:extLst>
                </p14:cNvPr>
                <p14:cNvContentPartPr/>
                <p14:nvPr/>
              </p14:nvContentPartPr>
              <p14:xfrm>
                <a:off x="9528033" y="1079417"/>
                <a:ext cx="57960" cy="180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3C13329-00AE-47AB-81AA-49DA8C58BF9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519033" y="1070417"/>
                  <a:ext cx="75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4F78610-D147-45D7-A3F8-35244EAC6BF8}"/>
                    </a:ext>
                  </a:extLst>
                </p14:cNvPr>
                <p14:cNvContentPartPr/>
                <p14:nvPr/>
              </p14:nvContentPartPr>
              <p14:xfrm>
                <a:off x="9666273" y="1077617"/>
                <a:ext cx="72720" cy="123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4F78610-D147-45D7-A3F8-35244EAC6BF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57273" y="1068617"/>
                  <a:ext cx="90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C847E1C-E7F3-400C-A33E-1B3929CE9506}"/>
                    </a:ext>
                  </a:extLst>
                </p14:cNvPr>
                <p14:cNvContentPartPr/>
                <p14:nvPr/>
              </p14:nvContentPartPr>
              <p14:xfrm>
                <a:off x="9522633" y="1378937"/>
                <a:ext cx="110520" cy="135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C847E1C-E7F3-400C-A33E-1B3929CE95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13633" y="1369937"/>
                  <a:ext cx="128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0ABB722-D2B8-43DC-91D0-4AA2D9459344}"/>
                    </a:ext>
                  </a:extLst>
                </p14:cNvPr>
                <p14:cNvContentPartPr/>
                <p14:nvPr/>
              </p14:nvContentPartPr>
              <p14:xfrm>
                <a:off x="9600753" y="1402697"/>
                <a:ext cx="27360" cy="163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0ABB722-D2B8-43DC-91D0-4AA2D945934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591753" y="1393697"/>
                  <a:ext cx="45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BA0B946-F0D4-47EA-8354-4CCD57478D0E}"/>
                    </a:ext>
                  </a:extLst>
                </p14:cNvPr>
                <p14:cNvContentPartPr/>
                <p14:nvPr/>
              </p14:nvContentPartPr>
              <p14:xfrm>
                <a:off x="9704793" y="1324577"/>
                <a:ext cx="64800" cy="216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BA0B946-F0D4-47EA-8354-4CCD57478D0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695793" y="1315577"/>
                  <a:ext cx="82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04499EE-E958-4456-9339-503662B07E5B}"/>
                    </a:ext>
                  </a:extLst>
                </p14:cNvPr>
                <p14:cNvContentPartPr/>
                <p14:nvPr/>
              </p14:nvContentPartPr>
              <p14:xfrm>
                <a:off x="9572313" y="1662617"/>
                <a:ext cx="136440" cy="114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04499EE-E958-4456-9339-503662B07E5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563313" y="1653645"/>
                  <a:ext cx="154080" cy="1324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AB17F34-EF5F-40CC-96D3-64783BDB5792}"/>
                    </a:ext>
                  </a:extLst>
                </p14:cNvPr>
                <p14:cNvContentPartPr/>
                <p14:nvPr/>
              </p14:nvContentPartPr>
              <p14:xfrm>
                <a:off x="9614073" y="1687817"/>
                <a:ext cx="55080" cy="142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AB17F34-EF5F-40CC-96D3-64783BDB57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605131" y="1678817"/>
                  <a:ext cx="72605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FE65E01-A92B-4F51-9281-CAD5DAC18D34}"/>
                    </a:ext>
                  </a:extLst>
                </p14:cNvPr>
                <p14:cNvContentPartPr/>
                <p14:nvPr/>
              </p14:nvContentPartPr>
              <p14:xfrm>
                <a:off x="9705873" y="1637777"/>
                <a:ext cx="110880" cy="201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FE65E01-A92B-4F51-9281-CAD5DAC18D3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696844" y="1628793"/>
                  <a:ext cx="128577" cy="2188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E2E8DC92-A8E9-47A9-A1C9-699665A00839}"/>
                  </a:ext>
                </a:extLst>
              </p14:cNvPr>
              <p14:cNvContentPartPr/>
              <p14:nvPr/>
            </p14:nvContentPartPr>
            <p14:xfrm>
              <a:off x="8989473" y="696017"/>
              <a:ext cx="288000" cy="11854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E2E8DC92-A8E9-47A9-A1C9-699665A0083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980473" y="687017"/>
                <a:ext cx="305640" cy="120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9EC9481-00FC-49DD-B758-A21C06126255}"/>
              </a:ext>
            </a:extLst>
          </p:cNvPr>
          <p:cNvGrpSpPr/>
          <p:nvPr/>
        </p:nvGrpSpPr>
        <p:grpSpPr>
          <a:xfrm>
            <a:off x="2245233" y="1625897"/>
            <a:ext cx="793080" cy="235800"/>
            <a:chOff x="2245233" y="1625897"/>
            <a:chExt cx="79308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8862217-1CB6-4D7B-B869-DB9FBE650448}"/>
                    </a:ext>
                  </a:extLst>
                </p14:cNvPr>
                <p14:cNvContentPartPr/>
                <p14:nvPr/>
              </p14:nvContentPartPr>
              <p14:xfrm>
                <a:off x="2245233" y="1668377"/>
                <a:ext cx="99360" cy="160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8862217-1CB6-4D7B-B869-DB9FBE65044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36233" y="1659377"/>
                  <a:ext cx="117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9BF3E7-30BB-4B8E-A639-0A81A941E4A2}"/>
                    </a:ext>
                  </a:extLst>
                </p14:cNvPr>
                <p14:cNvContentPartPr/>
                <p14:nvPr/>
              </p14:nvContentPartPr>
              <p14:xfrm>
                <a:off x="2427753" y="1672697"/>
                <a:ext cx="155880" cy="145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9BF3E7-30BB-4B8E-A639-0A81A941E4A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18753" y="1663719"/>
                  <a:ext cx="173520" cy="162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A6649D1-3CF9-4549-A980-5C217E8FE743}"/>
                    </a:ext>
                  </a:extLst>
                </p14:cNvPr>
                <p14:cNvContentPartPr/>
                <p14:nvPr/>
              </p14:nvContentPartPr>
              <p14:xfrm>
                <a:off x="2642313" y="1675217"/>
                <a:ext cx="28800" cy="186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A6649D1-3CF9-4549-A980-5C217E8FE74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33313" y="1666217"/>
                  <a:ext cx="464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459A705-59A6-457D-BBFD-AE94D4E15DC6}"/>
                    </a:ext>
                  </a:extLst>
                </p14:cNvPr>
                <p14:cNvContentPartPr/>
                <p14:nvPr/>
              </p14:nvContentPartPr>
              <p14:xfrm>
                <a:off x="2656713" y="1666577"/>
                <a:ext cx="141120" cy="29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459A705-59A6-457D-BBFD-AE94D4E15DC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47736" y="1657577"/>
                  <a:ext cx="158715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EA75779-6885-4729-994B-9E2B0EAA59D7}"/>
                    </a:ext>
                  </a:extLst>
                </p14:cNvPr>
                <p14:cNvContentPartPr/>
                <p14:nvPr/>
              </p14:nvContentPartPr>
              <p14:xfrm>
                <a:off x="2678313" y="1743257"/>
                <a:ext cx="115920" cy="15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EA75779-6885-4729-994B-9E2B0EAA59D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69285" y="1734257"/>
                  <a:ext cx="133615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93CC273-51A2-44DC-8575-B46E0EB9E74B}"/>
                    </a:ext>
                  </a:extLst>
                </p14:cNvPr>
                <p14:cNvContentPartPr/>
                <p14:nvPr/>
              </p14:nvContentPartPr>
              <p14:xfrm>
                <a:off x="2882073" y="1635977"/>
                <a:ext cx="15840" cy="190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93CC273-51A2-44DC-8575-B46E0EB9E74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873073" y="1626977"/>
                  <a:ext cx="33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CCD6B37-77AC-4625-B05A-6DAEC4D75532}"/>
                    </a:ext>
                  </a:extLst>
                </p14:cNvPr>
                <p14:cNvContentPartPr/>
                <p14:nvPr/>
              </p14:nvContentPartPr>
              <p14:xfrm>
                <a:off x="2871273" y="1625897"/>
                <a:ext cx="167040" cy="37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CCD6B37-77AC-4625-B05A-6DAEC4D7553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62273" y="1616897"/>
                  <a:ext cx="184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C159727-C3F7-4C71-8C40-3313C67FE648}"/>
                    </a:ext>
                  </a:extLst>
                </p14:cNvPr>
                <p14:cNvContentPartPr/>
                <p14:nvPr/>
              </p14:nvContentPartPr>
              <p14:xfrm>
                <a:off x="2901513" y="1712657"/>
                <a:ext cx="135000" cy="16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C159727-C3F7-4C71-8C40-3313C67FE64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892513" y="1703657"/>
                  <a:ext cx="15264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54A13BD-3A22-4B02-BBBF-C6867F169EFD}"/>
              </a:ext>
            </a:extLst>
          </p:cNvPr>
          <p:cNvGrpSpPr/>
          <p:nvPr/>
        </p:nvGrpSpPr>
        <p:grpSpPr>
          <a:xfrm>
            <a:off x="3225873" y="1355177"/>
            <a:ext cx="5633280" cy="420480"/>
            <a:chOff x="3225873" y="1355177"/>
            <a:chExt cx="5633280" cy="4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44796F2-91D7-4E7B-B340-BE09E2394CF5}"/>
                    </a:ext>
                  </a:extLst>
                </p14:cNvPr>
                <p14:cNvContentPartPr/>
                <p14:nvPr/>
              </p14:nvContentPartPr>
              <p14:xfrm>
                <a:off x="3228753" y="1355177"/>
                <a:ext cx="5630400" cy="371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44796F2-91D7-4E7B-B340-BE09E2394CF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219753" y="1346177"/>
                  <a:ext cx="56480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4B7F682-897D-473B-B52C-08345EA73F73}"/>
                    </a:ext>
                  </a:extLst>
                </p14:cNvPr>
                <p14:cNvContentPartPr/>
                <p14:nvPr/>
              </p14:nvContentPartPr>
              <p14:xfrm>
                <a:off x="3225873" y="1607177"/>
                <a:ext cx="185400" cy="168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4B7F682-897D-473B-B52C-08345EA73F7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216873" y="1598177"/>
                  <a:ext cx="20304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8BF1D2D-9742-4A27-9CFA-5C2E42CD18CA}"/>
              </a:ext>
            </a:extLst>
          </p:cNvPr>
          <p:cNvGrpSpPr/>
          <p:nvPr/>
        </p:nvGrpSpPr>
        <p:grpSpPr>
          <a:xfrm>
            <a:off x="9569793" y="2279657"/>
            <a:ext cx="219240" cy="202680"/>
            <a:chOff x="9569793" y="2279657"/>
            <a:chExt cx="21924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82F38FA-F810-4A6A-8871-0F845A765821}"/>
                    </a:ext>
                  </a:extLst>
                </p14:cNvPr>
                <p14:cNvContentPartPr/>
                <p14:nvPr/>
              </p14:nvContentPartPr>
              <p14:xfrm>
                <a:off x="9569793" y="2279657"/>
                <a:ext cx="110880" cy="143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82F38FA-F810-4A6A-8871-0F845A76582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560793" y="2270680"/>
                  <a:ext cx="128520" cy="1608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AB34DCD-1BEF-40B3-B7D3-2187F7ABE6CF}"/>
                    </a:ext>
                  </a:extLst>
                </p14:cNvPr>
                <p14:cNvContentPartPr/>
                <p14:nvPr/>
              </p14:nvContentPartPr>
              <p14:xfrm>
                <a:off x="9695433" y="2291537"/>
                <a:ext cx="93600" cy="190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AB34DCD-1BEF-40B3-B7D3-2187F7ABE6C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686467" y="2282537"/>
                  <a:ext cx="111172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27D0C23-5DEA-418C-9DD4-24FC2302CD96}"/>
              </a:ext>
            </a:extLst>
          </p:cNvPr>
          <p:cNvGrpSpPr/>
          <p:nvPr/>
        </p:nvGrpSpPr>
        <p:grpSpPr>
          <a:xfrm>
            <a:off x="9530553" y="2611577"/>
            <a:ext cx="276840" cy="138600"/>
            <a:chOff x="9530553" y="2611577"/>
            <a:chExt cx="27684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E56633F-822B-433D-AC29-8B0B9245301C}"/>
                    </a:ext>
                  </a:extLst>
                </p14:cNvPr>
                <p14:cNvContentPartPr/>
                <p14:nvPr/>
              </p14:nvContentPartPr>
              <p14:xfrm>
                <a:off x="9530553" y="2627057"/>
                <a:ext cx="118440" cy="123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E56633F-822B-433D-AC29-8B0B9245301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521553" y="2618057"/>
                  <a:ext cx="136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44E299F-E8BC-413B-BDE7-135C89AE5AF4}"/>
                    </a:ext>
                  </a:extLst>
                </p14:cNvPr>
                <p14:cNvContentPartPr/>
                <p14:nvPr/>
              </p14:nvContentPartPr>
              <p14:xfrm>
                <a:off x="9704433" y="2611577"/>
                <a:ext cx="102960" cy="136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44E299F-E8BC-413B-BDE7-135C89AE5AF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695433" y="2602577"/>
                  <a:ext cx="12060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539A6E9-7676-41D6-BAEA-3B3E169E221C}"/>
              </a:ext>
            </a:extLst>
          </p:cNvPr>
          <p:cNvGrpSpPr/>
          <p:nvPr/>
        </p:nvGrpSpPr>
        <p:grpSpPr>
          <a:xfrm>
            <a:off x="9577713" y="2904617"/>
            <a:ext cx="243000" cy="162720"/>
            <a:chOff x="9577713" y="2904617"/>
            <a:chExt cx="24300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8C951EA-FE21-4C7C-9A3C-8B1D4C01D70D}"/>
                    </a:ext>
                  </a:extLst>
                </p14:cNvPr>
                <p14:cNvContentPartPr/>
                <p14:nvPr/>
              </p14:nvContentPartPr>
              <p14:xfrm>
                <a:off x="9577713" y="2920097"/>
                <a:ext cx="119880" cy="117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8C951EA-FE21-4C7C-9A3C-8B1D4C01D70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568713" y="2911097"/>
                  <a:ext cx="137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32AD9DD-DB16-44D9-9CC4-9524F4097ABF}"/>
                    </a:ext>
                  </a:extLst>
                </p14:cNvPr>
                <p14:cNvContentPartPr/>
                <p14:nvPr/>
              </p14:nvContentPartPr>
              <p14:xfrm>
                <a:off x="9714153" y="2907857"/>
                <a:ext cx="25560" cy="159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32AD9DD-DB16-44D9-9CC4-9524F4097AB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705153" y="2898857"/>
                  <a:ext cx="43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728A9A7-5480-4DB4-A409-230475A8D4A6}"/>
                    </a:ext>
                  </a:extLst>
                </p14:cNvPr>
                <p14:cNvContentPartPr/>
                <p14:nvPr/>
              </p14:nvContentPartPr>
              <p14:xfrm>
                <a:off x="9726033" y="2904617"/>
                <a:ext cx="92520" cy="9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728A9A7-5480-4DB4-A409-230475A8D4A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717033" y="2895617"/>
                  <a:ext cx="110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BC59087-6BD5-4EC9-8330-611C1D5774BF}"/>
                    </a:ext>
                  </a:extLst>
                </p14:cNvPr>
                <p14:cNvContentPartPr/>
                <p14:nvPr/>
              </p14:nvContentPartPr>
              <p14:xfrm>
                <a:off x="9733233" y="2950337"/>
                <a:ext cx="87480" cy="15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BC59087-6BD5-4EC9-8330-611C1D5774B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724233" y="2941337"/>
                  <a:ext cx="10512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8B6A5CEB-02F3-47F3-9653-97AF9337B465}"/>
              </a:ext>
            </a:extLst>
          </p:cNvPr>
          <p:cNvGrpSpPr/>
          <p:nvPr/>
        </p:nvGrpSpPr>
        <p:grpSpPr>
          <a:xfrm>
            <a:off x="9480153" y="3203057"/>
            <a:ext cx="317520" cy="182520"/>
            <a:chOff x="9480153" y="3203057"/>
            <a:chExt cx="31752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8256C24-B6D2-416A-A658-077899D6066A}"/>
                    </a:ext>
                  </a:extLst>
                </p14:cNvPr>
                <p14:cNvContentPartPr/>
                <p14:nvPr/>
              </p14:nvContentPartPr>
              <p14:xfrm>
                <a:off x="9480153" y="3238337"/>
                <a:ext cx="155160" cy="133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8256C24-B6D2-416A-A658-077899D6066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71153" y="3229337"/>
                  <a:ext cx="172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589C2D3-226B-4079-95C6-85EA25FE86C9}"/>
                    </a:ext>
                  </a:extLst>
                </p14:cNvPr>
                <p14:cNvContentPartPr/>
                <p14:nvPr/>
              </p14:nvContentPartPr>
              <p14:xfrm>
                <a:off x="9692913" y="3223937"/>
                <a:ext cx="14400" cy="161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589C2D3-226B-4079-95C6-85EA25FE86C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683913" y="3214937"/>
                  <a:ext cx="32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7BE07F1-EE7C-4BA6-8BB3-188215079DDD}"/>
                    </a:ext>
                  </a:extLst>
                </p14:cNvPr>
                <p14:cNvContentPartPr/>
                <p14:nvPr/>
              </p14:nvContentPartPr>
              <p14:xfrm>
                <a:off x="9709113" y="3203057"/>
                <a:ext cx="88560" cy="13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7BE07F1-EE7C-4BA6-8BB3-188215079DD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700113" y="3194288"/>
                  <a:ext cx="106200" cy="308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D249F67-3F98-4E4E-A199-A961CB287B84}"/>
                    </a:ext>
                  </a:extLst>
                </p14:cNvPr>
                <p14:cNvContentPartPr/>
                <p14:nvPr/>
              </p14:nvContentPartPr>
              <p14:xfrm>
                <a:off x="9674553" y="3289457"/>
                <a:ext cx="100800" cy="15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D249F67-3F98-4E4E-A199-A961CB287B8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665553" y="3280457"/>
                  <a:ext cx="11844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4A2A18D-7B51-4E8B-9FAD-87306D6D9DBA}"/>
              </a:ext>
            </a:extLst>
          </p:cNvPr>
          <p:cNvGrpSpPr/>
          <p:nvPr/>
        </p:nvGrpSpPr>
        <p:grpSpPr>
          <a:xfrm>
            <a:off x="8549913" y="1625897"/>
            <a:ext cx="756000" cy="1737000"/>
            <a:chOff x="8549913" y="1625897"/>
            <a:chExt cx="756000" cy="173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5C5A85D-C8D1-4B21-81E9-CC57A7FA2ADE}"/>
                    </a:ext>
                  </a:extLst>
                </p14:cNvPr>
                <p14:cNvContentPartPr/>
                <p14:nvPr/>
              </p14:nvContentPartPr>
              <p14:xfrm>
                <a:off x="8549913" y="1625897"/>
                <a:ext cx="360720" cy="1018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5C5A85D-C8D1-4B21-81E9-CC57A7FA2AD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540913" y="1616900"/>
                  <a:ext cx="378360" cy="1036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5F8CC65-C0F0-4448-8A29-AA47D357FD78}"/>
                    </a:ext>
                  </a:extLst>
                </p14:cNvPr>
                <p14:cNvContentPartPr/>
                <p14:nvPr/>
              </p14:nvContentPartPr>
              <p14:xfrm>
                <a:off x="8824233" y="2506097"/>
                <a:ext cx="175680" cy="209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5F8CC65-C0F0-4448-8A29-AA47D357FD7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815233" y="2497112"/>
                  <a:ext cx="193320" cy="226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F130CC6-A704-4C5E-93DA-22F562C3BC58}"/>
                    </a:ext>
                  </a:extLst>
                </p14:cNvPr>
                <p14:cNvContentPartPr/>
                <p14:nvPr/>
              </p14:nvContentPartPr>
              <p14:xfrm>
                <a:off x="9098193" y="2226737"/>
                <a:ext cx="207720" cy="1136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F130CC6-A704-4C5E-93DA-22F562C3BC5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089209" y="2217737"/>
                  <a:ext cx="225329" cy="115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977C8C8-E56F-4033-980A-73E5536061EF}"/>
                  </a:ext>
                </a:extLst>
              </p14:cNvPr>
              <p14:cNvContentPartPr/>
              <p14:nvPr/>
            </p14:nvContentPartPr>
            <p14:xfrm>
              <a:off x="8917833" y="2987777"/>
              <a:ext cx="39960" cy="108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977C8C8-E56F-4033-980A-73E5536061E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8908913" y="2978777"/>
                <a:ext cx="57443" cy="2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FFF855B-0274-4545-B1B2-C0045CAF1A91}"/>
              </a:ext>
            </a:extLst>
          </p:cNvPr>
          <p:cNvGrpSpPr/>
          <p:nvPr/>
        </p:nvGrpSpPr>
        <p:grpSpPr>
          <a:xfrm>
            <a:off x="9549633" y="3849617"/>
            <a:ext cx="221760" cy="170280"/>
            <a:chOff x="9549633" y="3849617"/>
            <a:chExt cx="221760" cy="1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6D30470-F4FE-42B4-BABD-960696AB2D00}"/>
                    </a:ext>
                  </a:extLst>
                </p14:cNvPr>
                <p14:cNvContentPartPr/>
                <p14:nvPr/>
              </p14:nvContentPartPr>
              <p14:xfrm>
                <a:off x="9549633" y="3849617"/>
                <a:ext cx="117720" cy="170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6D30470-F4FE-42B4-BABD-960696AB2D0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540633" y="3840636"/>
                  <a:ext cx="135360" cy="1878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F177664-F406-42F3-BB40-3F04FCDEE795}"/>
                    </a:ext>
                  </a:extLst>
                </p14:cNvPr>
                <p14:cNvContentPartPr/>
                <p14:nvPr/>
              </p14:nvContentPartPr>
              <p14:xfrm>
                <a:off x="9699033" y="3878417"/>
                <a:ext cx="72360" cy="117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F177664-F406-42F3-BB40-3F04FCDEE79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689988" y="3869417"/>
                  <a:ext cx="90088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DF23836-E067-4347-B867-1AE465314047}"/>
              </a:ext>
            </a:extLst>
          </p:cNvPr>
          <p:cNvGrpSpPr/>
          <p:nvPr/>
        </p:nvGrpSpPr>
        <p:grpSpPr>
          <a:xfrm>
            <a:off x="9525153" y="4159217"/>
            <a:ext cx="248040" cy="194400"/>
            <a:chOff x="9525153" y="4159217"/>
            <a:chExt cx="24804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6CF8C22-85DE-4B13-A3A9-5A15F225D4DE}"/>
                    </a:ext>
                  </a:extLst>
                </p14:cNvPr>
                <p14:cNvContentPartPr/>
                <p14:nvPr/>
              </p14:nvContentPartPr>
              <p14:xfrm>
                <a:off x="9525153" y="4213937"/>
                <a:ext cx="34560" cy="139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6CF8C22-85DE-4B13-A3A9-5A15F225D4D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516153" y="4204937"/>
                  <a:ext cx="52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E5E331E-4F4B-46DD-8CE6-BAD549DD2DBD}"/>
                    </a:ext>
                  </a:extLst>
                </p14:cNvPr>
                <p14:cNvContentPartPr/>
                <p14:nvPr/>
              </p14:nvContentPartPr>
              <p14:xfrm>
                <a:off x="9536673" y="4186577"/>
                <a:ext cx="100080" cy="32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E5E331E-4F4B-46DD-8CE6-BAD549DD2DB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27673" y="4177577"/>
                  <a:ext cx="117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A9786AF-6AE3-4286-B5AA-D4632A898C49}"/>
                    </a:ext>
                  </a:extLst>
                </p14:cNvPr>
                <p14:cNvContentPartPr/>
                <p14:nvPr/>
              </p14:nvContentPartPr>
              <p14:xfrm>
                <a:off x="9545673" y="4244537"/>
                <a:ext cx="81720" cy="20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A9786AF-6AE3-4286-B5AA-D4632A898C4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536673" y="4235537"/>
                  <a:ext cx="993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DD0BD4A-AD18-4D7C-9CDF-86212070E434}"/>
                    </a:ext>
                  </a:extLst>
                </p14:cNvPr>
                <p14:cNvContentPartPr/>
                <p14:nvPr/>
              </p14:nvContentPartPr>
              <p14:xfrm>
                <a:off x="9691113" y="4159217"/>
                <a:ext cx="9000" cy="162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DD0BD4A-AD18-4D7C-9CDF-86212070E43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682113" y="4150217"/>
                  <a:ext cx="26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C75DE4F-8911-45CE-9A2D-4044B1C4FA05}"/>
                    </a:ext>
                  </a:extLst>
                </p14:cNvPr>
                <p14:cNvContentPartPr/>
                <p14:nvPr/>
              </p14:nvContentPartPr>
              <p14:xfrm>
                <a:off x="9682113" y="4179017"/>
                <a:ext cx="91080" cy="9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C75DE4F-8911-45CE-9A2D-4044B1C4FA0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673148" y="4169671"/>
                  <a:ext cx="108651" cy="280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DBE4AC6-B190-4CA3-BEF5-E0E7B7048B91}"/>
                    </a:ext>
                  </a:extLst>
                </p14:cNvPr>
                <p14:cNvContentPartPr/>
                <p14:nvPr/>
              </p14:nvContentPartPr>
              <p14:xfrm>
                <a:off x="9672033" y="4234457"/>
                <a:ext cx="84240" cy="19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DBE4AC6-B190-4CA3-BEF5-E0E7B7048B9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663033" y="4225457"/>
                  <a:ext cx="10188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745C34F7-2534-4D83-A6FB-84A824B121F3}"/>
              </a:ext>
            </a:extLst>
          </p:cNvPr>
          <p:cNvGrpSpPr/>
          <p:nvPr/>
        </p:nvGrpSpPr>
        <p:grpSpPr>
          <a:xfrm>
            <a:off x="8766273" y="2969057"/>
            <a:ext cx="484560" cy="1364400"/>
            <a:chOff x="8766273" y="2969057"/>
            <a:chExt cx="484560" cy="13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3D24FF1-9C5C-4BCE-A93B-BAC7F0A6A086}"/>
                    </a:ext>
                  </a:extLst>
                </p14:cNvPr>
                <p14:cNvContentPartPr/>
                <p14:nvPr/>
              </p14:nvContentPartPr>
              <p14:xfrm>
                <a:off x="9124113" y="3789857"/>
                <a:ext cx="126720" cy="543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3D24FF1-9C5C-4BCE-A93B-BAC7F0A6A08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115113" y="3780851"/>
                  <a:ext cx="144360" cy="5612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F39189D-A7CD-4FFB-9794-EC1E446409F1}"/>
                    </a:ext>
                  </a:extLst>
                </p14:cNvPr>
                <p14:cNvContentPartPr/>
                <p14:nvPr/>
              </p14:nvContentPartPr>
              <p14:xfrm>
                <a:off x="8766273" y="2969057"/>
                <a:ext cx="288360" cy="974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F39189D-A7CD-4FFB-9794-EC1E446409F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757284" y="2960057"/>
                  <a:ext cx="305978" cy="9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BBAC0CF-8636-4BDB-B09B-9624E42E807B}"/>
                    </a:ext>
                  </a:extLst>
                </p14:cNvPr>
                <p14:cNvContentPartPr/>
                <p14:nvPr/>
              </p14:nvContentPartPr>
              <p14:xfrm>
                <a:off x="8889393" y="3791657"/>
                <a:ext cx="121320" cy="2012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BBAC0CF-8636-4BDB-B09B-9624E42E807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880393" y="3782641"/>
                  <a:ext cx="138960" cy="2189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F81D5DF-92CB-46AA-B63B-542EC2B16A30}"/>
              </a:ext>
            </a:extLst>
          </p:cNvPr>
          <p:cNvGrpSpPr/>
          <p:nvPr/>
        </p:nvGrpSpPr>
        <p:grpSpPr>
          <a:xfrm>
            <a:off x="3253953" y="1896617"/>
            <a:ext cx="5397480" cy="2305800"/>
            <a:chOff x="3253953" y="1896617"/>
            <a:chExt cx="5397480" cy="230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9C237E0-FDC8-450E-B8B7-738A25CC8812}"/>
                    </a:ext>
                  </a:extLst>
                </p14:cNvPr>
                <p14:cNvContentPartPr/>
                <p14:nvPr/>
              </p14:nvContentPartPr>
              <p14:xfrm>
                <a:off x="6713553" y="3970577"/>
                <a:ext cx="238680" cy="211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9C237E0-FDC8-450E-B8B7-738A25CC881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704553" y="3961577"/>
                  <a:ext cx="2563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6B84E4B-327A-4A30-AF76-7519574CD138}"/>
                    </a:ext>
                  </a:extLst>
                </p14:cNvPr>
                <p14:cNvContentPartPr/>
                <p14:nvPr/>
              </p14:nvContentPartPr>
              <p14:xfrm>
                <a:off x="6972753" y="4004777"/>
                <a:ext cx="70560" cy="197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6B84E4B-327A-4A30-AF76-7519574CD13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963753" y="3995777"/>
                  <a:ext cx="882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4F74F46-0B58-4F96-A756-769EA453D099}"/>
                    </a:ext>
                  </a:extLst>
                </p14:cNvPr>
                <p14:cNvContentPartPr/>
                <p14:nvPr/>
              </p14:nvContentPartPr>
              <p14:xfrm>
                <a:off x="6972753" y="3948617"/>
                <a:ext cx="171720" cy="248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4F74F46-0B58-4F96-A756-769EA453D09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963734" y="3939617"/>
                  <a:ext cx="189397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C599EE6-FD3F-493C-A231-569AAED76E70}"/>
                    </a:ext>
                  </a:extLst>
                </p14:cNvPr>
                <p14:cNvContentPartPr/>
                <p14:nvPr/>
              </p14:nvContentPartPr>
              <p14:xfrm>
                <a:off x="7235913" y="3920537"/>
                <a:ext cx="147600" cy="2408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C599EE6-FD3F-493C-A231-569AAED76E7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226913" y="3911537"/>
                  <a:ext cx="1652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97E8A61-FD7C-4BC1-8986-44E921626FEE}"/>
                    </a:ext>
                  </a:extLst>
                </p14:cNvPr>
                <p14:cNvContentPartPr/>
                <p14:nvPr/>
              </p14:nvContentPartPr>
              <p14:xfrm>
                <a:off x="7231953" y="3937097"/>
                <a:ext cx="212400" cy="237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97E8A61-FD7C-4BC1-8986-44E921626FE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222938" y="3928097"/>
                  <a:ext cx="23007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DAC3E1E-86E9-4138-83E5-DFEB6E3D666C}"/>
                    </a:ext>
                  </a:extLst>
                </p14:cNvPr>
                <p14:cNvContentPartPr/>
                <p14:nvPr/>
              </p14:nvContentPartPr>
              <p14:xfrm>
                <a:off x="7714353" y="3948257"/>
                <a:ext cx="166680" cy="1450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DAC3E1E-86E9-4138-83E5-DFEB6E3D666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705353" y="3939257"/>
                  <a:ext cx="184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B87073A-1133-405C-A360-3F9BC2C6279E}"/>
                    </a:ext>
                  </a:extLst>
                </p14:cNvPr>
                <p14:cNvContentPartPr/>
                <p14:nvPr/>
              </p14:nvContentPartPr>
              <p14:xfrm>
                <a:off x="7771233" y="3870857"/>
                <a:ext cx="38520" cy="311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B87073A-1133-405C-A360-3F9BC2C6279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762233" y="3861847"/>
                  <a:ext cx="56160" cy="328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96F0430-5168-4C21-A577-0A82FCE14413}"/>
                    </a:ext>
                  </a:extLst>
                </p14:cNvPr>
                <p14:cNvContentPartPr/>
                <p14:nvPr/>
              </p14:nvContentPartPr>
              <p14:xfrm>
                <a:off x="7873833" y="3966977"/>
                <a:ext cx="87120" cy="173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96F0430-5168-4C21-A577-0A82FCE1441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864833" y="3957977"/>
                  <a:ext cx="104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83E45D3-4435-4B91-B9B9-503E4E89C177}"/>
                    </a:ext>
                  </a:extLst>
                </p14:cNvPr>
                <p14:cNvContentPartPr/>
                <p14:nvPr/>
              </p14:nvContentPartPr>
              <p14:xfrm>
                <a:off x="8021073" y="3984977"/>
                <a:ext cx="91080" cy="103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83E45D3-4435-4B91-B9B9-503E4E89C17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012108" y="3975977"/>
                  <a:ext cx="108651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F681D11-00BE-46D7-8D98-99800222A494}"/>
                    </a:ext>
                  </a:extLst>
                </p14:cNvPr>
                <p14:cNvContentPartPr/>
                <p14:nvPr/>
              </p14:nvContentPartPr>
              <p14:xfrm>
                <a:off x="8123313" y="3972017"/>
                <a:ext cx="84960" cy="106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F681D11-00BE-46D7-8D98-99800222A49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114313" y="3963017"/>
                  <a:ext cx="1026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2EDA586-E01B-4611-BFF6-1F9C2307067D}"/>
                    </a:ext>
                  </a:extLst>
                </p14:cNvPr>
                <p14:cNvContentPartPr/>
                <p14:nvPr/>
              </p14:nvContentPartPr>
              <p14:xfrm>
                <a:off x="8242833" y="3902177"/>
                <a:ext cx="124920" cy="229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2EDA586-E01B-4611-BFF6-1F9C2307067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233833" y="3893177"/>
                  <a:ext cx="142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DE89F49-9811-412B-80EA-54AB186CC6A6}"/>
                    </a:ext>
                  </a:extLst>
                </p14:cNvPr>
                <p14:cNvContentPartPr/>
                <p14:nvPr/>
              </p14:nvContentPartPr>
              <p14:xfrm>
                <a:off x="8232753" y="4018097"/>
                <a:ext cx="151560" cy="72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DE89F49-9811-412B-80EA-54AB186CC6A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223753" y="4009526"/>
                  <a:ext cx="169200" cy="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F2B6B0E-BFA3-4108-9021-F2C95464C5CD}"/>
                    </a:ext>
                  </a:extLst>
                </p14:cNvPr>
                <p14:cNvContentPartPr/>
                <p14:nvPr/>
              </p14:nvContentPartPr>
              <p14:xfrm>
                <a:off x="3268713" y="1920377"/>
                <a:ext cx="5382720" cy="19753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F2B6B0E-BFA3-4108-9021-F2C95464C5C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259713" y="1911379"/>
                  <a:ext cx="5400360" cy="1992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45CD799-30B8-43B5-8980-61AF769EBEF7}"/>
                    </a:ext>
                  </a:extLst>
                </p14:cNvPr>
                <p14:cNvContentPartPr/>
                <p14:nvPr/>
              </p14:nvContentPartPr>
              <p14:xfrm>
                <a:off x="3253953" y="1896617"/>
                <a:ext cx="259200" cy="245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45CD799-30B8-43B5-8980-61AF769EBEF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244953" y="1887617"/>
                  <a:ext cx="2768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5AC1439-E5C0-440A-9B2F-F2163110FCF5}"/>
              </a:ext>
            </a:extLst>
          </p:cNvPr>
          <p:cNvGrpSpPr/>
          <p:nvPr/>
        </p:nvGrpSpPr>
        <p:grpSpPr>
          <a:xfrm>
            <a:off x="7953753" y="1789337"/>
            <a:ext cx="460440" cy="529200"/>
            <a:chOff x="7953753" y="1789337"/>
            <a:chExt cx="460440" cy="52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BABEC4F-09F5-4D03-A792-1621C3205FF8}"/>
                    </a:ext>
                  </a:extLst>
                </p14:cNvPr>
                <p14:cNvContentPartPr/>
                <p14:nvPr/>
              </p14:nvContentPartPr>
              <p14:xfrm>
                <a:off x="8152473" y="1974737"/>
                <a:ext cx="42840" cy="238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BABEC4F-09F5-4D03-A792-1621C3205FF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143473" y="1965737"/>
                  <a:ext cx="60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E66DDEE-F385-434E-8625-D75A1DA8186A}"/>
                    </a:ext>
                  </a:extLst>
                </p14:cNvPr>
                <p14:cNvContentPartPr/>
                <p14:nvPr/>
              </p14:nvContentPartPr>
              <p14:xfrm>
                <a:off x="7953753" y="1789337"/>
                <a:ext cx="460440" cy="5292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E66DDEE-F385-434E-8625-D75A1DA8186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944753" y="1780337"/>
                  <a:ext cx="478080" cy="54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34101133-6AF3-4210-932F-11D3DB9CD9F7}"/>
              </a:ext>
            </a:extLst>
          </p:cNvPr>
          <p:cNvGrpSpPr/>
          <p:nvPr/>
        </p:nvGrpSpPr>
        <p:grpSpPr>
          <a:xfrm>
            <a:off x="8077593" y="2979857"/>
            <a:ext cx="555840" cy="442800"/>
            <a:chOff x="8077593" y="2979857"/>
            <a:chExt cx="55584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EC791E3-BB97-4606-BA90-045708DE458C}"/>
                    </a:ext>
                  </a:extLst>
                </p14:cNvPr>
                <p14:cNvContentPartPr/>
                <p14:nvPr/>
              </p14:nvContentPartPr>
              <p14:xfrm>
                <a:off x="8229513" y="3147257"/>
                <a:ext cx="225000" cy="168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EC791E3-BB97-4606-BA90-045708DE458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220527" y="3138257"/>
                  <a:ext cx="242612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8DA4A76-A401-4EE1-8DEE-0BBC9A27421D}"/>
                    </a:ext>
                  </a:extLst>
                </p14:cNvPr>
                <p14:cNvContentPartPr/>
                <p14:nvPr/>
              </p14:nvContentPartPr>
              <p14:xfrm>
                <a:off x="8077593" y="2979857"/>
                <a:ext cx="555840" cy="442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8DA4A76-A401-4EE1-8DEE-0BBC9A27421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068593" y="2970857"/>
                  <a:ext cx="573480" cy="46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E116E7A-36E0-413D-9B88-83F660115B9C}"/>
                  </a:ext>
                </a:extLst>
              </p14:cNvPr>
              <p14:cNvContentPartPr/>
              <p14:nvPr/>
            </p14:nvContentPartPr>
            <p14:xfrm>
              <a:off x="3553473" y="2974097"/>
              <a:ext cx="147960" cy="269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E116E7A-36E0-413D-9B88-83F660115B9C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544473" y="2965457"/>
                <a:ext cx="165600" cy="28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DB9CC6D6-EC5E-4369-AEF6-289C60220E80}"/>
              </a:ext>
            </a:extLst>
          </p:cNvPr>
          <p:cNvGrpSpPr/>
          <p:nvPr/>
        </p:nvGrpSpPr>
        <p:grpSpPr>
          <a:xfrm>
            <a:off x="3701793" y="2987777"/>
            <a:ext cx="448560" cy="219960"/>
            <a:chOff x="3701793" y="2987777"/>
            <a:chExt cx="44856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84AA39-69FF-4243-848D-AF512F3D37D5}"/>
                    </a:ext>
                  </a:extLst>
                </p14:cNvPr>
                <p14:cNvContentPartPr/>
                <p14:nvPr/>
              </p14:nvContentPartPr>
              <p14:xfrm>
                <a:off x="3701793" y="2987777"/>
                <a:ext cx="108360" cy="219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84AA39-69FF-4243-848D-AF512F3D37D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93153" y="2979137"/>
                  <a:ext cx="1260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2E60ABE-CACE-456F-86AE-C498BCEB35F3}"/>
                    </a:ext>
                  </a:extLst>
                </p14:cNvPr>
                <p14:cNvContentPartPr/>
                <p14:nvPr/>
              </p14:nvContentPartPr>
              <p14:xfrm>
                <a:off x="3794673" y="3086777"/>
                <a:ext cx="83520" cy="81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2E60ABE-CACE-456F-86AE-C498BCEB35F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785673" y="3077777"/>
                  <a:ext cx="1011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3AFD561-1E17-4771-BBE5-AC066F60A7D3}"/>
                    </a:ext>
                  </a:extLst>
                </p14:cNvPr>
                <p14:cNvContentPartPr/>
                <p14:nvPr/>
              </p14:nvContentPartPr>
              <p14:xfrm>
                <a:off x="3924993" y="3049337"/>
                <a:ext cx="89640" cy="145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3AFD561-1E17-4771-BBE5-AC066F60A7D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916353" y="3040337"/>
                  <a:ext cx="107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FF24638-01A8-4492-B502-7D56C82BF762}"/>
                    </a:ext>
                  </a:extLst>
                </p14:cNvPr>
                <p14:cNvContentPartPr/>
                <p14:nvPr/>
              </p14:nvContentPartPr>
              <p14:xfrm>
                <a:off x="4051713" y="3073097"/>
                <a:ext cx="98640" cy="123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FF24638-01A8-4492-B502-7D56C82BF76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043073" y="3064097"/>
                  <a:ext cx="11628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2595CE6-8383-4E16-8600-002342601942}"/>
              </a:ext>
            </a:extLst>
          </p:cNvPr>
          <p:cNvGrpSpPr/>
          <p:nvPr/>
        </p:nvGrpSpPr>
        <p:grpSpPr>
          <a:xfrm>
            <a:off x="3372753" y="3502217"/>
            <a:ext cx="768600" cy="727560"/>
            <a:chOff x="3372753" y="3502217"/>
            <a:chExt cx="768600" cy="72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4CBA5B7-5398-4069-8BF8-234C91B912BD}"/>
                    </a:ext>
                  </a:extLst>
                </p14:cNvPr>
                <p14:cNvContentPartPr/>
                <p14:nvPr/>
              </p14:nvContentPartPr>
              <p14:xfrm>
                <a:off x="3768033" y="3556577"/>
                <a:ext cx="360" cy="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4CBA5B7-5398-4069-8BF8-234C91B912B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759393" y="35479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717EA3B-2C29-45D1-88E2-D6B353BFA192}"/>
                    </a:ext>
                  </a:extLst>
                </p14:cNvPr>
                <p14:cNvContentPartPr/>
                <p14:nvPr/>
              </p14:nvContentPartPr>
              <p14:xfrm>
                <a:off x="3595953" y="3563417"/>
                <a:ext cx="148680" cy="158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717EA3B-2C29-45D1-88E2-D6B353BFA19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586953" y="3554777"/>
                  <a:ext cx="166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01A100D-C01D-4F97-BF91-5EDFD3EBB289}"/>
                    </a:ext>
                  </a:extLst>
                </p14:cNvPr>
                <p14:cNvContentPartPr/>
                <p14:nvPr/>
              </p14:nvContentPartPr>
              <p14:xfrm>
                <a:off x="3662193" y="3502217"/>
                <a:ext cx="34560" cy="352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01A100D-C01D-4F97-BF91-5EDFD3EBB28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653193" y="3493217"/>
                  <a:ext cx="522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46246B2-6BCD-4E6B-B744-6B0F1EC39B0A}"/>
                    </a:ext>
                  </a:extLst>
                </p14:cNvPr>
                <p14:cNvContentPartPr/>
                <p14:nvPr/>
              </p14:nvContentPartPr>
              <p14:xfrm>
                <a:off x="3774873" y="3570257"/>
                <a:ext cx="126360" cy="189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46246B2-6BCD-4E6B-B744-6B0F1EC39B0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765873" y="3561617"/>
                  <a:ext cx="1440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152FD30-A1B9-462C-AD93-AB7DCBA4B261}"/>
                    </a:ext>
                  </a:extLst>
                </p14:cNvPr>
                <p14:cNvContentPartPr/>
                <p14:nvPr/>
              </p14:nvContentPartPr>
              <p14:xfrm>
                <a:off x="3996993" y="3588977"/>
                <a:ext cx="128880" cy="239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152FD30-A1B9-462C-AD93-AB7DCBA4B26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988353" y="3579977"/>
                  <a:ext cx="146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9C95048-4B80-493D-A97E-C7DC5CE0B7BE}"/>
                    </a:ext>
                  </a:extLst>
                </p14:cNvPr>
                <p14:cNvContentPartPr/>
                <p14:nvPr/>
              </p14:nvContentPartPr>
              <p14:xfrm>
                <a:off x="3372753" y="4104857"/>
                <a:ext cx="172440" cy="13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9C95048-4B80-493D-A97E-C7DC5CE0B7B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363753" y="4096217"/>
                  <a:ext cx="1900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2B4FDC9-77C9-4C1B-9DA0-91B41597865F}"/>
                    </a:ext>
                  </a:extLst>
                </p14:cNvPr>
                <p14:cNvContentPartPr/>
                <p14:nvPr/>
              </p14:nvContentPartPr>
              <p14:xfrm>
                <a:off x="3627273" y="4002617"/>
                <a:ext cx="129960" cy="162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2B4FDC9-77C9-4C1B-9DA0-91B41597865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618633" y="3993977"/>
                  <a:ext cx="1476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9B24A13-9BE8-41FF-851E-69DECC337E97}"/>
                    </a:ext>
                  </a:extLst>
                </p14:cNvPr>
                <p14:cNvContentPartPr/>
                <p14:nvPr/>
              </p14:nvContentPartPr>
              <p14:xfrm>
                <a:off x="3690633" y="3924497"/>
                <a:ext cx="39960" cy="305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9B24A13-9BE8-41FF-851E-69DECC337E9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681633" y="3915497"/>
                  <a:ext cx="576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E4AFD91-1764-49B2-A3ED-E59457E260C5}"/>
                    </a:ext>
                  </a:extLst>
                </p14:cNvPr>
                <p14:cNvContentPartPr/>
                <p14:nvPr/>
              </p14:nvContentPartPr>
              <p14:xfrm>
                <a:off x="3820953" y="3977057"/>
                <a:ext cx="123840" cy="214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E4AFD91-1764-49B2-A3ED-E59457E260C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812313" y="3968417"/>
                  <a:ext cx="1414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D207231-76DD-45BD-9C3A-69C5DA66AACD}"/>
                    </a:ext>
                  </a:extLst>
                </p14:cNvPr>
                <p14:cNvContentPartPr/>
                <p14:nvPr/>
              </p14:nvContentPartPr>
              <p14:xfrm>
                <a:off x="4006353" y="4023857"/>
                <a:ext cx="135000" cy="132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D207231-76DD-45BD-9C3A-69C5DA66AAC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997713" y="4014857"/>
                  <a:ext cx="15264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D610050-793A-41FC-B3D0-3868A00E23A8}"/>
                  </a:ext>
                </a:extLst>
              </p14:cNvPr>
              <p14:cNvContentPartPr/>
              <p14:nvPr/>
            </p14:nvContentPartPr>
            <p14:xfrm>
              <a:off x="3298953" y="4359017"/>
              <a:ext cx="1050480" cy="252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D610050-793A-41FC-B3D0-3868A00E23A8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289953" y="4350017"/>
                <a:ext cx="106812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455B199-7A12-4158-8EA2-4C412AD2AF03}"/>
              </a:ext>
            </a:extLst>
          </p:cNvPr>
          <p:cNvGrpSpPr/>
          <p:nvPr/>
        </p:nvGrpSpPr>
        <p:grpSpPr>
          <a:xfrm>
            <a:off x="3609273" y="4514897"/>
            <a:ext cx="530640" cy="249480"/>
            <a:chOff x="3609273" y="4514897"/>
            <a:chExt cx="53064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1EFEA69-5BFC-43FE-9AA1-7A73298AC59C}"/>
                    </a:ext>
                  </a:extLst>
                </p14:cNvPr>
                <p14:cNvContentPartPr/>
                <p14:nvPr/>
              </p14:nvContentPartPr>
              <p14:xfrm>
                <a:off x="3609273" y="4569617"/>
                <a:ext cx="121320" cy="140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1EFEA69-5BFC-43FE-9AA1-7A73298AC59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600273" y="4560977"/>
                  <a:ext cx="138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2D22175-F74B-4C0D-AC46-FA3BABB0BC25}"/>
                    </a:ext>
                  </a:extLst>
                </p14:cNvPr>
                <p14:cNvContentPartPr/>
                <p14:nvPr/>
              </p14:nvContentPartPr>
              <p14:xfrm>
                <a:off x="3671553" y="4543697"/>
                <a:ext cx="42120" cy="220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2D22175-F74B-4C0D-AC46-FA3BABB0BC2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662913" y="4534697"/>
                  <a:ext cx="597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53E496E-1997-4D42-9B10-D56094566881}"/>
                    </a:ext>
                  </a:extLst>
                </p14:cNvPr>
                <p14:cNvContentPartPr/>
                <p14:nvPr/>
              </p14:nvContentPartPr>
              <p14:xfrm>
                <a:off x="3822033" y="4535777"/>
                <a:ext cx="111240" cy="180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53E496E-1997-4D42-9B10-D5609456688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813033" y="4526777"/>
                  <a:ext cx="128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604B2B4-2270-4BA9-A41A-68D4C1E2B9F5}"/>
                    </a:ext>
                  </a:extLst>
                </p14:cNvPr>
                <p14:cNvContentPartPr/>
                <p14:nvPr/>
              </p14:nvContentPartPr>
              <p14:xfrm>
                <a:off x="4013913" y="4514897"/>
                <a:ext cx="126000" cy="242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604B2B4-2270-4BA9-A41A-68D4C1E2B9F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005273" y="4505897"/>
                  <a:ext cx="14364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3762816-CFE4-45D4-8FA8-217AFFEC9F85}"/>
              </a:ext>
            </a:extLst>
          </p:cNvPr>
          <p:cNvGrpSpPr/>
          <p:nvPr/>
        </p:nvGrpSpPr>
        <p:grpSpPr>
          <a:xfrm>
            <a:off x="3802233" y="4898657"/>
            <a:ext cx="235080" cy="316800"/>
            <a:chOff x="3802233" y="4898657"/>
            <a:chExt cx="23508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627B94B-6193-43D8-85D8-2CE479D205AD}"/>
                    </a:ext>
                  </a:extLst>
                </p14:cNvPr>
                <p14:cNvContentPartPr/>
                <p14:nvPr/>
              </p14:nvContentPartPr>
              <p14:xfrm>
                <a:off x="3869913" y="4898657"/>
                <a:ext cx="74520" cy="272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627B94B-6193-43D8-85D8-2CE479D205A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860913" y="4889657"/>
                  <a:ext cx="921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5DE1E63-CE3C-4F25-B958-4FE349DA61FC}"/>
                    </a:ext>
                  </a:extLst>
                </p14:cNvPr>
                <p14:cNvContentPartPr/>
                <p14:nvPr/>
              </p14:nvContentPartPr>
              <p14:xfrm>
                <a:off x="3802233" y="5034737"/>
                <a:ext cx="235080" cy="180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5DE1E63-CE3C-4F25-B958-4FE349DA61F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793233" y="5025737"/>
                  <a:ext cx="25272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FD36C164-4604-499A-A92F-4CB517AFAA79}"/>
              </a:ext>
            </a:extLst>
          </p:cNvPr>
          <p:cNvGrpSpPr/>
          <p:nvPr/>
        </p:nvGrpSpPr>
        <p:grpSpPr>
          <a:xfrm>
            <a:off x="3320553" y="5351177"/>
            <a:ext cx="871920" cy="330840"/>
            <a:chOff x="3320553" y="5351177"/>
            <a:chExt cx="87192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6BF969C-AA5C-4660-A4DD-1256D6C9776C}"/>
                    </a:ext>
                  </a:extLst>
                </p14:cNvPr>
                <p14:cNvContentPartPr/>
                <p14:nvPr/>
              </p14:nvContentPartPr>
              <p14:xfrm>
                <a:off x="3320553" y="5417777"/>
                <a:ext cx="254880" cy="152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6BF969C-AA5C-4660-A4DD-1256D6C9776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311913" y="5408777"/>
                  <a:ext cx="272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8FF7D5A-DF6A-4219-AC42-B52726EEE28A}"/>
                    </a:ext>
                  </a:extLst>
                </p14:cNvPr>
                <p14:cNvContentPartPr/>
                <p14:nvPr/>
              </p14:nvContentPartPr>
              <p14:xfrm>
                <a:off x="3406593" y="5351177"/>
                <a:ext cx="74160" cy="322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8FF7D5A-DF6A-4219-AC42-B52726EEE28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397953" y="5342177"/>
                  <a:ext cx="918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F5DDDDE-1661-44FE-BCA7-F0E805417D2F}"/>
                    </a:ext>
                  </a:extLst>
                </p14:cNvPr>
                <p14:cNvContentPartPr/>
                <p14:nvPr/>
              </p14:nvContentPartPr>
              <p14:xfrm>
                <a:off x="3578673" y="5458457"/>
                <a:ext cx="132840" cy="186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F5DDDDE-1661-44FE-BCA7-F0E805417D2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570033" y="5449817"/>
                  <a:ext cx="1504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D9244B3-FBCA-45B9-B9CD-18DB00FFE339}"/>
                    </a:ext>
                  </a:extLst>
                </p14:cNvPr>
                <p14:cNvContentPartPr/>
                <p14:nvPr/>
              </p14:nvContentPartPr>
              <p14:xfrm>
                <a:off x="3752913" y="5489777"/>
                <a:ext cx="87480" cy="1198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D9244B3-FBCA-45B9-B9CD-18DB00FFE33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744273" y="5480777"/>
                  <a:ext cx="1051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EBF825F-E075-41D0-AADE-34376D5200FB}"/>
                    </a:ext>
                  </a:extLst>
                </p14:cNvPr>
                <p14:cNvContentPartPr/>
                <p14:nvPr/>
              </p14:nvContentPartPr>
              <p14:xfrm>
                <a:off x="3888993" y="5473937"/>
                <a:ext cx="105120" cy="121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EBF825F-E075-41D0-AADE-34376D5200F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880353" y="5464937"/>
                  <a:ext cx="122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F994512-127C-4E8F-924B-0FB1CBEA95BC}"/>
                    </a:ext>
                  </a:extLst>
                </p14:cNvPr>
                <p14:cNvContentPartPr/>
                <p14:nvPr/>
              </p14:nvContentPartPr>
              <p14:xfrm>
                <a:off x="4002753" y="5439737"/>
                <a:ext cx="126720" cy="2422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F994512-127C-4E8F-924B-0FB1CBEA95B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993753" y="5431097"/>
                  <a:ext cx="1443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552E498-7624-4C85-9910-5AE181E72036}"/>
                    </a:ext>
                  </a:extLst>
                </p14:cNvPr>
                <p14:cNvContentPartPr/>
                <p14:nvPr/>
              </p14:nvContentPartPr>
              <p14:xfrm>
                <a:off x="4068993" y="5426057"/>
                <a:ext cx="123480" cy="291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552E498-7624-4C85-9910-5AE181E7203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059993" y="5417417"/>
                  <a:ext cx="14112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EA59F1E1-7A9D-4471-9FB6-9E66E2A0387D}"/>
              </a:ext>
            </a:extLst>
          </p:cNvPr>
          <p:cNvGrpSpPr/>
          <p:nvPr/>
        </p:nvGrpSpPr>
        <p:grpSpPr>
          <a:xfrm>
            <a:off x="4557153" y="4037177"/>
            <a:ext cx="653760" cy="268200"/>
            <a:chOff x="4557153" y="4037177"/>
            <a:chExt cx="65376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520AA4A-13C7-4C96-BD56-2208741DF7E1}"/>
                    </a:ext>
                  </a:extLst>
                </p14:cNvPr>
                <p14:cNvContentPartPr/>
                <p14:nvPr/>
              </p14:nvContentPartPr>
              <p14:xfrm>
                <a:off x="4557153" y="4111697"/>
                <a:ext cx="138600" cy="147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520AA4A-13C7-4C96-BD56-2208741DF7E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548153" y="4103057"/>
                  <a:ext cx="1562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8DC90AC-EAA2-4D55-A614-7B51A9D42876}"/>
                    </a:ext>
                  </a:extLst>
                </p14:cNvPr>
                <p14:cNvContentPartPr/>
                <p14:nvPr/>
              </p14:nvContentPartPr>
              <p14:xfrm>
                <a:off x="4795473" y="4051217"/>
                <a:ext cx="124200" cy="1580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8DC90AC-EAA2-4D55-A614-7B51A9D4287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786473" y="4042217"/>
                  <a:ext cx="141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AAC1A9A-EC59-4460-B87D-78821BABD70D}"/>
                    </a:ext>
                  </a:extLst>
                </p14:cNvPr>
                <p14:cNvContentPartPr/>
                <p14:nvPr/>
              </p14:nvContentPartPr>
              <p14:xfrm>
                <a:off x="4853433" y="4037177"/>
                <a:ext cx="21600" cy="2682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AAC1A9A-EC59-4460-B87D-78821BABD70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844793" y="4028537"/>
                  <a:ext cx="392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DF30A29-E66D-487E-9EF6-1336BBB47CDC}"/>
                    </a:ext>
                  </a:extLst>
                </p14:cNvPr>
                <p14:cNvContentPartPr/>
                <p14:nvPr/>
              </p14:nvContentPartPr>
              <p14:xfrm>
                <a:off x="4931913" y="4058777"/>
                <a:ext cx="102600" cy="2048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DF30A29-E66D-487E-9EF6-1336BBB47CD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922913" y="4050137"/>
                  <a:ext cx="1202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05A629B-1CCF-4F36-B517-7D017FE25DEB}"/>
                    </a:ext>
                  </a:extLst>
                </p14:cNvPr>
                <p14:cNvContentPartPr/>
                <p14:nvPr/>
              </p14:nvContentPartPr>
              <p14:xfrm>
                <a:off x="5079153" y="4086137"/>
                <a:ext cx="131760" cy="1609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05A629B-1CCF-4F36-B517-7D017FE25DE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070153" y="4077497"/>
                  <a:ext cx="14940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A549A97-2ED3-4EC2-A3B2-A5FFD39767A1}"/>
              </a:ext>
            </a:extLst>
          </p:cNvPr>
          <p:cNvGrpSpPr/>
          <p:nvPr/>
        </p:nvGrpSpPr>
        <p:grpSpPr>
          <a:xfrm>
            <a:off x="4697553" y="3529217"/>
            <a:ext cx="513000" cy="386640"/>
            <a:chOff x="4697553" y="3529217"/>
            <a:chExt cx="51300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2099666-D276-4F32-AC69-E064C6C3D53D}"/>
                    </a:ext>
                  </a:extLst>
                </p14:cNvPr>
                <p14:cNvContentPartPr/>
                <p14:nvPr/>
              </p14:nvContentPartPr>
              <p14:xfrm>
                <a:off x="4697553" y="3599057"/>
                <a:ext cx="124920" cy="192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2099666-D276-4F32-AC69-E064C6C3D53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688553" y="3590417"/>
                  <a:ext cx="1425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85D1D59-81F9-4CC9-A136-02EC5CF9F0DD}"/>
                    </a:ext>
                  </a:extLst>
                </p14:cNvPr>
                <p14:cNvContentPartPr/>
                <p14:nvPr/>
              </p14:nvContentPartPr>
              <p14:xfrm>
                <a:off x="4799073" y="3529217"/>
                <a:ext cx="15120" cy="3866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85D1D59-81F9-4CC9-A136-02EC5CF9F0D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790433" y="3520217"/>
                  <a:ext cx="3276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2770C26-16B2-485E-A513-AA936294B367}"/>
                    </a:ext>
                  </a:extLst>
                </p14:cNvPr>
                <p14:cNvContentPartPr/>
                <p14:nvPr/>
              </p14:nvContentPartPr>
              <p14:xfrm>
                <a:off x="4899513" y="3607697"/>
                <a:ext cx="77760" cy="2217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2770C26-16B2-485E-A513-AA936294B36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890513" y="3599057"/>
                  <a:ext cx="95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AEE0126-7487-49E7-96D8-D10853520955}"/>
                    </a:ext>
                  </a:extLst>
                </p14:cNvPr>
                <p14:cNvContentPartPr/>
                <p14:nvPr/>
              </p14:nvContentPartPr>
              <p14:xfrm>
                <a:off x="5074473" y="3631457"/>
                <a:ext cx="102600" cy="2102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AEE0126-7487-49E7-96D8-D1085352095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065473" y="3622817"/>
                  <a:ext cx="1202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2ED1F1E-82DA-4009-98D4-9BF2AA30C8E1}"/>
                    </a:ext>
                  </a:extLst>
                </p14:cNvPr>
                <p14:cNvContentPartPr/>
                <p14:nvPr/>
              </p14:nvContentPartPr>
              <p14:xfrm>
                <a:off x="5100033" y="3628217"/>
                <a:ext cx="110520" cy="223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2ED1F1E-82DA-4009-98D4-9BF2AA30C8E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091033" y="3619217"/>
                  <a:ext cx="12816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6FFC9AE-D98E-4CD9-AF4A-DB3257D811FF}"/>
              </a:ext>
            </a:extLst>
          </p:cNvPr>
          <p:cNvGrpSpPr/>
          <p:nvPr/>
        </p:nvGrpSpPr>
        <p:grpSpPr>
          <a:xfrm>
            <a:off x="4526553" y="4424537"/>
            <a:ext cx="969120" cy="375480"/>
            <a:chOff x="4526553" y="4424537"/>
            <a:chExt cx="969120" cy="37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7105E02-1870-4F8E-9706-514D6B114FC7}"/>
                    </a:ext>
                  </a:extLst>
                </p14:cNvPr>
                <p14:cNvContentPartPr/>
                <p14:nvPr/>
              </p14:nvContentPartPr>
              <p14:xfrm>
                <a:off x="4526553" y="4424537"/>
                <a:ext cx="969120" cy="385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7105E02-1870-4F8E-9706-514D6B114FC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517913" y="4415537"/>
                  <a:ext cx="9867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61EAE72-DB47-4E37-8911-BB1DD6F664E7}"/>
                    </a:ext>
                  </a:extLst>
                </p14:cNvPr>
                <p14:cNvContentPartPr/>
                <p14:nvPr/>
              </p14:nvContentPartPr>
              <p14:xfrm>
                <a:off x="4657233" y="4615697"/>
                <a:ext cx="138600" cy="1148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61EAE72-DB47-4E37-8911-BB1DD6F664E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648593" y="4607057"/>
                  <a:ext cx="1562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8BFBD8F-459A-4963-A64A-BB27984371D5}"/>
                    </a:ext>
                  </a:extLst>
                </p14:cNvPr>
                <p14:cNvContentPartPr/>
                <p14:nvPr/>
              </p14:nvContentPartPr>
              <p14:xfrm>
                <a:off x="4715913" y="4547657"/>
                <a:ext cx="34560" cy="2523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8BFBD8F-459A-4963-A64A-BB27984371D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707273" y="4538657"/>
                  <a:ext cx="522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C0D5E0F-078A-47F6-A926-FC05C9D5030E}"/>
                    </a:ext>
                  </a:extLst>
                </p14:cNvPr>
                <p14:cNvContentPartPr/>
                <p14:nvPr/>
              </p14:nvContentPartPr>
              <p14:xfrm>
                <a:off x="4858833" y="4604177"/>
                <a:ext cx="94680" cy="1692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C0D5E0F-078A-47F6-A926-FC05C9D5030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849833" y="4595537"/>
                  <a:ext cx="1123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B9F7936-F1FB-4DF7-896B-8CBB2B8722BA}"/>
                    </a:ext>
                  </a:extLst>
                </p14:cNvPr>
                <p14:cNvContentPartPr/>
                <p14:nvPr/>
              </p14:nvContentPartPr>
              <p14:xfrm>
                <a:off x="4999593" y="4564577"/>
                <a:ext cx="103320" cy="1609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B9F7936-F1FB-4DF7-896B-8CBB2B8722B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990593" y="4555937"/>
                  <a:ext cx="12096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AA848892-0BA5-4265-9746-A950DFE179EA}"/>
              </a:ext>
            </a:extLst>
          </p:cNvPr>
          <p:cNvGrpSpPr/>
          <p:nvPr/>
        </p:nvGrpSpPr>
        <p:grpSpPr>
          <a:xfrm>
            <a:off x="4837953" y="4912697"/>
            <a:ext cx="198000" cy="360360"/>
            <a:chOff x="4837953" y="4912697"/>
            <a:chExt cx="19800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9E5B156-4EED-4DCA-938E-9E40006C8DB2}"/>
                    </a:ext>
                  </a:extLst>
                </p14:cNvPr>
                <p14:cNvContentPartPr/>
                <p14:nvPr/>
              </p14:nvContentPartPr>
              <p14:xfrm>
                <a:off x="4936953" y="4912697"/>
                <a:ext cx="59400" cy="3146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9E5B156-4EED-4DCA-938E-9E40006C8DB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928313" y="4904057"/>
                  <a:ext cx="770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0B83B66-3641-470F-8B0B-FD58F8D8DA67}"/>
                    </a:ext>
                  </a:extLst>
                </p14:cNvPr>
                <p14:cNvContentPartPr/>
                <p14:nvPr/>
              </p14:nvContentPartPr>
              <p14:xfrm>
                <a:off x="4837953" y="5145257"/>
                <a:ext cx="198000" cy="1278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0B83B66-3641-470F-8B0B-FD58F8D8DA6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829313" y="5136617"/>
                  <a:ext cx="21564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3044733B-BE0B-44EA-886D-44B003133C54}"/>
              </a:ext>
            </a:extLst>
          </p:cNvPr>
          <p:cNvGrpSpPr/>
          <p:nvPr/>
        </p:nvGrpSpPr>
        <p:grpSpPr>
          <a:xfrm>
            <a:off x="4630593" y="5458457"/>
            <a:ext cx="778320" cy="266400"/>
            <a:chOff x="4630593" y="5458457"/>
            <a:chExt cx="77832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2396EAA-3B8E-43CC-B18A-CF3CA9232393}"/>
                    </a:ext>
                  </a:extLst>
                </p14:cNvPr>
                <p14:cNvContentPartPr/>
                <p14:nvPr/>
              </p14:nvContentPartPr>
              <p14:xfrm>
                <a:off x="4630593" y="5521457"/>
                <a:ext cx="157680" cy="156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2396EAA-3B8E-43CC-B18A-CF3CA923239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621953" y="5512817"/>
                  <a:ext cx="175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D6D7E06-E08C-464B-ACC1-79B6568F8363}"/>
                    </a:ext>
                  </a:extLst>
                </p14:cNvPr>
                <p14:cNvContentPartPr/>
                <p14:nvPr/>
              </p14:nvContentPartPr>
              <p14:xfrm>
                <a:off x="4732833" y="5461697"/>
                <a:ext cx="27360" cy="235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D6D7E06-E08C-464B-ACC1-79B6568F836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724193" y="5452697"/>
                  <a:ext cx="45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4552A90-DC28-48E7-9413-F34A0973E856}"/>
                    </a:ext>
                  </a:extLst>
                </p14:cNvPr>
                <p14:cNvContentPartPr/>
                <p14:nvPr/>
              </p14:nvContentPartPr>
              <p14:xfrm>
                <a:off x="4903113" y="5505977"/>
                <a:ext cx="113760" cy="1742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4552A90-DC28-48E7-9413-F34A0973E85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894473" y="5497337"/>
                  <a:ext cx="131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709AB3C-D564-4979-B2B9-F8171A5BDB59}"/>
                    </a:ext>
                  </a:extLst>
                </p14:cNvPr>
                <p14:cNvContentPartPr/>
                <p14:nvPr/>
              </p14:nvContentPartPr>
              <p14:xfrm>
                <a:off x="5048553" y="5526497"/>
                <a:ext cx="102960" cy="1144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709AB3C-D564-4979-B2B9-F8171A5BDB5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039553" y="5517857"/>
                  <a:ext cx="1206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DDD77FC-F2A8-44BD-B26B-C425B7FAF544}"/>
                    </a:ext>
                  </a:extLst>
                </p14:cNvPr>
                <p14:cNvContentPartPr/>
                <p14:nvPr/>
              </p14:nvContentPartPr>
              <p14:xfrm>
                <a:off x="5184993" y="5534777"/>
                <a:ext cx="60840" cy="1098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DDD77FC-F2A8-44BD-B26B-C425B7FAF54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176353" y="5525777"/>
                  <a:ext cx="78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632F7C4-F44D-4C4E-A478-43E514C46B37}"/>
                    </a:ext>
                  </a:extLst>
                </p14:cNvPr>
                <p14:cNvContentPartPr/>
                <p14:nvPr/>
              </p14:nvContentPartPr>
              <p14:xfrm>
                <a:off x="5255193" y="5458457"/>
                <a:ext cx="153720" cy="2664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632F7C4-F44D-4C4E-A478-43E514C46B3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246193" y="5449817"/>
                  <a:ext cx="171360" cy="28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9E98BF55-D9B2-4E49-903A-0300A5D7ADFE}"/>
              </a:ext>
            </a:extLst>
          </p:cNvPr>
          <p:cNvGrpSpPr/>
          <p:nvPr/>
        </p:nvGrpSpPr>
        <p:grpSpPr>
          <a:xfrm>
            <a:off x="5820753" y="3544697"/>
            <a:ext cx="494280" cy="363240"/>
            <a:chOff x="5820753" y="3544697"/>
            <a:chExt cx="49428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BDFD100-E54B-427E-BEC3-479AC4079CF5}"/>
                    </a:ext>
                  </a:extLst>
                </p14:cNvPr>
                <p14:cNvContentPartPr/>
                <p14:nvPr/>
              </p14:nvContentPartPr>
              <p14:xfrm>
                <a:off x="5820753" y="3632537"/>
                <a:ext cx="187560" cy="1886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BDFD100-E54B-427E-BEC3-479AC4079CF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812113" y="3623537"/>
                  <a:ext cx="2052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379C34F-C7F6-412E-8D49-EF3DAD2ED46E}"/>
                    </a:ext>
                  </a:extLst>
                </p14:cNvPr>
                <p14:cNvContentPartPr/>
                <p14:nvPr/>
              </p14:nvContentPartPr>
              <p14:xfrm>
                <a:off x="5911473" y="3544697"/>
                <a:ext cx="27360" cy="3632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379C34F-C7F6-412E-8D49-EF3DAD2ED46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902473" y="3535697"/>
                  <a:ext cx="4500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AE73011-DA23-4026-ABAA-00D365C76576}"/>
                    </a:ext>
                  </a:extLst>
                </p14:cNvPr>
                <p14:cNvContentPartPr/>
                <p14:nvPr/>
              </p14:nvContentPartPr>
              <p14:xfrm>
                <a:off x="6023073" y="3638297"/>
                <a:ext cx="142200" cy="172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AE73011-DA23-4026-ABAA-00D365C7657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014433" y="3629657"/>
                  <a:ext cx="159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615C426-F196-4D63-9B60-1C30F91F3242}"/>
                    </a:ext>
                  </a:extLst>
                </p14:cNvPr>
                <p14:cNvContentPartPr/>
                <p14:nvPr/>
              </p14:nvContentPartPr>
              <p14:xfrm>
                <a:off x="6114153" y="3711737"/>
                <a:ext cx="33120" cy="1875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615C426-F196-4D63-9B60-1C30F91F324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105153" y="3702737"/>
                  <a:ext cx="507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3C48001-D6DD-44F3-8DA9-C7455C1D08E7}"/>
                    </a:ext>
                  </a:extLst>
                </p14:cNvPr>
                <p14:cNvContentPartPr/>
                <p14:nvPr/>
              </p14:nvContentPartPr>
              <p14:xfrm>
                <a:off x="6221793" y="3612737"/>
                <a:ext cx="93240" cy="2545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3C48001-D6DD-44F3-8DA9-C7455C1D08E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213153" y="3604097"/>
                  <a:ext cx="110880" cy="27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C6E16A1F-0C29-4347-8064-D4AD1B63A379}"/>
              </a:ext>
            </a:extLst>
          </p:cNvPr>
          <p:cNvGrpSpPr/>
          <p:nvPr/>
        </p:nvGrpSpPr>
        <p:grpSpPr>
          <a:xfrm>
            <a:off x="5737593" y="4476017"/>
            <a:ext cx="768600" cy="349560"/>
            <a:chOff x="5737593" y="4476017"/>
            <a:chExt cx="76860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6F836AF-87D1-4B16-8580-81FC590592FB}"/>
                    </a:ext>
                  </a:extLst>
                </p14:cNvPr>
                <p14:cNvContentPartPr/>
                <p14:nvPr/>
              </p14:nvContentPartPr>
              <p14:xfrm>
                <a:off x="5737593" y="4476017"/>
                <a:ext cx="768600" cy="547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6F836AF-87D1-4B16-8580-81FC590592F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728593" y="4467377"/>
                  <a:ext cx="7862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0121CBF-D1D4-4203-88BA-778569288F16}"/>
                    </a:ext>
                  </a:extLst>
                </p14:cNvPr>
                <p14:cNvContentPartPr/>
                <p14:nvPr/>
              </p14:nvContentPartPr>
              <p14:xfrm>
                <a:off x="5803833" y="4638017"/>
                <a:ext cx="129240" cy="1281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0121CBF-D1D4-4203-88BA-778569288F1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794833" y="4629017"/>
                  <a:ext cx="1468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02A527E-4DBD-4D39-ABA6-CAF9354BA32C}"/>
                    </a:ext>
                  </a:extLst>
                </p14:cNvPr>
                <p14:cNvContentPartPr/>
                <p14:nvPr/>
              </p14:nvContentPartPr>
              <p14:xfrm>
                <a:off x="5881233" y="4609937"/>
                <a:ext cx="36360" cy="2052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02A527E-4DBD-4D39-ABA6-CAF9354BA32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872593" y="4601297"/>
                  <a:ext cx="540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A08CDF7-43E3-4996-B114-5A5733CC0C4D}"/>
                    </a:ext>
                  </a:extLst>
                </p14:cNvPr>
                <p14:cNvContentPartPr/>
                <p14:nvPr/>
              </p14:nvContentPartPr>
              <p14:xfrm>
                <a:off x="6025233" y="4617497"/>
                <a:ext cx="115920" cy="1231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A08CDF7-43E3-4996-B114-5A5733CC0C4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016233" y="4608497"/>
                  <a:ext cx="1335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977ED2E-C7EC-4AD9-88AB-B97051029D19}"/>
                    </a:ext>
                  </a:extLst>
                </p14:cNvPr>
                <p14:cNvContentPartPr/>
                <p14:nvPr/>
              </p14:nvContentPartPr>
              <p14:xfrm>
                <a:off x="6189753" y="4615697"/>
                <a:ext cx="53280" cy="2098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977ED2E-C7EC-4AD9-88AB-B97051029D1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180753" y="4607057"/>
                  <a:ext cx="70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18ABE5D-E7A0-4FB4-9AC3-98956451912C}"/>
                    </a:ext>
                  </a:extLst>
                </p14:cNvPr>
                <p14:cNvContentPartPr/>
                <p14:nvPr/>
              </p14:nvContentPartPr>
              <p14:xfrm>
                <a:off x="6196953" y="4636217"/>
                <a:ext cx="135000" cy="190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18ABE5D-E7A0-4FB4-9AC3-98956451912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187953" y="4627217"/>
                  <a:ext cx="152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DAC1383-CBD8-4031-AA2E-67A05CEC7CFD}"/>
                    </a:ext>
                  </a:extLst>
                </p14:cNvPr>
                <p14:cNvContentPartPr/>
                <p14:nvPr/>
              </p14:nvContentPartPr>
              <p14:xfrm>
                <a:off x="6219633" y="4709297"/>
                <a:ext cx="136800" cy="259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DAC1383-CBD8-4031-AA2E-67A05CEC7CF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210633" y="4700657"/>
                  <a:ext cx="15444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A0A62985-39E5-4CB7-B858-61E365C9216B}"/>
              </a:ext>
            </a:extLst>
          </p:cNvPr>
          <p:cNvGrpSpPr/>
          <p:nvPr/>
        </p:nvGrpSpPr>
        <p:grpSpPr>
          <a:xfrm>
            <a:off x="5606553" y="4035017"/>
            <a:ext cx="757440" cy="277920"/>
            <a:chOff x="5606553" y="4035017"/>
            <a:chExt cx="75744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BED1C65-6001-4D14-83AF-717A5B9E570E}"/>
                    </a:ext>
                  </a:extLst>
                </p14:cNvPr>
                <p14:cNvContentPartPr/>
                <p14:nvPr/>
              </p14:nvContentPartPr>
              <p14:xfrm>
                <a:off x="5606553" y="4145897"/>
                <a:ext cx="155880" cy="198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BED1C65-6001-4D14-83AF-717A5B9E570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597553" y="4136897"/>
                  <a:ext cx="173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526A0B5-E6F3-46B7-96FC-EC722902FD71}"/>
                    </a:ext>
                  </a:extLst>
                </p14:cNvPr>
                <p14:cNvContentPartPr/>
                <p14:nvPr/>
              </p14:nvContentPartPr>
              <p14:xfrm>
                <a:off x="5824713" y="4062377"/>
                <a:ext cx="176400" cy="1638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526A0B5-E6F3-46B7-96FC-EC722902FD7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815713" y="4053377"/>
                  <a:ext cx="194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AB02E82-F892-4445-A433-B5056614CCA6}"/>
                    </a:ext>
                  </a:extLst>
                </p14:cNvPr>
                <p14:cNvContentPartPr/>
                <p14:nvPr/>
              </p14:nvContentPartPr>
              <p14:xfrm>
                <a:off x="5921913" y="4035017"/>
                <a:ext cx="43200" cy="2779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AB02E82-F892-4445-A433-B5056614CCA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912913" y="4026377"/>
                  <a:ext cx="60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332CAEF-6D3B-4032-8C39-F76F8FEE847A}"/>
                    </a:ext>
                  </a:extLst>
                </p14:cNvPr>
                <p14:cNvContentPartPr/>
                <p14:nvPr/>
              </p14:nvContentPartPr>
              <p14:xfrm>
                <a:off x="6047913" y="4130057"/>
                <a:ext cx="144000" cy="1828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332CAEF-6D3B-4032-8C39-F76F8FEE847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038913" y="4121417"/>
                  <a:ext cx="1616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69559BA-867E-42FF-9354-DC7922DCE048}"/>
                    </a:ext>
                  </a:extLst>
                </p14:cNvPr>
                <p14:cNvContentPartPr/>
                <p14:nvPr/>
              </p14:nvContentPartPr>
              <p14:xfrm>
                <a:off x="6233313" y="4140497"/>
                <a:ext cx="130680" cy="1490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69559BA-867E-42FF-9354-DC7922DCE04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224313" y="4131857"/>
                  <a:ext cx="148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FD25F49-44BF-4A2C-8010-FFCDDB42DA2B}"/>
                    </a:ext>
                  </a:extLst>
                </p14:cNvPr>
                <p14:cNvContentPartPr/>
                <p14:nvPr/>
              </p14:nvContentPartPr>
              <p14:xfrm>
                <a:off x="6252393" y="4155977"/>
                <a:ext cx="9360" cy="388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FD25F49-44BF-4A2C-8010-FFCDDB42DA2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243753" y="4147337"/>
                  <a:ext cx="27000" cy="5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1EB2D28B-D0A2-438A-956B-0B0D12F7E1D7}"/>
                  </a:ext>
                </a:extLst>
              </p14:cNvPr>
              <p14:cNvContentPartPr/>
              <p14:nvPr/>
            </p14:nvContentPartPr>
            <p14:xfrm>
              <a:off x="6002553" y="4966399"/>
              <a:ext cx="6120" cy="1584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1EB2D28B-D0A2-438A-956B-0B0D12F7E1D7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5993553" y="4957759"/>
                <a:ext cx="2376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0" name="Group 269">
            <a:extLst>
              <a:ext uri="{FF2B5EF4-FFF2-40B4-BE49-F238E27FC236}">
                <a16:creationId xmlns:a16="http://schemas.microsoft.com/office/drawing/2014/main" id="{96C2C429-D260-44FF-9AFC-564C09A5E4AB}"/>
              </a:ext>
            </a:extLst>
          </p:cNvPr>
          <p:cNvGrpSpPr/>
          <p:nvPr/>
        </p:nvGrpSpPr>
        <p:grpSpPr>
          <a:xfrm>
            <a:off x="5945673" y="4950559"/>
            <a:ext cx="193320" cy="409320"/>
            <a:chOff x="5945673" y="4950559"/>
            <a:chExt cx="193320" cy="4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35F4040-656C-4932-BC55-7452843ED287}"/>
                    </a:ext>
                  </a:extLst>
                </p14:cNvPr>
                <p14:cNvContentPartPr/>
                <p14:nvPr/>
              </p14:nvContentPartPr>
              <p14:xfrm>
                <a:off x="6006153" y="4950559"/>
                <a:ext cx="30600" cy="3398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35F4040-656C-4932-BC55-7452843ED287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997513" y="4941919"/>
                  <a:ext cx="482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A04FFBE-3ED9-40BA-ACED-F9222A049125}"/>
                    </a:ext>
                  </a:extLst>
                </p14:cNvPr>
                <p14:cNvContentPartPr/>
                <p14:nvPr/>
              </p14:nvContentPartPr>
              <p14:xfrm>
                <a:off x="5945673" y="5209399"/>
                <a:ext cx="193320" cy="1504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A04FFBE-3ED9-40BA-ACED-F9222A04912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936673" y="5200399"/>
                  <a:ext cx="21096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F4CAE3A7-C4F6-4AD4-9227-DF475BCAC058}"/>
              </a:ext>
            </a:extLst>
          </p:cNvPr>
          <p:cNvGrpSpPr/>
          <p:nvPr/>
        </p:nvGrpSpPr>
        <p:grpSpPr>
          <a:xfrm>
            <a:off x="5688273" y="5474719"/>
            <a:ext cx="737640" cy="314640"/>
            <a:chOff x="5688273" y="5474719"/>
            <a:chExt cx="73764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BF43138-FB06-412A-BC07-FF738DF619E5}"/>
                    </a:ext>
                  </a:extLst>
                </p14:cNvPr>
                <p14:cNvContentPartPr/>
                <p14:nvPr/>
              </p14:nvContentPartPr>
              <p14:xfrm>
                <a:off x="5688273" y="5566159"/>
                <a:ext cx="132840" cy="1141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BF43138-FB06-412A-BC07-FF738DF619E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679633" y="5557519"/>
                  <a:ext cx="1504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DF5437D-0986-49DC-930F-C01E384727E8}"/>
                    </a:ext>
                  </a:extLst>
                </p14:cNvPr>
                <p14:cNvContentPartPr/>
                <p14:nvPr/>
              </p14:nvContentPartPr>
              <p14:xfrm>
                <a:off x="5752713" y="5474719"/>
                <a:ext cx="10440" cy="3020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DF5437D-0986-49DC-930F-C01E384727E8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743713" y="5466079"/>
                  <a:ext cx="280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CE11616-28CB-4B41-9AD3-6CAA5ED5C1B6}"/>
                    </a:ext>
                  </a:extLst>
                </p14:cNvPr>
                <p14:cNvContentPartPr/>
                <p14:nvPr/>
              </p14:nvContentPartPr>
              <p14:xfrm>
                <a:off x="5898873" y="5531959"/>
                <a:ext cx="108720" cy="2008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CE11616-28CB-4B41-9AD3-6CAA5ED5C1B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890233" y="5523319"/>
                  <a:ext cx="1263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2AB871E-D7BF-442F-A1E0-2A2D15C6E6BF}"/>
                    </a:ext>
                  </a:extLst>
                </p14:cNvPr>
                <p14:cNvContentPartPr/>
                <p14:nvPr/>
              </p14:nvContentPartPr>
              <p14:xfrm>
                <a:off x="6065193" y="5563999"/>
                <a:ext cx="100440" cy="1350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2AB871E-D7BF-442F-A1E0-2A2D15C6E6B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056193" y="5555359"/>
                  <a:ext cx="118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30DCC90-5E16-4529-958D-F0B6F9A531B8}"/>
                    </a:ext>
                  </a:extLst>
                </p14:cNvPr>
                <p14:cNvContentPartPr/>
                <p14:nvPr/>
              </p14:nvContentPartPr>
              <p14:xfrm>
                <a:off x="6164553" y="5577679"/>
                <a:ext cx="110520" cy="1281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30DCC90-5E16-4529-958D-F0B6F9A531B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155553" y="5569039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CE4DE22-6671-4075-804C-636360ADE912}"/>
                    </a:ext>
                  </a:extLst>
                </p14:cNvPr>
                <p14:cNvContentPartPr/>
                <p14:nvPr/>
              </p14:nvContentPartPr>
              <p14:xfrm>
                <a:off x="6310713" y="5572639"/>
                <a:ext cx="115200" cy="2167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CE4DE22-6671-4075-804C-636360ADE91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302073" y="5563999"/>
                  <a:ext cx="132840" cy="23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F8D9F2F2-712A-44C1-9CBE-E5D23E8BAB51}"/>
                  </a:ext>
                </a:extLst>
              </p14:cNvPr>
              <p14:cNvContentPartPr/>
              <p14:nvPr/>
            </p14:nvContentPartPr>
            <p14:xfrm>
              <a:off x="7054113" y="4612519"/>
              <a:ext cx="189720" cy="1861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F8D9F2F2-712A-44C1-9CBE-E5D23E8BAB51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7045473" y="4603519"/>
                <a:ext cx="20736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49E103BA-7626-40BC-92FD-BBB5D3D2FCB7}"/>
                  </a:ext>
                </a:extLst>
              </p14:cNvPr>
              <p14:cNvContentPartPr/>
              <p14:nvPr/>
            </p14:nvContentPartPr>
            <p14:xfrm>
              <a:off x="7148793" y="4541239"/>
              <a:ext cx="36000" cy="30276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49E103BA-7626-40BC-92FD-BBB5D3D2FCB7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7140153" y="4532599"/>
                <a:ext cx="5364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3A022162-B138-44A9-8F20-7B41F388AB71}"/>
                  </a:ext>
                </a:extLst>
              </p14:cNvPr>
              <p14:cNvContentPartPr/>
              <p14:nvPr/>
            </p14:nvContentPartPr>
            <p14:xfrm>
              <a:off x="7285233" y="4591999"/>
              <a:ext cx="151200" cy="17352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3A022162-B138-44A9-8F20-7B41F388AB71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7276593" y="4582999"/>
                <a:ext cx="16884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ABBD739D-8864-4AD1-9292-D61E4E680284}"/>
                  </a:ext>
                </a:extLst>
              </p14:cNvPr>
              <p14:cNvContentPartPr/>
              <p14:nvPr/>
            </p14:nvContentPartPr>
            <p14:xfrm>
              <a:off x="7338153" y="4678759"/>
              <a:ext cx="23760" cy="16560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ABBD739D-8864-4AD1-9292-D61E4E680284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7329153" y="4670119"/>
                <a:ext cx="4140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F54298FB-9904-4A16-8FC9-CD81EF17E5B5}"/>
                  </a:ext>
                </a:extLst>
              </p14:cNvPr>
              <p14:cNvContentPartPr/>
              <p14:nvPr/>
            </p14:nvContentPartPr>
            <p14:xfrm>
              <a:off x="7475673" y="4539079"/>
              <a:ext cx="91800" cy="28476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F54298FB-9904-4A16-8FC9-CD81EF17E5B5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7466673" y="4530439"/>
                <a:ext cx="10944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9C1B3236-9B4B-40A7-880E-2441E79295A3}"/>
                  </a:ext>
                </a:extLst>
              </p14:cNvPr>
              <p14:cNvContentPartPr/>
              <p14:nvPr/>
            </p14:nvContentPartPr>
            <p14:xfrm>
              <a:off x="6916233" y="5061799"/>
              <a:ext cx="144000" cy="3456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9C1B3236-9B4B-40A7-880E-2441E79295A3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6907233" y="5053159"/>
                <a:ext cx="1616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CD2F1EB5-A9C8-45D5-90BD-DB7F55B130BE}"/>
                  </a:ext>
                </a:extLst>
              </p14:cNvPr>
              <p14:cNvContentPartPr/>
              <p14:nvPr/>
            </p14:nvContentPartPr>
            <p14:xfrm>
              <a:off x="7122513" y="4980079"/>
              <a:ext cx="161280" cy="15084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CD2F1EB5-A9C8-45D5-90BD-DB7F55B130BE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7113513" y="4971439"/>
                <a:ext cx="17892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B51D0E8B-E8CB-483E-A3A7-DF5702D659B1}"/>
                  </a:ext>
                </a:extLst>
              </p14:cNvPr>
              <p14:cNvContentPartPr/>
              <p14:nvPr/>
            </p14:nvContentPartPr>
            <p14:xfrm>
              <a:off x="7192353" y="4973239"/>
              <a:ext cx="11160" cy="21816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B51D0E8B-E8CB-483E-A3A7-DF5702D659B1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7183713" y="4964599"/>
                <a:ext cx="2880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8E3B9DBC-6BB9-4766-AB4C-059CED767972}"/>
                  </a:ext>
                </a:extLst>
              </p14:cNvPr>
              <p14:cNvContentPartPr/>
              <p14:nvPr/>
            </p14:nvContentPartPr>
            <p14:xfrm>
              <a:off x="7330593" y="4973239"/>
              <a:ext cx="106200" cy="16560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8E3B9DBC-6BB9-4766-AB4C-059CED767972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7321593" y="4964239"/>
                <a:ext cx="1238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9AB3D8E8-3B11-4F30-8A63-7B988AE4A1B9}"/>
                  </a:ext>
                </a:extLst>
              </p14:cNvPr>
              <p14:cNvContentPartPr/>
              <p14:nvPr/>
            </p14:nvContentPartPr>
            <p14:xfrm>
              <a:off x="7476033" y="4939399"/>
              <a:ext cx="91080" cy="21492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9AB3D8E8-3B11-4F30-8A63-7B988AE4A1B9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7467033" y="4930399"/>
                <a:ext cx="108720" cy="23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0" name="Group 299">
            <a:extLst>
              <a:ext uri="{FF2B5EF4-FFF2-40B4-BE49-F238E27FC236}">
                <a16:creationId xmlns:a16="http://schemas.microsoft.com/office/drawing/2014/main" id="{A48337EC-7D3C-46BD-BBE2-6441DB2D6246}"/>
              </a:ext>
            </a:extLst>
          </p:cNvPr>
          <p:cNvGrpSpPr/>
          <p:nvPr/>
        </p:nvGrpSpPr>
        <p:grpSpPr>
          <a:xfrm>
            <a:off x="6901113" y="5256199"/>
            <a:ext cx="970200" cy="739080"/>
            <a:chOff x="6901113" y="5256199"/>
            <a:chExt cx="970200" cy="73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265FD69-1815-4A72-90B9-930A82AF9421}"/>
                    </a:ext>
                  </a:extLst>
                </p14:cNvPr>
                <p14:cNvContentPartPr/>
                <p14:nvPr/>
              </p14:nvContentPartPr>
              <p14:xfrm>
                <a:off x="6901113" y="5256199"/>
                <a:ext cx="970200" cy="244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265FD69-1815-4A72-90B9-930A82AF942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892113" y="5247559"/>
                  <a:ext cx="987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8718871-4E23-4DC4-A299-4113B7167B34}"/>
                    </a:ext>
                  </a:extLst>
                </p14:cNvPr>
                <p14:cNvContentPartPr/>
                <p14:nvPr/>
              </p14:nvContentPartPr>
              <p14:xfrm>
                <a:off x="7139433" y="5355559"/>
                <a:ext cx="144360" cy="1000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8718871-4E23-4DC4-A299-4113B7167B3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130433" y="5346559"/>
                  <a:ext cx="1620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11D380A-1818-47B0-A95A-63CEDD9835C4}"/>
                    </a:ext>
                  </a:extLst>
                </p14:cNvPr>
                <p14:cNvContentPartPr/>
                <p14:nvPr/>
              </p14:nvContentPartPr>
              <p14:xfrm>
                <a:off x="7205673" y="5330719"/>
                <a:ext cx="19080" cy="1861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11D380A-1818-47B0-A95A-63CEDD9835C4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196673" y="5322079"/>
                  <a:ext cx="36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4070D4A-5612-4562-B259-A1093AC1FB2D}"/>
                    </a:ext>
                  </a:extLst>
                </p14:cNvPr>
                <p14:cNvContentPartPr/>
                <p14:nvPr/>
              </p14:nvContentPartPr>
              <p14:xfrm>
                <a:off x="7313673" y="5366359"/>
                <a:ext cx="117360" cy="925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4070D4A-5612-4562-B259-A1093AC1FB2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305033" y="5357719"/>
                  <a:ext cx="1350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563C621-98FB-464A-B7AB-858D1D359625}"/>
                    </a:ext>
                  </a:extLst>
                </p14:cNvPr>
                <p14:cNvContentPartPr/>
                <p14:nvPr/>
              </p14:nvContentPartPr>
              <p14:xfrm>
                <a:off x="7500873" y="5337559"/>
                <a:ext cx="30600" cy="1605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563C621-98FB-464A-B7AB-858D1D35962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491873" y="5328919"/>
                  <a:ext cx="48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597FC026-4D3F-43EF-B47C-DCD2221EEEE4}"/>
                    </a:ext>
                  </a:extLst>
                </p14:cNvPr>
                <p14:cNvContentPartPr/>
                <p14:nvPr/>
              </p14:nvContentPartPr>
              <p14:xfrm>
                <a:off x="7504473" y="5351239"/>
                <a:ext cx="123480" cy="97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597FC026-4D3F-43EF-B47C-DCD2221EEEE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495833" y="5342599"/>
                  <a:ext cx="1411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F270369-FBB6-46EA-9ACF-F1163F99C031}"/>
                    </a:ext>
                  </a:extLst>
                </p14:cNvPr>
                <p14:cNvContentPartPr/>
                <p14:nvPr/>
              </p14:nvContentPartPr>
              <p14:xfrm>
                <a:off x="7507713" y="5412799"/>
                <a:ext cx="144720" cy="176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F270369-FBB6-46EA-9ACF-F1163F99C03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499073" y="5403799"/>
                  <a:ext cx="162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FCB47931-1931-4FC7-9FEF-16F4C3BE7209}"/>
                    </a:ext>
                  </a:extLst>
                </p14:cNvPr>
                <p14:cNvContentPartPr/>
                <p14:nvPr/>
              </p14:nvContentPartPr>
              <p14:xfrm>
                <a:off x="7288113" y="5605039"/>
                <a:ext cx="50400" cy="3636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FCB47931-1931-4FC7-9FEF-16F4C3BE720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279113" y="5596039"/>
                  <a:ext cx="6804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BADF2FC-0927-4A14-84C5-180C0825A3E0}"/>
                    </a:ext>
                  </a:extLst>
                </p14:cNvPr>
                <p14:cNvContentPartPr/>
                <p14:nvPr/>
              </p14:nvContentPartPr>
              <p14:xfrm>
                <a:off x="7177233" y="5812759"/>
                <a:ext cx="346680" cy="1825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BADF2FC-0927-4A14-84C5-180C0825A3E0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168233" y="5803759"/>
                  <a:ext cx="36432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8BE60D94-B921-4D95-9F22-5849C15B6EA2}"/>
              </a:ext>
            </a:extLst>
          </p:cNvPr>
          <p:cNvGrpSpPr/>
          <p:nvPr/>
        </p:nvGrpSpPr>
        <p:grpSpPr>
          <a:xfrm>
            <a:off x="7012713" y="6109399"/>
            <a:ext cx="981000" cy="277560"/>
            <a:chOff x="7012713" y="6109399"/>
            <a:chExt cx="98100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EEAB77B-2DEB-4C04-A7C8-F25606510852}"/>
                    </a:ext>
                  </a:extLst>
                </p14:cNvPr>
                <p14:cNvContentPartPr/>
                <p14:nvPr/>
              </p14:nvContentPartPr>
              <p14:xfrm>
                <a:off x="7012713" y="6202639"/>
                <a:ext cx="157320" cy="1476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EEAB77B-2DEB-4C04-A7C8-F25606510852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003713" y="6193639"/>
                  <a:ext cx="1749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8CC2D0C-53AE-43E8-BF8E-BD0E2B23D14A}"/>
                    </a:ext>
                  </a:extLst>
                </p14:cNvPr>
                <p14:cNvContentPartPr/>
                <p14:nvPr/>
              </p14:nvContentPartPr>
              <p14:xfrm>
                <a:off x="7110993" y="6109399"/>
                <a:ext cx="19440" cy="2775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8CC2D0C-53AE-43E8-BF8E-BD0E2B23D14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102353" y="6100759"/>
                  <a:ext cx="370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DD3C631-796D-4F8F-8314-7E25D96F2D9A}"/>
                    </a:ext>
                  </a:extLst>
                </p14:cNvPr>
                <p14:cNvContentPartPr/>
                <p14:nvPr/>
              </p14:nvContentPartPr>
              <p14:xfrm>
                <a:off x="7288833" y="6163399"/>
                <a:ext cx="105120" cy="223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DD3C631-796D-4F8F-8314-7E25D96F2D9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280193" y="6154759"/>
                  <a:ext cx="1227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7D0A644-12BD-4654-AACA-7C503EBBD0F6}"/>
                    </a:ext>
                  </a:extLst>
                </p14:cNvPr>
                <p14:cNvContentPartPr/>
                <p14:nvPr/>
              </p14:nvContentPartPr>
              <p14:xfrm>
                <a:off x="7447953" y="6180679"/>
                <a:ext cx="103320" cy="1602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7D0A644-12BD-4654-AACA-7C503EBBD0F6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438953" y="6171679"/>
                  <a:ext cx="1209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F8A74AD-30A7-4394-9E7E-02A1110D1F35}"/>
                    </a:ext>
                  </a:extLst>
                </p14:cNvPr>
                <p14:cNvContentPartPr/>
                <p14:nvPr/>
              </p14:nvContentPartPr>
              <p14:xfrm>
                <a:off x="7635153" y="6187519"/>
                <a:ext cx="88920" cy="1486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F8A74AD-30A7-4394-9E7E-02A1110D1F35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626513" y="6178519"/>
                  <a:ext cx="1065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33202E6-0578-4723-BE26-EE3318944E6E}"/>
                    </a:ext>
                  </a:extLst>
                </p14:cNvPr>
                <p14:cNvContentPartPr/>
                <p14:nvPr/>
              </p14:nvContentPartPr>
              <p14:xfrm>
                <a:off x="7831713" y="6174199"/>
                <a:ext cx="162000" cy="2091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33202E6-0578-4723-BE26-EE3318944E6E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823073" y="6165199"/>
                  <a:ext cx="179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FAA5077D-253E-4228-BF66-567E3B975F3C}"/>
              </a:ext>
            </a:extLst>
          </p:cNvPr>
          <p:cNvGrpSpPr/>
          <p:nvPr/>
        </p:nvGrpSpPr>
        <p:grpSpPr>
          <a:xfrm>
            <a:off x="4209033" y="2906839"/>
            <a:ext cx="423000" cy="330840"/>
            <a:chOff x="4209033" y="2906839"/>
            <a:chExt cx="42300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5D9D343-D60D-4679-8BFD-6543D94D9811}"/>
                    </a:ext>
                  </a:extLst>
                </p14:cNvPr>
                <p14:cNvContentPartPr/>
                <p14:nvPr/>
              </p14:nvContentPartPr>
              <p14:xfrm>
                <a:off x="4374273" y="3013759"/>
                <a:ext cx="25920" cy="1616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5D9D343-D60D-4679-8BFD-6543D94D9811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365633" y="3005119"/>
                  <a:ext cx="43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EB1646B-F4F1-4D51-8EE6-8753865CC05F}"/>
                    </a:ext>
                  </a:extLst>
                </p14:cNvPr>
                <p14:cNvContentPartPr/>
                <p14:nvPr/>
              </p14:nvContentPartPr>
              <p14:xfrm>
                <a:off x="4209033" y="2906839"/>
                <a:ext cx="423000" cy="3308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EB1646B-F4F1-4D51-8EE6-8753865CC05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200393" y="2897839"/>
                  <a:ext cx="440640" cy="34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27695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C1781-44E2-45C2-9EEC-159283024723}"/>
              </a:ext>
            </a:extLst>
          </p:cNvPr>
          <p:cNvSpPr txBox="1"/>
          <p:nvPr/>
        </p:nvSpPr>
        <p:spPr>
          <a:xfrm>
            <a:off x="4936164" y="19291"/>
            <a:ext cx="34450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/>
              <a:t>Lecture, CMPEN 472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04CFF-6A38-43CC-89F7-FE4AE915F04E}"/>
              </a:ext>
            </a:extLst>
          </p:cNvPr>
          <p:cNvSpPr txBox="1"/>
          <p:nvPr/>
        </p:nvSpPr>
        <p:spPr>
          <a:xfrm>
            <a:off x="165964" y="6514094"/>
            <a:ext cx="113332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Time 20210226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56E7F-42FF-4E36-AE4C-A91870D49F8D}"/>
              </a:ext>
            </a:extLst>
          </p:cNvPr>
          <p:cNvSpPr txBox="1"/>
          <p:nvPr/>
        </p:nvSpPr>
        <p:spPr>
          <a:xfrm>
            <a:off x="4579365" y="871686"/>
            <a:ext cx="3207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		ORG		$3100</a:t>
            </a:r>
          </a:p>
          <a:p>
            <a:r>
              <a:rPr lang="en-US" dirty="0"/>
              <a:t>START		LDS	         #$3100</a:t>
            </a:r>
          </a:p>
          <a:p>
            <a:r>
              <a:rPr lang="en-US" dirty="0"/>
              <a:t>			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258723-CB4F-4141-8E6F-E8CA52868C44}"/>
              </a:ext>
            </a:extLst>
          </p:cNvPr>
          <p:cNvGrpSpPr/>
          <p:nvPr/>
        </p:nvGrpSpPr>
        <p:grpSpPr>
          <a:xfrm>
            <a:off x="1599412" y="653309"/>
            <a:ext cx="1552086" cy="3626225"/>
            <a:chOff x="75412" y="653308"/>
            <a:chExt cx="1552086" cy="36262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4D49211-4B97-40EF-A3A5-2164C77AA2D0}"/>
                </a:ext>
              </a:extLst>
            </p:cNvPr>
            <p:cNvSpPr/>
            <p:nvPr/>
          </p:nvSpPr>
          <p:spPr>
            <a:xfrm>
              <a:off x="415762" y="978373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F5DC6B2-F2DE-424D-86B7-4EBE1E025638}"/>
                </a:ext>
              </a:extLst>
            </p:cNvPr>
            <p:cNvCxnSpPr>
              <a:cxnSpLocks/>
            </p:cNvCxnSpPr>
            <p:nvPr/>
          </p:nvCxnSpPr>
          <p:spPr>
            <a:xfrm>
              <a:off x="1194695" y="775225"/>
              <a:ext cx="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636312C-E2D1-4554-823B-A8869CCFF9EB}"/>
                </a:ext>
              </a:extLst>
            </p:cNvPr>
            <p:cNvCxnSpPr/>
            <p:nvPr/>
          </p:nvCxnSpPr>
          <p:spPr>
            <a:xfrm>
              <a:off x="980911" y="978373"/>
              <a:ext cx="0" cy="3769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B3E81E-4054-4672-AE94-9C702387BE81}"/>
                </a:ext>
              </a:extLst>
            </p:cNvPr>
            <p:cNvSpPr txBox="1"/>
            <p:nvPr/>
          </p:nvSpPr>
          <p:spPr>
            <a:xfrm>
              <a:off x="617606" y="4064089"/>
              <a:ext cx="100989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/>
                <a:t>S X H I N Z V 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528E25-08D2-45B8-84CF-493B86EA4847}"/>
                </a:ext>
              </a:extLst>
            </p:cNvPr>
            <p:cNvSpPr txBox="1"/>
            <p:nvPr/>
          </p:nvSpPr>
          <p:spPr>
            <a:xfrm>
              <a:off x="689635" y="653309"/>
              <a:ext cx="1554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E8CCFA-1093-4883-9F62-C17E37E8C29D}"/>
                </a:ext>
              </a:extLst>
            </p:cNvPr>
            <p:cNvSpPr txBox="1"/>
            <p:nvPr/>
          </p:nvSpPr>
          <p:spPr>
            <a:xfrm>
              <a:off x="1264904" y="653308"/>
              <a:ext cx="14427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B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1007CE-184B-470E-A516-CE884C9641CB}"/>
                </a:ext>
              </a:extLst>
            </p:cNvPr>
            <p:cNvSpPr/>
            <p:nvPr/>
          </p:nvSpPr>
          <p:spPr>
            <a:xfrm>
              <a:off x="415761" y="1518123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184528-D3E3-433C-AEDC-FA8D7DDA6A73}"/>
                </a:ext>
              </a:extLst>
            </p:cNvPr>
            <p:cNvSpPr/>
            <p:nvPr/>
          </p:nvSpPr>
          <p:spPr>
            <a:xfrm>
              <a:off x="415761" y="2051785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EFF245-8620-426F-BFCF-56958DBF855A}"/>
                </a:ext>
              </a:extLst>
            </p:cNvPr>
            <p:cNvSpPr txBox="1"/>
            <p:nvPr/>
          </p:nvSpPr>
          <p:spPr>
            <a:xfrm>
              <a:off x="204454" y="1019037"/>
              <a:ext cx="16190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D0498F-FAB0-43AD-9887-6E29AF66A509}"/>
                </a:ext>
              </a:extLst>
            </p:cNvPr>
            <p:cNvSpPr txBox="1"/>
            <p:nvPr/>
          </p:nvSpPr>
          <p:spPr>
            <a:xfrm>
              <a:off x="204454" y="1552699"/>
              <a:ext cx="14427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842827-D7FB-4E27-8A36-0C9150A35EB9}"/>
                </a:ext>
              </a:extLst>
            </p:cNvPr>
            <p:cNvSpPr txBox="1"/>
            <p:nvPr/>
          </p:nvSpPr>
          <p:spPr>
            <a:xfrm>
              <a:off x="204454" y="2086361"/>
              <a:ext cx="13305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Y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953DB7D-24A3-4916-B6A1-8BB2C4125ACF}"/>
                </a:ext>
              </a:extLst>
            </p:cNvPr>
            <p:cNvSpPr/>
            <p:nvPr/>
          </p:nvSpPr>
          <p:spPr>
            <a:xfrm>
              <a:off x="419148" y="2585447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8260AD-2D98-427F-9F27-D0678ABC6B5A}"/>
                </a:ext>
              </a:extLst>
            </p:cNvPr>
            <p:cNvSpPr txBox="1"/>
            <p:nvPr/>
          </p:nvSpPr>
          <p:spPr>
            <a:xfrm>
              <a:off x="489469" y="1019037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D58590-D2C5-4298-9AFF-4B67B731457C}"/>
                </a:ext>
              </a:extLst>
            </p:cNvPr>
            <p:cNvSpPr/>
            <p:nvPr/>
          </p:nvSpPr>
          <p:spPr>
            <a:xfrm>
              <a:off x="419147" y="3125197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D0600E-3870-4722-8A13-0C44EAC8F104}"/>
                </a:ext>
              </a:extLst>
            </p:cNvPr>
            <p:cNvSpPr/>
            <p:nvPr/>
          </p:nvSpPr>
          <p:spPr>
            <a:xfrm>
              <a:off x="689636" y="3664947"/>
              <a:ext cx="893891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C73FD6-6164-4BC4-88CE-9D250EC03427}"/>
                </a:ext>
              </a:extLst>
            </p:cNvPr>
            <p:cNvSpPr txBox="1"/>
            <p:nvPr/>
          </p:nvSpPr>
          <p:spPr>
            <a:xfrm>
              <a:off x="75412" y="2620023"/>
              <a:ext cx="25808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SP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3936D0-AD7C-4991-BEF5-D2635715C6ED}"/>
                </a:ext>
              </a:extLst>
            </p:cNvPr>
            <p:cNvSpPr txBox="1"/>
            <p:nvPr/>
          </p:nvSpPr>
          <p:spPr>
            <a:xfrm>
              <a:off x="75412" y="3153685"/>
              <a:ext cx="27251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PC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AD4925-D5CC-4378-A24D-86F5AE924B25}"/>
                </a:ext>
              </a:extLst>
            </p:cNvPr>
            <p:cNvSpPr txBox="1"/>
            <p:nvPr/>
          </p:nvSpPr>
          <p:spPr>
            <a:xfrm>
              <a:off x="200825" y="3699523"/>
              <a:ext cx="41678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CCR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03E86E-FAD9-4447-858C-C711726B38CC}"/>
                </a:ext>
              </a:extLst>
            </p:cNvPr>
            <p:cNvSpPr txBox="1"/>
            <p:nvPr/>
          </p:nvSpPr>
          <p:spPr>
            <a:xfrm>
              <a:off x="487762" y="154661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6723D0-E5E7-4595-8413-41CE5B55519A}"/>
                </a:ext>
              </a:extLst>
            </p:cNvPr>
            <p:cNvSpPr txBox="1"/>
            <p:nvPr/>
          </p:nvSpPr>
          <p:spPr>
            <a:xfrm>
              <a:off x="487762" y="2083318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164D54-DA63-4E1B-8BC6-A735570D3544}"/>
                </a:ext>
              </a:extLst>
            </p:cNvPr>
            <p:cNvSpPr txBox="1"/>
            <p:nvPr/>
          </p:nvSpPr>
          <p:spPr>
            <a:xfrm>
              <a:off x="489469" y="262002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B55B50-04C7-4DD0-8303-32A70C270D12}"/>
                </a:ext>
              </a:extLst>
            </p:cNvPr>
            <p:cNvSpPr txBox="1"/>
            <p:nvPr/>
          </p:nvSpPr>
          <p:spPr>
            <a:xfrm>
              <a:off x="489469" y="3153684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CD95491-E705-43CA-B455-7202ADA6DD74}"/>
                </a:ext>
              </a:extLst>
            </p:cNvPr>
            <p:cNvSpPr txBox="1"/>
            <p:nvPr/>
          </p:nvSpPr>
          <p:spPr>
            <a:xfrm>
              <a:off x="1054618" y="102316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A2B433-7BB0-42DF-87BB-7622EC0788A7}"/>
              </a:ext>
            </a:extLst>
          </p:cNvPr>
          <p:cNvGrpSpPr/>
          <p:nvPr/>
        </p:nvGrpSpPr>
        <p:grpSpPr>
          <a:xfrm>
            <a:off x="9331235" y="463393"/>
            <a:ext cx="1203032" cy="5982013"/>
            <a:chOff x="7807235" y="463392"/>
            <a:chExt cx="1203032" cy="598201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F1D0CB-FFE3-4D6F-BA29-34DE35003513}"/>
                </a:ext>
              </a:extLst>
            </p:cNvPr>
            <p:cNvSpPr txBox="1"/>
            <p:nvPr/>
          </p:nvSpPr>
          <p:spPr>
            <a:xfrm>
              <a:off x="8357796" y="658548"/>
              <a:ext cx="64921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$3000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F6F6D9F-96C0-4A95-8751-ED9BF0FC8A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7235" y="653308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C1C8B76-0580-4293-8CED-3FF2F39CC23F}"/>
                </a:ext>
              </a:extLst>
            </p:cNvPr>
            <p:cNvCxnSpPr>
              <a:cxnSpLocks/>
            </p:cNvCxnSpPr>
            <p:nvPr/>
          </p:nvCxnSpPr>
          <p:spPr>
            <a:xfrm>
              <a:off x="7808341" y="463392"/>
              <a:ext cx="16344" cy="598201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69E3F1B-693B-4BAB-B9AD-63D8B2413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8725" y="474631"/>
              <a:ext cx="9030" cy="597077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67A6E0B-48BD-4588-8712-BD58009E9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965616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D193155-135F-472B-A5A1-A3E23FF5F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1277352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F029D4-C72A-4ABB-8BED-93067A8F3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1584595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5893375-CCEE-41D5-9A16-AA450E97FB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4685" y="1894277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7A04A5E-B5FA-46F2-8936-352D61BF3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0405" y="2203597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81C3D69-4C09-4B0C-BA14-D1727DECA7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2513324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E93F87B-36F7-4B0A-9FC1-1A7AD7CF4E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2407" y="2825023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261A5CF-D4DD-4FD4-B5A3-DC1FA2F31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0405" y="3123242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225EEBA-5410-4570-9D92-B24371DBE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3441391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F6D08C5-FA8F-45CD-B9D2-A71B000136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8341" y="3745606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3413494-35B2-4354-BB02-BF84B45FB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4051584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D7F32A-D36C-4142-A3C1-B743CB721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4375312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5C131E0-1900-4F26-A545-D2A9E2EA35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7866" y="4676201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81D0B69-AC89-4773-AE2F-FB0FCFAC3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7866" y="4990020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EE57F0-FDEE-4EED-BD67-61B9620769BA}"/>
                </a:ext>
              </a:extLst>
            </p:cNvPr>
            <p:cNvSpPr txBox="1"/>
            <p:nvPr/>
          </p:nvSpPr>
          <p:spPr>
            <a:xfrm>
              <a:off x="8850699" y="125590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53D36CD-AB93-48F3-B742-655D59034DEB}"/>
                </a:ext>
              </a:extLst>
            </p:cNvPr>
            <p:cNvSpPr txBox="1"/>
            <p:nvPr/>
          </p:nvSpPr>
          <p:spPr>
            <a:xfrm>
              <a:off x="8850699" y="976248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E8EDCFF-3531-4519-AF0C-D489D8FBB36E}"/>
                </a:ext>
              </a:extLst>
            </p:cNvPr>
            <p:cNvSpPr txBox="1"/>
            <p:nvPr/>
          </p:nvSpPr>
          <p:spPr>
            <a:xfrm>
              <a:off x="7842763" y="127155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FB9A18B-2426-4A7B-B465-D5EE55212E30}"/>
                </a:ext>
              </a:extLst>
            </p:cNvPr>
            <p:cNvSpPr txBox="1"/>
            <p:nvPr/>
          </p:nvSpPr>
          <p:spPr>
            <a:xfrm>
              <a:off x="7842763" y="158969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2AD84D6-98EE-4816-904E-ADB0082DDE18}"/>
                </a:ext>
              </a:extLst>
            </p:cNvPr>
            <p:cNvSpPr txBox="1"/>
            <p:nvPr/>
          </p:nvSpPr>
          <p:spPr>
            <a:xfrm>
              <a:off x="7842763" y="971458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89BCAFB-9387-4E6E-ADE9-E87F0EC0C7EE}"/>
                </a:ext>
              </a:extLst>
            </p:cNvPr>
            <p:cNvSpPr txBox="1"/>
            <p:nvPr/>
          </p:nvSpPr>
          <p:spPr>
            <a:xfrm>
              <a:off x="7836723" y="661857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8DF9754-8D11-4802-86CC-94F38E651ADE}"/>
                </a:ext>
              </a:extLst>
            </p:cNvPr>
            <p:cNvSpPr txBox="1"/>
            <p:nvPr/>
          </p:nvSpPr>
          <p:spPr>
            <a:xfrm>
              <a:off x="7867021" y="251029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ABB406B-F5B7-44D1-B771-49DC8407565B}"/>
                </a:ext>
              </a:extLst>
            </p:cNvPr>
            <p:cNvSpPr txBox="1"/>
            <p:nvPr/>
          </p:nvSpPr>
          <p:spPr>
            <a:xfrm>
              <a:off x="7867021" y="2828424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47504A-7AFB-49C7-8FAA-144472EAB86D}"/>
                </a:ext>
              </a:extLst>
            </p:cNvPr>
            <p:cNvSpPr txBox="1"/>
            <p:nvPr/>
          </p:nvSpPr>
          <p:spPr>
            <a:xfrm>
              <a:off x="7867021" y="2210190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DCB7ACF-250B-4C66-9E61-EEAD79CE6CD8}"/>
                </a:ext>
              </a:extLst>
            </p:cNvPr>
            <p:cNvSpPr txBox="1"/>
            <p:nvPr/>
          </p:nvSpPr>
          <p:spPr>
            <a:xfrm>
              <a:off x="7860981" y="190058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E0CF649-EF0E-4529-A786-42427858C9BB}"/>
                </a:ext>
              </a:extLst>
            </p:cNvPr>
            <p:cNvSpPr txBox="1"/>
            <p:nvPr/>
          </p:nvSpPr>
          <p:spPr>
            <a:xfrm>
              <a:off x="7848803" y="3745413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8B472F3-7BDA-41BA-AB67-593E9B572FC2}"/>
                </a:ext>
              </a:extLst>
            </p:cNvPr>
            <p:cNvSpPr txBox="1"/>
            <p:nvPr/>
          </p:nvSpPr>
          <p:spPr>
            <a:xfrm>
              <a:off x="7848803" y="4063546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099D241-B253-4346-ACF9-801B49550111}"/>
                </a:ext>
              </a:extLst>
            </p:cNvPr>
            <p:cNvSpPr txBox="1"/>
            <p:nvPr/>
          </p:nvSpPr>
          <p:spPr>
            <a:xfrm>
              <a:off x="7848803" y="344531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A10FEC0-F0B7-4469-BB2C-36B4DC1F6F74}"/>
                </a:ext>
              </a:extLst>
            </p:cNvPr>
            <p:cNvSpPr txBox="1"/>
            <p:nvPr/>
          </p:nvSpPr>
          <p:spPr>
            <a:xfrm>
              <a:off x="7842763" y="313571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9A986FF-636E-4993-8A5A-986DB8353844}"/>
                </a:ext>
              </a:extLst>
            </p:cNvPr>
            <p:cNvSpPr txBox="1"/>
            <p:nvPr/>
          </p:nvSpPr>
          <p:spPr>
            <a:xfrm>
              <a:off x="7873061" y="4684044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B1301BB-D5B3-4FD5-B162-D3131E420DAC}"/>
                </a:ext>
              </a:extLst>
            </p:cNvPr>
            <p:cNvSpPr txBox="1"/>
            <p:nvPr/>
          </p:nvSpPr>
          <p:spPr>
            <a:xfrm>
              <a:off x="7867021" y="4374443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4BAE130-5BB4-4A7E-BFD4-C97FA33E0D38}"/>
                </a:ext>
              </a:extLst>
            </p:cNvPr>
            <p:cNvSpPr txBox="1"/>
            <p:nvPr/>
          </p:nvSpPr>
          <p:spPr>
            <a:xfrm>
              <a:off x="8350024" y="3132808"/>
              <a:ext cx="64921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$3008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69C9DD0-7324-42A3-825F-0B1DF65F14D9}"/>
                </a:ext>
              </a:extLst>
            </p:cNvPr>
            <p:cNvSpPr txBox="1"/>
            <p:nvPr/>
          </p:nvSpPr>
          <p:spPr>
            <a:xfrm>
              <a:off x="8862048" y="1555227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3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613AEE1-CE81-4F9A-8C6D-D819AF878A91}"/>
                </a:ext>
              </a:extLst>
            </p:cNvPr>
            <p:cNvSpPr txBox="1"/>
            <p:nvPr/>
          </p:nvSpPr>
          <p:spPr>
            <a:xfrm>
              <a:off x="8859132" y="188530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4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5DBB9C3-C229-4BF4-8DB5-005DA42CBB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5303350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7CB0966-DE95-4D0F-A990-7F15FF4C2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5627078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EEDCE5B-0ACD-496A-8C75-617086B70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7866" y="5927967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4C80777-7B7B-4BA1-B99A-62FB52D277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7866" y="6241786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3E79C5E-8CFB-42E2-BD84-07E2019AF753}"/>
                </a:ext>
              </a:extLst>
            </p:cNvPr>
            <p:cNvSpPr txBox="1"/>
            <p:nvPr/>
          </p:nvSpPr>
          <p:spPr>
            <a:xfrm>
              <a:off x="7866748" y="499640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976878-6999-4140-B924-1A0F7347A703}"/>
                </a:ext>
              </a:extLst>
            </p:cNvPr>
            <p:cNvSpPr txBox="1"/>
            <p:nvPr/>
          </p:nvSpPr>
          <p:spPr>
            <a:xfrm>
              <a:off x="7848803" y="531531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E05B5E6-FE10-41BD-A42B-F39D34C0C76F}"/>
                </a:ext>
              </a:extLst>
            </p:cNvPr>
            <p:cNvSpPr txBox="1"/>
            <p:nvPr/>
          </p:nvSpPr>
          <p:spPr>
            <a:xfrm>
              <a:off x="7873061" y="5935810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04E9193-EB58-41AE-B7D1-7024C65CD988}"/>
                </a:ext>
              </a:extLst>
            </p:cNvPr>
            <p:cNvSpPr txBox="1"/>
            <p:nvPr/>
          </p:nvSpPr>
          <p:spPr>
            <a:xfrm>
              <a:off x="7867021" y="562620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C440DBF-D23C-427F-B2B9-6B60CBA9F072}"/>
                </a:ext>
              </a:extLst>
            </p:cNvPr>
            <p:cNvSpPr txBox="1"/>
            <p:nvPr/>
          </p:nvSpPr>
          <p:spPr>
            <a:xfrm>
              <a:off x="8361050" y="5622312"/>
              <a:ext cx="64921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$3010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6DE461B-AC76-43CB-A3BA-A82BE6E82AEA}"/>
                </a:ext>
              </a:extLst>
            </p:cNvPr>
            <p:cNvSpPr txBox="1"/>
            <p:nvPr/>
          </p:nvSpPr>
          <p:spPr>
            <a:xfrm>
              <a:off x="8832933" y="3745405"/>
              <a:ext cx="1554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A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265050-D55F-4CF8-80C6-D912BCFA5FF5}"/>
                </a:ext>
              </a:extLst>
            </p:cNvPr>
            <p:cNvSpPr txBox="1"/>
            <p:nvPr/>
          </p:nvSpPr>
          <p:spPr>
            <a:xfrm>
              <a:off x="8832933" y="346575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9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45FBB8F-A2B9-4C84-A126-63902AA802B5}"/>
                </a:ext>
              </a:extLst>
            </p:cNvPr>
            <p:cNvSpPr txBox="1"/>
            <p:nvPr/>
          </p:nvSpPr>
          <p:spPr>
            <a:xfrm>
              <a:off x="8844282" y="4044731"/>
              <a:ext cx="14427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B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C116C4B-C295-408F-8F47-F0E2A037E004}"/>
                </a:ext>
              </a:extLst>
            </p:cNvPr>
            <p:cNvSpPr txBox="1"/>
            <p:nvPr/>
          </p:nvSpPr>
          <p:spPr>
            <a:xfrm>
              <a:off x="8841366" y="4374806"/>
              <a:ext cx="13625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C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3832640-AB93-4053-B122-B5EF153A1EE5}"/>
                </a:ext>
              </a:extLst>
            </p:cNvPr>
            <p:cNvSpPr txBox="1"/>
            <p:nvPr/>
          </p:nvSpPr>
          <p:spPr>
            <a:xfrm>
              <a:off x="8833849" y="4677803"/>
              <a:ext cx="16190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D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9DD093B-C732-4098-A5F4-4BEF5996FD93}"/>
                </a:ext>
              </a:extLst>
            </p:cNvPr>
            <p:cNvSpPr txBox="1"/>
            <p:nvPr/>
          </p:nvSpPr>
          <p:spPr>
            <a:xfrm>
              <a:off x="8845198" y="497712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E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2B605EE-976E-4F88-BECA-B7262E02282C}"/>
                </a:ext>
              </a:extLst>
            </p:cNvPr>
            <p:cNvSpPr txBox="1"/>
            <p:nvPr/>
          </p:nvSpPr>
          <p:spPr>
            <a:xfrm>
              <a:off x="8842282" y="5307204"/>
              <a:ext cx="11702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F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03BE309-8413-4D6D-9C18-05A89157BA14}"/>
                </a:ext>
              </a:extLst>
            </p:cNvPr>
            <p:cNvSpPr txBox="1"/>
            <p:nvPr/>
          </p:nvSpPr>
          <p:spPr>
            <a:xfrm>
              <a:off x="8849790" y="2185285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5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A66C236-60DF-4D63-AB49-8D6D5471E773}"/>
                </a:ext>
              </a:extLst>
            </p:cNvPr>
            <p:cNvSpPr txBox="1"/>
            <p:nvPr/>
          </p:nvSpPr>
          <p:spPr>
            <a:xfrm>
              <a:off x="8861139" y="248461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6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346EB52-EB69-46ED-AE31-0D91642B67DD}"/>
                </a:ext>
              </a:extLst>
            </p:cNvPr>
            <p:cNvSpPr txBox="1"/>
            <p:nvPr/>
          </p:nvSpPr>
          <p:spPr>
            <a:xfrm>
              <a:off x="8858223" y="2814686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7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F9C9901-9421-4435-973E-322ED47A81F0}"/>
                </a:ext>
              </a:extLst>
            </p:cNvPr>
            <p:cNvSpPr txBox="1"/>
            <p:nvPr/>
          </p:nvSpPr>
          <p:spPr>
            <a:xfrm>
              <a:off x="8841357" y="592033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1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6D8BF46-5C9D-4084-9FB2-EA6D779C1D4B}"/>
                  </a:ext>
                </a:extLst>
              </p14:cNvPr>
              <p14:cNvContentPartPr/>
              <p14:nvPr/>
            </p14:nvContentPartPr>
            <p14:xfrm>
              <a:off x="1095393" y="969257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6D8BF46-5C9D-4084-9FB2-EA6D779C1D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6393" y="96025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A67642C-4F52-4537-8BCA-9142CE946877}"/>
              </a:ext>
            </a:extLst>
          </p:cNvPr>
          <p:cNvGrpSpPr/>
          <p:nvPr/>
        </p:nvGrpSpPr>
        <p:grpSpPr>
          <a:xfrm>
            <a:off x="9553953" y="779537"/>
            <a:ext cx="190800" cy="153720"/>
            <a:chOff x="9553953" y="779537"/>
            <a:chExt cx="190800" cy="1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C0DC7F5-500E-4613-991F-70034A93F7F0}"/>
                    </a:ext>
                  </a:extLst>
                </p14:cNvPr>
                <p14:cNvContentPartPr/>
                <p14:nvPr/>
              </p14:nvContentPartPr>
              <p14:xfrm>
                <a:off x="9553953" y="779537"/>
                <a:ext cx="96120" cy="153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C0DC7F5-500E-4613-991F-70034A93F7F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44919" y="770516"/>
                  <a:ext cx="113826" cy="1714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A1249F3-0C3E-4661-8477-32DA51EF4251}"/>
                    </a:ext>
                  </a:extLst>
                </p14:cNvPr>
                <p14:cNvContentPartPr/>
                <p14:nvPr/>
              </p14:nvContentPartPr>
              <p14:xfrm>
                <a:off x="9659433" y="795017"/>
                <a:ext cx="85320" cy="131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A1249F3-0C3E-4661-8477-32DA51EF425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50471" y="786017"/>
                  <a:ext cx="102886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DAE8875-0899-4C80-AB64-0B083D4477F4}"/>
              </a:ext>
            </a:extLst>
          </p:cNvPr>
          <p:cNvGrpSpPr/>
          <p:nvPr/>
        </p:nvGrpSpPr>
        <p:grpSpPr>
          <a:xfrm>
            <a:off x="9522633" y="1077617"/>
            <a:ext cx="294120" cy="761400"/>
            <a:chOff x="9522633" y="1077617"/>
            <a:chExt cx="294120" cy="76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3C13329-00AE-47AB-81AA-49DA8C58BF9D}"/>
                    </a:ext>
                  </a:extLst>
                </p14:cNvPr>
                <p14:cNvContentPartPr/>
                <p14:nvPr/>
              </p14:nvContentPartPr>
              <p14:xfrm>
                <a:off x="9528033" y="1079417"/>
                <a:ext cx="57960" cy="180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3C13329-00AE-47AB-81AA-49DA8C58BF9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519033" y="1070417"/>
                  <a:ext cx="75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4F78610-D147-45D7-A3F8-35244EAC6BF8}"/>
                    </a:ext>
                  </a:extLst>
                </p14:cNvPr>
                <p14:cNvContentPartPr/>
                <p14:nvPr/>
              </p14:nvContentPartPr>
              <p14:xfrm>
                <a:off x="9666273" y="1077617"/>
                <a:ext cx="72720" cy="123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4F78610-D147-45D7-A3F8-35244EAC6BF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57273" y="1068617"/>
                  <a:ext cx="90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C847E1C-E7F3-400C-A33E-1B3929CE9506}"/>
                    </a:ext>
                  </a:extLst>
                </p14:cNvPr>
                <p14:cNvContentPartPr/>
                <p14:nvPr/>
              </p14:nvContentPartPr>
              <p14:xfrm>
                <a:off x="9522633" y="1378937"/>
                <a:ext cx="110520" cy="135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C847E1C-E7F3-400C-A33E-1B3929CE95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13633" y="1369937"/>
                  <a:ext cx="128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0ABB722-D2B8-43DC-91D0-4AA2D9459344}"/>
                    </a:ext>
                  </a:extLst>
                </p14:cNvPr>
                <p14:cNvContentPartPr/>
                <p14:nvPr/>
              </p14:nvContentPartPr>
              <p14:xfrm>
                <a:off x="9600753" y="1402697"/>
                <a:ext cx="27360" cy="163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0ABB722-D2B8-43DC-91D0-4AA2D945934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591753" y="1393697"/>
                  <a:ext cx="45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BA0B946-F0D4-47EA-8354-4CCD57478D0E}"/>
                    </a:ext>
                  </a:extLst>
                </p14:cNvPr>
                <p14:cNvContentPartPr/>
                <p14:nvPr/>
              </p14:nvContentPartPr>
              <p14:xfrm>
                <a:off x="9704793" y="1324577"/>
                <a:ext cx="64800" cy="216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BA0B946-F0D4-47EA-8354-4CCD57478D0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695793" y="1315577"/>
                  <a:ext cx="82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04499EE-E958-4456-9339-503662B07E5B}"/>
                    </a:ext>
                  </a:extLst>
                </p14:cNvPr>
                <p14:cNvContentPartPr/>
                <p14:nvPr/>
              </p14:nvContentPartPr>
              <p14:xfrm>
                <a:off x="9572313" y="1662617"/>
                <a:ext cx="136440" cy="114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04499EE-E958-4456-9339-503662B07E5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563313" y="1653645"/>
                  <a:ext cx="154080" cy="1324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AB17F34-EF5F-40CC-96D3-64783BDB5792}"/>
                    </a:ext>
                  </a:extLst>
                </p14:cNvPr>
                <p14:cNvContentPartPr/>
                <p14:nvPr/>
              </p14:nvContentPartPr>
              <p14:xfrm>
                <a:off x="9614073" y="1687817"/>
                <a:ext cx="55080" cy="142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AB17F34-EF5F-40CC-96D3-64783BDB57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605131" y="1678817"/>
                  <a:ext cx="72605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FE65E01-A92B-4F51-9281-CAD5DAC18D34}"/>
                    </a:ext>
                  </a:extLst>
                </p14:cNvPr>
                <p14:cNvContentPartPr/>
                <p14:nvPr/>
              </p14:nvContentPartPr>
              <p14:xfrm>
                <a:off x="9705873" y="1637777"/>
                <a:ext cx="110880" cy="201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FE65E01-A92B-4F51-9281-CAD5DAC18D3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696844" y="1628793"/>
                  <a:ext cx="128577" cy="2188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E2E8DC92-A8E9-47A9-A1C9-699665A00839}"/>
                  </a:ext>
                </a:extLst>
              </p14:cNvPr>
              <p14:cNvContentPartPr/>
              <p14:nvPr/>
            </p14:nvContentPartPr>
            <p14:xfrm>
              <a:off x="8989473" y="696017"/>
              <a:ext cx="288000" cy="11854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E2E8DC92-A8E9-47A9-A1C9-699665A0083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980473" y="687017"/>
                <a:ext cx="305640" cy="120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9EC9481-00FC-49DD-B758-A21C06126255}"/>
              </a:ext>
            </a:extLst>
          </p:cNvPr>
          <p:cNvGrpSpPr/>
          <p:nvPr/>
        </p:nvGrpSpPr>
        <p:grpSpPr>
          <a:xfrm>
            <a:off x="2245233" y="1625897"/>
            <a:ext cx="793080" cy="235800"/>
            <a:chOff x="2245233" y="1625897"/>
            <a:chExt cx="79308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8862217-1CB6-4D7B-B869-DB9FBE650448}"/>
                    </a:ext>
                  </a:extLst>
                </p14:cNvPr>
                <p14:cNvContentPartPr/>
                <p14:nvPr/>
              </p14:nvContentPartPr>
              <p14:xfrm>
                <a:off x="2245233" y="1668377"/>
                <a:ext cx="99360" cy="160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8862217-1CB6-4D7B-B869-DB9FBE65044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36233" y="1659377"/>
                  <a:ext cx="117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9BF3E7-30BB-4B8E-A639-0A81A941E4A2}"/>
                    </a:ext>
                  </a:extLst>
                </p14:cNvPr>
                <p14:cNvContentPartPr/>
                <p14:nvPr/>
              </p14:nvContentPartPr>
              <p14:xfrm>
                <a:off x="2427753" y="1672697"/>
                <a:ext cx="155880" cy="145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9BF3E7-30BB-4B8E-A639-0A81A941E4A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18753" y="1663719"/>
                  <a:ext cx="173520" cy="162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A6649D1-3CF9-4549-A980-5C217E8FE743}"/>
                    </a:ext>
                  </a:extLst>
                </p14:cNvPr>
                <p14:cNvContentPartPr/>
                <p14:nvPr/>
              </p14:nvContentPartPr>
              <p14:xfrm>
                <a:off x="2642313" y="1675217"/>
                <a:ext cx="28800" cy="186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A6649D1-3CF9-4549-A980-5C217E8FE74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33313" y="1666217"/>
                  <a:ext cx="464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459A705-59A6-457D-BBFD-AE94D4E15DC6}"/>
                    </a:ext>
                  </a:extLst>
                </p14:cNvPr>
                <p14:cNvContentPartPr/>
                <p14:nvPr/>
              </p14:nvContentPartPr>
              <p14:xfrm>
                <a:off x="2656713" y="1666577"/>
                <a:ext cx="141120" cy="29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459A705-59A6-457D-BBFD-AE94D4E15DC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47736" y="1657577"/>
                  <a:ext cx="158715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EA75779-6885-4729-994B-9E2B0EAA59D7}"/>
                    </a:ext>
                  </a:extLst>
                </p14:cNvPr>
                <p14:cNvContentPartPr/>
                <p14:nvPr/>
              </p14:nvContentPartPr>
              <p14:xfrm>
                <a:off x="2678313" y="1743257"/>
                <a:ext cx="115920" cy="15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EA75779-6885-4729-994B-9E2B0EAA59D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69285" y="1734257"/>
                  <a:ext cx="133615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93CC273-51A2-44DC-8575-B46E0EB9E74B}"/>
                    </a:ext>
                  </a:extLst>
                </p14:cNvPr>
                <p14:cNvContentPartPr/>
                <p14:nvPr/>
              </p14:nvContentPartPr>
              <p14:xfrm>
                <a:off x="2882073" y="1635977"/>
                <a:ext cx="15840" cy="190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93CC273-51A2-44DC-8575-B46E0EB9E74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873073" y="1626977"/>
                  <a:ext cx="33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CCD6B37-77AC-4625-B05A-6DAEC4D75532}"/>
                    </a:ext>
                  </a:extLst>
                </p14:cNvPr>
                <p14:cNvContentPartPr/>
                <p14:nvPr/>
              </p14:nvContentPartPr>
              <p14:xfrm>
                <a:off x="2871273" y="1625897"/>
                <a:ext cx="167040" cy="37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CCD6B37-77AC-4625-B05A-6DAEC4D7553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62273" y="1616897"/>
                  <a:ext cx="184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C159727-C3F7-4C71-8C40-3313C67FE648}"/>
                    </a:ext>
                  </a:extLst>
                </p14:cNvPr>
                <p14:cNvContentPartPr/>
                <p14:nvPr/>
              </p14:nvContentPartPr>
              <p14:xfrm>
                <a:off x="2901513" y="1712657"/>
                <a:ext cx="135000" cy="16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C159727-C3F7-4C71-8C40-3313C67FE64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892513" y="1703657"/>
                  <a:ext cx="15264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54A13BD-3A22-4B02-BBBF-C6867F169EFD}"/>
              </a:ext>
            </a:extLst>
          </p:cNvPr>
          <p:cNvGrpSpPr/>
          <p:nvPr/>
        </p:nvGrpSpPr>
        <p:grpSpPr>
          <a:xfrm>
            <a:off x="3225873" y="1355177"/>
            <a:ext cx="5633280" cy="420480"/>
            <a:chOff x="3225873" y="1355177"/>
            <a:chExt cx="5633280" cy="4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44796F2-91D7-4E7B-B340-BE09E2394CF5}"/>
                    </a:ext>
                  </a:extLst>
                </p14:cNvPr>
                <p14:cNvContentPartPr/>
                <p14:nvPr/>
              </p14:nvContentPartPr>
              <p14:xfrm>
                <a:off x="3228753" y="1355177"/>
                <a:ext cx="5630400" cy="371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44796F2-91D7-4E7B-B340-BE09E2394CF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219753" y="1346177"/>
                  <a:ext cx="56480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4B7F682-897D-473B-B52C-08345EA73F73}"/>
                    </a:ext>
                  </a:extLst>
                </p14:cNvPr>
                <p14:cNvContentPartPr/>
                <p14:nvPr/>
              </p14:nvContentPartPr>
              <p14:xfrm>
                <a:off x="3225873" y="1607177"/>
                <a:ext cx="185400" cy="168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4B7F682-897D-473B-B52C-08345EA73F7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216873" y="1598177"/>
                  <a:ext cx="20304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8BF1D2D-9742-4A27-9CFA-5C2E42CD18CA}"/>
              </a:ext>
            </a:extLst>
          </p:cNvPr>
          <p:cNvGrpSpPr/>
          <p:nvPr/>
        </p:nvGrpSpPr>
        <p:grpSpPr>
          <a:xfrm>
            <a:off x="9569793" y="2279657"/>
            <a:ext cx="219240" cy="202680"/>
            <a:chOff x="9569793" y="2279657"/>
            <a:chExt cx="21924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82F38FA-F810-4A6A-8871-0F845A765821}"/>
                    </a:ext>
                  </a:extLst>
                </p14:cNvPr>
                <p14:cNvContentPartPr/>
                <p14:nvPr/>
              </p14:nvContentPartPr>
              <p14:xfrm>
                <a:off x="9569793" y="2279657"/>
                <a:ext cx="110880" cy="143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82F38FA-F810-4A6A-8871-0F845A76582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560793" y="2270680"/>
                  <a:ext cx="128520" cy="1608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AB34DCD-1BEF-40B3-B7D3-2187F7ABE6CF}"/>
                    </a:ext>
                  </a:extLst>
                </p14:cNvPr>
                <p14:cNvContentPartPr/>
                <p14:nvPr/>
              </p14:nvContentPartPr>
              <p14:xfrm>
                <a:off x="9695433" y="2291537"/>
                <a:ext cx="93600" cy="190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AB34DCD-1BEF-40B3-B7D3-2187F7ABE6C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686467" y="2282537"/>
                  <a:ext cx="111172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27D0C23-5DEA-418C-9DD4-24FC2302CD96}"/>
              </a:ext>
            </a:extLst>
          </p:cNvPr>
          <p:cNvGrpSpPr/>
          <p:nvPr/>
        </p:nvGrpSpPr>
        <p:grpSpPr>
          <a:xfrm>
            <a:off x="9530553" y="2611577"/>
            <a:ext cx="276840" cy="138600"/>
            <a:chOff x="9530553" y="2611577"/>
            <a:chExt cx="27684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E56633F-822B-433D-AC29-8B0B9245301C}"/>
                    </a:ext>
                  </a:extLst>
                </p14:cNvPr>
                <p14:cNvContentPartPr/>
                <p14:nvPr/>
              </p14:nvContentPartPr>
              <p14:xfrm>
                <a:off x="9530553" y="2627057"/>
                <a:ext cx="118440" cy="123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E56633F-822B-433D-AC29-8B0B9245301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521553" y="2618057"/>
                  <a:ext cx="136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44E299F-E8BC-413B-BDE7-135C89AE5AF4}"/>
                    </a:ext>
                  </a:extLst>
                </p14:cNvPr>
                <p14:cNvContentPartPr/>
                <p14:nvPr/>
              </p14:nvContentPartPr>
              <p14:xfrm>
                <a:off x="9704433" y="2611577"/>
                <a:ext cx="102960" cy="136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44E299F-E8BC-413B-BDE7-135C89AE5AF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695433" y="2602577"/>
                  <a:ext cx="12060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539A6E9-7676-41D6-BAEA-3B3E169E221C}"/>
              </a:ext>
            </a:extLst>
          </p:cNvPr>
          <p:cNvGrpSpPr/>
          <p:nvPr/>
        </p:nvGrpSpPr>
        <p:grpSpPr>
          <a:xfrm>
            <a:off x="9577713" y="2904617"/>
            <a:ext cx="243000" cy="162720"/>
            <a:chOff x="9577713" y="2904617"/>
            <a:chExt cx="24300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8C951EA-FE21-4C7C-9A3C-8B1D4C01D70D}"/>
                    </a:ext>
                  </a:extLst>
                </p14:cNvPr>
                <p14:cNvContentPartPr/>
                <p14:nvPr/>
              </p14:nvContentPartPr>
              <p14:xfrm>
                <a:off x="9577713" y="2920097"/>
                <a:ext cx="119880" cy="117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8C951EA-FE21-4C7C-9A3C-8B1D4C01D70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568713" y="2911097"/>
                  <a:ext cx="137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32AD9DD-DB16-44D9-9CC4-9524F4097ABF}"/>
                    </a:ext>
                  </a:extLst>
                </p14:cNvPr>
                <p14:cNvContentPartPr/>
                <p14:nvPr/>
              </p14:nvContentPartPr>
              <p14:xfrm>
                <a:off x="9714153" y="2907857"/>
                <a:ext cx="25560" cy="159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32AD9DD-DB16-44D9-9CC4-9524F4097AB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705153" y="2898857"/>
                  <a:ext cx="43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728A9A7-5480-4DB4-A409-230475A8D4A6}"/>
                    </a:ext>
                  </a:extLst>
                </p14:cNvPr>
                <p14:cNvContentPartPr/>
                <p14:nvPr/>
              </p14:nvContentPartPr>
              <p14:xfrm>
                <a:off x="9726033" y="2904617"/>
                <a:ext cx="92520" cy="9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728A9A7-5480-4DB4-A409-230475A8D4A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717033" y="2895617"/>
                  <a:ext cx="110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BC59087-6BD5-4EC9-8330-611C1D5774BF}"/>
                    </a:ext>
                  </a:extLst>
                </p14:cNvPr>
                <p14:cNvContentPartPr/>
                <p14:nvPr/>
              </p14:nvContentPartPr>
              <p14:xfrm>
                <a:off x="9733233" y="2950337"/>
                <a:ext cx="87480" cy="15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BC59087-6BD5-4EC9-8330-611C1D5774B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724233" y="2941337"/>
                  <a:ext cx="10512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8B6A5CEB-02F3-47F3-9653-97AF9337B465}"/>
              </a:ext>
            </a:extLst>
          </p:cNvPr>
          <p:cNvGrpSpPr/>
          <p:nvPr/>
        </p:nvGrpSpPr>
        <p:grpSpPr>
          <a:xfrm>
            <a:off x="9480153" y="3203057"/>
            <a:ext cx="317520" cy="182520"/>
            <a:chOff x="9480153" y="3203057"/>
            <a:chExt cx="31752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8256C24-B6D2-416A-A658-077899D6066A}"/>
                    </a:ext>
                  </a:extLst>
                </p14:cNvPr>
                <p14:cNvContentPartPr/>
                <p14:nvPr/>
              </p14:nvContentPartPr>
              <p14:xfrm>
                <a:off x="9480153" y="3238337"/>
                <a:ext cx="155160" cy="133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8256C24-B6D2-416A-A658-077899D6066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71153" y="3229337"/>
                  <a:ext cx="172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589C2D3-226B-4079-95C6-85EA25FE86C9}"/>
                    </a:ext>
                  </a:extLst>
                </p14:cNvPr>
                <p14:cNvContentPartPr/>
                <p14:nvPr/>
              </p14:nvContentPartPr>
              <p14:xfrm>
                <a:off x="9692913" y="3223937"/>
                <a:ext cx="14400" cy="161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589C2D3-226B-4079-95C6-85EA25FE86C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683913" y="3214937"/>
                  <a:ext cx="32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7BE07F1-EE7C-4BA6-8BB3-188215079DDD}"/>
                    </a:ext>
                  </a:extLst>
                </p14:cNvPr>
                <p14:cNvContentPartPr/>
                <p14:nvPr/>
              </p14:nvContentPartPr>
              <p14:xfrm>
                <a:off x="9709113" y="3203057"/>
                <a:ext cx="88560" cy="13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7BE07F1-EE7C-4BA6-8BB3-188215079DD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700113" y="3194288"/>
                  <a:ext cx="106200" cy="308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D249F67-3F98-4E4E-A199-A961CB287B84}"/>
                    </a:ext>
                  </a:extLst>
                </p14:cNvPr>
                <p14:cNvContentPartPr/>
                <p14:nvPr/>
              </p14:nvContentPartPr>
              <p14:xfrm>
                <a:off x="9674553" y="3289457"/>
                <a:ext cx="100800" cy="15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D249F67-3F98-4E4E-A199-A961CB287B8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665553" y="3280457"/>
                  <a:ext cx="11844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4A2A18D-7B51-4E8B-9FAD-87306D6D9DBA}"/>
              </a:ext>
            </a:extLst>
          </p:cNvPr>
          <p:cNvGrpSpPr/>
          <p:nvPr/>
        </p:nvGrpSpPr>
        <p:grpSpPr>
          <a:xfrm>
            <a:off x="8549913" y="1625897"/>
            <a:ext cx="756000" cy="1737000"/>
            <a:chOff x="8549913" y="1625897"/>
            <a:chExt cx="756000" cy="173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5C5A85D-C8D1-4B21-81E9-CC57A7FA2ADE}"/>
                    </a:ext>
                  </a:extLst>
                </p14:cNvPr>
                <p14:cNvContentPartPr/>
                <p14:nvPr/>
              </p14:nvContentPartPr>
              <p14:xfrm>
                <a:off x="8549913" y="1625897"/>
                <a:ext cx="360720" cy="1018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5C5A85D-C8D1-4B21-81E9-CC57A7FA2AD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540913" y="1616900"/>
                  <a:ext cx="378360" cy="1036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5F8CC65-C0F0-4448-8A29-AA47D357FD78}"/>
                    </a:ext>
                  </a:extLst>
                </p14:cNvPr>
                <p14:cNvContentPartPr/>
                <p14:nvPr/>
              </p14:nvContentPartPr>
              <p14:xfrm>
                <a:off x="8824233" y="2506097"/>
                <a:ext cx="175680" cy="209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5F8CC65-C0F0-4448-8A29-AA47D357FD7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815233" y="2497112"/>
                  <a:ext cx="193320" cy="226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F130CC6-A704-4C5E-93DA-22F562C3BC58}"/>
                    </a:ext>
                  </a:extLst>
                </p14:cNvPr>
                <p14:cNvContentPartPr/>
                <p14:nvPr/>
              </p14:nvContentPartPr>
              <p14:xfrm>
                <a:off x="9098193" y="2226737"/>
                <a:ext cx="207720" cy="1136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F130CC6-A704-4C5E-93DA-22F562C3BC5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089209" y="2217737"/>
                  <a:ext cx="225329" cy="115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977C8C8-E56F-4033-980A-73E5536061EF}"/>
                  </a:ext>
                </a:extLst>
              </p14:cNvPr>
              <p14:cNvContentPartPr/>
              <p14:nvPr/>
            </p14:nvContentPartPr>
            <p14:xfrm>
              <a:off x="8917833" y="2987777"/>
              <a:ext cx="39960" cy="108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977C8C8-E56F-4033-980A-73E5536061E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8908913" y="2978777"/>
                <a:ext cx="57443" cy="2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FFF855B-0274-4545-B1B2-C0045CAF1A91}"/>
              </a:ext>
            </a:extLst>
          </p:cNvPr>
          <p:cNvGrpSpPr/>
          <p:nvPr/>
        </p:nvGrpSpPr>
        <p:grpSpPr>
          <a:xfrm>
            <a:off x="9549633" y="3849617"/>
            <a:ext cx="221760" cy="170280"/>
            <a:chOff x="9549633" y="3849617"/>
            <a:chExt cx="221760" cy="1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6D30470-F4FE-42B4-BABD-960696AB2D00}"/>
                    </a:ext>
                  </a:extLst>
                </p14:cNvPr>
                <p14:cNvContentPartPr/>
                <p14:nvPr/>
              </p14:nvContentPartPr>
              <p14:xfrm>
                <a:off x="9549633" y="3849617"/>
                <a:ext cx="117720" cy="170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6D30470-F4FE-42B4-BABD-960696AB2D0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540633" y="3840636"/>
                  <a:ext cx="135360" cy="1878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F177664-F406-42F3-BB40-3F04FCDEE795}"/>
                    </a:ext>
                  </a:extLst>
                </p14:cNvPr>
                <p14:cNvContentPartPr/>
                <p14:nvPr/>
              </p14:nvContentPartPr>
              <p14:xfrm>
                <a:off x="9699033" y="3878417"/>
                <a:ext cx="72360" cy="117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F177664-F406-42F3-BB40-3F04FCDEE79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689988" y="3869417"/>
                  <a:ext cx="90088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DF23836-E067-4347-B867-1AE465314047}"/>
              </a:ext>
            </a:extLst>
          </p:cNvPr>
          <p:cNvGrpSpPr/>
          <p:nvPr/>
        </p:nvGrpSpPr>
        <p:grpSpPr>
          <a:xfrm>
            <a:off x="9525153" y="4159217"/>
            <a:ext cx="248040" cy="194400"/>
            <a:chOff x="9525153" y="4159217"/>
            <a:chExt cx="24804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6CF8C22-85DE-4B13-A3A9-5A15F225D4DE}"/>
                    </a:ext>
                  </a:extLst>
                </p14:cNvPr>
                <p14:cNvContentPartPr/>
                <p14:nvPr/>
              </p14:nvContentPartPr>
              <p14:xfrm>
                <a:off x="9525153" y="4213937"/>
                <a:ext cx="34560" cy="139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6CF8C22-85DE-4B13-A3A9-5A15F225D4D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516153" y="4204937"/>
                  <a:ext cx="52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E5E331E-4F4B-46DD-8CE6-BAD549DD2DBD}"/>
                    </a:ext>
                  </a:extLst>
                </p14:cNvPr>
                <p14:cNvContentPartPr/>
                <p14:nvPr/>
              </p14:nvContentPartPr>
              <p14:xfrm>
                <a:off x="9536673" y="4186577"/>
                <a:ext cx="100080" cy="32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E5E331E-4F4B-46DD-8CE6-BAD549DD2DB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27673" y="4177577"/>
                  <a:ext cx="117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A9786AF-6AE3-4286-B5AA-D4632A898C49}"/>
                    </a:ext>
                  </a:extLst>
                </p14:cNvPr>
                <p14:cNvContentPartPr/>
                <p14:nvPr/>
              </p14:nvContentPartPr>
              <p14:xfrm>
                <a:off x="9545673" y="4244537"/>
                <a:ext cx="81720" cy="20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A9786AF-6AE3-4286-B5AA-D4632A898C4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536673" y="4235537"/>
                  <a:ext cx="993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DD0BD4A-AD18-4D7C-9CDF-86212070E434}"/>
                    </a:ext>
                  </a:extLst>
                </p14:cNvPr>
                <p14:cNvContentPartPr/>
                <p14:nvPr/>
              </p14:nvContentPartPr>
              <p14:xfrm>
                <a:off x="9691113" y="4159217"/>
                <a:ext cx="9000" cy="162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DD0BD4A-AD18-4D7C-9CDF-86212070E43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682113" y="4150217"/>
                  <a:ext cx="26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C75DE4F-8911-45CE-9A2D-4044B1C4FA05}"/>
                    </a:ext>
                  </a:extLst>
                </p14:cNvPr>
                <p14:cNvContentPartPr/>
                <p14:nvPr/>
              </p14:nvContentPartPr>
              <p14:xfrm>
                <a:off x="9682113" y="4179017"/>
                <a:ext cx="91080" cy="9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C75DE4F-8911-45CE-9A2D-4044B1C4FA0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673148" y="4169671"/>
                  <a:ext cx="108651" cy="280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DBE4AC6-B190-4CA3-BEF5-E0E7B7048B91}"/>
                    </a:ext>
                  </a:extLst>
                </p14:cNvPr>
                <p14:cNvContentPartPr/>
                <p14:nvPr/>
              </p14:nvContentPartPr>
              <p14:xfrm>
                <a:off x="9672033" y="4234457"/>
                <a:ext cx="84240" cy="19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DBE4AC6-B190-4CA3-BEF5-E0E7B7048B9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663033" y="4225457"/>
                  <a:ext cx="10188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745C34F7-2534-4D83-A6FB-84A824B121F3}"/>
              </a:ext>
            </a:extLst>
          </p:cNvPr>
          <p:cNvGrpSpPr/>
          <p:nvPr/>
        </p:nvGrpSpPr>
        <p:grpSpPr>
          <a:xfrm>
            <a:off x="8766273" y="2969057"/>
            <a:ext cx="484560" cy="1364400"/>
            <a:chOff x="8766273" y="2969057"/>
            <a:chExt cx="484560" cy="13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3D24FF1-9C5C-4BCE-A93B-BAC7F0A6A086}"/>
                    </a:ext>
                  </a:extLst>
                </p14:cNvPr>
                <p14:cNvContentPartPr/>
                <p14:nvPr/>
              </p14:nvContentPartPr>
              <p14:xfrm>
                <a:off x="9124113" y="3789857"/>
                <a:ext cx="126720" cy="543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3D24FF1-9C5C-4BCE-A93B-BAC7F0A6A08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115113" y="3780851"/>
                  <a:ext cx="144360" cy="5612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F39189D-A7CD-4FFB-9794-EC1E446409F1}"/>
                    </a:ext>
                  </a:extLst>
                </p14:cNvPr>
                <p14:cNvContentPartPr/>
                <p14:nvPr/>
              </p14:nvContentPartPr>
              <p14:xfrm>
                <a:off x="8766273" y="2969057"/>
                <a:ext cx="288360" cy="974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F39189D-A7CD-4FFB-9794-EC1E446409F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757284" y="2960057"/>
                  <a:ext cx="305978" cy="9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BBAC0CF-8636-4BDB-B09B-9624E42E807B}"/>
                    </a:ext>
                  </a:extLst>
                </p14:cNvPr>
                <p14:cNvContentPartPr/>
                <p14:nvPr/>
              </p14:nvContentPartPr>
              <p14:xfrm>
                <a:off x="8889393" y="3791657"/>
                <a:ext cx="121320" cy="2012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BBAC0CF-8636-4BDB-B09B-9624E42E807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880393" y="3782641"/>
                  <a:ext cx="138960" cy="2189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F81D5DF-92CB-46AA-B63B-542EC2B16A30}"/>
              </a:ext>
            </a:extLst>
          </p:cNvPr>
          <p:cNvGrpSpPr/>
          <p:nvPr/>
        </p:nvGrpSpPr>
        <p:grpSpPr>
          <a:xfrm>
            <a:off x="3253953" y="1896617"/>
            <a:ext cx="5397480" cy="2305800"/>
            <a:chOff x="3253953" y="1896617"/>
            <a:chExt cx="5397480" cy="230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9C237E0-FDC8-450E-B8B7-738A25CC8812}"/>
                    </a:ext>
                  </a:extLst>
                </p14:cNvPr>
                <p14:cNvContentPartPr/>
                <p14:nvPr/>
              </p14:nvContentPartPr>
              <p14:xfrm>
                <a:off x="6713553" y="3970577"/>
                <a:ext cx="238680" cy="211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9C237E0-FDC8-450E-B8B7-738A25CC881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704553" y="3961577"/>
                  <a:ext cx="2563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6B84E4B-327A-4A30-AF76-7519574CD138}"/>
                    </a:ext>
                  </a:extLst>
                </p14:cNvPr>
                <p14:cNvContentPartPr/>
                <p14:nvPr/>
              </p14:nvContentPartPr>
              <p14:xfrm>
                <a:off x="6972753" y="4004777"/>
                <a:ext cx="70560" cy="197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6B84E4B-327A-4A30-AF76-7519574CD13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963753" y="3995777"/>
                  <a:ext cx="882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4F74F46-0B58-4F96-A756-769EA453D099}"/>
                    </a:ext>
                  </a:extLst>
                </p14:cNvPr>
                <p14:cNvContentPartPr/>
                <p14:nvPr/>
              </p14:nvContentPartPr>
              <p14:xfrm>
                <a:off x="6972753" y="3948617"/>
                <a:ext cx="171720" cy="248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4F74F46-0B58-4F96-A756-769EA453D09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963734" y="3939617"/>
                  <a:ext cx="189397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C599EE6-FD3F-493C-A231-569AAED76E70}"/>
                    </a:ext>
                  </a:extLst>
                </p14:cNvPr>
                <p14:cNvContentPartPr/>
                <p14:nvPr/>
              </p14:nvContentPartPr>
              <p14:xfrm>
                <a:off x="7235913" y="3920537"/>
                <a:ext cx="147600" cy="2408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C599EE6-FD3F-493C-A231-569AAED76E7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226913" y="3911537"/>
                  <a:ext cx="1652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97E8A61-FD7C-4BC1-8986-44E921626FEE}"/>
                    </a:ext>
                  </a:extLst>
                </p14:cNvPr>
                <p14:cNvContentPartPr/>
                <p14:nvPr/>
              </p14:nvContentPartPr>
              <p14:xfrm>
                <a:off x="7231953" y="3937097"/>
                <a:ext cx="212400" cy="237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97E8A61-FD7C-4BC1-8986-44E921626FE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222938" y="3928097"/>
                  <a:ext cx="23007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DAC3E1E-86E9-4138-83E5-DFEB6E3D666C}"/>
                    </a:ext>
                  </a:extLst>
                </p14:cNvPr>
                <p14:cNvContentPartPr/>
                <p14:nvPr/>
              </p14:nvContentPartPr>
              <p14:xfrm>
                <a:off x="7714353" y="3948257"/>
                <a:ext cx="166680" cy="1450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DAC3E1E-86E9-4138-83E5-DFEB6E3D666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705353" y="3939257"/>
                  <a:ext cx="184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B87073A-1133-405C-A360-3F9BC2C6279E}"/>
                    </a:ext>
                  </a:extLst>
                </p14:cNvPr>
                <p14:cNvContentPartPr/>
                <p14:nvPr/>
              </p14:nvContentPartPr>
              <p14:xfrm>
                <a:off x="7771233" y="3870857"/>
                <a:ext cx="38520" cy="311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B87073A-1133-405C-A360-3F9BC2C6279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762233" y="3861847"/>
                  <a:ext cx="56160" cy="328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96F0430-5168-4C21-A577-0A82FCE14413}"/>
                    </a:ext>
                  </a:extLst>
                </p14:cNvPr>
                <p14:cNvContentPartPr/>
                <p14:nvPr/>
              </p14:nvContentPartPr>
              <p14:xfrm>
                <a:off x="7873833" y="3966977"/>
                <a:ext cx="87120" cy="173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96F0430-5168-4C21-A577-0A82FCE1441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864833" y="3957977"/>
                  <a:ext cx="104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83E45D3-4435-4B91-B9B9-503E4E89C177}"/>
                    </a:ext>
                  </a:extLst>
                </p14:cNvPr>
                <p14:cNvContentPartPr/>
                <p14:nvPr/>
              </p14:nvContentPartPr>
              <p14:xfrm>
                <a:off x="8021073" y="3984977"/>
                <a:ext cx="91080" cy="103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83E45D3-4435-4B91-B9B9-503E4E89C17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012108" y="3975977"/>
                  <a:ext cx="108651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F681D11-00BE-46D7-8D98-99800222A494}"/>
                    </a:ext>
                  </a:extLst>
                </p14:cNvPr>
                <p14:cNvContentPartPr/>
                <p14:nvPr/>
              </p14:nvContentPartPr>
              <p14:xfrm>
                <a:off x="8123313" y="3972017"/>
                <a:ext cx="84960" cy="106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F681D11-00BE-46D7-8D98-99800222A49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114313" y="3963017"/>
                  <a:ext cx="1026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2EDA586-E01B-4611-BFF6-1F9C2307067D}"/>
                    </a:ext>
                  </a:extLst>
                </p14:cNvPr>
                <p14:cNvContentPartPr/>
                <p14:nvPr/>
              </p14:nvContentPartPr>
              <p14:xfrm>
                <a:off x="8242833" y="3902177"/>
                <a:ext cx="124920" cy="229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2EDA586-E01B-4611-BFF6-1F9C2307067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233833" y="3893177"/>
                  <a:ext cx="142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DE89F49-9811-412B-80EA-54AB186CC6A6}"/>
                    </a:ext>
                  </a:extLst>
                </p14:cNvPr>
                <p14:cNvContentPartPr/>
                <p14:nvPr/>
              </p14:nvContentPartPr>
              <p14:xfrm>
                <a:off x="8232753" y="4018097"/>
                <a:ext cx="151560" cy="72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DE89F49-9811-412B-80EA-54AB186CC6A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223753" y="4009526"/>
                  <a:ext cx="169200" cy="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F2B6B0E-BFA3-4108-9021-F2C95464C5CD}"/>
                    </a:ext>
                  </a:extLst>
                </p14:cNvPr>
                <p14:cNvContentPartPr/>
                <p14:nvPr/>
              </p14:nvContentPartPr>
              <p14:xfrm>
                <a:off x="3268713" y="1920377"/>
                <a:ext cx="5382720" cy="19753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F2B6B0E-BFA3-4108-9021-F2C95464C5C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259713" y="1911379"/>
                  <a:ext cx="5400360" cy="1992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45CD799-30B8-43B5-8980-61AF769EBEF7}"/>
                    </a:ext>
                  </a:extLst>
                </p14:cNvPr>
                <p14:cNvContentPartPr/>
                <p14:nvPr/>
              </p14:nvContentPartPr>
              <p14:xfrm>
                <a:off x="3253953" y="1896617"/>
                <a:ext cx="259200" cy="245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45CD799-30B8-43B5-8980-61AF769EBEF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244953" y="1887617"/>
                  <a:ext cx="2768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5AC1439-E5C0-440A-9B2F-F2163110FCF5}"/>
              </a:ext>
            </a:extLst>
          </p:cNvPr>
          <p:cNvGrpSpPr/>
          <p:nvPr/>
        </p:nvGrpSpPr>
        <p:grpSpPr>
          <a:xfrm>
            <a:off x="7953753" y="1789337"/>
            <a:ext cx="460440" cy="529200"/>
            <a:chOff x="7953753" y="1789337"/>
            <a:chExt cx="460440" cy="52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BABEC4F-09F5-4D03-A792-1621C3205FF8}"/>
                    </a:ext>
                  </a:extLst>
                </p14:cNvPr>
                <p14:cNvContentPartPr/>
                <p14:nvPr/>
              </p14:nvContentPartPr>
              <p14:xfrm>
                <a:off x="8152473" y="1974737"/>
                <a:ext cx="42840" cy="238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BABEC4F-09F5-4D03-A792-1621C3205FF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143473" y="1965737"/>
                  <a:ext cx="60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E66DDEE-F385-434E-8625-D75A1DA8186A}"/>
                    </a:ext>
                  </a:extLst>
                </p14:cNvPr>
                <p14:cNvContentPartPr/>
                <p14:nvPr/>
              </p14:nvContentPartPr>
              <p14:xfrm>
                <a:off x="7953753" y="1789337"/>
                <a:ext cx="460440" cy="5292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E66DDEE-F385-434E-8625-D75A1DA8186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944753" y="1780337"/>
                  <a:ext cx="478080" cy="54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34101133-6AF3-4210-932F-11D3DB9CD9F7}"/>
              </a:ext>
            </a:extLst>
          </p:cNvPr>
          <p:cNvGrpSpPr/>
          <p:nvPr/>
        </p:nvGrpSpPr>
        <p:grpSpPr>
          <a:xfrm>
            <a:off x="8077593" y="2979857"/>
            <a:ext cx="555840" cy="442800"/>
            <a:chOff x="8077593" y="2979857"/>
            <a:chExt cx="55584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EC791E3-BB97-4606-BA90-045708DE458C}"/>
                    </a:ext>
                  </a:extLst>
                </p14:cNvPr>
                <p14:cNvContentPartPr/>
                <p14:nvPr/>
              </p14:nvContentPartPr>
              <p14:xfrm>
                <a:off x="8229513" y="3147257"/>
                <a:ext cx="225000" cy="168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EC791E3-BB97-4606-BA90-045708DE458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220527" y="3138257"/>
                  <a:ext cx="242612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8DA4A76-A401-4EE1-8DEE-0BBC9A27421D}"/>
                    </a:ext>
                  </a:extLst>
                </p14:cNvPr>
                <p14:cNvContentPartPr/>
                <p14:nvPr/>
              </p14:nvContentPartPr>
              <p14:xfrm>
                <a:off x="8077593" y="2979857"/>
                <a:ext cx="555840" cy="442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8DA4A76-A401-4EE1-8DEE-0BBC9A27421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068593" y="2970857"/>
                  <a:ext cx="573480" cy="46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E116E7A-36E0-413D-9B88-83F660115B9C}"/>
                  </a:ext>
                </a:extLst>
              </p14:cNvPr>
              <p14:cNvContentPartPr/>
              <p14:nvPr/>
            </p14:nvContentPartPr>
            <p14:xfrm>
              <a:off x="3553473" y="2974097"/>
              <a:ext cx="147960" cy="269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E116E7A-36E0-413D-9B88-83F660115B9C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544473" y="2965085"/>
                <a:ext cx="165600" cy="287304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DB9CC6D6-EC5E-4369-AEF6-289C60220E80}"/>
              </a:ext>
            </a:extLst>
          </p:cNvPr>
          <p:cNvGrpSpPr/>
          <p:nvPr/>
        </p:nvGrpSpPr>
        <p:grpSpPr>
          <a:xfrm>
            <a:off x="3701793" y="2987777"/>
            <a:ext cx="448560" cy="219960"/>
            <a:chOff x="3701793" y="2987777"/>
            <a:chExt cx="44856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84AA39-69FF-4243-848D-AF512F3D37D5}"/>
                    </a:ext>
                  </a:extLst>
                </p14:cNvPr>
                <p14:cNvContentPartPr/>
                <p14:nvPr/>
              </p14:nvContentPartPr>
              <p14:xfrm>
                <a:off x="3701793" y="2987777"/>
                <a:ext cx="108360" cy="219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84AA39-69FF-4243-848D-AF512F3D37D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92763" y="2978777"/>
                  <a:ext cx="126059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2E60ABE-CACE-456F-86AE-C498BCEB35F3}"/>
                    </a:ext>
                  </a:extLst>
                </p14:cNvPr>
                <p14:cNvContentPartPr/>
                <p14:nvPr/>
              </p14:nvContentPartPr>
              <p14:xfrm>
                <a:off x="3794673" y="3086777"/>
                <a:ext cx="83520" cy="81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2E60ABE-CACE-456F-86AE-C498BCEB35F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785673" y="3077817"/>
                  <a:ext cx="101160" cy="989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3AFD561-1E17-4771-BBE5-AC066F60A7D3}"/>
                    </a:ext>
                  </a:extLst>
                </p14:cNvPr>
                <p14:cNvContentPartPr/>
                <p14:nvPr/>
              </p14:nvContentPartPr>
              <p14:xfrm>
                <a:off x="3924993" y="3049337"/>
                <a:ext cx="89640" cy="145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3AFD561-1E17-4771-BBE5-AC066F60A7D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915993" y="3040359"/>
                  <a:ext cx="107280" cy="1633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FF24638-01A8-4492-B502-7D56C82BF762}"/>
                    </a:ext>
                  </a:extLst>
                </p14:cNvPr>
                <p14:cNvContentPartPr/>
                <p14:nvPr/>
              </p14:nvContentPartPr>
              <p14:xfrm>
                <a:off x="4051713" y="3073097"/>
                <a:ext cx="98640" cy="123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FF24638-01A8-4492-B502-7D56C82BF76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042713" y="3064097"/>
                  <a:ext cx="11628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2595CE6-8383-4E16-8600-002342601942}"/>
              </a:ext>
            </a:extLst>
          </p:cNvPr>
          <p:cNvGrpSpPr/>
          <p:nvPr/>
        </p:nvGrpSpPr>
        <p:grpSpPr>
          <a:xfrm>
            <a:off x="3372753" y="3502217"/>
            <a:ext cx="768600" cy="727560"/>
            <a:chOff x="3372753" y="3502217"/>
            <a:chExt cx="768600" cy="72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4CBA5B7-5398-4069-8BF8-234C91B912BD}"/>
                    </a:ext>
                  </a:extLst>
                </p14:cNvPr>
                <p14:cNvContentPartPr/>
                <p14:nvPr/>
              </p14:nvContentPartPr>
              <p14:xfrm>
                <a:off x="3768033" y="3556577"/>
                <a:ext cx="360" cy="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4CBA5B7-5398-4069-8BF8-234C91B912B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759033" y="35475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717EA3B-2C29-45D1-88E2-D6B353BFA192}"/>
                    </a:ext>
                  </a:extLst>
                </p14:cNvPr>
                <p14:cNvContentPartPr/>
                <p14:nvPr/>
              </p14:nvContentPartPr>
              <p14:xfrm>
                <a:off x="3595953" y="3563417"/>
                <a:ext cx="148680" cy="158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717EA3B-2C29-45D1-88E2-D6B353BFA19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586953" y="3554397"/>
                  <a:ext cx="166320" cy="17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01A100D-C01D-4F97-BF91-5EDFD3EBB289}"/>
                    </a:ext>
                  </a:extLst>
                </p14:cNvPr>
                <p14:cNvContentPartPr/>
                <p14:nvPr/>
              </p14:nvContentPartPr>
              <p14:xfrm>
                <a:off x="3662193" y="3502217"/>
                <a:ext cx="34560" cy="352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01A100D-C01D-4F97-BF91-5EDFD3EBB28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653286" y="3493217"/>
                  <a:ext cx="52018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46246B2-6BCD-4E6B-B744-6B0F1EC39B0A}"/>
                    </a:ext>
                  </a:extLst>
                </p14:cNvPr>
                <p14:cNvContentPartPr/>
                <p14:nvPr/>
              </p14:nvContentPartPr>
              <p14:xfrm>
                <a:off x="3774873" y="3570257"/>
                <a:ext cx="126360" cy="189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46246B2-6BCD-4E6B-B744-6B0F1EC39B0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765873" y="3561257"/>
                  <a:ext cx="1440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152FD30-A1B9-462C-AD93-AB7DCBA4B261}"/>
                    </a:ext>
                  </a:extLst>
                </p14:cNvPr>
                <p14:cNvContentPartPr/>
                <p14:nvPr/>
              </p14:nvContentPartPr>
              <p14:xfrm>
                <a:off x="3996993" y="3588977"/>
                <a:ext cx="128880" cy="239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152FD30-A1B9-462C-AD93-AB7DCBA4B26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987993" y="3579977"/>
                  <a:ext cx="146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9C95048-4B80-493D-A97E-C7DC5CE0B7BE}"/>
                    </a:ext>
                  </a:extLst>
                </p14:cNvPr>
                <p14:cNvContentPartPr/>
                <p14:nvPr/>
              </p14:nvContentPartPr>
              <p14:xfrm>
                <a:off x="3372753" y="4104857"/>
                <a:ext cx="172440" cy="13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9C95048-4B80-493D-A97E-C7DC5CE0B7B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363772" y="4095857"/>
                  <a:ext cx="190043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2B4FDC9-77C9-4C1B-9DA0-91B41597865F}"/>
                    </a:ext>
                  </a:extLst>
                </p14:cNvPr>
                <p14:cNvContentPartPr/>
                <p14:nvPr/>
              </p14:nvContentPartPr>
              <p14:xfrm>
                <a:off x="3627273" y="4002617"/>
                <a:ext cx="129960" cy="162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2B4FDC9-77C9-4C1B-9DA0-91B41597865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618248" y="3993617"/>
                  <a:ext cx="147649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9B24A13-9BE8-41FF-851E-69DECC337E97}"/>
                    </a:ext>
                  </a:extLst>
                </p14:cNvPr>
                <p14:cNvContentPartPr/>
                <p14:nvPr/>
              </p14:nvContentPartPr>
              <p14:xfrm>
                <a:off x="3690633" y="3924497"/>
                <a:ext cx="39960" cy="305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9B24A13-9BE8-41FF-851E-69DECC337E9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681713" y="3915497"/>
                  <a:ext cx="57443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E4AFD91-1764-49B2-A3ED-E59457E260C5}"/>
                    </a:ext>
                  </a:extLst>
                </p14:cNvPr>
                <p14:cNvContentPartPr/>
                <p14:nvPr/>
              </p14:nvContentPartPr>
              <p14:xfrm>
                <a:off x="3820953" y="3977057"/>
                <a:ext cx="123840" cy="214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E4AFD91-1764-49B2-A3ED-E59457E260C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811953" y="3968057"/>
                  <a:ext cx="1414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D207231-76DD-45BD-9C3A-69C5DA66AACD}"/>
                    </a:ext>
                  </a:extLst>
                </p14:cNvPr>
                <p14:cNvContentPartPr/>
                <p14:nvPr/>
              </p14:nvContentPartPr>
              <p14:xfrm>
                <a:off x="4006353" y="4023857"/>
                <a:ext cx="135000" cy="132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D207231-76DD-45BD-9C3A-69C5DA66AAC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997353" y="4014857"/>
                  <a:ext cx="15264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D610050-793A-41FC-B3D0-3868A00E23A8}"/>
                  </a:ext>
                </a:extLst>
              </p14:cNvPr>
              <p14:cNvContentPartPr/>
              <p14:nvPr/>
            </p14:nvContentPartPr>
            <p14:xfrm>
              <a:off x="3298953" y="4359017"/>
              <a:ext cx="1050480" cy="252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D610050-793A-41FC-B3D0-3868A00E23A8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289953" y="4350144"/>
                <a:ext cx="1068120" cy="42592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455B199-7A12-4158-8EA2-4C412AD2AF03}"/>
              </a:ext>
            </a:extLst>
          </p:cNvPr>
          <p:cNvGrpSpPr/>
          <p:nvPr/>
        </p:nvGrpSpPr>
        <p:grpSpPr>
          <a:xfrm>
            <a:off x="3609273" y="4514897"/>
            <a:ext cx="530640" cy="249480"/>
            <a:chOff x="3609273" y="4514897"/>
            <a:chExt cx="53064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1EFEA69-5BFC-43FE-9AA1-7A73298AC59C}"/>
                    </a:ext>
                  </a:extLst>
                </p14:cNvPr>
                <p14:cNvContentPartPr/>
                <p14:nvPr/>
              </p14:nvContentPartPr>
              <p14:xfrm>
                <a:off x="3609273" y="4569617"/>
                <a:ext cx="121320" cy="140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1EFEA69-5BFC-43FE-9AA1-7A73298AC59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600300" y="4560617"/>
                  <a:ext cx="138908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2D22175-F74B-4C0D-AC46-FA3BABB0BC25}"/>
                    </a:ext>
                  </a:extLst>
                </p14:cNvPr>
                <p14:cNvContentPartPr/>
                <p14:nvPr/>
              </p14:nvContentPartPr>
              <p14:xfrm>
                <a:off x="3671553" y="4543697"/>
                <a:ext cx="42120" cy="220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2D22175-F74B-4C0D-AC46-FA3BABB0BC2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662553" y="4534697"/>
                  <a:ext cx="597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53E496E-1997-4D42-9B10-D56094566881}"/>
                    </a:ext>
                  </a:extLst>
                </p14:cNvPr>
                <p14:cNvContentPartPr/>
                <p14:nvPr/>
              </p14:nvContentPartPr>
              <p14:xfrm>
                <a:off x="3822033" y="4535777"/>
                <a:ext cx="111240" cy="180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53E496E-1997-4D42-9B10-D5609456688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813033" y="4526795"/>
                  <a:ext cx="128880" cy="1983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604B2B4-2270-4BA9-A41A-68D4C1E2B9F5}"/>
                    </a:ext>
                  </a:extLst>
                </p14:cNvPr>
                <p14:cNvContentPartPr/>
                <p14:nvPr/>
              </p14:nvContentPartPr>
              <p14:xfrm>
                <a:off x="4013913" y="4514897"/>
                <a:ext cx="126000" cy="242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604B2B4-2270-4BA9-A41A-68D4C1E2B9F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004913" y="4505897"/>
                  <a:ext cx="14364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3762816-CFE4-45D4-8FA8-217AFFEC9F85}"/>
              </a:ext>
            </a:extLst>
          </p:cNvPr>
          <p:cNvGrpSpPr/>
          <p:nvPr/>
        </p:nvGrpSpPr>
        <p:grpSpPr>
          <a:xfrm>
            <a:off x="3802233" y="4898657"/>
            <a:ext cx="235080" cy="316800"/>
            <a:chOff x="3802233" y="4898657"/>
            <a:chExt cx="23508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627B94B-6193-43D8-85D8-2CE479D205AD}"/>
                    </a:ext>
                  </a:extLst>
                </p14:cNvPr>
                <p14:cNvContentPartPr/>
                <p14:nvPr/>
              </p14:nvContentPartPr>
              <p14:xfrm>
                <a:off x="3869913" y="4898657"/>
                <a:ext cx="74520" cy="272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627B94B-6193-43D8-85D8-2CE479D205A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860913" y="4889669"/>
                  <a:ext cx="92160" cy="2897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5DE1E63-CE3C-4F25-B958-4FE349DA61FC}"/>
                    </a:ext>
                  </a:extLst>
                </p14:cNvPr>
                <p14:cNvContentPartPr/>
                <p14:nvPr/>
              </p14:nvContentPartPr>
              <p14:xfrm>
                <a:off x="3802233" y="5034737"/>
                <a:ext cx="235080" cy="180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5DE1E63-CE3C-4F25-B958-4FE349DA61F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793233" y="5025737"/>
                  <a:ext cx="25272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FD36C164-4604-499A-A92F-4CB517AFAA79}"/>
              </a:ext>
            </a:extLst>
          </p:cNvPr>
          <p:cNvGrpSpPr/>
          <p:nvPr/>
        </p:nvGrpSpPr>
        <p:grpSpPr>
          <a:xfrm>
            <a:off x="3320553" y="5351177"/>
            <a:ext cx="871920" cy="330840"/>
            <a:chOff x="3320553" y="5351177"/>
            <a:chExt cx="87192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6BF969C-AA5C-4660-A4DD-1256D6C9776C}"/>
                    </a:ext>
                  </a:extLst>
                </p14:cNvPr>
                <p14:cNvContentPartPr/>
                <p14:nvPr/>
              </p14:nvContentPartPr>
              <p14:xfrm>
                <a:off x="3320553" y="5417777"/>
                <a:ext cx="254880" cy="152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6BF969C-AA5C-4660-A4DD-1256D6C9776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311553" y="5408777"/>
                  <a:ext cx="272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8FF7D5A-DF6A-4219-AC42-B52726EEE28A}"/>
                    </a:ext>
                  </a:extLst>
                </p14:cNvPr>
                <p14:cNvContentPartPr/>
                <p14:nvPr/>
              </p14:nvContentPartPr>
              <p14:xfrm>
                <a:off x="3406593" y="5351177"/>
                <a:ext cx="74160" cy="322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8FF7D5A-DF6A-4219-AC42-B52726EEE28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397593" y="5342187"/>
                  <a:ext cx="91800" cy="339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F5DDDDE-1661-44FE-BCA7-F0E805417D2F}"/>
                    </a:ext>
                  </a:extLst>
                </p14:cNvPr>
                <p14:cNvContentPartPr/>
                <p14:nvPr/>
              </p14:nvContentPartPr>
              <p14:xfrm>
                <a:off x="3578673" y="5458457"/>
                <a:ext cx="132840" cy="186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F5DDDDE-1661-44FE-BCA7-F0E805417D2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569673" y="5449440"/>
                  <a:ext cx="150480" cy="203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D9244B3-FBCA-45B9-B9CD-18DB00FFE339}"/>
                    </a:ext>
                  </a:extLst>
                </p14:cNvPr>
                <p14:cNvContentPartPr/>
                <p14:nvPr/>
              </p14:nvContentPartPr>
              <p14:xfrm>
                <a:off x="3752913" y="5489777"/>
                <a:ext cx="87480" cy="1198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D9244B3-FBCA-45B9-B9CD-18DB00FFE33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743876" y="5480777"/>
                  <a:ext cx="105193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EBF825F-E075-41D0-AADE-34376D5200FB}"/>
                    </a:ext>
                  </a:extLst>
                </p14:cNvPr>
                <p14:cNvContentPartPr/>
                <p14:nvPr/>
              </p14:nvContentPartPr>
              <p14:xfrm>
                <a:off x="3888993" y="5473937"/>
                <a:ext cx="105120" cy="121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EBF825F-E075-41D0-AADE-34376D5200F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879993" y="5464937"/>
                  <a:ext cx="122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F994512-127C-4E8F-924B-0FB1CBEA95BC}"/>
                    </a:ext>
                  </a:extLst>
                </p14:cNvPr>
                <p14:cNvContentPartPr/>
                <p14:nvPr/>
              </p14:nvContentPartPr>
              <p14:xfrm>
                <a:off x="4002753" y="5439737"/>
                <a:ext cx="126720" cy="2422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F994512-127C-4E8F-924B-0FB1CBEA95B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993778" y="5430724"/>
                  <a:ext cx="144310" cy="2599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552E498-7624-4C85-9910-5AE181E72036}"/>
                    </a:ext>
                  </a:extLst>
                </p14:cNvPr>
                <p14:cNvContentPartPr/>
                <p14:nvPr/>
              </p14:nvContentPartPr>
              <p14:xfrm>
                <a:off x="4068993" y="5426057"/>
                <a:ext cx="123480" cy="291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552E498-7624-4C85-9910-5AE181E7203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059993" y="5417057"/>
                  <a:ext cx="14112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EA59F1E1-7A9D-4471-9FB6-9E66E2A0387D}"/>
              </a:ext>
            </a:extLst>
          </p:cNvPr>
          <p:cNvGrpSpPr/>
          <p:nvPr/>
        </p:nvGrpSpPr>
        <p:grpSpPr>
          <a:xfrm>
            <a:off x="4557153" y="4037177"/>
            <a:ext cx="653760" cy="268200"/>
            <a:chOff x="4557153" y="4037177"/>
            <a:chExt cx="65376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520AA4A-13C7-4C96-BD56-2208741DF7E1}"/>
                    </a:ext>
                  </a:extLst>
                </p14:cNvPr>
                <p14:cNvContentPartPr/>
                <p14:nvPr/>
              </p14:nvContentPartPr>
              <p14:xfrm>
                <a:off x="4557153" y="4111697"/>
                <a:ext cx="138600" cy="147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520AA4A-13C7-4C96-BD56-2208741DF7E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548153" y="4102697"/>
                  <a:ext cx="1562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8DC90AC-EAA2-4D55-A614-7B51A9D42876}"/>
                    </a:ext>
                  </a:extLst>
                </p14:cNvPr>
                <p14:cNvContentPartPr/>
                <p14:nvPr/>
              </p14:nvContentPartPr>
              <p14:xfrm>
                <a:off x="4795473" y="4051217"/>
                <a:ext cx="124200" cy="1580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8DC90AC-EAA2-4D55-A614-7B51A9D4287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786473" y="4042217"/>
                  <a:ext cx="141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AAC1A9A-EC59-4460-B87D-78821BABD70D}"/>
                    </a:ext>
                  </a:extLst>
                </p14:cNvPr>
                <p14:cNvContentPartPr/>
                <p14:nvPr/>
              </p14:nvContentPartPr>
              <p14:xfrm>
                <a:off x="4853433" y="4037177"/>
                <a:ext cx="21600" cy="2682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AAC1A9A-EC59-4460-B87D-78821BABD70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844280" y="4028177"/>
                  <a:ext cx="39539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DF30A29-E66D-487E-9EF6-1336BBB47CDC}"/>
                    </a:ext>
                  </a:extLst>
                </p14:cNvPr>
                <p14:cNvContentPartPr/>
                <p14:nvPr/>
              </p14:nvContentPartPr>
              <p14:xfrm>
                <a:off x="4931913" y="4058777"/>
                <a:ext cx="102600" cy="2048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DF30A29-E66D-487E-9EF6-1336BBB47CD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922913" y="4049777"/>
                  <a:ext cx="1202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05A629B-1CCF-4F36-B517-7D017FE25DEB}"/>
                    </a:ext>
                  </a:extLst>
                </p14:cNvPr>
                <p14:cNvContentPartPr/>
                <p14:nvPr/>
              </p14:nvContentPartPr>
              <p14:xfrm>
                <a:off x="5079153" y="4086137"/>
                <a:ext cx="131760" cy="1609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05A629B-1CCF-4F36-B517-7D017FE25DE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070178" y="4077137"/>
                  <a:ext cx="149352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A549A97-2ED3-4EC2-A3B2-A5FFD39767A1}"/>
              </a:ext>
            </a:extLst>
          </p:cNvPr>
          <p:cNvGrpSpPr/>
          <p:nvPr/>
        </p:nvGrpSpPr>
        <p:grpSpPr>
          <a:xfrm>
            <a:off x="4697553" y="3529217"/>
            <a:ext cx="513000" cy="386640"/>
            <a:chOff x="4697553" y="3529217"/>
            <a:chExt cx="51300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2099666-D276-4F32-AC69-E064C6C3D53D}"/>
                    </a:ext>
                  </a:extLst>
                </p14:cNvPr>
                <p14:cNvContentPartPr/>
                <p14:nvPr/>
              </p14:nvContentPartPr>
              <p14:xfrm>
                <a:off x="4697553" y="3599057"/>
                <a:ext cx="124920" cy="192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2099666-D276-4F32-AC69-E064C6C3D53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688553" y="3590057"/>
                  <a:ext cx="1425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85D1D59-81F9-4CC9-A136-02EC5CF9F0DD}"/>
                    </a:ext>
                  </a:extLst>
                </p14:cNvPr>
                <p14:cNvContentPartPr/>
                <p14:nvPr/>
              </p14:nvContentPartPr>
              <p14:xfrm>
                <a:off x="4799073" y="3529217"/>
                <a:ext cx="15120" cy="3866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85D1D59-81F9-4CC9-A136-02EC5CF9F0D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790073" y="3520217"/>
                  <a:ext cx="3276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2770C26-16B2-485E-A513-AA936294B367}"/>
                    </a:ext>
                  </a:extLst>
                </p14:cNvPr>
                <p14:cNvContentPartPr/>
                <p14:nvPr/>
              </p14:nvContentPartPr>
              <p14:xfrm>
                <a:off x="4899513" y="3607697"/>
                <a:ext cx="77760" cy="2217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2770C26-16B2-485E-A513-AA936294B36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890554" y="3598682"/>
                  <a:ext cx="95319" cy="239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AEE0126-7487-49E7-96D8-D10853520955}"/>
                    </a:ext>
                  </a:extLst>
                </p14:cNvPr>
                <p14:cNvContentPartPr/>
                <p14:nvPr/>
              </p14:nvContentPartPr>
              <p14:xfrm>
                <a:off x="5074473" y="3631457"/>
                <a:ext cx="102600" cy="2102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AEE0126-7487-49E7-96D8-D1085352095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065473" y="3622442"/>
                  <a:ext cx="120240" cy="2279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2ED1F1E-82DA-4009-98D4-9BF2AA30C8E1}"/>
                    </a:ext>
                  </a:extLst>
                </p14:cNvPr>
                <p14:cNvContentPartPr/>
                <p14:nvPr/>
              </p14:nvContentPartPr>
              <p14:xfrm>
                <a:off x="5100033" y="3628217"/>
                <a:ext cx="110520" cy="223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2ED1F1E-82DA-4009-98D4-9BF2AA30C8E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091033" y="3619217"/>
                  <a:ext cx="12816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6FFC9AE-D98E-4CD9-AF4A-DB3257D811FF}"/>
              </a:ext>
            </a:extLst>
          </p:cNvPr>
          <p:cNvGrpSpPr/>
          <p:nvPr/>
        </p:nvGrpSpPr>
        <p:grpSpPr>
          <a:xfrm>
            <a:off x="4526553" y="4424537"/>
            <a:ext cx="969120" cy="375480"/>
            <a:chOff x="4526553" y="4424537"/>
            <a:chExt cx="969120" cy="37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7105E02-1870-4F8E-9706-514D6B114FC7}"/>
                    </a:ext>
                  </a:extLst>
                </p14:cNvPr>
                <p14:cNvContentPartPr/>
                <p14:nvPr/>
              </p14:nvContentPartPr>
              <p14:xfrm>
                <a:off x="4526553" y="4424537"/>
                <a:ext cx="969120" cy="385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7105E02-1870-4F8E-9706-514D6B114FC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517553" y="4415537"/>
                  <a:ext cx="9867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61EAE72-DB47-4E37-8911-BB1DD6F664E7}"/>
                    </a:ext>
                  </a:extLst>
                </p14:cNvPr>
                <p14:cNvContentPartPr/>
                <p14:nvPr/>
              </p14:nvContentPartPr>
              <p14:xfrm>
                <a:off x="4657233" y="4615697"/>
                <a:ext cx="138600" cy="1148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61EAE72-DB47-4E37-8911-BB1DD6F664E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648233" y="4606669"/>
                  <a:ext cx="156240" cy="1325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8BFBD8F-459A-4963-A64A-BB27984371D5}"/>
                    </a:ext>
                  </a:extLst>
                </p14:cNvPr>
                <p14:cNvContentPartPr/>
                <p14:nvPr/>
              </p14:nvContentPartPr>
              <p14:xfrm>
                <a:off x="4715913" y="4547657"/>
                <a:ext cx="34560" cy="2523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8BFBD8F-459A-4963-A64A-BB27984371D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706818" y="4538657"/>
                  <a:ext cx="52386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C0D5E0F-078A-47F6-A926-FC05C9D5030E}"/>
                    </a:ext>
                  </a:extLst>
                </p14:cNvPr>
                <p14:cNvContentPartPr/>
                <p14:nvPr/>
              </p14:nvContentPartPr>
              <p14:xfrm>
                <a:off x="4858833" y="4604177"/>
                <a:ext cx="94680" cy="1692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C0D5E0F-078A-47F6-A926-FC05C9D5030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849833" y="4595177"/>
                  <a:ext cx="1123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B9F7936-F1FB-4DF7-896B-8CBB2B8722BA}"/>
                    </a:ext>
                  </a:extLst>
                </p14:cNvPr>
                <p14:cNvContentPartPr/>
                <p14:nvPr/>
              </p14:nvContentPartPr>
              <p14:xfrm>
                <a:off x="4999593" y="4564577"/>
                <a:ext cx="103320" cy="1609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B9F7936-F1FB-4DF7-896B-8CBB2B8722B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990624" y="4555577"/>
                  <a:ext cx="120899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AA848892-0BA5-4265-9746-A950DFE179EA}"/>
              </a:ext>
            </a:extLst>
          </p:cNvPr>
          <p:cNvGrpSpPr/>
          <p:nvPr/>
        </p:nvGrpSpPr>
        <p:grpSpPr>
          <a:xfrm>
            <a:off x="4837953" y="4912697"/>
            <a:ext cx="198000" cy="360360"/>
            <a:chOff x="4837953" y="4912697"/>
            <a:chExt cx="19800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9E5B156-4EED-4DCA-938E-9E40006C8DB2}"/>
                    </a:ext>
                  </a:extLst>
                </p14:cNvPr>
                <p14:cNvContentPartPr/>
                <p14:nvPr/>
              </p14:nvContentPartPr>
              <p14:xfrm>
                <a:off x="4936953" y="4912697"/>
                <a:ext cx="59400" cy="3146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9E5B156-4EED-4DCA-938E-9E40006C8DB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927898" y="4903687"/>
                  <a:ext cx="77148" cy="332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0B83B66-3641-470F-8B0B-FD58F8D8DA67}"/>
                    </a:ext>
                  </a:extLst>
                </p14:cNvPr>
                <p14:cNvContentPartPr/>
                <p14:nvPr/>
              </p14:nvContentPartPr>
              <p14:xfrm>
                <a:off x="4837953" y="5145257"/>
                <a:ext cx="198000" cy="1278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0B83B66-3641-470F-8B0B-FD58F8D8DA6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828953" y="5136257"/>
                  <a:ext cx="21564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3044733B-BE0B-44EA-886D-44B003133C54}"/>
              </a:ext>
            </a:extLst>
          </p:cNvPr>
          <p:cNvGrpSpPr/>
          <p:nvPr/>
        </p:nvGrpSpPr>
        <p:grpSpPr>
          <a:xfrm>
            <a:off x="4630593" y="5458457"/>
            <a:ext cx="778320" cy="266400"/>
            <a:chOff x="4630593" y="5458457"/>
            <a:chExt cx="77832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2396EAA-3B8E-43CC-B18A-CF3CA9232393}"/>
                    </a:ext>
                  </a:extLst>
                </p14:cNvPr>
                <p14:cNvContentPartPr/>
                <p14:nvPr/>
              </p14:nvContentPartPr>
              <p14:xfrm>
                <a:off x="4630593" y="5521457"/>
                <a:ext cx="157680" cy="156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2396EAA-3B8E-43CC-B18A-CF3CA923239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621572" y="5512457"/>
                  <a:ext cx="175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D6D7E06-E08C-464B-ACC1-79B6568F8363}"/>
                    </a:ext>
                  </a:extLst>
                </p14:cNvPr>
                <p14:cNvContentPartPr/>
                <p14:nvPr/>
              </p14:nvContentPartPr>
              <p14:xfrm>
                <a:off x="4732833" y="5461697"/>
                <a:ext cx="27360" cy="235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D6D7E06-E08C-464B-ACC1-79B6568F836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723833" y="5452697"/>
                  <a:ext cx="45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4552A90-DC28-48E7-9413-F34A0973E856}"/>
                    </a:ext>
                  </a:extLst>
                </p14:cNvPr>
                <p14:cNvContentPartPr/>
                <p14:nvPr/>
              </p14:nvContentPartPr>
              <p14:xfrm>
                <a:off x="4903113" y="5505977"/>
                <a:ext cx="113760" cy="1742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4552A90-DC28-48E7-9413-F34A0973E85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894084" y="5496977"/>
                  <a:ext cx="131456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709AB3C-D564-4979-B2B9-F8171A5BDB59}"/>
                    </a:ext>
                  </a:extLst>
                </p14:cNvPr>
                <p14:cNvContentPartPr/>
                <p14:nvPr/>
              </p14:nvContentPartPr>
              <p14:xfrm>
                <a:off x="5048553" y="5526497"/>
                <a:ext cx="102960" cy="1144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709AB3C-D564-4979-B2B9-F8171A5BDB5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039553" y="5517497"/>
                  <a:ext cx="1206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DDD77FC-F2A8-44BD-B26B-C425B7FAF544}"/>
                    </a:ext>
                  </a:extLst>
                </p14:cNvPr>
                <p14:cNvContentPartPr/>
                <p14:nvPr/>
              </p14:nvContentPartPr>
              <p14:xfrm>
                <a:off x="5184993" y="5534777"/>
                <a:ext cx="60840" cy="1098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DDD77FC-F2A8-44BD-B26B-C425B7FAF54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175993" y="5525777"/>
                  <a:ext cx="78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632F7C4-F44D-4C4E-A478-43E514C46B37}"/>
                    </a:ext>
                  </a:extLst>
                </p14:cNvPr>
                <p14:cNvContentPartPr/>
                <p14:nvPr/>
              </p14:nvContentPartPr>
              <p14:xfrm>
                <a:off x="5255193" y="5458457"/>
                <a:ext cx="153720" cy="2664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632F7C4-F44D-4C4E-A478-43E514C46B3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246193" y="5449457"/>
                  <a:ext cx="171360" cy="28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9E98BF55-D9B2-4E49-903A-0300A5D7ADFE}"/>
              </a:ext>
            </a:extLst>
          </p:cNvPr>
          <p:cNvGrpSpPr/>
          <p:nvPr/>
        </p:nvGrpSpPr>
        <p:grpSpPr>
          <a:xfrm>
            <a:off x="5820753" y="3544697"/>
            <a:ext cx="494280" cy="363240"/>
            <a:chOff x="5820753" y="3544697"/>
            <a:chExt cx="49428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BDFD100-E54B-427E-BEC3-479AC4079CF5}"/>
                    </a:ext>
                  </a:extLst>
                </p14:cNvPr>
                <p14:cNvContentPartPr/>
                <p14:nvPr/>
              </p14:nvContentPartPr>
              <p14:xfrm>
                <a:off x="5820753" y="3632537"/>
                <a:ext cx="187560" cy="1886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BDFD100-E54B-427E-BEC3-479AC4079CF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811753" y="3623554"/>
                  <a:ext cx="205200" cy="2062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379C34F-C7F6-412E-8D49-EF3DAD2ED46E}"/>
                    </a:ext>
                  </a:extLst>
                </p14:cNvPr>
                <p14:cNvContentPartPr/>
                <p14:nvPr/>
              </p14:nvContentPartPr>
              <p14:xfrm>
                <a:off x="5911473" y="3544697"/>
                <a:ext cx="27360" cy="3632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379C34F-C7F6-412E-8D49-EF3DAD2ED46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902473" y="3535697"/>
                  <a:ext cx="4500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AE73011-DA23-4026-ABAA-00D365C76576}"/>
                    </a:ext>
                  </a:extLst>
                </p14:cNvPr>
                <p14:cNvContentPartPr/>
                <p14:nvPr/>
              </p14:nvContentPartPr>
              <p14:xfrm>
                <a:off x="6023073" y="3638297"/>
                <a:ext cx="142200" cy="172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AE73011-DA23-4026-ABAA-00D365C7657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014073" y="3629278"/>
                  <a:ext cx="159840" cy="1901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615C426-F196-4D63-9B60-1C30F91F3242}"/>
                    </a:ext>
                  </a:extLst>
                </p14:cNvPr>
                <p14:cNvContentPartPr/>
                <p14:nvPr/>
              </p14:nvContentPartPr>
              <p14:xfrm>
                <a:off x="6114153" y="3711737"/>
                <a:ext cx="33120" cy="1875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615C426-F196-4D63-9B60-1C30F91F324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105153" y="3702737"/>
                  <a:ext cx="507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3C48001-D6DD-44F3-8DA9-C7455C1D08E7}"/>
                    </a:ext>
                  </a:extLst>
                </p14:cNvPr>
                <p14:cNvContentPartPr/>
                <p14:nvPr/>
              </p14:nvContentPartPr>
              <p14:xfrm>
                <a:off x="6221793" y="3612737"/>
                <a:ext cx="93240" cy="2545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3C48001-D6DD-44F3-8DA9-C7455C1D08E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212758" y="3603724"/>
                  <a:ext cx="110948" cy="27218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C6E16A1F-0C29-4347-8064-D4AD1B63A379}"/>
              </a:ext>
            </a:extLst>
          </p:cNvPr>
          <p:cNvGrpSpPr/>
          <p:nvPr/>
        </p:nvGrpSpPr>
        <p:grpSpPr>
          <a:xfrm>
            <a:off x="5737593" y="4476017"/>
            <a:ext cx="768600" cy="349560"/>
            <a:chOff x="5737593" y="4476017"/>
            <a:chExt cx="76860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6F836AF-87D1-4B16-8580-81FC590592FB}"/>
                    </a:ext>
                  </a:extLst>
                </p14:cNvPr>
                <p14:cNvContentPartPr/>
                <p14:nvPr/>
              </p14:nvContentPartPr>
              <p14:xfrm>
                <a:off x="5737593" y="4476017"/>
                <a:ext cx="768600" cy="547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6F836AF-87D1-4B16-8580-81FC590592F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728593" y="4467017"/>
                  <a:ext cx="7862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0121CBF-D1D4-4203-88BA-778569288F16}"/>
                    </a:ext>
                  </a:extLst>
                </p14:cNvPr>
                <p14:cNvContentPartPr/>
                <p14:nvPr/>
              </p14:nvContentPartPr>
              <p14:xfrm>
                <a:off x="5803833" y="4638017"/>
                <a:ext cx="129240" cy="1281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0121CBF-D1D4-4203-88BA-778569288F1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794858" y="4629017"/>
                  <a:ext cx="146831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02A527E-4DBD-4D39-ABA6-CAF9354BA32C}"/>
                    </a:ext>
                  </a:extLst>
                </p14:cNvPr>
                <p14:cNvContentPartPr/>
                <p14:nvPr/>
              </p14:nvContentPartPr>
              <p14:xfrm>
                <a:off x="5881233" y="4609937"/>
                <a:ext cx="36360" cy="2052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02A527E-4DBD-4D39-ABA6-CAF9354BA32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872233" y="4600937"/>
                  <a:ext cx="540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A08CDF7-43E3-4996-B114-5A5733CC0C4D}"/>
                    </a:ext>
                  </a:extLst>
                </p14:cNvPr>
                <p14:cNvContentPartPr/>
                <p14:nvPr/>
              </p14:nvContentPartPr>
              <p14:xfrm>
                <a:off x="6025233" y="4617497"/>
                <a:ext cx="115920" cy="1231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A08CDF7-43E3-4996-B114-5A5733CC0C4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016233" y="4608497"/>
                  <a:ext cx="1335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977ED2E-C7EC-4AD9-88AB-B97051029D19}"/>
                    </a:ext>
                  </a:extLst>
                </p14:cNvPr>
                <p14:cNvContentPartPr/>
                <p14:nvPr/>
              </p14:nvContentPartPr>
              <p14:xfrm>
                <a:off x="6189753" y="4615697"/>
                <a:ext cx="53280" cy="2098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977ED2E-C7EC-4AD9-88AB-B97051029D1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180753" y="4606682"/>
                  <a:ext cx="70920" cy="227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18ABE5D-E7A0-4FB4-9AC3-98956451912C}"/>
                    </a:ext>
                  </a:extLst>
                </p14:cNvPr>
                <p14:cNvContentPartPr/>
                <p14:nvPr/>
              </p14:nvContentPartPr>
              <p14:xfrm>
                <a:off x="6196953" y="4636217"/>
                <a:ext cx="135000" cy="190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18ABE5D-E7A0-4FB4-9AC3-98956451912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187953" y="4627217"/>
                  <a:ext cx="152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DAC1383-CBD8-4031-AA2E-67A05CEC7CFD}"/>
                    </a:ext>
                  </a:extLst>
                </p14:cNvPr>
                <p14:cNvContentPartPr/>
                <p14:nvPr/>
              </p14:nvContentPartPr>
              <p14:xfrm>
                <a:off x="6219633" y="4709297"/>
                <a:ext cx="136800" cy="259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DAC1383-CBD8-4031-AA2E-67A05CEC7CF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210657" y="4700297"/>
                  <a:ext cx="154394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A0A62985-39E5-4CB7-B858-61E365C9216B}"/>
              </a:ext>
            </a:extLst>
          </p:cNvPr>
          <p:cNvGrpSpPr/>
          <p:nvPr/>
        </p:nvGrpSpPr>
        <p:grpSpPr>
          <a:xfrm>
            <a:off x="5606553" y="4035017"/>
            <a:ext cx="757440" cy="277920"/>
            <a:chOff x="5606553" y="4035017"/>
            <a:chExt cx="75744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BED1C65-6001-4D14-83AF-717A5B9E570E}"/>
                    </a:ext>
                  </a:extLst>
                </p14:cNvPr>
                <p14:cNvContentPartPr/>
                <p14:nvPr/>
              </p14:nvContentPartPr>
              <p14:xfrm>
                <a:off x="5606553" y="4145897"/>
                <a:ext cx="155880" cy="198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BED1C65-6001-4D14-83AF-717A5B9E570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597574" y="4136897"/>
                  <a:ext cx="173479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526A0B5-E6F3-46B7-96FC-EC722902FD71}"/>
                    </a:ext>
                  </a:extLst>
                </p14:cNvPr>
                <p14:cNvContentPartPr/>
                <p14:nvPr/>
              </p14:nvContentPartPr>
              <p14:xfrm>
                <a:off x="5824713" y="4062377"/>
                <a:ext cx="176400" cy="1638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526A0B5-E6F3-46B7-96FC-EC722902FD7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815713" y="4053377"/>
                  <a:ext cx="194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AB02E82-F892-4445-A433-B5056614CCA6}"/>
                    </a:ext>
                  </a:extLst>
                </p14:cNvPr>
                <p14:cNvContentPartPr/>
                <p14:nvPr/>
              </p14:nvContentPartPr>
              <p14:xfrm>
                <a:off x="5921913" y="4035017"/>
                <a:ext cx="43200" cy="2779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AB02E82-F892-4445-A433-B5056614CCA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912913" y="4026017"/>
                  <a:ext cx="60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332CAEF-6D3B-4032-8C39-F76F8FEE847A}"/>
                    </a:ext>
                  </a:extLst>
                </p14:cNvPr>
                <p14:cNvContentPartPr/>
                <p14:nvPr/>
              </p14:nvContentPartPr>
              <p14:xfrm>
                <a:off x="6047913" y="4130057"/>
                <a:ext cx="144000" cy="1828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332CAEF-6D3B-4032-8C39-F76F8FEE847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038935" y="4121057"/>
                  <a:ext cx="161596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69559BA-867E-42FF-9354-DC7922DCE048}"/>
                    </a:ext>
                  </a:extLst>
                </p14:cNvPr>
                <p14:cNvContentPartPr/>
                <p14:nvPr/>
              </p14:nvContentPartPr>
              <p14:xfrm>
                <a:off x="6233313" y="4140497"/>
                <a:ext cx="130680" cy="1490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69559BA-867E-42FF-9354-DC7922DCE04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224313" y="4131497"/>
                  <a:ext cx="148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FD25F49-44BF-4A2C-8010-FFCDDB42DA2B}"/>
                    </a:ext>
                  </a:extLst>
                </p14:cNvPr>
                <p14:cNvContentPartPr/>
                <p14:nvPr/>
              </p14:nvContentPartPr>
              <p14:xfrm>
                <a:off x="6252393" y="4155977"/>
                <a:ext cx="9360" cy="388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FD25F49-44BF-4A2C-8010-FFCDDB42DA2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243393" y="4146977"/>
                  <a:ext cx="27000" cy="5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1EB2D28B-D0A2-438A-956B-0B0D12F7E1D7}"/>
                  </a:ext>
                </a:extLst>
              </p14:cNvPr>
              <p14:cNvContentPartPr/>
              <p14:nvPr/>
            </p14:nvContentPartPr>
            <p14:xfrm>
              <a:off x="6002553" y="4966399"/>
              <a:ext cx="6120" cy="1584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1EB2D28B-D0A2-438A-956B-0B0D12F7E1D7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5993553" y="4957190"/>
                <a:ext cx="23760" cy="33890"/>
              </a:xfrm>
              <a:prstGeom prst="rect">
                <a:avLst/>
              </a:prstGeom>
            </p:spPr>
          </p:pic>
        </mc:Fallback>
      </mc:AlternateContent>
      <p:grpSp>
        <p:nvGrpSpPr>
          <p:cNvPr id="270" name="Group 269">
            <a:extLst>
              <a:ext uri="{FF2B5EF4-FFF2-40B4-BE49-F238E27FC236}">
                <a16:creationId xmlns:a16="http://schemas.microsoft.com/office/drawing/2014/main" id="{96C2C429-D260-44FF-9AFC-564C09A5E4AB}"/>
              </a:ext>
            </a:extLst>
          </p:cNvPr>
          <p:cNvGrpSpPr/>
          <p:nvPr/>
        </p:nvGrpSpPr>
        <p:grpSpPr>
          <a:xfrm>
            <a:off x="5945673" y="4950559"/>
            <a:ext cx="193320" cy="409320"/>
            <a:chOff x="5945673" y="4950559"/>
            <a:chExt cx="193320" cy="4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35F4040-656C-4932-BC55-7452843ED287}"/>
                    </a:ext>
                  </a:extLst>
                </p14:cNvPr>
                <p14:cNvContentPartPr/>
                <p14:nvPr/>
              </p14:nvContentPartPr>
              <p14:xfrm>
                <a:off x="6006153" y="4950559"/>
                <a:ext cx="30600" cy="3398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35F4040-656C-4932-BC55-7452843ED287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997153" y="4941549"/>
                  <a:ext cx="48240" cy="357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A04FFBE-3ED9-40BA-ACED-F9222A049125}"/>
                    </a:ext>
                  </a:extLst>
                </p14:cNvPr>
                <p14:cNvContentPartPr/>
                <p14:nvPr/>
              </p14:nvContentPartPr>
              <p14:xfrm>
                <a:off x="5945673" y="5209399"/>
                <a:ext cx="193320" cy="1504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A04FFBE-3ED9-40BA-ACED-F9222A04912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936673" y="5200399"/>
                  <a:ext cx="21096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F4CAE3A7-C4F6-4AD4-9227-DF475BCAC058}"/>
              </a:ext>
            </a:extLst>
          </p:cNvPr>
          <p:cNvGrpSpPr/>
          <p:nvPr/>
        </p:nvGrpSpPr>
        <p:grpSpPr>
          <a:xfrm>
            <a:off x="5688273" y="5474719"/>
            <a:ext cx="737640" cy="314640"/>
            <a:chOff x="5688273" y="5474719"/>
            <a:chExt cx="73764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BF43138-FB06-412A-BC07-FF738DF619E5}"/>
                    </a:ext>
                  </a:extLst>
                </p14:cNvPr>
                <p14:cNvContentPartPr/>
                <p14:nvPr/>
              </p14:nvContentPartPr>
              <p14:xfrm>
                <a:off x="5688273" y="5566159"/>
                <a:ext cx="132840" cy="1141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BF43138-FB06-412A-BC07-FF738DF619E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679273" y="5557159"/>
                  <a:ext cx="1504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DF5437D-0986-49DC-930F-C01E384727E8}"/>
                    </a:ext>
                  </a:extLst>
                </p14:cNvPr>
                <p14:cNvContentPartPr/>
                <p14:nvPr/>
              </p14:nvContentPartPr>
              <p14:xfrm>
                <a:off x="5752713" y="5474719"/>
                <a:ext cx="10440" cy="3020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DF5437D-0986-49DC-930F-C01E384727E8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743713" y="5465719"/>
                  <a:ext cx="280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CE11616-28CB-4B41-9AD3-6CAA5ED5C1B6}"/>
                    </a:ext>
                  </a:extLst>
                </p14:cNvPr>
                <p14:cNvContentPartPr/>
                <p14:nvPr/>
              </p14:nvContentPartPr>
              <p14:xfrm>
                <a:off x="5898873" y="5531959"/>
                <a:ext cx="108720" cy="2008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CE11616-28CB-4B41-9AD3-6CAA5ED5C1B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889843" y="5522959"/>
                  <a:ext cx="126419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2AB871E-D7BF-442F-A1E0-2A2D15C6E6BF}"/>
                    </a:ext>
                  </a:extLst>
                </p14:cNvPr>
                <p14:cNvContentPartPr/>
                <p14:nvPr/>
              </p14:nvContentPartPr>
              <p14:xfrm>
                <a:off x="6065193" y="5563999"/>
                <a:ext cx="100440" cy="1350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2AB871E-D7BF-442F-A1E0-2A2D15C6E6B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056193" y="5554999"/>
                  <a:ext cx="118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30DCC90-5E16-4529-958D-F0B6F9A531B8}"/>
                    </a:ext>
                  </a:extLst>
                </p14:cNvPr>
                <p14:cNvContentPartPr/>
                <p14:nvPr/>
              </p14:nvContentPartPr>
              <p14:xfrm>
                <a:off x="6164553" y="5577679"/>
                <a:ext cx="110520" cy="1281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30DCC90-5E16-4529-958D-F0B6F9A531B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155553" y="5568679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CE4DE22-6671-4075-804C-636360ADE912}"/>
                    </a:ext>
                  </a:extLst>
                </p14:cNvPr>
                <p14:cNvContentPartPr/>
                <p14:nvPr/>
              </p14:nvContentPartPr>
              <p14:xfrm>
                <a:off x="6310713" y="5572639"/>
                <a:ext cx="115200" cy="2167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CE4DE22-6671-4075-804C-636360ADE91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301713" y="5563624"/>
                  <a:ext cx="132840" cy="23438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F8D9F2F2-712A-44C1-9CBE-E5D23E8BAB51}"/>
                  </a:ext>
                </a:extLst>
              </p14:cNvPr>
              <p14:cNvContentPartPr/>
              <p14:nvPr/>
            </p14:nvContentPartPr>
            <p14:xfrm>
              <a:off x="7054113" y="4612519"/>
              <a:ext cx="189720" cy="1861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F8D9F2F2-712A-44C1-9CBE-E5D23E8BAB51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7045096" y="4603519"/>
                <a:ext cx="207394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49E103BA-7626-40BC-92FD-BBB5D3D2FCB7}"/>
                  </a:ext>
                </a:extLst>
              </p14:cNvPr>
              <p14:cNvContentPartPr/>
              <p14:nvPr/>
            </p14:nvContentPartPr>
            <p14:xfrm>
              <a:off x="7148793" y="4541239"/>
              <a:ext cx="36000" cy="30276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49E103BA-7626-40BC-92FD-BBB5D3D2FCB7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7139793" y="4532239"/>
                <a:ext cx="5364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3A022162-B138-44A9-8F20-7B41F388AB71}"/>
                  </a:ext>
                </a:extLst>
              </p14:cNvPr>
              <p14:cNvContentPartPr/>
              <p14:nvPr/>
            </p14:nvContentPartPr>
            <p14:xfrm>
              <a:off x="7285233" y="4591999"/>
              <a:ext cx="151200" cy="17352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3A022162-B138-44A9-8F20-7B41F388AB71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7276233" y="4582999"/>
                <a:ext cx="16884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ABBD739D-8864-4AD1-9292-D61E4E680284}"/>
                  </a:ext>
                </a:extLst>
              </p14:cNvPr>
              <p14:cNvContentPartPr/>
              <p14:nvPr/>
            </p14:nvContentPartPr>
            <p14:xfrm>
              <a:off x="7338153" y="4678759"/>
              <a:ext cx="23760" cy="16560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ABBD739D-8864-4AD1-9292-D61E4E680284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7329153" y="4669739"/>
                <a:ext cx="41400" cy="1832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F54298FB-9904-4A16-8FC9-CD81EF17E5B5}"/>
                  </a:ext>
                </a:extLst>
              </p14:cNvPr>
              <p14:cNvContentPartPr/>
              <p14:nvPr/>
            </p14:nvContentPartPr>
            <p14:xfrm>
              <a:off x="7475673" y="4539079"/>
              <a:ext cx="91800" cy="28476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F54298FB-9904-4A16-8FC9-CD81EF17E5B5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7466673" y="4530079"/>
                <a:ext cx="10944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9C1B3236-9B4B-40A7-880E-2441E79295A3}"/>
                  </a:ext>
                </a:extLst>
              </p14:cNvPr>
              <p14:cNvContentPartPr/>
              <p14:nvPr/>
            </p14:nvContentPartPr>
            <p14:xfrm>
              <a:off x="6916233" y="5061799"/>
              <a:ext cx="144000" cy="3456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9C1B3236-9B4B-40A7-880E-2441E79295A3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6907255" y="5052704"/>
                <a:ext cx="161596" cy="52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CD2F1EB5-A9C8-45D5-90BD-DB7F55B130BE}"/>
                  </a:ext>
                </a:extLst>
              </p14:cNvPr>
              <p14:cNvContentPartPr/>
              <p14:nvPr/>
            </p14:nvContentPartPr>
            <p14:xfrm>
              <a:off x="7122513" y="4980079"/>
              <a:ext cx="161280" cy="15084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CD2F1EB5-A9C8-45D5-90BD-DB7F55B130BE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7113513" y="4971079"/>
                <a:ext cx="17892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B51D0E8B-E8CB-483E-A3A7-DF5702D659B1}"/>
                  </a:ext>
                </a:extLst>
              </p14:cNvPr>
              <p14:cNvContentPartPr/>
              <p14:nvPr/>
            </p14:nvContentPartPr>
            <p14:xfrm>
              <a:off x="7192353" y="4973239"/>
              <a:ext cx="11160" cy="21816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B51D0E8B-E8CB-483E-A3A7-DF5702D659B1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7183053" y="4964239"/>
                <a:ext cx="29388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8E3B9DBC-6BB9-4766-AB4C-059CED767972}"/>
                  </a:ext>
                </a:extLst>
              </p14:cNvPr>
              <p14:cNvContentPartPr/>
              <p14:nvPr/>
            </p14:nvContentPartPr>
            <p14:xfrm>
              <a:off x="7330593" y="4973239"/>
              <a:ext cx="106200" cy="16560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8E3B9DBC-6BB9-4766-AB4C-059CED767972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7321593" y="4964259"/>
                <a:ext cx="123840" cy="183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9AB3D8E8-3B11-4F30-8A63-7B988AE4A1B9}"/>
                  </a:ext>
                </a:extLst>
              </p14:cNvPr>
              <p14:cNvContentPartPr/>
              <p14:nvPr/>
            </p14:nvContentPartPr>
            <p14:xfrm>
              <a:off x="7476033" y="4939399"/>
              <a:ext cx="91080" cy="21492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9AB3D8E8-3B11-4F30-8A63-7B988AE4A1B9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7467033" y="4930399"/>
                <a:ext cx="108720" cy="23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0" name="Group 299">
            <a:extLst>
              <a:ext uri="{FF2B5EF4-FFF2-40B4-BE49-F238E27FC236}">
                <a16:creationId xmlns:a16="http://schemas.microsoft.com/office/drawing/2014/main" id="{A48337EC-7D3C-46BD-BBE2-6441DB2D6246}"/>
              </a:ext>
            </a:extLst>
          </p:cNvPr>
          <p:cNvGrpSpPr/>
          <p:nvPr/>
        </p:nvGrpSpPr>
        <p:grpSpPr>
          <a:xfrm>
            <a:off x="6901113" y="5256199"/>
            <a:ext cx="970200" cy="739080"/>
            <a:chOff x="6901113" y="5256199"/>
            <a:chExt cx="970200" cy="73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265FD69-1815-4A72-90B9-930A82AF9421}"/>
                    </a:ext>
                  </a:extLst>
                </p14:cNvPr>
                <p14:cNvContentPartPr/>
                <p14:nvPr/>
              </p14:nvContentPartPr>
              <p14:xfrm>
                <a:off x="6901113" y="5256199"/>
                <a:ext cx="970200" cy="244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265FD69-1815-4A72-90B9-930A82AF942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892113" y="5247065"/>
                  <a:ext cx="987840" cy="423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8718871-4E23-4DC4-A299-4113B7167B34}"/>
                    </a:ext>
                  </a:extLst>
                </p14:cNvPr>
                <p14:cNvContentPartPr/>
                <p14:nvPr/>
              </p14:nvContentPartPr>
              <p14:xfrm>
                <a:off x="7139433" y="5355559"/>
                <a:ext cx="144360" cy="1000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8718871-4E23-4DC4-A299-4113B7167B3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130455" y="5346559"/>
                  <a:ext cx="161956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11D380A-1818-47B0-A95A-63CEDD9835C4}"/>
                    </a:ext>
                  </a:extLst>
                </p14:cNvPr>
                <p14:cNvContentPartPr/>
                <p14:nvPr/>
              </p14:nvContentPartPr>
              <p14:xfrm>
                <a:off x="7205673" y="5330719"/>
                <a:ext cx="19080" cy="1861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11D380A-1818-47B0-A95A-63CEDD9835C4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196840" y="5321719"/>
                  <a:ext cx="36393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4070D4A-5612-4562-B259-A1093AC1FB2D}"/>
                    </a:ext>
                  </a:extLst>
                </p14:cNvPr>
                <p14:cNvContentPartPr/>
                <p14:nvPr/>
              </p14:nvContentPartPr>
              <p14:xfrm>
                <a:off x="7313673" y="5366359"/>
                <a:ext cx="117360" cy="925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4070D4A-5612-4562-B259-A1093AC1FB2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304673" y="5357359"/>
                  <a:ext cx="1350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563C621-98FB-464A-B7AB-858D1D359625}"/>
                    </a:ext>
                  </a:extLst>
                </p14:cNvPr>
                <p14:cNvContentPartPr/>
                <p14:nvPr/>
              </p14:nvContentPartPr>
              <p14:xfrm>
                <a:off x="7500873" y="5337559"/>
                <a:ext cx="30600" cy="1605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563C621-98FB-464A-B7AB-858D1D35962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491873" y="5328559"/>
                  <a:ext cx="48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597FC026-4D3F-43EF-B47C-DCD2221EEEE4}"/>
                    </a:ext>
                  </a:extLst>
                </p14:cNvPr>
                <p14:cNvContentPartPr/>
                <p14:nvPr/>
              </p14:nvContentPartPr>
              <p14:xfrm>
                <a:off x="7504473" y="5351239"/>
                <a:ext cx="123480" cy="97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597FC026-4D3F-43EF-B47C-DCD2221EEEE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495447" y="5342239"/>
                  <a:ext cx="141172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F270369-FBB6-46EA-9ACF-F1163F99C031}"/>
                    </a:ext>
                  </a:extLst>
                </p14:cNvPr>
                <p14:cNvContentPartPr/>
                <p14:nvPr/>
              </p14:nvContentPartPr>
              <p14:xfrm>
                <a:off x="7507713" y="5412799"/>
                <a:ext cx="144720" cy="176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F270369-FBB6-46EA-9ACF-F1163F99C03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498713" y="5403799"/>
                  <a:ext cx="162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FCB47931-1931-4FC7-9FEF-16F4C3BE7209}"/>
                    </a:ext>
                  </a:extLst>
                </p14:cNvPr>
                <p14:cNvContentPartPr/>
                <p14:nvPr/>
              </p14:nvContentPartPr>
              <p14:xfrm>
                <a:off x="7288113" y="5605039"/>
                <a:ext cx="50400" cy="3636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FCB47931-1931-4FC7-9FEF-16F4C3BE720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279113" y="5596048"/>
                  <a:ext cx="68040" cy="381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BADF2FC-0927-4A14-84C5-180C0825A3E0}"/>
                    </a:ext>
                  </a:extLst>
                </p14:cNvPr>
                <p14:cNvContentPartPr/>
                <p14:nvPr/>
              </p14:nvContentPartPr>
              <p14:xfrm>
                <a:off x="7177233" y="5812759"/>
                <a:ext cx="346680" cy="1825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BADF2FC-0927-4A14-84C5-180C0825A3E0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168233" y="5803777"/>
                  <a:ext cx="364320" cy="20012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8BE60D94-B921-4D95-9F22-5849C15B6EA2}"/>
              </a:ext>
            </a:extLst>
          </p:cNvPr>
          <p:cNvGrpSpPr/>
          <p:nvPr/>
        </p:nvGrpSpPr>
        <p:grpSpPr>
          <a:xfrm>
            <a:off x="7012713" y="6109399"/>
            <a:ext cx="981000" cy="277560"/>
            <a:chOff x="7012713" y="6109399"/>
            <a:chExt cx="98100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EEAB77B-2DEB-4C04-A7C8-F25606510852}"/>
                    </a:ext>
                  </a:extLst>
                </p14:cNvPr>
                <p14:cNvContentPartPr/>
                <p14:nvPr/>
              </p14:nvContentPartPr>
              <p14:xfrm>
                <a:off x="7012713" y="6202639"/>
                <a:ext cx="157320" cy="1476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EEAB77B-2DEB-4C04-A7C8-F25606510852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003713" y="6193639"/>
                  <a:ext cx="1749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8CC2D0C-53AE-43E8-BF8E-BD0E2B23D14A}"/>
                    </a:ext>
                  </a:extLst>
                </p14:cNvPr>
                <p14:cNvContentPartPr/>
                <p14:nvPr/>
              </p14:nvContentPartPr>
              <p14:xfrm>
                <a:off x="7110993" y="6109399"/>
                <a:ext cx="19440" cy="2775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8CC2D0C-53AE-43E8-BF8E-BD0E2B23D14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101823" y="6100387"/>
                  <a:ext cx="37413" cy="295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DD3C631-796D-4F8F-8314-7E25D96F2D9A}"/>
                    </a:ext>
                  </a:extLst>
                </p14:cNvPr>
                <p14:cNvContentPartPr/>
                <p14:nvPr/>
              </p14:nvContentPartPr>
              <p14:xfrm>
                <a:off x="7288833" y="6163399"/>
                <a:ext cx="105120" cy="223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DD3C631-796D-4F8F-8314-7E25D96F2D9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279833" y="6154384"/>
                  <a:ext cx="122760" cy="2412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7D0A644-12BD-4654-AACA-7C503EBBD0F6}"/>
                    </a:ext>
                  </a:extLst>
                </p14:cNvPr>
                <p14:cNvContentPartPr/>
                <p14:nvPr/>
              </p14:nvContentPartPr>
              <p14:xfrm>
                <a:off x="7447953" y="6180679"/>
                <a:ext cx="103320" cy="1602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7D0A644-12BD-4654-AACA-7C503EBBD0F6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438953" y="6171679"/>
                  <a:ext cx="1209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F8A74AD-30A7-4394-9E7E-02A1110D1F35}"/>
                    </a:ext>
                  </a:extLst>
                </p14:cNvPr>
                <p14:cNvContentPartPr/>
                <p14:nvPr/>
              </p14:nvContentPartPr>
              <p14:xfrm>
                <a:off x="7635153" y="6187519"/>
                <a:ext cx="88920" cy="1486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F8A74AD-30A7-4394-9E7E-02A1110D1F35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626116" y="6178519"/>
                  <a:ext cx="106632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33202E6-0578-4723-BE26-EE3318944E6E}"/>
                    </a:ext>
                  </a:extLst>
                </p14:cNvPr>
                <p14:cNvContentPartPr/>
                <p14:nvPr/>
              </p14:nvContentPartPr>
              <p14:xfrm>
                <a:off x="7831713" y="6174199"/>
                <a:ext cx="162000" cy="2091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33202E6-0578-4723-BE26-EE3318944E6E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822713" y="6165214"/>
                  <a:ext cx="179640" cy="22677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FAA5077D-253E-4228-BF66-567E3B975F3C}"/>
              </a:ext>
            </a:extLst>
          </p:cNvPr>
          <p:cNvGrpSpPr/>
          <p:nvPr/>
        </p:nvGrpSpPr>
        <p:grpSpPr>
          <a:xfrm>
            <a:off x="4209033" y="2906839"/>
            <a:ext cx="423000" cy="330840"/>
            <a:chOff x="4209033" y="2906839"/>
            <a:chExt cx="42300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5D9D343-D60D-4679-8BFD-6543D94D9811}"/>
                    </a:ext>
                  </a:extLst>
                </p14:cNvPr>
                <p14:cNvContentPartPr/>
                <p14:nvPr/>
              </p14:nvContentPartPr>
              <p14:xfrm>
                <a:off x="4374273" y="3013759"/>
                <a:ext cx="25920" cy="1616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5D9D343-D60D-4679-8BFD-6543D94D9811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365273" y="3004759"/>
                  <a:ext cx="43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EB1646B-F4F1-4D51-8EE6-8753865CC05F}"/>
                    </a:ext>
                  </a:extLst>
                </p14:cNvPr>
                <p14:cNvContentPartPr/>
                <p14:nvPr/>
              </p14:nvContentPartPr>
              <p14:xfrm>
                <a:off x="4209033" y="2906839"/>
                <a:ext cx="423000" cy="3308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EB1646B-F4F1-4D51-8EE6-8753865CC05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200025" y="2897839"/>
                  <a:ext cx="440655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95B033D8-0C2E-4493-ABD4-E1C5D807AC5B}"/>
              </a:ext>
            </a:extLst>
          </p:cNvPr>
          <p:cNvGrpSpPr/>
          <p:nvPr/>
        </p:nvGrpSpPr>
        <p:grpSpPr>
          <a:xfrm>
            <a:off x="294753" y="4041559"/>
            <a:ext cx="1228320" cy="409680"/>
            <a:chOff x="294753" y="4041559"/>
            <a:chExt cx="1228320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4394D15-0431-46FD-9895-28C67D912F5B}"/>
                    </a:ext>
                  </a:extLst>
                </p14:cNvPr>
                <p14:cNvContentPartPr/>
                <p14:nvPr/>
              </p14:nvContentPartPr>
              <p14:xfrm>
                <a:off x="294753" y="4085839"/>
                <a:ext cx="178200" cy="279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4394D15-0431-46FD-9895-28C67D912F5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85753" y="4077199"/>
                  <a:ext cx="1958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B055D02-4036-44A2-BE58-F90DAC307C38}"/>
                    </a:ext>
                  </a:extLst>
                </p14:cNvPr>
                <p14:cNvContentPartPr/>
                <p14:nvPr/>
              </p14:nvContentPartPr>
              <p14:xfrm>
                <a:off x="503553" y="4159639"/>
                <a:ext cx="150840" cy="240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B055D02-4036-44A2-BE58-F90DAC307C3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94553" y="4150999"/>
                  <a:ext cx="1684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3FF753F-8F40-4E03-B666-3D92728E8172}"/>
                    </a:ext>
                  </a:extLst>
                </p14:cNvPr>
                <p14:cNvContentPartPr/>
                <p14:nvPr/>
              </p14:nvContentPartPr>
              <p14:xfrm>
                <a:off x="617673" y="4265119"/>
                <a:ext cx="101880" cy="921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3FF753F-8F40-4E03-B666-3D92728E817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09033" y="4256119"/>
                  <a:ext cx="11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B3D5D8B-F7D2-4A67-91C7-1C383F8E3DDA}"/>
                    </a:ext>
                  </a:extLst>
                </p14:cNvPr>
                <p14:cNvContentPartPr/>
                <p14:nvPr/>
              </p14:nvContentPartPr>
              <p14:xfrm>
                <a:off x="767433" y="4207159"/>
                <a:ext cx="90720" cy="1432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B3D5D8B-F7D2-4A67-91C7-1C383F8E3DD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58793" y="4198159"/>
                  <a:ext cx="108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303C0E7-D745-4C7D-91EB-310115DB40D6}"/>
                    </a:ext>
                  </a:extLst>
                </p14:cNvPr>
                <p14:cNvContentPartPr/>
                <p14:nvPr/>
              </p14:nvContentPartPr>
              <p14:xfrm>
                <a:off x="884793" y="4234519"/>
                <a:ext cx="111960" cy="1281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303C0E7-D745-4C7D-91EB-310115DB40D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76153" y="4225519"/>
                  <a:ext cx="129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5C6BD14-592A-4C27-81B1-2FAB408349C3}"/>
                    </a:ext>
                  </a:extLst>
                </p14:cNvPr>
                <p14:cNvContentPartPr/>
                <p14:nvPr/>
              </p14:nvContentPartPr>
              <p14:xfrm>
                <a:off x="1181793" y="4157839"/>
                <a:ext cx="193320" cy="1641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5C6BD14-592A-4C27-81B1-2FAB408349C3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173153" y="4148839"/>
                  <a:ext cx="2109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1E8830E-8B62-4818-859A-E8478CC5F7CE}"/>
                    </a:ext>
                  </a:extLst>
                </p14:cNvPr>
                <p14:cNvContentPartPr/>
                <p14:nvPr/>
              </p14:nvContentPartPr>
              <p14:xfrm>
                <a:off x="1051473" y="4041559"/>
                <a:ext cx="471600" cy="4096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1E8830E-8B62-4818-859A-E8478CC5F7C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42473" y="4032559"/>
                  <a:ext cx="489240" cy="42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DA77FC87-3A7D-47C7-81DB-274E81F763E6}"/>
              </a:ext>
            </a:extLst>
          </p:cNvPr>
          <p:cNvGrpSpPr/>
          <p:nvPr/>
        </p:nvGrpSpPr>
        <p:grpSpPr>
          <a:xfrm>
            <a:off x="1362873" y="4545919"/>
            <a:ext cx="789840" cy="277920"/>
            <a:chOff x="1362873" y="4545919"/>
            <a:chExt cx="78984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A3EF45B-FC3D-4CAB-BF0D-F2BA08A05DD0}"/>
                    </a:ext>
                  </a:extLst>
                </p14:cNvPr>
                <p14:cNvContentPartPr/>
                <p14:nvPr/>
              </p14:nvContentPartPr>
              <p14:xfrm>
                <a:off x="1362873" y="4595239"/>
                <a:ext cx="201600" cy="1814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A3EF45B-FC3D-4CAB-BF0D-F2BA08A05DD0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353873" y="4586599"/>
                  <a:ext cx="2192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B3BF5DC-02FD-4A12-B35A-9FCC322388FE}"/>
                    </a:ext>
                  </a:extLst>
                </p14:cNvPr>
                <p14:cNvContentPartPr/>
                <p14:nvPr/>
              </p14:nvContentPartPr>
              <p14:xfrm>
                <a:off x="1429473" y="4545919"/>
                <a:ext cx="11880" cy="2779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B3BF5DC-02FD-4A12-B35A-9FCC322388FE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420833" y="4537279"/>
                  <a:ext cx="295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48D0A07-604F-4779-9DDC-BE521EFE7EE4}"/>
                    </a:ext>
                  </a:extLst>
                </p14:cNvPr>
                <p14:cNvContentPartPr/>
                <p14:nvPr/>
              </p14:nvContentPartPr>
              <p14:xfrm>
                <a:off x="1545033" y="4635919"/>
                <a:ext cx="110160" cy="1742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48D0A07-604F-4779-9DDC-BE521EFE7EE4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536393" y="4627279"/>
                  <a:ext cx="1278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9AFA95B-43D8-4BC7-B6B6-C5984D1771D9}"/>
                    </a:ext>
                  </a:extLst>
                </p14:cNvPr>
                <p14:cNvContentPartPr/>
                <p14:nvPr/>
              </p14:nvContentPartPr>
              <p14:xfrm>
                <a:off x="1649433" y="4667239"/>
                <a:ext cx="98640" cy="1224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9AFA95B-43D8-4BC7-B6B6-C5984D1771D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640433" y="4658599"/>
                  <a:ext cx="116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04DC203-E6DE-463A-9DCF-83C231FFD1A0}"/>
                    </a:ext>
                  </a:extLst>
                </p14:cNvPr>
                <p14:cNvContentPartPr/>
                <p14:nvPr/>
              </p14:nvContentPartPr>
              <p14:xfrm>
                <a:off x="1779033" y="4670119"/>
                <a:ext cx="99360" cy="1108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04DC203-E6DE-463A-9DCF-83C231FFD1A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770033" y="4661479"/>
                  <a:ext cx="1170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4F431070-3446-4B30-8C0F-3E4599177A92}"/>
                    </a:ext>
                  </a:extLst>
                </p14:cNvPr>
                <p14:cNvContentPartPr/>
                <p14:nvPr/>
              </p14:nvContentPartPr>
              <p14:xfrm>
                <a:off x="1980993" y="4620799"/>
                <a:ext cx="130320" cy="1893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4F431070-3446-4B30-8C0F-3E4599177A9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971993" y="4612159"/>
                  <a:ext cx="1479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1B4BB10C-7721-4C41-96BD-0174BC21B65B}"/>
                    </a:ext>
                  </a:extLst>
                </p14:cNvPr>
                <p14:cNvContentPartPr/>
                <p14:nvPr/>
              </p14:nvContentPartPr>
              <p14:xfrm>
                <a:off x="2005113" y="4602079"/>
                <a:ext cx="147600" cy="345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1B4BB10C-7721-4C41-96BD-0174BC21B65B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996473" y="4593439"/>
                  <a:ext cx="16524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C505119D-1385-4A97-A016-00DEBE0A28AF}"/>
              </a:ext>
            </a:extLst>
          </p:cNvPr>
          <p:cNvGrpSpPr/>
          <p:nvPr/>
        </p:nvGrpSpPr>
        <p:grpSpPr>
          <a:xfrm>
            <a:off x="355233" y="4590199"/>
            <a:ext cx="770400" cy="737640"/>
            <a:chOff x="355233" y="4590199"/>
            <a:chExt cx="770400" cy="73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1EFD862-BC23-4957-B3AE-ED58CAFDED4C}"/>
                    </a:ext>
                  </a:extLst>
                </p14:cNvPr>
                <p14:cNvContentPartPr/>
                <p14:nvPr/>
              </p14:nvContentPartPr>
              <p14:xfrm>
                <a:off x="370353" y="4605679"/>
                <a:ext cx="136440" cy="1980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1EFD862-BC23-4957-B3AE-ED58CAFDED4C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61353" y="4596679"/>
                  <a:ext cx="1540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C7307DF-4537-423A-9EA3-022316BC6594}"/>
                    </a:ext>
                  </a:extLst>
                </p14:cNvPr>
                <p14:cNvContentPartPr/>
                <p14:nvPr/>
              </p14:nvContentPartPr>
              <p14:xfrm>
                <a:off x="489513" y="4617919"/>
                <a:ext cx="51480" cy="1479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C7307DF-4537-423A-9EA3-022316BC6594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80513" y="4609279"/>
                  <a:ext cx="69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85FDE5C1-8E1B-4B89-9648-96A6B39C61B1}"/>
                    </a:ext>
                  </a:extLst>
                </p14:cNvPr>
                <p14:cNvContentPartPr/>
                <p14:nvPr/>
              </p14:nvContentPartPr>
              <p14:xfrm>
                <a:off x="521553" y="4602079"/>
                <a:ext cx="119880" cy="1983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85FDE5C1-8E1B-4B89-9648-96A6B39C61B1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12913" y="4593439"/>
                  <a:ext cx="1375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80F65E04-9D3B-4F77-A456-849539EF46EF}"/>
                    </a:ext>
                  </a:extLst>
                </p14:cNvPr>
                <p14:cNvContentPartPr/>
                <p14:nvPr/>
              </p14:nvContentPartPr>
              <p14:xfrm>
                <a:off x="712713" y="4590199"/>
                <a:ext cx="117720" cy="2404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80F65E04-9D3B-4F77-A456-849539EF46E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04073" y="4581559"/>
                  <a:ext cx="1353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8D4839B-6E50-42A1-8A0F-2E776D7865BC}"/>
                    </a:ext>
                  </a:extLst>
                </p14:cNvPr>
                <p14:cNvContentPartPr/>
                <p14:nvPr/>
              </p14:nvContentPartPr>
              <p14:xfrm>
                <a:off x="722073" y="4719799"/>
                <a:ext cx="106200" cy="259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8D4839B-6E50-42A1-8A0F-2E776D7865B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13433" y="4710799"/>
                  <a:ext cx="1238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90DF177-2133-40A8-B2A3-9FC2C4335DF2}"/>
                    </a:ext>
                  </a:extLst>
                </p14:cNvPr>
                <p14:cNvContentPartPr/>
                <p14:nvPr/>
              </p14:nvContentPartPr>
              <p14:xfrm>
                <a:off x="910353" y="4602799"/>
                <a:ext cx="105480" cy="2329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90DF177-2133-40A8-B2A3-9FC2C4335DF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01713" y="4594159"/>
                  <a:ext cx="1231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F162AA55-AB5D-4790-8408-68C01A45BEB9}"/>
                    </a:ext>
                  </a:extLst>
                </p14:cNvPr>
                <p14:cNvContentPartPr/>
                <p14:nvPr/>
              </p14:nvContentPartPr>
              <p14:xfrm>
                <a:off x="896673" y="4714399"/>
                <a:ext cx="126360" cy="345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F162AA55-AB5D-4790-8408-68C01A45BEB9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88033" y="4705759"/>
                  <a:ext cx="144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E6DD72B-019E-4368-BA07-7EEFE391A5C8}"/>
                    </a:ext>
                  </a:extLst>
                </p14:cNvPr>
                <p14:cNvContentPartPr/>
                <p14:nvPr/>
              </p14:nvContentPartPr>
              <p14:xfrm>
                <a:off x="355233" y="4946239"/>
                <a:ext cx="163080" cy="1537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E6DD72B-019E-4368-BA07-7EEFE391A5C8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46233" y="4937239"/>
                  <a:ext cx="1807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5E04909C-0EF9-4DDA-8AF2-12DD6A6CA418}"/>
                    </a:ext>
                  </a:extLst>
                </p14:cNvPr>
                <p14:cNvContentPartPr/>
                <p14:nvPr/>
              </p14:nvContentPartPr>
              <p14:xfrm>
                <a:off x="519753" y="4939399"/>
                <a:ext cx="170640" cy="1742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5E04909C-0EF9-4DDA-8AF2-12DD6A6CA41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11113" y="4930399"/>
                  <a:ext cx="188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AAE79EE-65F8-4F8E-9569-43D91808DEC7}"/>
                    </a:ext>
                  </a:extLst>
                </p14:cNvPr>
                <p14:cNvContentPartPr/>
                <p14:nvPr/>
              </p14:nvContentPartPr>
              <p14:xfrm>
                <a:off x="756273" y="4937599"/>
                <a:ext cx="126720" cy="1501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AAE79EE-65F8-4F8E-9569-43D91808DEC7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47273" y="4928599"/>
                  <a:ext cx="144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DAEF8CB8-84B1-4B60-8464-1DC4367CC570}"/>
                    </a:ext>
                  </a:extLst>
                </p14:cNvPr>
                <p14:cNvContentPartPr/>
                <p14:nvPr/>
              </p14:nvContentPartPr>
              <p14:xfrm>
                <a:off x="913593" y="4903399"/>
                <a:ext cx="117360" cy="2041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DAEF8CB8-84B1-4B60-8464-1DC4367CC570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04593" y="4894759"/>
                  <a:ext cx="135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D43422BF-A390-41C2-945B-BE9D926C206A}"/>
                    </a:ext>
                  </a:extLst>
                </p14:cNvPr>
                <p14:cNvContentPartPr/>
                <p14:nvPr/>
              </p14:nvContentPartPr>
              <p14:xfrm>
                <a:off x="915753" y="5003839"/>
                <a:ext cx="136080" cy="259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D43422BF-A390-41C2-945B-BE9D926C206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907113" y="4995199"/>
                  <a:ext cx="153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93CF29F7-DF10-43E2-811E-4F346A5F812B}"/>
                    </a:ext>
                  </a:extLst>
                </p14:cNvPr>
                <p14:cNvContentPartPr/>
                <p14:nvPr/>
              </p14:nvContentPartPr>
              <p14:xfrm>
                <a:off x="357033" y="5225239"/>
                <a:ext cx="195120" cy="990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93CF29F7-DF10-43E2-811E-4F346A5F812B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48393" y="5216599"/>
                  <a:ext cx="212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65C2B162-B1C0-4B75-AC28-C7A488D2624D}"/>
                    </a:ext>
                  </a:extLst>
                </p14:cNvPr>
                <p14:cNvContentPartPr/>
                <p14:nvPr/>
              </p14:nvContentPartPr>
              <p14:xfrm>
                <a:off x="574113" y="5216959"/>
                <a:ext cx="123840" cy="1108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65C2B162-B1C0-4B75-AC28-C7A488D2624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65113" y="5207959"/>
                  <a:ext cx="141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ECFE82EB-E20E-4DCC-B8E3-EDEBC75035F8}"/>
                    </a:ext>
                  </a:extLst>
                </p14:cNvPr>
                <p14:cNvContentPartPr/>
                <p14:nvPr/>
              </p14:nvContentPartPr>
              <p14:xfrm>
                <a:off x="813153" y="5206519"/>
                <a:ext cx="89280" cy="1126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ECFE82EB-E20E-4DCC-B8E3-EDEBC75035F8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04153" y="5197879"/>
                  <a:ext cx="1069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A491DE21-99D8-43CF-8F02-5C049CF02B7E}"/>
                    </a:ext>
                  </a:extLst>
                </p14:cNvPr>
                <p14:cNvContentPartPr/>
                <p14:nvPr/>
              </p14:nvContentPartPr>
              <p14:xfrm>
                <a:off x="938073" y="5167279"/>
                <a:ext cx="176040" cy="1555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A491DE21-99D8-43CF-8F02-5C049CF02B7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29433" y="5158639"/>
                  <a:ext cx="193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D60A8A04-FEFC-4FA0-8552-931DB18ABC1D}"/>
                    </a:ext>
                  </a:extLst>
                </p14:cNvPr>
                <p14:cNvContentPartPr/>
                <p14:nvPr/>
              </p14:nvContentPartPr>
              <p14:xfrm>
                <a:off x="979473" y="5237119"/>
                <a:ext cx="146160" cy="223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D60A8A04-FEFC-4FA0-8552-931DB18ABC1D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70833" y="5228479"/>
                  <a:ext cx="16380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484EFA3E-9270-4681-B386-9F2B684248F9}"/>
              </a:ext>
            </a:extLst>
          </p:cNvPr>
          <p:cNvGrpSpPr/>
          <p:nvPr/>
        </p:nvGrpSpPr>
        <p:grpSpPr>
          <a:xfrm>
            <a:off x="2165313" y="1075159"/>
            <a:ext cx="224280" cy="224280"/>
            <a:chOff x="2165313" y="1075159"/>
            <a:chExt cx="22428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2DD8FA1-B0CC-4F23-AFD5-A4A3EFC0EC15}"/>
                    </a:ext>
                  </a:extLst>
                </p14:cNvPr>
                <p14:cNvContentPartPr/>
                <p14:nvPr/>
              </p14:nvContentPartPr>
              <p14:xfrm>
                <a:off x="2165313" y="1075159"/>
                <a:ext cx="114480" cy="2242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2DD8FA1-B0CC-4F23-AFD5-A4A3EFC0EC15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156313" y="1066159"/>
                  <a:ext cx="132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08C6AF1-7E4C-457E-9F64-CF819D9391A4}"/>
                    </a:ext>
                  </a:extLst>
                </p14:cNvPr>
                <p14:cNvContentPartPr/>
                <p14:nvPr/>
              </p14:nvContentPartPr>
              <p14:xfrm>
                <a:off x="2315073" y="1093159"/>
                <a:ext cx="74520" cy="1803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08C6AF1-7E4C-457E-9F64-CF819D9391A4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306073" y="1084519"/>
                  <a:ext cx="92160" cy="19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47B44482-5644-45EB-8AB8-CCE93D47CFDF}"/>
                  </a:ext>
                </a:extLst>
              </p14:cNvPr>
              <p14:cNvContentPartPr/>
              <p14:nvPr/>
            </p14:nvContentPartPr>
            <p14:xfrm>
              <a:off x="192513" y="5688559"/>
              <a:ext cx="2295360" cy="14004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47B44482-5644-45EB-8AB8-CCE93D47CFDF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183513" y="5679559"/>
                <a:ext cx="2313000" cy="15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6" name="Group 385">
            <a:extLst>
              <a:ext uri="{FF2B5EF4-FFF2-40B4-BE49-F238E27FC236}">
                <a16:creationId xmlns:a16="http://schemas.microsoft.com/office/drawing/2014/main" id="{3F3FB8DC-CA6F-48B1-90AB-3B194D459456}"/>
              </a:ext>
            </a:extLst>
          </p:cNvPr>
          <p:cNvGrpSpPr/>
          <p:nvPr/>
        </p:nvGrpSpPr>
        <p:grpSpPr>
          <a:xfrm>
            <a:off x="162273" y="5417839"/>
            <a:ext cx="2520360" cy="1131120"/>
            <a:chOff x="162273" y="5417839"/>
            <a:chExt cx="2520360" cy="11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724308D-1FC5-4806-B601-580DC727B569}"/>
                    </a:ext>
                  </a:extLst>
                </p14:cNvPr>
                <p14:cNvContentPartPr/>
                <p14:nvPr/>
              </p14:nvContentPartPr>
              <p14:xfrm>
                <a:off x="355233" y="5427919"/>
                <a:ext cx="172440" cy="1141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724308D-1FC5-4806-B601-580DC727B56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46233" y="5419279"/>
                  <a:ext cx="190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897464B2-057F-4FDD-B348-BB9A63B84FAC}"/>
                    </a:ext>
                  </a:extLst>
                </p14:cNvPr>
                <p14:cNvContentPartPr/>
                <p14:nvPr/>
              </p14:nvContentPartPr>
              <p14:xfrm>
                <a:off x="571233" y="5419279"/>
                <a:ext cx="141840" cy="1350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897464B2-057F-4FDD-B348-BB9A63B84FAC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62233" y="5410639"/>
                  <a:ext cx="159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5723A789-AB1E-4F30-9F66-4490BC07C4BE}"/>
                    </a:ext>
                  </a:extLst>
                </p14:cNvPr>
                <p14:cNvContentPartPr/>
                <p14:nvPr/>
              </p14:nvContentPartPr>
              <p14:xfrm>
                <a:off x="809193" y="5437999"/>
                <a:ext cx="98640" cy="842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5723A789-AB1E-4F30-9F66-4490BC07C4BE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800553" y="5429359"/>
                  <a:ext cx="1162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2D769176-6684-4223-A13E-7CCF25A1696C}"/>
                    </a:ext>
                  </a:extLst>
                </p14:cNvPr>
                <p14:cNvContentPartPr/>
                <p14:nvPr/>
              </p14:nvContentPartPr>
              <p14:xfrm>
                <a:off x="936633" y="5417839"/>
                <a:ext cx="186840" cy="1620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2D769176-6684-4223-A13E-7CCF25A1696C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927993" y="5408839"/>
                  <a:ext cx="2044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6D39B853-1A32-425D-8C77-A00EA45B15F8}"/>
                    </a:ext>
                  </a:extLst>
                </p14:cNvPr>
                <p14:cNvContentPartPr/>
                <p14:nvPr/>
              </p14:nvContentPartPr>
              <p14:xfrm>
                <a:off x="1003953" y="5467159"/>
                <a:ext cx="136440" cy="241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6D39B853-1A32-425D-8C77-A00EA45B15F8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995313" y="5458159"/>
                  <a:ext cx="154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48BD51D1-1B75-4E82-A1A0-EC438F9D74FC}"/>
                    </a:ext>
                  </a:extLst>
                </p14:cNvPr>
                <p14:cNvContentPartPr/>
                <p14:nvPr/>
              </p14:nvContentPartPr>
              <p14:xfrm>
                <a:off x="332553" y="5686759"/>
                <a:ext cx="210240" cy="856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48BD51D1-1B75-4E82-A1A0-EC438F9D74FC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23913" y="5677759"/>
                  <a:ext cx="227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3B80196D-3117-4FFC-AFC2-2ABB370F31ED}"/>
                    </a:ext>
                  </a:extLst>
                </p14:cNvPr>
                <p14:cNvContentPartPr/>
                <p14:nvPr/>
              </p14:nvContentPartPr>
              <p14:xfrm>
                <a:off x="614433" y="5626999"/>
                <a:ext cx="127080" cy="1296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3B80196D-3117-4FFC-AFC2-2ABB370F31ED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05433" y="5618359"/>
                  <a:ext cx="144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096C4425-F5F6-444E-9622-C82B6D2276FB}"/>
                    </a:ext>
                  </a:extLst>
                </p14:cNvPr>
                <p14:cNvContentPartPr/>
                <p14:nvPr/>
              </p14:nvContentPartPr>
              <p14:xfrm>
                <a:off x="816753" y="5628799"/>
                <a:ext cx="106200" cy="1364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096C4425-F5F6-444E-9622-C82B6D2276F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08113" y="5620159"/>
                  <a:ext cx="1238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8BF3F6D9-7EC7-41F7-9728-4C9E2DEFC9BC}"/>
                    </a:ext>
                  </a:extLst>
                </p14:cNvPr>
                <p14:cNvContentPartPr/>
                <p14:nvPr/>
              </p14:nvContentPartPr>
              <p14:xfrm>
                <a:off x="970833" y="5606839"/>
                <a:ext cx="154080" cy="15804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8BF3F6D9-7EC7-41F7-9728-4C9E2DEFC9BC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962193" y="5597839"/>
                  <a:ext cx="1717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19CCF2D-AF69-4CA9-85DB-3F99F68335F0}"/>
                    </a:ext>
                  </a:extLst>
                </p14:cNvPr>
                <p14:cNvContentPartPr/>
                <p14:nvPr/>
              </p14:nvContentPartPr>
              <p14:xfrm>
                <a:off x="1021233" y="5678119"/>
                <a:ext cx="176400" cy="273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19CCF2D-AF69-4CA9-85DB-3F99F68335F0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012233" y="5669479"/>
                  <a:ext cx="1940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BC5C27E1-52DB-407C-90AD-5A11A48ACAE4}"/>
                    </a:ext>
                  </a:extLst>
                </p14:cNvPr>
                <p14:cNvContentPartPr/>
                <p14:nvPr/>
              </p14:nvContentPartPr>
              <p14:xfrm>
                <a:off x="325713" y="5922559"/>
                <a:ext cx="139680" cy="2163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BC5C27E1-52DB-407C-90AD-5A11A48ACAE4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16713" y="5913919"/>
                  <a:ext cx="1573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C9500BE-0DE2-4B85-8BCD-18FD62A736A5}"/>
                    </a:ext>
                  </a:extLst>
                </p14:cNvPr>
                <p14:cNvContentPartPr/>
                <p14:nvPr/>
              </p14:nvContentPartPr>
              <p14:xfrm>
                <a:off x="342273" y="5984839"/>
                <a:ext cx="175680" cy="496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C9500BE-0DE2-4B85-8BCD-18FD62A736A5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333633" y="5975839"/>
                  <a:ext cx="1933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555B34B-865F-4D6F-8469-8E16567E4861}"/>
                    </a:ext>
                  </a:extLst>
                </p14:cNvPr>
                <p14:cNvContentPartPr/>
                <p14:nvPr/>
              </p14:nvContentPartPr>
              <p14:xfrm>
                <a:off x="544953" y="5951359"/>
                <a:ext cx="18720" cy="1224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555B34B-865F-4D6F-8469-8E16567E4861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36313" y="5942359"/>
                  <a:ext cx="363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EAD3ABDB-5131-44B2-B3FC-642395CD7E88}"/>
                    </a:ext>
                  </a:extLst>
                </p14:cNvPr>
                <p14:cNvContentPartPr/>
                <p14:nvPr/>
              </p14:nvContentPartPr>
              <p14:xfrm>
                <a:off x="529473" y="5944159"/>
                <a:ext cx="144720" cy="1890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EAD3ABDB-5131-44B2-B3FC-642395CD7E88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20833" y="5935159"/>
                  <a:ext cx="1623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0E2A2D7-E459-43D3-9E88-C4D3F1C60F21}"/>
                    </a:ext>
                  </a:extLst>
                </p14:cNvPr>
                <p14:cNvContentPartPr/>
                <p14:nvPr/>
              </p14:nvContentPartPr>
              <p14:xfrm>
                <a:off x="774633" y="5927239"/>
                <a:ext cx="8640" cy="1756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0E2A2D7-E459-43D3-9E88-C4D3F1C60F21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65633" y="5918239"/>
                  <a:ext cx="262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CB0ACE84-4F14-480F-A0F0-B3B767F0351F}"/>
                    </a:ext>
                  </a:extLst>
                </p14:cNvPr>
                <p14:cNvContentPartPr/>
                <p14:nvPr/>
              </p14:nvContentPartPr>
              <p14:xfrm>
                <a:off x="742593" y="5918959"/>
                <a:ext cx="137160" cy="2448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CB0ACE84-4F14-480F-A0F0-B3B767F0351F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33953" y="5910319"/>
                  <a:ext cx="1548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9CB42368-025C-4851-96B7-7820B9A7E99A}"/>
                    </a:ext>
                  </a:extLst>
                </p14:cNvPr>
                <p14:cNvContentPartPr/>
                <p14:nvPr/>
              </p14:nvContentPartPr>
              <p14:xfrm>
                <a:off x="948513" y="5914999"/>
                <a:ext cx="172800" cy="2412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9CB42368-025C-4851-96B7-7820B9A7E99A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39513" y="5905999"/>
                  <a:ext cx="1904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7A2ED85C-7B5A-41A4-96B6-EF73793E22FC}"/>
                    </a:ext>
                  </a:extLst>
                </p14:cNvPr>
                <p14:cNvContentPartPr/>
                <p14:nvPr/>
              </p14:nvContentPartPr>
              <p14:xfrm>
                <a:off x="970113" y="5952439"/>
                <a:ext cx="225360" cy="702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7A2ED85C-7B5A-41A4-96B6-EF73793E22FC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61113" y="5943439"/>
                  <a:ext cx="243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F12C7836-45CA-4639-8A63-B7E9FF748FEA}"/>
                    </a:ext>
                  </a:extLst>
                </p14:cNvPr>
                <p14:cNvContentPartPr/>
                <p14:nvPr/>
              </p14:nvContentPartPr>
              <p14:xfrm>
                <a:off x="313473" y="6265639"/>
                <a:ext cx="199080" cy="2062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F12C7836-45CA-4639-8A63-B7E9FF748FEA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304833" y="6256999"/>
                  <a:ext cx="2167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898B2C93-F7AE-46A4-B6A1-EA5184992521}"/>
                    </a:ext>
                  </a:extLst>
                </p14:cNvPr>
                <p14:cNvContentPartPr/>
                <p14:nvPr/>
              </p14:nvContentPartPr>
              <p14:xfrm>
                <a:off x="529113" y="6274279"/>
                <a:ext cx="185760" cy="770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898B2C93-F7AE-46A4-B6A1-EA5184992521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520473" y="6265279"/>
                  <a:ext cx="2034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3ACEBAC4-E7CD-4ADF-912F-0D8088E171A9}"/>
                    </a:ext>
                  </a:extLst>
                </p14:cNvPr>
                <p14:cNvContentPartPr/>
                <p14:nvPr/>
              </p14:nvContentPartPr>
              <p14:xfrm>
                <a:off x="612633" y="6323599"/>
                <a:ext cx="39240" cy="1483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3ACEBAC4-E7CD-4ADF-912F-0D8088E171A9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603633" y="6314599"/>
                  <a:ext cx="56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06B70069-AD6C-4C18-A77B-F074B0905CFF}"/>
                    </a:ext>
                  </a:extLst>
                </p14:cNvPr>
                <p14:cNvContentPartPr/>
                <p14:nvPr/>
              </p14:nvContentPartPr>
              <p14:xfrm>
                <a:off x="742593" y="6251959"/>
                <a:ext cx="114480" cy="21456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06B70069-AD6C-4C18-A77B-F074B0905CFF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33593" y="6243319"/>
                  <a:ext cx="132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0976087A-2587-48DB-A407-1909749C89D1}"/>
                    </a:ext>
                  </a:extLst>
                </p14:cNvPr>
                <p14:cNvContentPartPr/>
                <p14:nvPr/>
              </p14:nvContentPartPr>
              <p14:xfrm>
                <a:off x="756993" y="6349159"/>
                <a:ext cx="135720" cy="478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0976087A-2587-48DB-A407-1909749C89D1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47993" y="6340159"/>
                  <a:ext cx="1533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B9E7995D-3B7B-4DF0-94E8-C382D913D5BB}"/>
                    </a:ext>
                  </a:extLst>
                </p14:cNvPr>
                <p14:cNvContentPartPr/>
                <p14:nvPr/>
              </p14:nvContentPartPr>
              <p14:xfrm>
                <a:off x="983073" y="6223159"/>
                <a:ext cx="167040" cy="2012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B9E7995D-3B7B-4DF0-94E8-C382D913D5B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74073" y="6214159"/>
                  <a:ext cx="1846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4D06A397-BC09-4F8B-A7A8-625D9D41215E}"/>
                    </a:ext>
                  </a:extLst>
                </p14:cNvPr>
                <p14:cNvContentPartPr/>
                <p14:nvPr/>
              </p14:nvContentPartPr>
              <p14:xfrm>
                <a:off x="971913" y="6342319"/>
                <a:ext cx="164880" cy="345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4D06A397-BC09-4F8B-A7A8-625D9D41215E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63273" y="6333319"/>
                  <a:ext cx="182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609396D5-C02B-465D-8C6B-C5407AE2B949}"/>
                    </a:ext>
                  </a:extLst>
                </p14:cNvPr>
                <p14:cNvContentPartPr/>
                <p14:nvPr/>
              </p14:nvContentPartPr>
              <p14:xfrm>
                <a:off x="1471233" y="5840119"/>
                <a:ext cx="153720" cy="2404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609396D5-C02B-465D-8C6B-C5407AE2B949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462233" y="5831119"/>
                  <a:ext cx="1713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7E991250-0201-46AE-AA96-B5A62A2A16FC}"/>
                    </a:ext>
                  </a:extLst>
                </p14:cNvPr>
                <p14:cNvContentPartPr/>
                <p14:nvPr/>
              </p14:nvContentPartPr>
              <p14:xfrm>
                <a:off x="1499673" y="5845519"/>
                <a:ext cx="37440" cy="2736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7E991250-0201-46AE-AA96-B5A62A2A16FC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491033" y="5836879"/>
                  <a:ext cx="550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3D1018FB-1C03-4E64-B17C-EC7AFE3E0315}"/>
                    </a:ext>
                  </a:extLst>
                </p14:cNvPr>
                <p14:cNvContentPartPr/>
                <p14:nvPr/>
              </p14:nvContentPartPr>
              <p14:xfrm>
                <a:off x="1643673" y="5837959"/>
                <a:ext cx="119520" cy="1724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3D1018FB-1C03-4E64-B17C-EC7AFE3E0315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634673" y="5829319"/>
                  <a:ext cx="1371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F9FCEC1A-4A13-4561-9982-BE0C93DB3603}"/>
                    </a:ext>
                  </a:extLst>
                </p14:cNvPr>
                <p14:cNvContentPartPr/>
                <p14:nvPr/>
              </p14:nvContentPartPr>
              <p14:xfrm>
                <a:off x="1790193" y="5863879"/>
                <a:ext cx="94680" cy="1490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F9FCEC1A-4A13-4561-9982-BE0C93DB3603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1193" y="5854879"/>
                  <a:ext cx="112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DB6A5293-DBD8-49BA-92F3-DA67F063A7AF}"/>
                    </a:ext>
                  </a:extLst>
                </p14:cNvPr>
                <p14:cNvContentPartPr/>
                <p14:nvPr/>
              </p14:nvContentPartPr>
              <p14:xfrm>
                <a:off x="1902513" y="5833279"/>
                <a:ext cx="104040" cy="1306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DB6A5293-DBD8-49BA-92F3-DA67F063A7AF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893513" y="5824279"/>
                  <a:ext cx="1216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FC022B7C-2680-4CC2-8EDB-72A8DA588991}"/>
                    </a:ext>
                  </a:extLst>
                </p14:cNvPr>
                <p14:cNvContentPartPr/>
                <p14:nvPr/>
              </p14:nvContentPartPr>
              <p14:xfrm>
                <a:off x="2061633" y="5763439"/>
                <a:ext cx="119520" cy="2660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FC022B7C-2680-4CC2-8EDB-72A8DA588991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052993" y="5754439"/>
                  <a:ext cx="1371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B93704C8-5153-4FE4-A1D3-1A963B6C6C4F}"/>
                    </a:ext>
                  </a:extLst>
                </p14:cNvPr>
                <p14:cNvContentPartPr/>
                <p14:nvPr/>
              </p14:nvContentPartPr>
              <p14:xfrm>
                <a:off x="1476633" y="6255559"/>
                <a:ext cx="151920" cy="1180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B93704C8-5153-4FE4-A1D3-1A963B6C6C4F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467993" y="6246919"/>
                  <a:ext cx="1695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C25736EC-2F6F-4037-9F02-05EDB11ECADC}"/>
                    </a:ext>
                  </a:extLst>
                </p14:cNvPr>
                <p14:cNvContentPartPr/>
                <p14:nvPr/>
              </p14:nvContentPartPr>
              <p14:xfrm>
                <a:off x="1537473" y="6210199"/>
                <a:ext cx="31680" cy="2206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C25736EC-2F6F-4037-9F02-05EDB11ECADC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528833" y="6201559"/>
                  <a:ext cx="493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CF8A8774-348D-473D-905D-BCE6464E3792}"/>
                    </a:ext>
                  </a:extLst>
                </p14:cNvPr>
                <p14:cNvContentPartPr/>
                <p14:nvPr/>
              </p14:nvContentPartPr>
              <p14:xfrm>
                <a:off x="1678233" y="6205159"/>
                <a:ext cx="115560" cy="2091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CF8A8774-348D-473D-905D-BCE6464E3792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669233" y="6196159"/>
                  <a:ext cx="1332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71F570D7-1527-472C-8870-E7828B7B394D}"/>
                    </a:ext>
                  </a:extLst>
                </p14:cNvPr>
                <p14:cNvContentPartPr/>
                <p14:nvPr/>
              </p14:nvContentPartPr>
              <p14:xfrm>
                <a:off x="1816113" y="6256999"/>
                <a:ext cx="77760" cy="1213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71F570D7-1527-472C-8870-E7828B7B394D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807113" y="6248359"/>
                  <a:ext cx="954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4235437C-A10D-4406-BCF9-E2B99DB95478}"/>
                    </a:ext>
                  </a:extLst>
                </p14:cNvPr>
                <p14:cNvContentPartPr/>
                <p14:nvPr/>
              </p14:nvContentPartPr>
              <p14:xfrm>
                <a:off x="1938513" y="6233239"/>
                <a:ext cx="106560" cy="1281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4235437C-A10D-4406-BCF9-E2B99DB95478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929873" y="6224599"/>
                  <a:ext cx="124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2D87AC4C-A1BE-4145-9AA7-860AF14ABF33}"/>
                    </a:ext>
                  </a:extLst>
                </p14:cNvPr>
                <p14:cNvContentPartPr/>
                <p14:nvPr/>
              </p14:nvContentPartPr>
              <p14:xfrm>
                <a:off x="2127873" y="6120919"/>
                <a:ext cx="113760" cy="2660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2D87AC4C-A1BE-4145-9AA7-860AF14ABF33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2118873" y="6112279"/>
                  <a:ext cx="1314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7FA3F8C9-42F1-4DEC-8738-9E6E76CC74C7}"/>
                    </a:ext>
                  </a:extLst>
                </p14:cNvPr>
                <p14:cNvContentPartPr/>
                <p14:nvPr/>
              </p14:nvContentPartPr>
              <p14:xfrm>
                <a:off x="2118513" y="6262039"/>
                <a:ext cx="159120" cy="378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7FA3F8C9-42F1-4DEC-8738-9E6E76CC74C7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109513" y="6253399"/>
                  <a:ext cx="1767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CD26C47F-5700-4B8E-862D-F7FA97B7B146}"/>
                    </a:ext>
                  </a:extLst>
                </p14:cNvPr>
                <p14:cNvContentPartPr/>
                <p14:nvPr/>
              </p14:nvContentPartPr>
              <p14:xfrm>
                <a:off x="162273" y="6461479"/>
                <a:ext cx="2520360" cy="874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CD26C47F-5700-4B8E-862D-F7FA97B7B146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53273" y="6452479"/>
                  <a:ext cx="253800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C3EE2EAE-9AA7-48EF-B3CD-446B99C2FC1E}"/>
              </a:ext>
            </a:extLst>
          </p:cNvPr>
          <p:cNvGrpSpPr/>
          <p:nvPr/>
        </p:nvGrpSpPr>
        <p:grpSpPr>
          <a:xfrm>
            <a:off x="2407593" y="4555639"/>
            <a:ext cx="482040" cy="275040"/>
            <a:chOff x="2407593" y="4555639"/>
            <a:chExt cx="48204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DDAB19FD-49BE-4008-94A1-8861F64C3215}"/>
                    </a:ext>
                  </a:extLst>
                </p14:cNvPr>
                <p14:cNvContentPartPr/>
                <p14:nvPr/>
              </p14:nvContentPartPr>
              <p14:xfrm>
                <a:off x="2407593" y="4615759"/>
                <a:ext cx="101160" cy="770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DDAB19FD-49BE-4008-94A1-8861F64C3215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398593" y="4607119"/>
                  <a:ext cx="118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2017C2C1-2F92-48CF-830D-013C87AF6B99}"/>
                    </a:ext>
                  </a:extLst>
                </p14:cNvPr>
                <p14:cNvContentPartPr/>
                <p14:nvPr/>
              </p14:nvContentPartPr>
              <p14:xfrm>
                <a:off x="2430633" y="4555639"/>
                <a:ext cx="39960" cy="2750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2017C2C1-2F92-48CF-830D-013C87AF6B99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421633" y="4546639"/>
                  <a:ext cx="576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5D228CC-EB80-4867-A4B4-D51760443864}"/>
                    </a:ext>
                  </a:extLst>
                </p14:cNvPr>
                <p14:cNvContentPartPr/>
                <p14:nvPr/>
              </p14:nvContentPartPr>
              <p14:xfrm>
                <a:off x="2515593" y="4589839"/>
                <a:ext cx="74160" cy="1458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5D228CC-EB80-4867-A4B4-D51760443864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506953" y="4580839"/>
                  <a:ext cx="91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FB5F2313-7634-46F7-B668-1F37FFA07D84}"/>
                    </a:ext>
                  </a:extLst>
                </p14:cNvPr>
                <p14:cNvContentPartPr/>
                <p14:nvPr/>
              </p14:nvContentPartPr>
              <p14:xfrm>
                <a:off x="2596953" y="4615759"/>
                <a:ext cx="66960" cy="11088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FB5F2313-7634-46F7-B668-1F37FFA07D84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588313" y="4607119"/>
                  <a:ext cx="846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117F4C20-80D2-4E99-A2DA-FF58C78B3A22}"/>
                    </a:ext>
                  </a:extLst>
                </p14:cNvPr>
                <p14:cNvContentPartPr/>
                <p14:nvPr/>
              </p14:nvContentPartPr>
              <p14:xfrm>
                <a:off x="2661033" y="4622599"/>
                <a:ext cx="95400" cy="1314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117F4C20-80D2-4E99-A2DA-FF58C78B3A22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2652393" y="4613599"/>
                  <a:ext cx="1130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A59D1735-D1AC-4B5F-8470-50EAE1557A57}"/>
                    </a:ext>
                  </a:extLst>
                </p14:cNvPr>
                <p14:cNvContentPartPr/>
                <p14:nvPr/>
              </p14:nvContentPartPr>
              <p14:xfrm>
                <a:off x="2793873" y="4607119"/>
                <a:ext cx="95760" cy="1519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A59D1735-D1AC-4B5F-8470-50EAE1557A57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2784873" y="4598479"/>
                  <a:ext cx="11340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501EA7DC-637A-4D19-88A8-8C34AEBFD9B5}"/>
              </a:ext>
            </a:extLst>
          </p:cNvPr>
          <p:cNvGrpSpPr/>
          <p:nvPr/>
        </p:nvGrpSpPr>
        <p:grpSpPr>
          <a:xfrm>
            <a:off x="2394633" y="5716999"/>
            <a:ext cx="545760" cy="257760"/>
            <a:chOff x="2394633" y="5716999"/>
            <a:chExt cx="54576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9453150F-EBC3-409A-A645-42B5C2895D87}"/>
                    </a:ext>
                  </a:extLst>
                </p14:cNvPr>
                <p14:cNvContentPartPr/>
                <p14:nvPr/>
              </p14:nvContentPartPr>
              <p14:xfrm>
                <a:off x="2394633" y="5768479"/>
                <a:ext cx="85320" cy="1400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9453150F-EBC3-409A-A645-42B5C2895D87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2385993" y="5759839"/>
                  <a:ext cx="102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CA862B93-2F28-4888-9EE5-05E6F8DC7121}"/>
                    </a:ext>
                  </a:extLst>
                </p14:cNvPr>
                <p14:cNvContentPartPr/>
                <p14:nvPr/>
              </p14:nvContentPartPr>
              <p14:xfrm>
                <a:off x="2426673" y="5729239"/>
                <a:ext cx="19440" cy="2455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CA862B93-2F28-4888-9EE5-05E6F8DC7121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2418033" y="5720599"/>
                  <a:ext cx="370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9E65A12A-A311-442D-A8C1-8386C0086302}"/>
                    </a:ext>
                  </a:extLst>
                </p14:cNvPr>
                <p14:cNvContentPartPr/>
                <p14:nvPr/>
              </p14:nvContentPartPr>
              <p14:xfrm>
                <a:off x="2495433" y="5778559"/>
                <a:ext cx="92520" cy="1623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9E65A12A-A311-442D-A8C1-8386C0086302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2486793" y="5769559"/>
                  <a:ext cx="1101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B5C4AD51-363A-4524-93DF-044D71F0DA57}"/>
                    </a:ext>
                  </a:extLst>
                </p14:cNvPr>
                <p14:cNvContentPartPr/>
                <p14:nvPr/>
              </p14:nvContentPartPr>
              <p14:xfrm>
                <a:off x="2600553" y="5780359"/>
                <a:ext cx="79560" cy="1126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B5C4AD51-363A-4524-93DF-044D71F0DA57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2591553" y="5771719"/>
                  <a:ext cx="97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CC73ECF3-DD5B-4BD4-9D4C-AACFC1EDF383}"/>
                    </a:ext>
                  </a:extLst>
                </p14:cNvPr>
                <p14:cNvContentPartPr/>
                <p14:nvPr/>
              </p14:nvContentPartPr>
              <p14:xfrm>
                <a:off x="2684793" y="5765239"/>
                <a:ext cx="88920" cy="1144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CC73ECF3-DD5B-4BD4-9D4C-AACFC1EDF383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2675793" y="5756239"/>
                  <a:ext cx="106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9C9F04D7-B872-49EC-A8ED-5A611FD4E15A}"/>
                    </a:ext>
                  </a:extLst>
                </p14:cNvPr>
                <p14:cNvContentPartPr/>
                <p14:nvPr/>
              </p14:nvContentPartPr>
              <p14:xfrm>
                <a:off x="2824113" y="5716999"/>
                <a:ext cx="116280" cy="19836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9C9F04D7-B872-49EC-A8ED-5A611FD4E15A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2815113" y="5707999"/>
                  <a:ext cx="13392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B4C611E2-7391-4BD4-AA40-AEC8C2299AAA}"/>
              </a:ext>
            </a:extLst>
          </p:cNvPr>
          <p:cNvGrpSpPr/>
          <p:nvPr/>
        </p:nvGrpSpPr>
        <p:grpSpPr>
          <a:xfrm>
            <a:off x="2468433" y="6066559"/>
            <a:ext cx="598320" cy="285840"/>
            <a:chOff x="2468433" y="6066559"/>
            <a:chExt cx="59832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4F1AD04D-0FA7-48C4-90EA-2B6380D8F962}"/>
                    </a:ext>
                  </a:extLst>
                </p14:cNvPr>
                <p14:cNvContentPartPr/>
                <p14:nvPr/>
              </p14:nvContentPartPr>
              <p14:xfrm>
                <a:off x="2468433" y="6149719"/>
                <a:ext cx="128880" cy="1587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4F1AD04D-0FA7-48C4-90EA-2B6380D8F962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2459433" y="6141079"/>
                  <a:ext cx="1465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42B94356-7D36-47E7-9DA1-E50A7E15A32F}"/>
                    </a:ext>
                  </a:extLst>
                </p14:cNvPr>
                <p14:cNvContentPartPr/>
                <p14:nvPr/>
              </p14:nvContentPartPr>
              <p14:xfrm>
                <a:off x="2529273" y="6066559"/>
                <a:ext cx="7200" cy="28584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42B94356-7D36-47E7-9DA1-E50A7E15A32F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2520633" y="6057559"/>
                  <a:ext cx="248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6A80B486-3B27-4129-AF8F-0D130F6CCCEA}"/>
                    </a:ext>
                  </a:extLst>
                </p14:cNvPr>
                <p14:cNvContentPartPr/>
                <p14:nvPr/>
              </p14:nvContentPartPr>
              <p14:xfrm>
                <a:off x="2631153" y="6155119"/>
                <a:ext cx="77040" cy="1861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6A80B486-3B27-4129-AF8F-0D130F6CCCEA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2622153" y="6146119"/>
                  <a:ext cx="94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D8487CDF-D0A7-438A-8686-F88F1188B449}"/>
                    </a:ext>
                  </a:extLst>
                </p14:cNvPr>
                <p14:cNvContentPartPr/>
                <p14:nvPr/>
              </p14:nvContentPartPr>
              <p14:xfrm>
                <a:off x="2733033" y="6153319"/>
                <a:ext cx="66240" cy="1148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D8487CDF-D0A7-438A-8686-F88F1188B449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2724393" y="6144319"/>
                  <a:ext cx="838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5DA7DCB2-A397-4285-B667-63A8F9874A7D}"/>
                    </a:ext>
                  </a:extLst>
                </p14:cNvPr>
                <p14:cNvContentPartPr/>
                <p14:nvPr/>
              </p14:nvContentPartPr>
              <p14:xfrm>
                <a:off x="2825913" y="6154399"/>
                <a:ext cx="85680" cy="1087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5DA7DCB2-A397-4285-B667-63A8F9874A7D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2816913" y="6145399"/>
                  <a:ext cx="103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CAC059E5-FECD-468C-9568-ED9983687AD9}"/>
                    </a:ext>
                  </a:extLst>
                </p14:cNvPr>
                <p14:cNvContentPartPr/>
                <p14:nvPr/>
              </p14:nvContentPartPr>
              <p14:xfrm>
                <a:off x="2916633" y="6135679"/>
                <a:ext cx="43560" cy="1760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CAC059E5-FECD-468C-9568-ED9983687AD9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2907993" y="6127039"/>
                  <a:ext cx="612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A09C5A15-9DE5-4D2B-A23A-A4639A77F005}"/>
                    </a:ext>
                  </a:extLst>
                </p14:cNvPr>
                <p14:cNvContentPartPr/>
                <p14:nvPr/>
              </p14:nvContentPartPr>
              <p14:xfrm>
                <a:off x="2933193" y="6088519"/>
                <a:ext cx="133560" cy="2019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A09C5A15-9DE5-4D2B-A23A-A4639A77F005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2924193" y="6079519"/>
                  <a:ext cx="15120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84C78630-BE59-431C-8A3C-75F7AF188877}"/>
              </a:ext>
            </a:extLst>
          </p:cNvPr>
          <p:cNvGrpSpPr/>
          <p:nvPr/>
        </p:nvGrpSpPr>
        <p:grpSpPr>
          <a:xfrm>
            <a:off x="1744833" y="6653719"/>
            <a:ext cx="459720" cy="247320"/>
            <a:chOff x="1744833" y="6653719"/>
            <a:chExt cx="45972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2AADFD39-18D7-401D-A6CF-5E07E5964977}"/>
                    </a:ext>
                  </a:extLst>
                </p14:cNvPr>
                <p14:cNvContentPartPr/>
                <p14:nvPr/>
              </p14:nvContentPartPr>
              <p14:xfrm>
                <a:off x="1861473" y="6662359"/>
                <a:ext cx="133200" cy="1911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2AADFD39-18D7-401D-A6CF-5E07E5964977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852473" y="6653359"/>
                  <a:ext cx="150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F321655D-E997-4A42-8580-3ABAE687C44C}"/>
                    </a:ext>
                  </a:extLst>
                </p14:cNvPr>
                <p14:cNvContentPartPr/>
                <p14:nvPr/>
              </p14:nvContentPartPr>
              <p14:xfrm>
                <a:off x="2061273" y="6653719"/>
                <a:ext cx="143280" cy="1468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F321655D-E997-4A42-8580-3ABAE687C44C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2052273" y="6645079"/>
                  <a:ext cx="160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75B264A2-7103-42BA-B608-642FE2E0F3DC}"/>
                    </a:ext>
                  </a:extLst>
                </p14:cNvPr>
                <p14:cNvContentPartPr/>
                <p14:nvPr/>
              </p14:nvContentPartPr>
              <p14:xfrm>
                <a:off x="1744833" y="6687919"/>
                <a:ext cx="106200" cy="13608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75B264A2-7103-42BA-B608-642FE2E0F3DC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735833" y="6679279"/>
                  <a:ext cx="123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50BBA9AC-E099-47F6-8110-86E72CA9F795}"/>
                    </a:ext>
                  </a:extLst>
                </p14:cNvPr>
                <p14:cNvContentPartPr/>
                <p14:nvPr/>
              </p14:nvContentPartPr>
              <p14:xfrm>
                <a:off x="1783353" y="6673519"/>
                <a:ext cx="42120" cy="22752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50BBA9AC-E099-47F6-8110-86E72CA9F795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774713" y="6664879"/>
                  <a:ext cx="5976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A3173DEC-5072-45F2-B7A2-03D5387E5F9F}"/>
              </a:ext>
            </a:extLst>
          </p:cNvPr>
          <p:cNvGrpSpPr/>
          <p:nvPr/>
        </p:nvGrpSpPr>
        <p:grpSpPr>
          <a:xfrm>
            <a:off x="2578233" y="6570559"/>
            <a:ext cx="556560" cy="308160"/>
            <a:chOff x="2578233" y="6570559"/>
            <a:chExt cx="55656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CFF7DBFC-3663-4481-B7B4-48085A53C6BD}"/>
                    </a:ext>
                  </a:extLst>
                </p14:cNvPr>
                <p14:cNvContentPartPr/>
                <p14:nvPr/>
              </p14:nvContentPartPr>
              <p14:xfrm>
                <a:off x="2738793" y="6643639"/>
                <a:ext cx="23040" cy="16560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CFF7DBFC-3663-4481-B7B4-48085A53C6BD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2730153" y="6634999"/>
                  <a:ext cx="40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F74D6D83-119D-4851-99AF-7452D033DF5A}"/>
                    </a:ext>
                  </a:extLst>
                </p14:cNvPr>
                <p14:cNvContentPartPr/>
                <p14:nvPr/>
              </p14:nvContentPartPr>
              <p14:xfrm>
                <a:off x="2757873" y="6604399"/>
                <a:ext cx="113760" cy="4788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F74D6D83-119D-4851-99AF-7452D033DF5A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2748873" y="6595759"/>
                  <a:ext cx="1314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BEE43FFC-9ABC-40B9-AFFE-C170D34C40DC}"/>
                    </a:ext>
                  </a:extLst>
                </p14:cNvPr>
                <p14:cNvContentPartPr/>
                <p14:nvPr/>
              </p14:nvContentPartPr>
              <p14:xfrm>
                <a:off x="2784153" y="6670999"/>
                <a:ext cx="115920" cy="4968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BEE43FFC-9ABC-40B9-AFFE-C170D34C40DC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2775513" y="6661999"/>
                  <a:ext cx="1335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13AFD6DA-EA03-4F6F-AE2C-D6C31AA4E629}"/>
                    </a:ext>
                  </a:extLst>
                </p14:cNvPr>
                <p14:cNvContentPartPr/>
                <p14:nvPr/>
              </p14:nvContentPartPr>
              <p14:xfrm>
                <a:off x="2952273" y="6589999"/>
                <a:ext cx="19800" cy="18180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13AFD6DA-EA03-4F6F-AE2C-D6C31AA4E629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2943273" y="6581359"/>
                  <a:ext cx="37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D7B8BBD0-9878-40D8-8A2A-9A5188A7CF80}"/>
                    </a:ext>
                  </a:extLst>
                </p14:cNvPr>
                <p14:cNvContentPartPr/>
                <p14:nvPr/>
              </p14:nvContentPartPr>
              <p14:xfrm>
                <a:off x="2961993" y="6570559"/>
                <a:ext cx="91440" cy="3780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D7B8BBD0-9878-40D8-8A2A-9A5188A7CF80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2953353" y="6561559"/>
                  <a:ext cx="1090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1F761B41-5983-4B80-84BE-3604466C49E7}"/>
                    </a:ext>
                  </a:extLst>
                </p14:cNvPr>
                <p14:cNvContentPartPr/>
                <p14:nvPr/>
              </p14:nvContentPartPr>
              <p14:xfrm>
                <a:off x="2979273" y="6604399"/>
                <a:ext cx="155520" cy="5652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1F761B41-5983-4B80-84BE-3604466C49E7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2970273" y="6595759"/>
                  <a:ext cx="1731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8DC0B5C9-7915-4405-9D9A-6016F1D29BED}"/>
                    </a:ext>
                  </a:extLst>
                </p14:cNvPr>
                <p14:cNvContentPartPr/>
                <p14:nvPr/>
              </p14:nvContentPartPr>
              <p14:xfrm>
                <a:off x="2578233" y="6665959"/>
                <a:ext cx="94680" cy="11448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8DC0B5C9-7915-4405-9D9A-6016F1D29BED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2569593" y="6656959"/>
                  <a:ext cx="1123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511978F8-CDD1-4221-9540-71F4A602E2CF}"/>
                    </a:ext>
                  </a:extLst>
                </p14:cNvPr>
                <p14:cNvContentPartPr/>
                <p14:nvPr/>
              </p14:nvContentPartPr>
              <p14:xfrm>
                <a:off x="2631153" y="6609439"/>
                <a:ext cx="23040" cy="26928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511978F8-CDD1-4221-9540-71F4A602E2CF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622153" y="6600799"/>
                  <a:ext cx="40680" cy="28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7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56B2A2F8-F9E8-4707-8A0B-CBF6A228BE39}"/>
                  </a:ext>
                </a:extLst>
              </p14:cNvPr>
              <p14:cNvContentPartPr/>
              <p14:nvPr/>
            </p14:nvContentPartPr>
            <p14:xfrm>
              <a:off x="1533904" y="6404096"/>
              <a:ext cx="1838880" cy="55980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56B2A2F8-F9E8-4707-8A0B-CBF6A228BE39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1525264" y="6395096"/>
                <a:ext cx="1856520" cy="57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2" name="Group 431">
            <a:extLst>
              <a:ext uri="{FF2B5EF4-FFF2-40B4-BE49-F238E27FC236}">
                <a16:creationId xmlns:a16="http://schemas.microsoft.com/office/drawing/2014/main" id="{47E181C3-59EA-4987-8CE8-0561F4C84F25}"/>
              </a:ext>
            </a:extLst>
          </p:cNvPr>
          <p:cNvGrpSpPr/>
          <p:nvPr/>
        </p:nvGrpSpPr>
        <p:grpSpPr>
          <a:xfrm>
            <a:off x="3314464" y="4441736"/>
            <a:ext cx="5735880" cy="2203200"/>
            <a:chOff x="3314464" y="4441736"/>
            <a:chExt cx="5735880" cy="22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79516345-80DB-4871-9718-0C5EEC9A0F0E}"/>
                    </a:ext>
                  </a:extLst>
                </p14:cNvPr>
                <p14:cNvContentPartPr/>
                <p14:nvPr/>
              </p14:nvContentPartPr>
              <p14:xfrm>
                <a:off x="3314464" y="4469096"/>
                <a:ext cx="5735880" cy="21758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79516345-80DB-4871-9718-0C5EEC9A0F0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3305464" y="4460096"/>
                  <a:ext cx="5753520" cy="21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09040CAF-5AC3-4707-87B5-1446986C33A3}"/>
                    </a:ext>
                  </a:extLst>
                </p14:cNvPr>
                <p14:cNvContentPartPr/>
                <p14:nvPr/>
              </p14:nvContentPartPr>
              <p14:xfrm>
                <a:off x="8900944" y="4441736"/>
                <a:ext cx="114840" cy="15084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09040CAF-5AC3-4707-87B5-1446986C33A3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8891944" y="4433096"/>
                  <a:ext cx="13248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76410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C1781-44E2-45C2-9EEC-159283024723}"/>
              </a:ext>
            </a:extLst>
          </p:cNvPr>
          <p:cNvSpPr txBox="1"/>
          <p:nvPr/>
        </p:nvSpPr>
        <p:spPr>
          <a:xfrm>
            <a:off x="4936164" y="19291"/>
            <a:ext cx="34450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/>
              <a:t>Lecture, CMPEN 472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04CFF-6A38-43CC-89F7-FE4AE915F04E}"/>
              </a:ext>
            </a:extLst>
          </p:cNvPr>
          <p:cNvSpPr txBox="1"/>
          <p:nvPr/>
        </p:nvSpPr>
        <p:spPr>
          <a:xfrm>
            <a:off x="165964" y="6514094"/>
            <a:ext cx="113332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Time 20210226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56E7F-42FF-4E36-AE4C-A91870D49F8D}"/>
              </a:ext>
            </a:extLst>
          </p:cNvPr>
          <p:cNvSpPr txBox="1"/>
          <p:nvPr/>
        </p:nvSpPr>
        <p:spPr>
          <a:xfrm>
            <a:off x="3258930" y="501045"/>
            <a:ext cx="244400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		</a:t>
            </a:r>
          </a:p>
          <a:p>
            <a:r>
              <a:rPr lang="en-US" dirty="0"/>
              <a:t>keyin1   LDAA      $3000</a:t>
            </a:r>
          </a:p>
          <a:p>
            <a:r>
              <a:rPr lang="en-US" dirty="0"/>
              <a:t>               CMPA     #$30</a:t>
            </a:r>
          </a:p>
          <a:p>
            <a:r>
              <a:rPr lang="en-US" dirty="0"/>
              <a:t>               BLO         err</a:t>
            </a:r>
          </a:p>
          <a:p>
            <a:r>
              <a:rPr lang="en-US" dirty="0"/>
              <a:t>               CMPA     #$39</a:t>
            </a:r>
          </a:p>
          <a:p>
            <a:r>
              <a:rPr lang="en-US" dirty="0"/>
              <a:t>               BHI          alph1</a:t>
            </a:r>
          </a:p>
          <a:p>
            <a:r>
              <a:rPr lang="en-US" dirty="0"/>
              <a:t>               SUBA      #$30</a:t>
            </a:r>
          </a:p>
          <a:p>
            <a:r>
              <a:rPr lang="en-US" dirty="0"/>
              <a:t>               STAA       $3005</a:t>
            </a:r>
          </a:p>
          <a:p>
            <a:r>
              <a:rPr lang="en-US" dirty="0"/>
              <a:t>               BRA         keyin2</a:t>
            </a:r>
          </a:p>
          <a:p>
            <a:r>
              <a:rPr lang="en-US" dirty="0"/>
              <a:t>Alph1     CMPA     #$41</a:t>
            </a:r>
          </a:p>
          <a:p>
            <a:r>
              <a:rPr lang="en-US" dirty="0"/>
              <a:t>               BLO        err</a:t>
            </a:r>
          </a:p>
          <a:p>
            <a:r>
              <a:rPr lang="en-US" dirty="0"/>
              <a:t>               CMPA     #$46</a:t>
            </a:r>
          </a:p>
          <a:p>
            <a:r>
              <a:rPr lang="en-US" dirty="0"/>
              <a:t>               BHI         err</a:t>
            </a:r>
          </a:p>
          <a:p>
            <a:r>
              <a:rPr lang="en-US" dirty="0"/>
              <a:t>               SUBA      #$37</a:t>
            </a:r>
          </a:p>
          <a:p>
            <a:r>
              <a:rPr lang="en-US" dirty="0"/>
              <a:t>               STAA       $3005</a:t>
            </a:r>
          </a:p>
          <a:p>
            <a:r>
              <a:rPr lang="en-US" dirty="0"/>
              <a:t>               BRA         keyin2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258723-CB4F-4141-8E6F-E8CA52868C44}"/>
              </a:ext>
            </a:extLst>
          </p:cNvPr>
          <p:cNvGrpSpPr/>
          <p:nvPr/>
        </p:nvGrpSpPr>
        <p:grpSpPr>
          <a:xfrm>
            <a:off x="1599412" y="653309"/>
            <a:ext cx="1552086" cy="3626225"/>
            <a:chOff x="75412" y="653308"/>
            <a:chExt cx="1552086" cy="36262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4D49211-4B97-40EF-A3A5-2164C77AA2D0}"/>
                </a:ext>
              </a:extLst>
            </p:cNvPr>
            <p:cNvSpPr/>
            <p:nvPr/>
          </p:nvSpPr>
          <p:spPr>
            <a:xfrm>
              <a:off x="415762" y="978373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F5DC6B2-F2DE-424D-86B7-4EBE1E025638}"/>
                </a:ext>
              </a:extLst>
            </p:cNvPr>
            <p:cNvCxnSpPr>
              <a:cxnSpLocks/>
            </p:cNvCxnSpPr>
            <p:nvPr/>
          </p:nvCxnSpPr>
          <p:spPr>
            <a:xfrm>
              <a:off x="1194695" y="775225"/>
              <a:ext cx="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636312C-E2D1-4554-823B-A8869CCFF9EB}"/>
                </a:ext>
              </a:extLst>
            </p:cNvPr>
            <p:cNvCxnSpPr/>
            <p:nvPr/>
          </p:nvCxnSpPr>
          <p:spPr>
            <a:xfrm>
              <a:off x="980911" y="978373"/>
              <a:ext cx="0" cy="3769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B3E81E-4054-4672-AE94-9C702387BE81}"/>
                </a:ext>
              </a:extLst>
            </p:cNvPr>
            <p:cNvSpPr txBox="1"/>
            <p:nvPr/>
          </p:nvSpPr>
          <p:spPr>
            <a:xfrm>
              <a:off x="617606" y="4064089"/>
              <a:ext cx="100989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/>
                <a:t>S X H I N Z V 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528E25-08D2-45B8-84CF-493B86EA4847}"/>
                </a:ext>
              </a:extLst>
            </p:cNvPr>
            <p:cNvSpPr txBox="1"/>
            <p:nvPr/>
          </p:nvSpPr>
          <p:spPr>
            <a:xfrm>
              <a:off x="689635" y="653309"/>
              <a:ext cx="1554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E8CCFA-1093-4883-9F62-C17E37E8C29D}"/>
                </a:ext>
              </a:extLst>
            </p:cNvPr>
            <p:cNvSpPr txBox="1"/>
            <p:nvPr/>
          </p:nvSpPr>
          <p:spPr>
            <a:xfrm>
              <a:off x="1264904" y="653308"/>
              <a:ext cx="14427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B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1007CE-184B-470E-A516-CE884C9641CB}"/>
                </a:ext>
              </a:extLst>
            </p:cNvPr>
            <p:cNvSpPr/>
            <p:nvPr/>
          </p:nvSpPr>
          <p:spPr>
            <a:xfrm>
              <a:off x="415761" y="1518123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184528-D3E3-433C-AEDC-FA8D7DDA6A73}"/>
                </a:ext>
              </a:extLst>
            </p:cNvPr>
            <p:cNvSpPr/>
            <p:nvPr/>
          </p:nvSpPr>
          <p:spPr>
            <a:xfrm>
              <a:off x="415761" y="2051785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EFF245-8620-426F-BFCF-56958DBF855A}"/>
                </a:ext>
              </a:extLst>
            </p:cNvPr>
            <p:cNvSpPr txBox="1"/>
            <p:nvPr/>
          </p:nvSpPr>
          <p:spPr>
            <a:xfrm>
              <a:off x="204454" y="1019037"/>
              <a:ext cx="16190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D0498F-FAB0-43AD-9887-6E29AF66A509}"/>
                </a:ext>
              </a:extLst>
            </p:cNvPr>
            <p:cNvSpPr txBox="1"/>
            <p:nvPr/>
          </p:nvSpPr>
          <p:spPr>
            <a:xfrm>
              <a:off x="204454" y="1552699"/>
              <a:ext cx="14427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842827-D7FB-4E27-8A36-0C9150A35EB9}"/>
                </a:ext>
              </a:extLst>
            </p:cNvPr>
            <p:cNvSpPr txBox="1"/>
            <p:nvPr/>
          </p:nvSpPr>
          <p:spPr>
            <a:xfrm>
              <a:off x="204454" y="2086361"/>
              <a:ext cx="13305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Y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953DB7D-24A3-4916-B6A1-8BB2C4125ACF}"/>
                </a:ext>
              </a:extLst>
            </p:cNvPr>
            <p:cNvSpPr/>
            <p:nvPr/>
          </p:nvSpPr>
          <p:spPr>
            <a:xfrm>
              <a:off x="419148" y="2585447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8260AD-2D98-427F-9F27-D0678ABC6B5A}"/>
                </a:ext>
              </a:extLst>
            </p:cNvPr>
            <p:cNvSpPr txBox="1"/>
            <p:nvPr/>
          </p:nvSpPr>
          <p:spPr>
            <a:xfrm>
              <a:off x="489469" y="1019037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D58590-D2C5-4298-9AFF-4B67B731457C}"/>
                </a:ext>
              </a:extLst>
            </p:cNvPr>
            <p:cNvSpPr/>
            <p:nvPr/>
          </p:nvSpPr>
          <p:spPr>
            <a:xfrm>
              <a:off x="419147" y="3125197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D0600E-3870-4722-8A13-0C44EAC8F104}"/>
                </a:ext>
              </a:extLst>
            </p:cNvPr>
            <p:cNvSpPr/>
            <p:nvPr/>
          </p:nvSpPr>
          <p:spPr>
            <a:xfrm>
              <a:off x="689636" y="3664947"/>
              <a:ext cx="893891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C73FD6-6164-4BC4-88CE-9D250EC03427}"/>
                </a:ext>
              </a:extLst>
            </p:cNvPr>
            <p:cNvSpPr txBox="1"/>
            <p:nvPr/>
          </p:nvSpPr>
          <p:spPr>
            <a:xfrm>
              <a:off x="75412" y="2620023"/>
              <a:ext cx="25808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SP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3936D0-AD7C-4991-BEF5-D2635715C6ED}"/>
                </a:ext>
              </a:extLst>
            </p:cNvPr>
            <p:cNvSpPr txBox="1"/>
            <p:nvPr/>
          </p:nvSpPr>
          <p:spPr>
            <a:xfrm>
              <a:off x="75412" y="3153685"/>
              <a:ext cx="27251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PC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AD4925-D5CC-4378-A24D-86F5AE924B25}"/>
                </a:ext>
              </a:extLst>
            </p:cNvPr>
            <p:cNvSpPr txBox="1"/>
            <p:nvPr/>
          </p:nvSpPr>
          <p:spPr>
            <a:xfrm>
              <a:off x="200825" y="3699523"/>
              <a:ext cx="41678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CCR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03E86E-FAD9-4447-858C-C711726B38CC}"/>
                </a:ext>
              </a:extLst>
            </p:cNvPr>
            <p:cNvSpPr txBox="1"/>
            <p:nvPr/>
          </p:nvSpPr>
          <p:spPr>
            <a:xfrm>
              <a:off x="487762" y="154661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6723D0-E5E7-4595-8413-41CE5B55519A}"/>
                </a:ext>
              </a:extLst>
            </p:cNvPr>
            <p:cNvSpPr txBox="1"/>
            <p:nvPr/>
          </p:nvSpPr>
          <p:spPr>
            <a:xfrm>
              <a:off x="487762" y="2083318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164D54-DA63-4E1B-8BC6-A735570D3544}"/>
                </a:ext>
              </a:extLst>
            </p:cNvPr>
            <p:cNvSpPr txBox="1"/>
            <p:nvPr/>
          </p:nvSpPr>
          <p:spPr>
            <a:xfrm>
              <a:off x="489469" y="262002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B55B50-04C7-4DD0-8303-32A70C270D12}"/>
                </a:ext>
              </a:extLst>
            </p:cNvPr>
            <p:cNvSpPr txBox="1"/>
            <p:nvPr/>
          </p:nvSpPr>
          <p:spPr>
            <a:xfrm>
              <a:off x="489469" y="3153684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CD95491-E705-43CA-B455-7202ADA6DD74}"/>
                </a:ext>
              </a:extLst>
            </p:cNvPr>
            <p:cNvSpPr txBox="1"/>
            <p:nvPr/>
          </p:nvSpPr>
          <p:spPr>
            <a:xfrm>
              <a:off x="1054618" y="102316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A2B433-7BB0-42DF-87BB-7622EC0788A7}"/>
              </a:ext>
            </a:extLst>
          </p:cNvPr>
          <p:cNvGrpSpPr/>
          <p:nvPr/>
        </p:nvGrpSpPr>
        <p:grpSpPr>
          <a:xfrm>
            <a:off x="9331235" y="463393"/>
            <a:ext cx="1203032" cy="5982013"/>
            <a:chOff x="7807235" y="463392"/>
            <a:chExt cx="1203032" cy="598201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F1D0CB-FFE3-4D6F-BA29-34DE35003513}"/>
                </a:ext>
              </a:extLst>
            </p:cNvPr>
            <p:cNvSpPr txBox="1"/>
            <p:nvPr/>
          </p:nvSpPr>
          <p:spPr>
            <a:xfrm>
              <a:off x="8357796" y="658548"/>
              <a:ext cx="64921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$3000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F6F6D9F-96C0-4A95-8751-ED9BF0FC8A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7235" y="653308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C1C8B76-0580-4293-8CED-3FF2F39CC23F}"/>
                </a:ext>
              </a:extLst>
            </p:cNvPr>
            <p:cNvCxnSpPr>
              <a:cxnSpLocks/>
            </p:cNvCxnSpPr>
            <p:nvPr/>
          </p:nvCxnSpPr>
          <p:spPr>
            <a:xfrm>
              <a:off x="7808341" y="463392"/>
              <a:ext cx="16344" cy="598201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69E3F1B-693B-4BAB-B9AD-63D8B2413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8725" y="474631"/>
              <a:ext cx="9030" cy="597077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67A6E0B-48BD-4588-8712-BD58009E9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965616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D193155-135F-472B-A5A1-A3E23FF5F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1277352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F029D4-C72A-4ABB-8BED-93067A8F3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1584595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5893375-CCEE-41D5-9A16-AA450E97FB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4685" y="1894277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7A04A5E-B5FA-46F2-8936-352D61BF3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0405" y="2203597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81C3D69-4C09-4B0C-BA14-D1727DECA7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2513324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E93F87B-36F7-4B0A-9FC1-1A7AD7CF4E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2407" y="2825023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261A5CF-D4DD-4FD4-B5A3-DC1FA2F31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0405" y="3123242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225EEBA-5410-4570-9D92-B24371DBE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3441391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F6D08C5-FA8F-45CD-B9D2-A71B000136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8341" y="3745606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3413494-35B2-4354-BB02-BF84B45FB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4051584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D7F32A-D36C-4142-A3C1-B743CB721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4375312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5C131E0-1900-4F26-A545-D2A9E2EA35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7866" y="4676201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81D0B69-AC89-4773-AE2F-FB0FCFAC3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7866" y="4990020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EE57F0-FDEE-4EED-BD67-61B9620769BA}"/>
                </a:ext>
              </a:extLst>
            </p:cNvPr>
            <p:cNvSpPr txBox="1"/>
            <p:nvPr/>
          </p:nvSpPr>
          <p:spPr>
            <a:xfrm>
              <a:off x="8850699" y="125590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53D36CD-AB93-48F3-B742-655D59034DEB}"/>
                </a:ext>
              </a:extLst>
            </p:cNvPr>
            <p:cNvSpPr txBox="1"/>
            <p:nvPr/>
          </p:nvSpPr>
          <p:spPr>
            <a:xfrm>
              <a:off x="8850699" y="976248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E8EDCFF-3531-4519-AF0C-D489D8FBB36E}"/>
                </a:ext>
              </a:extLst>
            </p:cNvPr>
            <p:cNvSpPr txBox="1"/>
            <p:nvPr/>
          </p:nvSpPr>
          <p:spPr>
            <a:xfrm>
              <a:off x="7842763" y="127155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FB9A18B-2426-4A7B-B465-D5EE55212E30}"/>
                </a:ext>
              </a:extLst>
            </p:cNvPr>
            <p:cNvSpPr txBox="1"/>
            <p:nvPr/>
          </p:nvSpPr>
          <p:spPr>
            <a:xfrm>
              <a:off x="7842763" y="158969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2AD84D6-98EE-4816-904E-ADB0082DDE18}"/>
                </a:ext>
              </a:extLst>
            </p:cNvPr>
            <p:cNvSpPr txBox="1"/>
            <p:nvPr/>
          </p:nvSpPr>
          <p:spPr>
            <a:xfrm>
              <a:off x="7842763" y="971458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89BCAFB-9387-4E6E-ADE9-E87F0EC0C7EE}"/>
                </a:ext>
              </a:extLst>
            </p:cNvPr>
            <p:cNvSpPr txBox="1"/>
            <p:nvPr/>
          </p:nvSpPr>
          <p:spPr>
            <a:xfrm>
              <a:off x="7836723" y="661857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8DF9754-8D11-4802-86CC-94F38E651ADE}"/>
                </a:ext>
              </a:extLst>
            </p:cNvPr>
            <p:cNvSpPr txBox="1"/>
            <p:nvPr/>
          </p:nvSpPr>
          <p:spPr>
            <a:xfrm>
              <a:off x="7867021" y="251029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ABB406B-F5B7-44D1-B771-49DC8407565B}"/>
                </a:ext>
              </a:extLst>
            </p:cNvPr>
            <p:cNvSpPr txBox="1"/>
            <p:nvPr/>
          </p:nvSpPr>
          <p:spPr>
            <a:xfrm>
              <a:off x="7867021" y="2828424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47504A-7AFB-49C7-8FAA-144472EAB86D}"/>
                </a:ext>
              </a:extLst>
            </p:cNvPr>
            <p:cNvSpPr txBox="1"/>
            <p:nvPr/>
          </p:nvSpPr>
          <p:spPr>
            <a:xfrm>
              <a:off x="7867021" y="2210190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DCB7ACF-250B-4C66-9E61-EEAD79CE6CD8}"/>
                </a:ext>
              </a:extLst>
            </p:cNvPr>
            <p:cNvSpPr txBox="1"/>
            <p:nvPr/>
          </p:nvSpPr>
          <p:spPr>
            <a:xfrm>
              <a:off x="7860981" y="190058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E0CF649-EF0E-4529-A786-42427858C9BB}"/>
                </a:ext>
              </a:extLst>
            </p:cNvPr>
            <p:cNvSpPr txBox="1"/>
            <p:nvPr/>
          </p:nvSpPr>
          <p:spPr>
            <a:xfrm>
              <a:off x="7848803" y="3745413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8B472F3-7BDA-41BA-AB67-593E9B572FC2}"/>
                </a:ext>
              </a:extLst>
            </p:cNvPr>
            <p:cNvSpPr txBox="1"/>
            <p:nvPr/>
          </p:nvSpPr>
          <p:spPr>
            <a:xfrm>
              <a:off x="7848803" y="4063546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099D241-B253-4346-ACF9-801B49550111}"/>
                </a:ext>
              </a:extLst>
            </p:cNvPr>
            <p:cNvSpPr txBox="1"/>
            <p:nvPr/>
          </p:nvSpPr>
          <p:spPr>
            <a:xfrm>
              <a:off x="7848803" y="344531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A10FEC0-F0B7-4469-BB2C-36B4DC1F6F74}"/>
                </a:ext>
              </a:extLst>
            </p:cNvPr>
            <p:cNvSpPr txBox="1"/>
            <p:nvPr/>
          </p:nvSpPr>
          <p:spPr>
            <a:xfrm>
              <a:off x="7842763" y="313571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9A986FF-636E-4993-8A5A-986DB8353844}"/>
                </a:ext>
              </a:extLst>
            </p:cNvPr>
            <p:cNvSpPr txBox="1"/>
            <p:nvPr/>
          </p:nvSpPr>
          <p:spPr>
            <a:xfrm>
              <a:off x="7873061" y="4684044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B1301BB-D5B3-4FD5-B162-D3131E420DAC}"/>
                </a:ext>
              </a:extLst>
            </p:cNvPr>
            <p:cNvSpPr txBox="1"/>
            <p:nvPr/>
          </p:nvSpPr>
          <p:spPr>
            <a:xfrm>
              <a:off x="7867021" y="4374443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4BAE130-5BB4-4A7E-BFD4-C97FA33E0D38}"/>
                </a:ext>
              </a:extLst>
            </p:cNvPr>
            <p:cNvSpPr txBox="1"/>
            <p:nvPr/>
          </p:nvSpPr>
          <p:spPr>
            <a:xfrm>
              <a:off x="8350024" y="3132808"/>
              <a:ext cx="64921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$3008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69C9DD0-7324-42A3-825F-0B1DF65F14D9}"/>
                </a:ext>
              </a:extLst>
            </p:cNvPr>
            <p:cNvSpPr txBox="1"/>
            <p:nvPr/>
          </p:nvSpPr>
          <p:spPr>
            <a:xfrm>
              <a:off x="8862048" y="1555227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3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613AEE1-CE81-4F9A-8C6D-D819AF878A91}"/>
                </a:ext>
              </a:extLst>
            </p:cNvPr>
            <p:cNvSpPr txBox="1"/>
            <p:nvPr/>
          </p:nvSpPr>
          <p:spPr>
            <a:xfrm>
              <a:off x="8859132" y="188530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4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5DBB9C3-C229-4BF4-8DB5-005DA42CBB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5303350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7CB0966-DE95-4D0F-A990-7F15FF4C2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5627078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EEDCE5B-0ACD-496A-8C75-617086B70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7866" y="5927967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4C80777-7B7B-4BA1-B99A-62FB52D277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7866" y="6241786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3E79C5E-8CFB-42E2-BD84-07E2019AF753}"/>
                </a:ext>
              </a:extLst>
            </p:cNvPr>
            <p:cNvSpPr txBox="1"/>
            <p:nvPr/>
          </p:nvSpPr>
          <p:spPr>
            <a:xfrm>
              <a:off x="7866748" y="499640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976878-6999-4140-B924-1A0F7347A703}"/>
                </a:ext>
              </a:extLst>
            </p:cNvPr>
            <p:cNvSpPr txBox="1"/>
            <p:nvPr/>
          </p:nvSpPr>
          <p:spPr>
            <a:xfrm>
              <a:off x="7848803" y="531531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E05B5E6-FE10-41BD-A42B-F39D34C0C76F}"/>
                </a:ext>
              </a:extLst>
            </p:cNvPr>
            <p:cNvSpPr txBox="1"/>
            <p:nvPr/>
          </p:nvSpPr>
          <p:spPr>
            <a:xfrm>
              <a:off x="7873061" y="5935810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04E9193-EB58-41AE-B7D1-7024C65CD988}"/>
                </a:ext>
              </a:extLst>
            </p:cNvPr>
            <p:cNvSpPr txBox="1"/>
            <p:nvPr/>
          </p:nvSpPr>
          <p:spPr>
            <a:xfrm>
              <a:off x="7867021" y="562620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C440DBF-D23C-427F-B2B9-6B60CBA9F072}"/>
                </a:ext>
              </a:extLst>
            </p:cNvPr>
            <p:cNvSpPr txBox="1"/>
            <p:nvPr/>
          </p:nvSpPr>
          <p:spPr>
            <a:xfrm>
              <a:off x="8361050" y="5622312"/>
              <a:ext cx="64921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$3010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6DE461B-AC76-43CB-A3BA-A82BE6E82AEA}"/>
                </a:ext>
              </a:extLst>
            </p:cNvPr>
            <p:cNvSpPr txBox="1"/>
            <p:nvPr/>
          </p:nvSpPr>
          <p:spPr>
            <a:xfrm>
              <a:off x="8832933" y="3745405"/>
              <a:ext cx="1554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A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265050-D55F-4CF8-80C6-D912BCFA5FF5}"/>
                </a:ext>
              </a:extLst>
            </p:cNvPr>
            <p:cNvSpPr txBox="1"/>
            <p:nvPr/>
          </p:nvSpPr>
          <p:spPr>
            <a:xfrm>
              <a:off x="8832933" y="346575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9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45FBB8F-A2B9-4C84-A126-63902AA802B5}"/>
                </a:ext>
              </a:extLst>
            </p:cNvPr>
            <p:cNvSpPr txBox="1"/>
            <p:nvPr/>
          </p:nvSpPr>
          <p:spPr>
            <a:xfrm>
              <a:off x="8844282" y="4044731"/>
              <a:ext cx="14427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B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C116C4B-C295-408F-8F47-F0E2A037E004}"/>
                </a:ext>
              </a:extLst>
            </p:cNvPr>
            <p:cNvSpPr txBox="1"/>
            <p:nvPr/>
          </p:nvSpPr>
          <p:spPr>
            <a:xfrm>
              <a:off x="8841366" y="4374806"/>
              <a:ext cx="13625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C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3832640-AB93-4053-B122-B5EF153A1EE5}"/>
                </a:ext>
              </a:extLst>
            </p:cNvPr>
            <p:cNvSpPr txBox="1"/>
            <p:nvPr/>
          </p:nvSpPr>
          <p:spPr>
            <a:xfrm>
              <a:off x="8833849" y="4677803"/>
              <a:ext cx="16190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D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9DD093B-C732-4098-A5F4-4BEF5996FD93}"/>
                </a:ext>
              </a:extLst>
            </p:cNvPr>
            <p:cNvSpPr txBox="1"/>
            <p:nvPr/>
          </p:nvSpPr>
          <p:spPr>
            <a:xfrm>
              <a:off x="8845198" y="497712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E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2B605EE-976E-4F88-BECA-B7262E02282C}"/>
                </a:ext>
              </a:extLst>
            </p:cNvPr>
            <p:cNvSpPr txBox="1"/>
            <p:nvPr/>
          </p:nvSpPr>
          <p:spPr>
            <a:xfrm>
              <a:off x="8842282" y="5307204"/>
              <a:ext cx="11702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F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03BE309-8413-4D6D-9C18-05A89157BA14}"/>
                </a:ext>
              </a:extLst>
            </p:cNvPr>
            <p:cNvSpPr txBox="1"/>
            <p:nvPr/>
          </p:nvSpPr>
          <p:spPr>
            <a:xfrm>
              <a:off x="8849790" y="2185285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5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A66C236-60DF-4D63-AB49-8D6D5471E773}"/>
                </a:ext>
              </a:extLst>
            </p:cNvPr>
            <p:cNvSpPr txBox="1"/>
            <p:nvPr/>
          </p:nvSpPr>
          <p:spPr>
            <a:xfrm>
              <a:off x="8861139" y="248461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6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346EB52-EB69-46ED-AE31-0D91642B67DD}"/>
                </a:ext>
              </a:extLst>
            </p:cNvPr>
            <p:cNvSpPr txBox="1"/>
            <p:nvPr/>
          </p:nvSpPr>
          <p:spPr>
            <a:xfrm>
              <a:off x="8858223" y="2814686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7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F9C9901-9421-4435-973E-322ED47A81F0}"/>
                </a:ext>
              </a:extLst>
            </p:cNvPr>
            <p:cNvSpPr txBox="1"/>
            <p:nvPr/>
          </p:nvSpPr>
          <p:spPr>
            <a:xfrm>
              <a:off x="8841357" y="592033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1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6D8BF46-5C9D-4084-9FB2-EA6D779C1D4B}"/>
                  </a:ext>
                </a:extLst>
              </p14:cNvPr>
              <p14:cNvContentPartPr/>
              <p14:nvPr/>
            </p14:nvContentPartPr>
            <p14:xfrm>
              <a:off x="1095393" y="969257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6D8BF46-5C9D-4084-9FB2-EA6D779C1D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6393" y="96025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A67642C-4F52-4537-8BCA-9142CE946877}"/>
              </a:ext>
            </a:extLst>
          </p:cNvPr>
          <p:cNvGrpSpPr/>
          <p:nvPr/>
        </p:nvGrpSpPr>
        <p:grpSpPr>
          <a:xfrm>
            <a:off x="9553953" y="779537"/>
            <a:ext cx="190800" cy="153720"/>
            <a:chOff x="9553953" y="779537"/>
            <a:chExt cx="190800" cy="1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C0DC7F5-500E-4613-991F-70034A93F7F0}"/>
                    </a:ext>
                  </a:extLst>
                </p14:cNvPr>
                <p14:cNvContentPartPr/>
                <p14:nvPr/>
              </p14:nvContentPartPr>
              <p14:xfrm>
                <a:off x="9553953" y="779537"/>
                <a:ext cx="96120" cy="153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C0DC7F5-500E-4613-991F-70034A93F7F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44919" y="770516"/>
                  <a:ext cx="113826" cy="1714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A1249F3-0C3E-4661-8477-32DA51EF4251}"/>
                    </a:ext>
                  </a:extLst>
                </p14:cNvPr>
                <p14:cNvContentPartPr/>
                <p14:nvPr/>
              </p14:nvContentPartPr>
              <p14:xfrm>
                <a:off x="9659433" y="795017"/>
                <a:ext cx="85320" cy="131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A1249F3-0C3E-4661-8477-32DA51EF425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50471" y="786017"/>
                  <a:ext cx="102886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DAE8875-0899-4C80-AB64-0B083D4477F4}"/>
              </a:ext>
            </a:extLst>
          </p:cNvPr>
          <p:cNvGrpSpPr/>
          <p:nvPr/>
        </p:nvGrpSpPr>
        <p:grpSpPr>
          <a:xfrm>
            <a:off x="9522633" y="1077617"/>
            <a:ext cx="294120" cy="761400"/>
            <a:chOff x="9522633" y="1077617"/>
            <a:chExt cx="294120" cy="76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3C13329-00AE-47AB-81AA-49DA8C58BF9D}"/>
                    </a:ext>
                  </a:extLst>
                </p14:cNvPr>
                <p14:cNvContentPartPr/>
                <p14:nvPr/>
              </p14:nvContentPartPr>
              <p14:xfrm>
                <a:off x="9528033" y="1079417"/>
                <a:ext cx="57960" cy="180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3C13329-00AE-47AB-81AA-49DA8C58BF9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519033" y="1070417"/>
                  <a:ext cx="75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4F78610-D147-45D7-A3F8-35244EAC6BF8}"/>
                    </a:ext>
                  </a:extLst>
                </p14:cNvPr>
                <p14:cNvContentPartPr/>
                <p14:nvPr/>
              </p14:nvContentPartPr>
              <p14:xfrm>
                <a:off x="9666273" y="1077617"/>
                <a:ext cx="72720" cy="123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4F78610-D147-45D7-A3F8-35244EAC6BF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57273" y="1068617"/>
                  <a:ext cx="90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C847E1C-E7F3-400C-A33E-1B3929CE9506}"/>
                    </a:ext>
                  </a:extLst>
                </p14:cNvPr>
                <p14:cNvContentPartPr/>
                <p14:nvPr/>
              </p14:nvContentPartPr>
              <p14:xfrm>
                <a:off x="9522633" y="1378937"/>
                <a:ext cx="110520" cy="135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C847E1C-E7F3-400C-A33E-1B3929CE95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13633" y="1369937"/>
                  <a:ext cx="128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0ABB722-D2B8-43DC-91D0-4AA2D9459344}"/>
                    </a:ext>
                  </a:extLst>
                </p14:cNvPr>
                <p14:cNvContentPartPr/>
                <p14:nvPr/>
              </p14:nvContentPartPr>
              <p14:xfrm>
                <a:off x="9600753" y="1402697"/>
                <a:ext cx="27360" cy="163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0ABB722-D2B8-43DC-91D0-4AA2D945934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591753" y="1393697"/>
                  <a:ext cx="45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BA0B946-F0D4-47EA-8354-4CCD57478D0E}"/>
                    </a:ext>
                  </a:extLst>
                </p14:cNvPr>
                <p14:cNvContentPartPr/>
                <p14:nvPr/>
              </p14:nvContentPartPr>
              <p14:xfrm>
                <a:off x="9704793" y="1324577"/>
                <a:ext cx="64800" cy="216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BA0B946-F0D4-47EA-8354-4CCD57478D0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695793" y="1315577"/>
                  <a:ext cx="82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04499EE-E958-4456-9339-503662B07E5B}"/>
                    </a:ext>
                  </a:extLst>
                </p14:cNvPr>
                <p14:cNvContentPartPr/>
                <p14:nvPr/>
              </p14:nvContentPartPr>
              <p14:xfrm>
                <a:off x="9572313" y="1662617"/>
                <a:ext cx="136440" cy="114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04499EE-E958-4456-9339-503662B07E5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563313" y="1653645"/>
                  <a:ext cx="154080" cy="1324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AB17F34-EF5F-40CC-96D3-64783BDB5792}"/>
                    </a:ext>
                  </a:extLst>
                </p14:cNvPr>
                <p14:cNvContentPartPr/>
                <p14:nvPr/>
              </p14:nvContentPartPr>
              <p14:xfrm>
                <a:off x="9614073" y="1687817"/>
                <a:ext cx="55080" cy="142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AB17F34-EF5F-40CC-96D3-64783BDB57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605131" y="1678817"/>
                  <a:ext cx="72605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FE65E01-A92B-4F51-9281-CAD5DAC18D34}"/>
                    </a:ext>
                  </a:extLst>
                </p14:cNvPr>
                <p14:cNvContentPartPr/>
                <p14:nvPr/>
              </p14:nvContentPartPr>
              <p14:xfrm>
                <a:off x="9705873" y="1637777"/>
                <a:ext cx="110880" cy="201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FE65E01-A92B-4F51-9281-CAD5DAC18D3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696844" y="1628793"/>
                  <a:ext cx="128577" cy="2188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E2E8DC92-A8E9-47A9-A1C9-699665A00839}"/>
                  </a:ext>
                </a:extLst>
              </p14:cNvPr>
              <p14:cNvContentPartPr/>
              <p14:nvPr/>
            </p14:nvContentPartPr>
            <p14:xfrm>
              <a:off x="8989473" y="696017"/>
              <a:ext cx="288000" cy="11854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E2E8DC92-A8E9-47A9-A1C9-699665A0083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980473" y="687017"/>
                <a:ext cx="305640" cy="120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9EC9481-00FC-49DD-B758-A21C06126255}"/>
              </a:ext>
            </a:extLst>
          </p:cNvPr>
          <p:cNvGrpSpPr/>
          <p:nvPr/>
        </p:nvGrpSpPr>
        <p:grpSpPr>
          <a:xfrm>
            <a:off x="2245233" y="1625897"/>
            <a:ext cx="793080" cy="235800"/>
            <a:chOff x="2245233" y="1625897"/>
            <a:chExt cx="79308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8862217-1CB6-4D7B-B869-DB9FBE650448}"/>
                    </a:ext>
                  </a:extLst>
                </p14:cNvPr>
                <p14:cNvContentPartPr/>
                <p14:nvPr/>
              </p14:nvContentPartPr>
              <p14:xfrm>
                <a:off x="2245233" y="1668377"/>
                <a:ext cx="99360" cy="160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8862217-1CB6-4D7B-B869-DB9FBE65044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36233" y="1659377"/>
                  <a:ext cx="117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9BF3E7-30BB-4B8E-A639-0A81A941E4A2}"/>
                    </a:ext>
                  </a:extLst>
                </p14:cNvPr>
                <p14:cNvContentPartPr/>
                <p14:nvPr/>
              </p14:nvContentPartPr>
              <p14:xfrm>
                <a:off x="2427753" y="1672697"/>
                <a:ext cx="155880" cy="145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9BF3E7-30BB-4B8E-A639-0A81A941E4A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18753" y="1663719"/>
                  <a:ext cx="173520" cy="162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A6649D1-3CF9-4549-A980-5C217E8FE743}"/>
                    </a:ext>
                  </a:extLst>
                </p14:cNvPr>
                <p14:cNvContentPartPr/>
                <p14:nvPr/>
              </p14:nvContentPartPr>
              <p14:xfrm>
                <a:off x="2642313" y="1675217"/>
                <a:ext cx="28800" cy="186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A6649D1-3CF9-4549-A980-5C217E8FE74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33313" y="1666217"/>
                  <a:ext cx="464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459A705-59A6-457D-BBFD-AE94D4E15DC6}"/>
                    </a:ext>
                  </a:extLst>
                </p14:cNvPr>
                <p14:cNvContentPartPr/>
                <p14:nvPr/>
              </p14:nvContentPartPr>
              <p14:xfrm>
                <a:off x="2656713" y="1666577"/>
                <a:ext cx="141120" cy="29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459A705-59A6-457D-BBFD-AE94D4E15DC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47736" y="1657577"/>
                  <a:ext cx="158715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EA75779-6885-4729-994B-9E2B0EAA59D7}"/>
                    </a:ext>
                  </a:extLst>
                </p14:cNvPr>
                <p14:cNvContentPartPr/>
                <p14:nvPr/>
              </p14:nvContentPartPr>
              <p14:xfrm>
                <a:off x="2678313" y="1743257"/>
                <a:ext cx="115920" cy="15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EA75779-6885-4729-994B-9E2B0EAA59D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69285" y="1734257"/>
                  <a:ext cx="133615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93CC273-51A2-44DC-8575-B46E0EB9E74B}"/>
                    </a:ext>
                  </a:extLst>
                </p14:cNvPr>
                <p14:cNvContentPartPr/>
                <p14:nvPr/>
              </p14:nvContentPartPr>
              <p14:xfrm>
                <a:off x="2882073" y="1635977"/>
                <a:ext cx="15840" cy="190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93CC273-51A2-44DC-8575-B46E0EB9E74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873073" y="1626977"/>
                  <a:ext cx="33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CCD6B37-77AC-4625-B05A-6DAEC4D75532}"/>
                    </a:ext>
                  </a:extLst>
                </p14:cNvPr>
                <p14:cNvContentPartPr/>
                <p14:nvPr/>
              </p14:nvContentPartPr>
              <p14:xfrm>
                <a:off x="2871273" y="1625897"/>
                <a:ext cx="167040" cy="37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CCD6B37-77AC-4625-B05A-6DAEC4D7553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62273" y="1616897"/>
                  <a:ext cx="184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C159727-C3F7-4C71-8C40-3313C67FE648}"/>
                    </a:ext>
                  </a:extLst>
                </p14:cNvPr>
                <p14:cNvContentPartPr/>
                <p14:nvPr/>
              </p14:nvContentPartPr>
              <p14:xfrm>
                <a:off x="2901513" y="1712657"/>
                <a:ext cx="135000" cy="16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C159727-C3F7-4C71-8C40-3313C67FE64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892513" y="1703657"/>
                  <a:ext cx="15264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8BF1D2D-9742-4A27-9CFA-5C2E42CD18CA}"/>
              </a:ext>
            </a:extLst>
          </p:cNvPr>
          <p:cNvGrpSpPr/>
          <p:nvPr/>
        </p:nvGrpSpPr>
        <p:grpSpPr>
          <a:xfrm>
            <a:off x="9569793" y="2279657"/>
            <a:ext cx="219240" cy="202680"/>
            <a:chOff x="9569793" y="2279657"/>
            <a:chExt cx="21924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82F38FA-F810-4A6A-8871-0F845A765821}"/>
                    </a:ext>
                  </a:extLst>
                </p14:cNvPr>
                <p14:cNvContentPartPr/>
                <p14:nvPr/>
              </p14:nvContentPartPr>
              <p14:xfrm>
                <a:off x="9569793" y="2279657"/>
                <a:ext cx="110880" cy="143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82F38FA-F810-4A6A-8871-0F845A76582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560793" y="2270680"/>
                  <a:ext cx="128520" cy="1608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AB34DCD-1BEF-40B3-B7D3-2187F7ABE6CF}"/>
                    </a:ext>
                  </a:extLst>
                </p14:cNvPr>
                <p14:cNvContentPartPr/>
                <p14:nvPr/>
              </p14:nvContentPartPr>
              <p14:xfrm>
                <a:off x="9695433" y="2291537"/>
                <a:ext cx="93600" cy="190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AB34DCD-1BEF-40B3-B7D3-2187F7ABE6C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686467" y="2282537"/>
                  <a:ext cx="111172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27D0C23-5DEA-418C-9DD4-24FC2302CD96}"/>
              </a:ext>
            </a:extLst>
          </p:cNvPr>
          <p:cNvGrpSpPr/>
          <p:nvPr/>
        </p:nvGrpSpPr>
        <p:grpSpPr>
          <a:xfrm>
            <a:off x="9530553" y="2611577"/>
            <a:ext cx="276840" cy="138600"/>
            <a:chOff x="9530553" y="2611577"/>
            <a:chExt cx="27684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E56633F-822B-433D-AC29-8B0B9245301C}"/>
                    </a:ext>
                  </a:extLst>
                </p14:cNvPr>
                <p14:cNvContentPartPr/>
                <p14:nvPr/>
              </p14:nvContentPartPr>
              <p14:xfrm>
                <a:off x="9530553" y="2627057"/>
                <a:ext cx="118440" cy="123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E56633F-822B-433D-AC29-8B0B9245301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521553" y="2618057"/>
                  <a:ext cx="136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44E299F-E8BC-413B-BDE7-135C89AE5AF4}"/>
                    </a:ext>
                  </a:extLst>
                </p14:cNvPr>
                <p14:cNvContentPartPr/>
                <p14:nvPr/>
              </p14:nvContentPartPr>
              <p14:xfrm>
                <a:off x="9704433" y="2611577"/>
                <a:ext cx="102960" cy="136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44E299F-E8BC-413B-BDE7-135C89AE5AF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695433" y="2602577"/>
                  <a:ext cx="12060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539A6E9-7676-41D6-BAEA-3B3E169E221C}"/>
              </a:ext>
            </a:extLst>
          </p:cNvPr>
          <p:cNvGrpSpPr/>
          <p:nvPr/>
        </p:nvGrpSpPr>
        <p:grpSpPr>
          <a:xfrm>
            <a:off x="9577713" y="2904617"/>
            <a:ext cx="243000" cy="162720"/>
            <a:chOff x="9577713" y="2904617"/>
            <a:chExt cx="24300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8C951EA-FE21-4C7C-9A3C-8B1D4C01D70D}"/>
                    </a:ext>
                  </a:extLst>
                </p14:cNvPr>
                <p14:cNvContentPartPr/>
                <p14:nvPr/>
              </p14:nvContentPartPr>
              <p14:xfrm>
                <a:off x="9577713" y="2920097"/>
                <a:ext cx="119880" cy="117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8C951EA-FE21-4C7C-9A3C-8B1D4C01D70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568713" y="2911097"/>
                  <a:ext cx="137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32AD9DD-DB16-44D9-9CC4-9524F4097ABF}"/>
                    </a:ext>
                  </a:extLst>
                </p14:cNvPr>
                <p14:cNvContentPartPr/>
                <p14:nvPr/>
              </p14:nvContentPartPr>
              <p14:xfrm>
                <a:off x="9714153" y="2907857"/>
                <a:ext cx="25560" cy="159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32AD9DD-DB16-44D9-9CC4-9524F4097AB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705153" y="2898857"/>
                  <a:ext cx="43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728A9A7-5480-4DB4-A409-230475A8D4A6}"/>
                    </a:ext>
                  </a:extLst>
                </p14:cNvPr>
                <p14:cNvContentPartPr/>
                <p14:nvPr/>
              </p14:nvContentPartPr>
              <p14:xfrm>
                <a:off x="9726033" y="2904617"/>
                <a:ext cx="92520" cy="9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728A9A7-5480-4DB4-A409-230475A8D4A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717033" y="2895617"/>
                  <a:ext cx="110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BC59087-6BD5-4EC9-8330-611C1D5774BF}"/>
                    </a:ext>
                  </a:extLst>
                </p14:cNvPr>
                <p14:cNvContentPartPr/>
                <p14:nvPr/>
              </p14:nvContentPartPr>
              <p14:xfrm>
                <a:off x="9733233" y="2950337"/>
                <a:ext cx="87480" cy="15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BC59087-6BD5-4EC9-8330-611C1D5774B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724233" y="2941337"/>
                  <a:ext cx="10512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8B6A5CEB-02F3-47F3-9653-97AF9337B465}"/>
              </a:ext>
            </a:extLst>
          </p:cNvPr>
          <p:cNvGrpSpPr/>
          <p:nvPr/>
        </p:nvGrpSpPr>
        <p:grpSpPr>
          <a:xfrm>
            <a:off x="9480153" y="3203057"/>
            <a:ext cx="317520" cy="182520"/>
            <a:chOff x="9480153" y="3203057"/>
            <a:chExt cx="31752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8256C24-B6D2-416A-A658-077899D6066A}"/>
                    </a:ext>
                  </a:extLst>
                </p14:cNvPr>
                <p14:cNvContentPartPr/>
                <p14:nvPr/>
              </p14:nvContentPartPr>
              <p14:xfrm>
                <a:off x="9480153" y="3238337"/>
                <a:ext cx="155160" cy="133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8256C24-B6D2-416A-A658-077899D6066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471153" y="3229337"/>
                  <a:ext cx="172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589C2D3-226B-4079-95C6-85EA25FE86C9}"/>
                    </a:ext>
                  </a:extLst>
                </p14:cNvPr>
                <p14:cNvContentPartPr/>
                <p14:nvPr/>
              </p14:nvContentPartPr>
              <p14:xfrm>
                <a:off x="9692913" y="3223937"/>
                <a:ext cx="14400" cy="161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589C2D3-226B-4079-95C6-85EA25FE86C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683913" y="3214937"/>
                  <a:ext cx="32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7BE07F1-EE7C-4BA6-8BB3-188215079DDD}"/>
                    </a:ext>
                  </a:extLst>
                </p14:cNvPr>
                <p14:cNvContentPartPr/>
                <p14:nvPr/>
              </p14:nvContentPartPr>
              <p14:xfrm>
                <a:off x="9709113" y="3203057"/>
                <a:ext cx="88560" cy="13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7BE07F1-EE7C-4BA6-8BB3-188215079DD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700113" y="3194288"/>
                  <a:ext cx="106200" cy="308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D249F67-3F98-4E4E-A199-A961CB287B84}"/>
                    </a:ext>
                  </a:extLst>
                </p14:cNvPr>
                <p14:cNvContentPartPr/>
                <p14:nvPr/>
              </p14:nvContentPartPr>
              <p14:xfrm>
                <a:off x="9674553" y="3289457"/>
                <a:ext cx="100800" cy="15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D249F67-3F98-4E4E-A199-A961CB287B8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665553" y="3280457"/>
                  <a:ext cx="11844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4A2A18D-7B51-4E8B-9FAD-87306D6D9DBA}"/>
              </a:ext>
            </a:extLst>
          </p:cNvPr>
          <p:cNvGrpSpPr/>
          <p:nvPr/>
        </p:nvGrpSpPr>
        <p:grpSpPr>
          <a:xfrm>
            <a:off x="8549913" y="1625897"/>
            <a:ext cx="756000" cy="1737000"/>
            <a:chOff x="8549913" y="1625897"/>
            <a:chExt cx="756000" cy="173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5C5A85D-C8D1-4B21-81E9-CC57A7FA2ADE}"/>
                    </a:ext>
                  </a:extLst>
                </p14:cNvPr>
                <p14:cNvContentPartPr/>
                <p14:nvPr/>
              </p14:nvContentPartPr>
              <p14:xfrm>
                <a:off x="8549913" y="1625897"/>
                <a:ext cx="360720" cy="1018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5C5A85D-C8D1-4B21-81E9-CC57A7FA2AD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40913" y="1616900"/>
                  <a:ext cx="378360" cy="1036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5F8CC65-C0F0-4448-8A29-AA47D357FD78}"/>
                    </a:ext>
                  </a:extLst>
                </p14:cNvPr>
                <p14:cNvContentPartPr/>
                <p14:nvPr/>
              </p14:nvContentPartPr>
              <p14:xfrm>
                <a:off x="8824233" y="2506097"/>
                <a:ext cx="175680" cy="209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5F8CC65-C0F0-4448-8A29-AA47D357FD7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15233" y="2497112"/>
                  <a:ext cx="193320" cy="226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F130CC6-A704-4C5E-93DA-22F562C3BC58}"/>
                    </a:ext>
                  </a:extLst>
                </p14:cNvPr>
                <p14:cNvContentPartPr/>
                <p14:nvPr/>
              </p14:nvContentPartPr>
              <p14:xfrm>
                <a:off x="9098193" y="2226737"/>
                <a:ext cx="207720" cy="1136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F130CC6-A704-4C5E-93DA-22F562C3BC5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089209" y="2217737"/>
                  <a:ext cx="225329" cy="115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977C8C8-E56F-4033-980A-73E5536061EF}"/>
                  </a:ext>
                </a:extLst>
              </p14:cNvPr>
              <p14:cNvContentPartPr/>
              <p14:nvPr/>
            </p14:nvContentPartPr>
            <p14:xfrm>
              <a:off x="8917833" y="2987777"/>
              <a:ext cx="39960" cy="108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977C8C8-E56F-4033-980A-73E5536061EF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908913" y="2978777"/>
                <a:ext cx="57443" cy="2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FFF855B-0274-4545-B1B2-C0045CAF1A91}"/>
              </a:ext>
            </a:extLst>
          </p:cNvPr>
          <p:cNvGrpSpPr/>
          <p:nvPr/>
        </p:nvGrpSpPr>
        <p:grpSpPr>
          <a:xfrm>
            <a:off x="9549633" y="3849617"/>
            <a:ext cx="221760" cy="170280"/>
            <a:chOff x="9549633" y="3849617"/>
            <a:chExt cx="221760" cy="1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6D30470-F4FE-42B4-BABD-960696AB2D00}"/>
                    </a:ext>
                  </a:extLst>
                </p14:cNvPr>
                <p14:cNvContentPartPr/>
                <p14:nvPr/>
              </p14:nvContentPartPr>
              <p14:xfrm>
                <a:off x="9549633" y="3849617"/>
                <a:ext cx="117720" cy="170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6D30470-F4FE-42B4-BABD-960696AB2D0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540633" y="3840636"/>
                  <a:ext cx="135360" cy="1878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F177664-F406-42F3-BB40-3F04FCDEE795}"/>
                    </a:ext>
                  </a:extLst>
                </p14:cNvPr>
                <p14:cNvContentPartPr/>
                <p14:nvPr/>
              </p14:nvContentPartPr>
              <p14:xfrm>
                <a:off x="9699033" y="3878417"/>
                <a:ext cx="72360" cy="117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F177664-F406-42F3-BB40-3F04FCDEE79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689988" y="3869417"/>
                  <a:ext cx="90088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DF23836-E067-4347-B867-1AE465314047}"/>
              </a:ext>
            </a:extLst>
          </p:cNvPr>
          <p:cNvGrpSpPr/>
          <p:nvPr/>
        </p:nvGrpSpPr>
        <p:grpSpPr>
          <a:xfrm>
            <a:off x="9525153" y="4159217"/>
            <a:ext cx="248040" cy="194400"/>
            <a:chOff x="9525153" y="4159217"/>
            <a:chExt cx="24804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6CF8C22-85DE-4B13-A3A9-5A15F225D4DE}"/>
                    </a:ext>
                  </a:extLst>
                </p14:cNvPr>
                <p14:cNvContentPartPr/>
                <p14:nvPr/>
              </p14:nvContentPartPr>
              <p14:xfrm>
                <a:off x="9525153" y="4213937"/>
                <a:ext cx="34560" cy="139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6CF8C22-85DE-4B13-A3A9-5A15F225D4D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516153" y="4204937"/>
                  <a:ext cx="52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E5E331E-4F4B-46DD-8CE6-BAD549DD2DBD}"/>
                    </a:ext>
                  </a:extLst>
                </p14:cNvPr>
                <p14:cNvContentPartPr/>
                <p14:nvPr/>
              </p14:nvContentPartPr>
              <p14:xfrm>
                <a:off x="9536673" y="4186577"/>
                <a:ext cx="100080" cy="32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E5E331E-4F4B-46DD-8CE6-BAD549DD2DB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527673" y="4177577"/>
                  <a:ext cx="117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A9786AF-6AE3-4286-B5AA-D4632A898C49}"/>
                    </a:ext>
                  </a:extLst>
                </p14:cNvPr>
                <p14:cNvContentPartPr/>
                <p14:nvPr/>
              </p14:nvContentPartPr>
              <p14:xfrm>
                <a:off x="9545673" y="4244537"/>
                <a:ext cx="81720" cy="20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A9786AF-6AE3-4286-B5AA-D4632A898C4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536673" y="4235537"/>
                  <a:ext cx="993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DD0BD4A-AD18-4D7C-9CDF-86212070E434}"/>
                    </a:ext>
                  </a:extLst>
                </p14:cNvPr>
                <p14:cNvContentPartPr/>
                <p14:nvPr/>
              </p14:nvContentPartPr>
              <p14:xfrm>
                <a:off x="9691113" y="4159217"/>
                <a:ext cx="9000" cy="162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DD0BD4A-AD18-4D7C-9CDF-86212070E43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682113" y="4150217"/>
                  <a:ext cx="26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C75DE4F-8911-45CE-9A2D-4044B1C4FA05}"/>
                    </a:ext>
                  </a:extLst>
                </p14:cNvPr>
                <p14:cNvContentPartPr/>
                <p14:nvPr/>
              </p14:nvContentPartPr>
              <p14:xfrm>
                <a:off x="9682113" y="4179017"/>
                <a:ext cx="91080" cy="9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C75DE4F-8911-45CE-9A2D-4044B1C4FA0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673148" y="4169671"/>
                  <a:ext cx="108651" cy="280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DBE4AC6-B190-4CA3-BEF5-E0E7B7048B91}"/>
                    </a:ext>
                  </a:extLst>
                </p14:cNvPr>
                <p14:cNvContentPartPr/>
                <p14:nvPr/>
              </p14:nvContentPartPr>
              <p14:xfrm>
                <a:off x="9672033" y="4234457"/>
                <a:ext cx="84240" cy="19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DBE4AC6-B190-4CA3-BEF5-E0E7B7048B9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663033" y="4225457"/>
                  <a:ext cx="10188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745C34F7-2534-4D83-A6FB-84A824B121F3}"/>
              </a:ext>
            </a:extLst>
          </p:cNvPr>
          <p:cNvGrpSpPr/>
          <p:nvPr/>
        </p:nvGrpSpPr>
        <p:grpSpPr>
          <a:xfrm>
            <a:off x="8766273" y="2969057"/>
            <a:ext cx="484560" cy="1364400"/>
            <a:chOff x="8766273" y="2969057"/>
            <a:chExt cx="484560" cy="13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3D24FF1-9C5C-4BCE-A93B-BAC7F0A6A086}"/>
                    </a:ext>
                  </a:extLst>
                </p14:cNvPr>
                <p14:cNvContentPartPr/>
                <p14:nvPr/>
              </p14:nvContentPartPr>
              <p14:xfrm>
                <a:off x="9124113" y="3789857"/>
                <a:ext cx="126720" cy="543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3D24FF1-9C5C-4BCE-A93B-BAC7F0A6A08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115113" y="3780851"/>
                  <a:ext cx="144360" cy="5612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F39189D-A7CD-4FFB-9794-EC1E446409F1}"/>
                    </a:ext>
                  </a:extLst>
                </p14:cNvPr>
                <p14:cNvContentPartPr/>
                <p14:nvPr/>
              </p14:nvContentPartPr>
              <p14:xfrm>
                <a:off x="8766273" y="2969057"/>
                <a:ext cx="288360" cy="974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F39189D-A7CD-4FFB-9794-EC1E446409F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757284" y="2960057"/>
                  <a:ext cx="305978" cy="9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BBAC0CF-8636-4BDB-B09B-9624E42E807B}"/>
                    </a:ext>
                  </a:extLst>
                </p14:cNvPr>
                <p14:cNvContentPartPr/>
                <p14:nvPr/>
              </p14:nvContentPartPr>
              <p14:xfrm>
                <a:off x="8889393" y="3791657"/>
                <a:ext cx="121320" cy="2012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BBAC0CF-8636-4BDB-B09B-9624E42E807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880393" y="3782641"/>
                  <a:ext cx="138960" cy="2189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5AC1439-E5C0-440A-9B2F-F2163110FCF5}"/>
              </a:ext>
            </a:extLst>
          </p:cNvPr>
          <p:cNvGrpSpPr/>
          <p:nvPr/>
        </p:nvGrpSpPr>
        <p:grpSpPr>
          <a:xfrm>
            <a:off x="7953753" y="1789337"/>
            <a:ext cx="460440" cy="529200"/>
            <a:chOff x="7953753" y="1789337"/>
            <a:chExt cx="460440" cy="52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BABEC4F-09F5-4D03-A792-1621C3205FF8}"/>
                    </a:ext>
                  </a:extLst>
                </p14:cNvPr>
                <p14:cNvContentPartPr/>
                <p14:nvPr/>
              </p14:nvContentPartPr>
              <p14:xfrm>
                <a:off x="8152473" y="1974737"/>
                <a:ext cx="42840" cy="238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BABEC4F-09F5-4D03-A792-1621C3205FF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143473" y="1965737"/>
                  <a:ext cx="60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E66DDEE-F385-434E-8625-D75A1DA8186A}"/>
                    </a:ext>
                  </a:extLst>
                </p14:cNvPr>
                <p14:cNvContentPartPr/>
                <p14:nvPr/>
              </p14:nvContentPartPr>
              <p14:xfrm>
                <a:off x="7953753" y="1789337"/>
                <a:ext cx="460440" cy="5292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E66DDEE-F385-434E-8625-D75A1DA8186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944753" y="1780337"/>
                  <a:ext cx="478080" cy="54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34101133-6AF3-4210-932F-11D3DB9CD9F7}"/>
              </a:ext>
            </a:extLst>
          </p:cNvPr>
          <p:cNvGrpSpPr/>
          <p:nvPr/>
        </p:nvGrpSpPr>
        <p:grpSpPr>
          <a:xfrm>
            <a:off x="8077593" y="2979857"/>
            <a:ext cx="555840" cy="442800"/>
            <a:chOff x="8077593" y="2979857"/>
            <a:chExt cx="55584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EC791E3-BB97-4606-BA90-045708DE458C}"/>
                    </a:ext>
                  </a:extLst>
                </p14:cNvPr>
                <p14:cNvContentPartPr/>
                <p14:nvPr/>
              </p14:nvContentPartPr>
              <p14:xfrm>
                <a:off x="8229513" y="3147257"/>
                <a:ext cx="225000" cy="168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EC791E3-BB97-4606-BA90-045708DE458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20527" y="3138257"/>
                  <a:ext cx="242612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8DA4A76-A401-4EE1-8DEE-0BBC9A27421D}"/>
                    </a:ext>
                  </a:extLst>
                </p14:cNvPr>
                <p14:cNvContentPartPr/>
                <p14:nvPr/>
              </p14:nvContentPartPr>
              <p14:xfrm>
                <a:off x="8077593" y="2979857"/>
                <a:ext cx="555840" cy="442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8DA4A76-A401-4EE1-8DEE-0BBC9A27421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068593" y="2970857"/>
                  <a:ext cx="573480" cy="46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484EFA3E-9270-4681-B386-9F2B684248F9}"/>
              </a:ext>
            </a:extLst>
          </p:cNvPr>
          <p:cNvGrpSpPr/>
          <p:nvPr/>
        </p:nvGrpSpPr>
        <p:grpSpPr>
          <a:xfrm>
            <a:off x="2165313" y="1075159"/>
            <a:ext cx="224280" cy="224280"/>
            <a:chOff x="2165313" y="1075159"/>
            <a:chExt cx="22428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2DD8FA1-B0CC-4F23-AFD5-A4A3EFC0EC15}"/>
                    </a:ext>
                  </a:extLst>
                </p14:cNvPr>
                <p14:cNvContentPartPr/>
                <p14:nvPr/>
              </p14:nvContentPartPr>
              <p14:xfrm>
                <a:off x="2165313" y="1075159"/>
                <a:ext cx="114480" cy="2242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2DD8FA1-B0CC-4F23-AFD5-A4A3EFC0EC1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156313" y="1066159"/>
                  <a:ext cx="132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08C6AF1-7E4C-457E-9F64-CF819D9391A4}"/>
                    </a:ext>
                  </a:extLst>
                </p14:cNvPr>
                <p14:cNvContentPartPr/>
                <p14:nvPr/>
              </p14:nvContentPartPr>
              <p14:xfrm>
                <a:off x="2315073" y="1093159"/>
                <a:ext cx="74520" cy="1803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08C6AF1-7E4C-457E-9F64-CF819D9391A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306073" y="1084159"/>
                  <a:ext cx="92160" cy="19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2DA90556-3377-4F49-971B-8C3CC855CC9B}"/>
              </a:ext>
            </a:extLst>
          </p:cNvPr>
          <p:cNvSpPr txBox="1"/>
          <p:nvPr/>
        </p:nvSpPr>
        <p:spPr>
          <a:xfrm>
            <a:off x="306533" y="163564"/>
            <a:ext cx="333501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Homework 6:             </a:t>
            </a:r>
            <a:r>
              <a:rPr lang="en-US" sz="2400" b="1" dirty="0">
                <a:solidFill>
                  <a:srgbClr val="FF0000"/>
                </a:solidFill>
              </a:rPr>
              <a:t>Code</a:t>
            </a:r>
            <a:r>
              <a:rPr lang="en-US" sz="2400" b="1" dirty="0">
                <a:solidFill>
                  <a:srgbClr val="0000FF"/>
                </a:solidFill>
              </a:rPr>
              <a:t> </a:t>
            </a:r>
          </a:p>
          <a:p>
            <a:r>
              <a:rPr lang="en-US" sz="2000" dirty="0"/>
              <a:t>Keyboard Input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342664C-5A02-4C25-B2A2-68671602BCDB}"/>
              </a:ext>
            </a:extLst>
          </p:cNvPr>
          <p:cNvSpPr txBox="1"/>
          <p:nvPr/>
        </p:nvSpPr>
        <p:spPr>
          <a:xfrm>
            <a:off x="5687303" y="463393"/>
            <a:ext cx="244400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		</a:t>
            </a:r>
          </a:p>
          <a:p>
            <a:r>
              <a:rPr lang="en-US" dirty="0"/>
              <a:t>keyin2   LDAA      $3001</a:t>
            </a:r>
          </a:p>
          <a:p>
            <a:r>
              <a:rPr lang="en-US" dirty="0"/>
              <a:t>               CMPA     #$30</a:t>
            </a:r>
          </a:p>
          <a:p>
            <a:r>
              <a:rPr lang="en-US" dirty="0"/>
              <a:t>               BLO         err</a:t>
            </a:r>
          </a:p>
          <a:p>
            <a:r>
              <a:rPr lang="en-US" dirty="0"/>
              <a:t>               CMPA     #$39</a:t>
            </a:r>
          </a:p>
          <a:p>
            <a:r>
              <a:rPr lang="en-US" dirty="0"/>
              <a:t>               BHI          alph2</a:t>
            </a:r>
          </a:p>
          <a:p>
            <a:r>
              <a:rPr lang="en-US" dirty="0"/>
              <a:t>               SUBA      #$30</a:t>
            </a:r>
          </a:p>
          <a:p>
            <a:r>
              <a:rPr lang="en-US" dirty="0"/>
              <a:t>               STAA       $3006</a:t>
            </a:r>
          </a:p>
          <a:p>
            <a:r>
              <a:rPr lang="en-US" dirty="0"/>
              <a:t>               BRA         keyin3</a:t>
            </a:r>
          </a:p>
          <a:p>
            <a:r>
              <a:rPr lang="en-US" dirty="0"/>
              <a:t>Alph2     CMPA     #$41</a:t>
            </a:r>
          </a:p>
          <a:p>
            <a:r>
              <a:rPr lang="en-US" dirty="0"/>
              <a:t>               BLO        err</a:t>
            </a:r>
          </a:p>
          <a:p>
            <a:r>
              <a:rPr lang="en-US" dirty="0"/>
              <a:t>               CMPA     #$46</a:t>
            </a:r>
          </a:p>
          <a:p>
            <a:r>
              <a:rPr lang="en-US" dirty="0"/>
              <a:t>               BHI         err</a:t>
            </a:r>
          </a:p>
          <a:p>
            <a:r>
              <a:rPr lang="en-US" dirty="0"/>
              <a:t>               SUBA      #$37</a:t>
            </a:r>
          </a:p>
          <a:p>
            <a:r>
              <a:rPr lang="en-US" dirty="0"/>
              <a:t>               STAA       $3006</a:t>
            </a:r>
          </a:p>
          <a:p>
            <a:r>
              <a:rPr lang="en-US" dirty="0"/>
              <a:t>               BRA         keyin3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516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C1781-44E2-45C2-9EEC-159283024723}"/>
              </a:ext>
            </a:extLst>
          </p:cNvPr>
          <p:cNvSpPr txBox="1"/>
          <p:nvPr/>
        </p:nvSpPr>
        <p:spPr>
          <a:xfrm>
            <a:off x="4936164" y="19291"/>
            <a:ext cx="34450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/>
              <a:t>Lecture, CMPEN 472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04CFF-6A38-43CC-89F7-FE4AE915F04E}"/>
              </a:ext>
            </a:extLst>
          </p:cNvPr>
          <p:cNvSpPr txBox="1"/>
          <p:nvPr/>
        </p:nvSpPr>
        <p:spPr>
          <a:xfrm>
            <a:off x="165964" y="6514094"/>
            <a:ext cx="113332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Time 20210226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56E7F-42FF-4E36-AE4C-A91870D49F8D}"/>
              </a:ext>
            </a:extLst>
          </p:cNvPr>
          <p:cNvSpPr txBox="1"/>
          <p:nvPr/>
        </p:nvSpPr>
        <p:spPr>
          <a:xfrm>
            <a:off x="3258930" y="501045"/>
            <a:ext cx="244400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		</a:t>
            </a:r>
          </a:p>
          <a:p>
            <a:r>
              <a:rPr lang="en-US" dirty="0"/>
              <a:t>keyin3   LDAA      $3002</a:t>
            </a:r>
          </a:p>
          <a:p>
            <a:r>
              <a:rPr lang="en-US" dirty="0"/>
              <a:t>               CMPA     #$30</a:t>
            </a:r>
          </a:p>
          <a:p>
            <a:r>
              <a:rPr lang="en-US" dirty="0"/>
              <a:t>               BLO         err</a:t>
            </a:r>
          </a:p>
          <a:p>
            <a:r>
              <a:rPr lang="en-US" dirty="0"/>
              <a:t>               CMPA     #$39</a:t>
            </a:r>
          </a:p>
          <a:p>
            <a:r>
              <a:rPr lang="en-US" dirty="0"/>
              <a:t>               BHI          alph3</a:t>
            </a:r>
          </a:p>
          <a:p>
            <a:r>
              <a:rPr lang="en-US" dirty="0"/>
              <a:t>               SUBA      #$30</a:t>
            </a:r>
          </a:p>
          <a:p>
            <a:r>
              <a:rPr lang="en-US" dirty="0"/>
              <a:t>               STAA       $3007</a:t>
            </a:r>
          </a:p>
          <a:p>
            <a:r>
              <a:rPr lang="en-US" dirty="0"/>
              <a:t>               BRA         keyin4</a:t>
            </a:r>
          </a:p>
          <a:p>
            <a:r>
              <a:rPr lang="en-US" dirty="0"/>
              <a:t>Alph3     CMPA     #$41</a:t>
            </a:r>
          </a:p>
          <a:p>
            <a:r>
              <a:rPr lang="en-US" dirty="0"/>
              <a:t>               BLO        err</a:t>
            </a:r>
          </a:p>
          <a:p>
            <a:r>
              <a:rPr lang="en-US" dirty="0"/>
              <a:t>               CMPA     #$46</a:t>
            </a:r>
          </a:p>
          <a:p>
            <a:r>
              <a:rPr lang="en-US" dirty="0"/>
              <a:t>               BHI         err</a:t>
            </a:r>
          </a:p>
          <a:p>
            <a:r>
              <a:rPr lang="en-US" dirty="0"/>
              <a:t>               SUBA      #$37</a:t>
            </a:r>
          </a:p>
          <a:p>
            <a:r>
              <a:rPr lang="en-US" dirty="0"/>
              <a:t>               STAA       $3007</a:t>
            </a:r>
          </a:p>
          <a:p>
            <a:r>
              <a:rPr lang="en-US" dirty="0"/>
              <a:t>               BRA         keyin4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258723-CB4F-4141-8E6F-E8CA52868C44}"/>
              </a:ext>
            </a:extLst>
          </p:cNvPr>
          <p:cNvGrpSpPr/>
          <p:nvPr/>
        </p:nvGrpSpPr>
        <p:grpSpPr>
          <a:xfrm>
            <a:off x="1599412" y="653309"/>
            <a:ext cx="1552086" cy="3626225"/>
            <a:chOff x="75412" y="653308"/>
            <a:chExt cx="1552086" cy="36262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4D49211-4B97-40EF-A3A5-2164C77AA2D0}"/>
                </a:ext>
              </a:extLst>
            </p:cNvPr>
            <p:cNvSpPr/>
            <p:nvPr/>
          </p:nvSpPr>
          <p:spPr>
            <a:xfrm>
              <a:off x="415762" y="978373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F5DC6B2-F2DE-424D-86B7-4EBE1E025638}"/>
                </a:ext>
              </a:extLst>
            </p:cNvPr>
            <p:cNvCxnSpPr>
              <a:cxnSpLocks/>
            </p:cNvCxnSpPr>
            <p:nvPr/>
          </p:nvCxnSpPr>
          <p:spPr>
            <a:xfrm>
              <a:off x="1194695" y="775225"/>
              <a:ext cx="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636312C-E2D1-4554-823B-A8869CCFF9EB}"/>
                </a:ext>
              </a:extLst>
            </p:cNvPr>
            <p:cNvCxnSpPr/>
            <p:nvPr/>
          </p:nvCxnSpPr>
          <p:spPr>
            <a:xfrm>
              <a:off x="980911" y="978373"/>
              <a:ext cx="0" cy="3769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B3E81E-4054-4672-AE94-9C702387BE81}"/>
                </a:ext>
              </a:extLst>
            </p:cNvPr>
            <p:cNvSpPr txBox="1"/>
            <p:nvPr/>
          </p:nvSpPr>
          <p:spPr>
            <a:xfrm>
              <a:off x="617606" y="4064089"/>
              <a:ext cx="100989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/>
                <a:t>S X H I N Z V 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528E25-08D2-45B8-84CF-493B86EA4847}"/>
                </a:ext>
              </a:extLst>
            </p:cNvPr>
            <p:cNvSpPr txBox="1"/>
            <p:nvPr/>
          </p:nvSpPr>
          <p:spPr>
            <a:xfrm>
              <a:off x="689635" y="653309"/>
              <a:ext cx="1554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E8CCFA-1093-4883-9F62-C17E37E8C29D}"/>
                </a:ext>
              </a:extLst>
            </p:cNvPr>
            <p:cNvSpPr txBox="1"/>
            <p:nvPr/>
          </p:nvSpPr>
          <p:spPr>
            <a:xfrm>
              <a:off x="1264904" y="653308"/>
              <a:ext cx="14427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B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1007CE-184B-470E-A516-CE884C9641CB}"/>
                </a:ext>
              </a:extLst>
            </p:cNvPr>
            <p:cNvSpPr/>
            <p:nvPr/>
          </p:nvSpPr>
          <p:spPr>
            <a:xfrm>
              <a:off x="415761" y="1518123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184528-D3E3-433C-AEDC-FA8D7DDA6A73}"/>
                </a:ext>
              </a:extLst>
            </p:cNvPr>
            <p:cNvSpPr/>
            <p:nvPr/>
          </p:nvSpPr>
          <p:spPr>
            <a:xfrm>
              <a:off x="415761" y="2051785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EFF245-8620-426F-BFCF-56958DBF855A}"/>
                </a:ext>
              </a:extLst>
            </p:cNvPr>
            <p:cNvSpPr txBox="1"/>
            <p:nvPr/>
          </p:nvSpPr>
          <p:spPr>
            <a:xfrm>
              <a:off x="204454" y="1019037"/>
              <a:ext cx="16190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D0498F-FAB0-43AD-9887-6E29AF66A509}"/>
                </a:ext>
              </a:extLst>
            </p:cNvPr>
            <p:cNvSpPr txBox="1"/>
            <p:nvPr/>
          </p:nvSpPr>
          <p:spPr>
            <a:xfrm>
              <a:off x="204454" y="1552699"/>
              <a:ext cx="14427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842827-D7FB-4E27-8A36-0C9150A35EB9}"/>
                </a:ext>
              </a:extLst>
            </p:cNvPr>
            <p:cNvSpPr txBox="1"/>
            <p:nvPr/>
          </p:nvSpPr>
          <p:spPr>
            <a:xfrm>
              <a:off x="204454" y="2086361"/>
              <a:ext cx="13305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Y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953DB7D-24A3-4916-B6A1-8BB2C4125ACF}"/>
                </a:ext>
              </a:extLst>
            </p:cNvPr>
            <p:cNvSpPr/>
            <p:nvPr/>
          </p:nvSpPr>
          <p:spPr>
            <a:xfrm>
              <a:off x="419148" y="2585447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8260AD-2D98-427F-9F27-D0678ABC6B5A}"/>
                </a:ext>
              </a:extLst>
            </p:cNvPr>
            <p:cNvSpPr txBox="1"/>
            <p:nvPr/>
          </p:nvSpPr>
          <p:spPr>
            <a:xfrm>
              <a:off x="489469" y="1019037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D58590-D2C5-4298-9AFF-4B67B731457C}"/>
                </a:ext>
              </a:extLst>
            </p:cNvPr>
            <p:cNvSpPr/>
            <p:nvPr/>
          </p:nvSpPr>
          <p:spPr>
            <a:xfrm>
              <a:off x="419147" y="3125197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D0600E-3870-4722-8A13-0C44EAC8F104}"/>
                </a:ext>
              </a:extLst>
            </p:cNvPr>
            <p:cNvSpPr/>
            <p:nvPr/>
          </p:nvSpPr>
          <p:spPr>
            <a:xfrm>
              <a:off x="689636" y="3664947"/>
              <a:ext cx="893891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C73FD6-6164-4BC4-88CE-9D250EC03427}"/>
                </a:ext>
              </a:extLst>
            </p:cNvPr>
            <p:cNvSpPr txBox="1"/>
            <p:nvPr/>
          </p:nvSpPr>
          <p:spPr>
            <a:xfrm>
              <a:off x="75412" y="2620023"/>
              <a:ext cx="25808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SP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3936D0-AD7C-4991-BEF5-D2635715C6ED}"/>
                </a:ext>
              </a:extLst>
            </p:cNvPr>
            <p:cNvSpPr txBox="1"/>
            <p:nvPr/>
          </p:nvSpPr>
          <p:spPr>
            <a:xfrm>
              <a:off x="75412" y="3153685"/>
              <a:ext cx="27251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PC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AD4925-D5CC-4378-A24D-86F5AE924B25}"/>
                </a:ext>
              </a:extLst>
            </p:cNvPr>
            <p:cNvSpPr txBox="1"/>
            <p:nvPr/>
          </p:nvSpPr>
          <p:spPr>
            <a:xfrm>
              <a:off x="200825" y="3699523"/>
              <a:ext cx="41678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CCR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03E86E-FAD9-4447-858C-C711726B38CC}"/>
                </a:ext>
              </a:extLst>
            </p:cNvPr>
            <p:cNvSpPr txBox="1"/>
            <p:nvPr/>
          </p:nvSpPr>
          <p:spPr>
            <a:xfrm>
              <a:off x="487762" y="154661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6723D0-E5E7-4595-8413-41CE5B55519A}"/>
                </a:ext>
              </a:extLst>
            </p:cNvPr>
            <p:cNvSpPr txBox="1"/>
            <p:nvPr/>
          </p:nvSpPr>
          <p:spPr>
            <a:xfrm>
              <a:off x="487762" y="2083318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164D54-DA63-4E1B-8BC6-A735570D3544}"/>
                </a:ext>
              </a:extLst>
            </p:cNvPr>
            <p:cNvSpPr txBox="1"/>
            <p:nvPr/>
          </p:nvSpPr>
          <p:spPr>
            <a:xfrm>
              <a:off x="489469" y="262002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B55B50-04C7-4DD0-8303-32A70C270D12}"/>
                </a:ext>
              </a:extLst>
            </p:cNvPr>
            <p:cNvSpPr txBox="1"/>
            <p:nvPr/>
          </p:nvSpPr>
          <p:spPr>
            <a:xfrm>
              <a:off x="489469" y="3153684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CD95491-E705-43CA-B455-7202ADA6DD74}"/>
                </a:ext>
              </a:extLst>
            </p:cNvPr>
            <p:cNvSpPr txBox="1"/>
            <p:nvPr/>
          </p:nvSpPr>
          <p:spPr>
            <a:xfrm>
              <a:off x="1054618" y="102316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A2B433-7BB0-42DF-87BB-7622EC0788A7}"/>
              </a:ext>
            </a:extLst>
          </p:cNvPr>
          <p:cNvGrpSpPr/>
          <p:nvPr/>
        </p:nvGrpSpPr>
        <p:grpSpPr>
          <a:xfrm>
            <a:off x="9331235" y="463393"/>
            <a:ext cx="1203032" cy="5982013"/>
            <a:chOff x="7807235" y="463392"/>
            <a:chExt cx="1203032" cy="598201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F1D0CB-FFE3-4D6F-BA29-34DE35003513}"/>
                </a:ext>
              </a:extLst>
            </p:cNvPr>
            <p:cNvSpPr txBox="1"/>
            <p:nvPr/>
          </p:nvSpPr>
          <p:spPr>
            <a:xfrm>
              <a:off x="8357796" y="658548"/>
              <a:ext cx="64921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$3000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F6F6D9F-96C0-4A95-8751-ED9BF0FC8A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7235" y="653308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C1C8B76-0580-4293-8CED-3FF2F39CC23F}"/>
                </a:ext>
              </a:extLst>
            </p:cNvPr>
            <p:cNvCxnSpPr>
              <a:cxnSpLocks/>
            </p:cNvCxnSpPr>
            <p:nvPr/>
          </p:nvCxnSpPr>
          <p:spPr>
            <a:xfrm>
              <a:off x="7808341" y="463392"/>
              <a:ext cx="16344" cy="598201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69E3F1B-693B-4BAB-B9AD-63D8B2413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8725" y="474631"/>
              <a:ext cx="9030" cy="597077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67A6E0B-48BD-4588-8712-BD58009E9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965616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D193155-135F-472B-A5A1-A3E23FF5F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1277352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F029D4-C72A-4ABB-8BED-93067A8F3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1584595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5893375-CCEE-41D5-9A16-AA450E97FB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4685" y="1894277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7A04A5E-B5FA-46F2-8936-352D61BF3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0405" y="2203597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81C3D69-4C09-4B0C-BA14-D1727DECA7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2513324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E93F87B-36F7-4B0A-9FC1-1A7AD7CF4E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2407" y="2825023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261A5CF-D4DD-4FD4-B5A3-DC1FA2F31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0405" y="3123242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225EEBA-5410-4570-9D92-B24371DBE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3441391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F6D08C5-FA8F-45CD-B9D2-A71B000136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8341" y="3745606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3413494-35B2-4354-BB02-BF84B45FB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4051584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D7F32A-D36C-4142-A3C1-B743CB721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4375312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5C131E0-1900-4F26-A545-D2A9E2EA35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7866" y="4676201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81D0B69-AC89-4773-AE2F-FB0FCFAC3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7866" y="4990020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EE57F0-FDEE-4EED-BD67-61B9620769BA}"/>
                </a:ext>
              </a:extLst>
            </p:cNvPr>
            <p:cNvSpPr txBox="1"/>
            <p:nvPr/>
          </p:nvSpPr>
          <p:spPr>
            <a:xfrm>
              <a:off x="8850699" y="125590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53D36CD-AB93-48F3-B742-655D59034DEB}"/>
                </a:ext>
              </a:extLst>
            </p:cNvPr>
            <p:cNvSpPr txBox="1"/>
            <p:nvPr/>
          </p:nvSpPr>
          <p:spPr>
            <a:xfrm>
              <a:off x="8850699" y="976248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E8EDCFF-3531-4519-AF0C-D489D8FBB36E}"/>
                </a:ext>
              </a:extLst>
            </p:cNvPr>
            <p:cNvSpPr txBox="1"/>
            <p:nvPr/>
          </p:nvSpPr>
          <p:spPr>
            <a:xfrm>
              <a:off x="7842763" y="127155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FB9A18B-2426-4A7B-B465-D5EE55212E30}"/>
                </a:ext>
              </a:extLst>
            </p:cNvPr>
            <p:cNvSpPr txBox="1"/>
            <p:nvPr/>
          </p:nvSpPr>
          <p:spPr>
            <a:xfrm>
              <a:off x="7842763" y="158969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2AD84D6-98EE-4816-904E-ADB0082DDE18}"/>
                </a:ext>
              </a:extLst>
            </p:cNvPr>
            <p:cNvSpPr txBox="1"/>
            <p:nvPr/>
          </p:nvSpPr>
          <p:spPr>
            <a:xfrm>
              <a:off x="7842763" y="971458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89BCAFB-9387-4E6E-ADE9-E87F0EC0C7EE}"/>
                </a:ext>
              </a:extLst>
            </p:cNvPr>
            <p:cNvSpPr txBox="1"/>
            <p:nvPr/>
          </p:nvSpPr>
          <p:spPr>
            <a:xfrm>
              <a:off x="7836723" y="661857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8DF9754-8D11-4802-86CC-94F38E651ADE}"/>
                </a:ext>
              </a:extLst>
            </p:cNvPr>
            <p:cNvSpPr txBox="1"/>
            <p:nvPr/>
          </p:nvSpPr>
          <p:spPr>
            <a:xfrm>
              <a:off x="7867021" y="251029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ABB406B-F5B7-44D1-B771-49DC8407565B}"/>
                </a:ext>
              </a:extLst>
            </p:cNvPr>
            <p:cNvSpPr txBox="1"/>
            <p:nvPr/>
          </p:nvSpPr>
          <p:spPr>
            <a:xfrm>
              <a:off x="7867021" y="2828424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47504A-7AFB-49C7-8FAA-144472EAB86D}"/>
                </a:ext>
              </a:extLst>
            </p:cNvPr>
            <p:cNvSpPr txBox="1"/>
            <p:nvPr/>
          </p:nvSpPr>
          <p:spPr>
            <a:xfrm>
              <a:off x="7867021" y="2210190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DCB7ACF-250B-4C66-9E61-EEAD79CE6CD8}"/>
                </a:ext>
              </a:extLst>
            </p:cNvPr>
            <p:cNvSpPr txBox="1"/>
            <p:nvPr/>
          </p:nvSpPr>
          <p:spPr>
            <a:xfrm>
              <a:off x="7860981" y="190058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E0CF649-EF0E-4529-A786-42427858C9BB}"/>
                </a:ext>
              </a:extLst>
            </p:cNvPr>
            <p:cNvSpPr txBox="1"/>
            <p:nvPr/>
          </p:nvSpPr>
          <p:spPr>
            <a:xfrm>
              <a:off x="7848803" y="3745413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8B472F3-7BDA-41BA-AB67-593E9B572FC2}"/>
                </a:ext>
              </a:extLst>
            </p:cNvPr>
            <p:cNvSpPr txBox="1"/>
            <p:nvPr/>
          </p:nvSpPr>
          <p:spPr>
            <a:xfrm>
              <a:off x="7848803" y="4063546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099D241-B253-4346-ACF9-801B49550111}"/>
                </a:ext>
              </a:extLst>
            </p:cNvPr>
            <p:cNvSpPr txBox="1"/>
            <p:nvPr/>
          </p:nvSpPr>
          <p:spPr>
            <a:xfrm>
              <a:off x="7848803" y="344531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A10FEC0-F0B7-4469-BB2C-36B4DC1F6F74}"/>
                </a:ext>
              </a:extLst>
            </p:cNvPr>
            <p:cNvSpPr txBox="1"/>
            <p:nvPr/>
          </p:nvSpPr>
          <p:spPr>
            <a:xfrm>
              <a:off x="7842763" y="313571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9A986FF-636E-4993-8A5A-986DB8353844}"/>
                </a:ext>
              </a:extLst>
            </p:cNvPr>
            <p:cNvSpPr txBox="1"/>
            <p:nvPr/>
          </p:nvSpPr>
          <p:spPr>
            <a:xfrm>
              <a:off x="7873061" y="4684044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B1301BB-D5B3-4FD5-B162-D3131E420DAC}"/>
                </a:ext>
              </a:extLst>
            </p:cNvPr>
            <p:cNvSpPr txBox="1"/>
            <p:nvPr/>
          </p:nvSpPr>
          <p:spPr>
            <a:xfrm>
              <a:off x="7867021" y="4374443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4BAE130-5BB4-4A7E-BFD4-C97FA33E0D38}"/>
                </a:ext>
              </a:extLst>
            </p:cNvPr>
            <p:cNvSpPr txBox="1"/>
            <p:nvPr/>
          </p:nvSpPr>
          <p:spPr>
            <a:xfrm>
              <a:off x="8350024" y="3132808"/>
              <a:ext cx="64921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$3008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69C9DD0-7324-42A3-825F-0B1DF65F14D9}"/>
                </a:ext>
              </a:extLst>
            </p:cNvPr>
            <p:cNvSpPr txBox="1"/>
            <p:nvPr/>
          </p:nvSpPr>
          <p:spPr>
            <a:xfrm>
              <a:off x="8862048" y="1555227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3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613AEE1-CE81-4F9A-8C6D-D819AF878A91}"/>
                </a:ext>
              </a:extLst>
            </p:cNvPr>
            <p:cNvSpPr txBox="1"/>
            <p:nvPr/>
          </p:nvSpPr>
          <p:spPr>
            <a:xfrm>
              <a:off x="8859132" y="188530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4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5DBB9C3-C229-4BF4-8DB5-005DA42CBB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5303350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7CB0966-DE95-4D0F-A990-7F15FF4C2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5627078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EEDCE5B-0ACD-496A-8C75-617086B70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7866" y="5927967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4C80777-7B7B-4BA1-B99A-62FB52D277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7866" y="6241786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3E79C5E-8CFB-42E2-BD84-07E2019AF753}"/>
                </a:ext>
              </a:extLst>
            </p:cNvPr>
            <p:cNvSpPr txBox="1"/>
            <p:nvPr/>
          </p:nvSpPr>
          <p:spPr>
            <a:xfrm>
              <a:off x="7866748" y="499640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976878-6999-4140-B924-1A0F7347A703}"/>
                </a:ext>
              </a:extLst>
            </p:cNvPr>
            <p:cNvSpPr txBox="1"/>
            <p:nvPr/>
          </p:nvSpPr>
          <p:spPr>
            <a:xfrm>
              <a:off x="7848803" y="531531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E05B5E6-FE10-41BD-A42B-F39D34C0C76F}"/>
                </a:ext>
              </a:extLst>
            </p:cNvPr>
            <p:cNvSpPr txBox="1"/>
            <p:nvPr/>
          </p:nvSpPr>
          <p:spPr>
            <a:xfrm>
              <a:off x="7873061" y="5935810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04E9193-EB58-41AE-B7D1-7024C65CD988}"/>
                </a:ext>
              </a:extLst>
            </p:cNvPr>
            <p:cNvSpPr txBox="1"/>
            <p:nvPr/>
          </p:nvSpPr>
          <p:spPr>
            <a:xfrm>
              <a:off x="7867021" y="562620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C440DBF-D23C-427F-B2B9-6B60CBA9F072}"/>
                </a:ext>
              </a:extLst>
            </p:cNvPr>
            <p:cNvSpPr txBox="1"/>
            <p:nvPr/>
          </p:nvSpPr>
          <p:spPr>
            <a:xfrm>
              <a:off x="8361050" y="5622312"/>
              <a:ext cx="64921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$3010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6DE461B-AC76-43CB-A3BA-A82BE6E82AEA}"/>
                </a:ext>
              </a:extLst>
            </p:cNvPr>
            <p:cNvSpPr txBox="1"/>
            <p:nvPr/>
          </p:nvSpPr>
          <p:spPr>
            <a:xfrm>
              <a:off x="8832933" y="3745405"/>
              <a:ext cx="1554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A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265050-D55F-4CF8-80C6-D912BCFA5FF5}"/>
                </a:ext>
              </a:extLst>
            </p:cNvPr>
            <p:cNvSpPr txBox="1"/>
            <p:nvPr/>
          </p:nvSpPr>
          <p:spPr>
            <a:xfrm>
              <a:off x="8832933" y="346575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9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45FBB8F-A2B9-4C84-A126-63902AA802B5}"/>
                </a:ext>
              </a:extLst>
            </p:cNvPr>
            <p:cNvSpPr txBox="1"/>
            <p:nvPr/>
          </p:nvSpPr>
          <p:spPr>
            <a:xfrm>
              <a:off x="8844282" y="4044731"/>
              <a:ext cx="14427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B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C116C4B-C295-408F-8F47-F0E2A037E004}"/>
                </a:ext>
              </a:extLst>
            </p:cNvPr>
            <p:cNvSpPr txBox="1"/>
            <p:nvPr/>
          </p:nvSpPr>
          <p:spPr>
            <a:xfrm>
              <a:off x="8841366" y="4374806"/>
              <a:ext cx="13625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C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3832640-AB93-4053-B122-B5EF153A1EE5}"/>
                </a:ext>
              </a:extLst>
            </p:cNvPr>
            <p:cNvSpPr txBox="1"/>
            <p:nvPr/>
          </p:nvSpPr>
          <p:spPr>
            <a:xfrm>
              <a:off x="8833849" y="4677803"/>
              <a:ext cx="16190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D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9DD093B-C732-4098-A5F4-4BEF5996FD93}"/>
                </a:ext>
              </a:extLst>
            </p:cNvPr>
            <p:cNvSpPr txBox="1"/>
            <p:nvPr/>
          </p:nvSpPr>
          <p:spPr>
            <a:xfrm>
              <a:off x="8845198" y="497712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E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2B605EE-976E-4F88-BECA-B7262E02282C}"/>
                </a:ext>
              </a:extLst>
            </p:cNvPr>
            <p:cNvSpPr txBox="1"/>
            <p:nvPr/>
          </p:nvSpPr>
          <p:spPr>
            <a:xfrm>
              <a:off x="8842282" y="5307204"/>
              <a:ext cx="11702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F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03BE309-8413-4D6D-9C18-05A89157BA14}"/>
                </a:ext>
              </a:extLst>
            </p:cNvPr>
            <p:cNvSpPr txBox="1"/>
            <p:nvPr/>
          </p:nvSpPr>
          <p:spPr>
            <a:xfrm>
              <a:off x="8849790" y="2185285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5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A66C236-60DF-4D63-AB49-8D6D5471E773}"/>
                </a:ext>
              </a:extLst>
            </p:cNvPr>
            <p:cNvSpPr txBox="1"/>
            <p:nvPr/>
          </p:nvSpPr>
          <p:spPr>
            <a:xfrm>
              <a:off x="8861139" y="248461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6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346EB52-EB69-46ED-AE31-0D91642B67DD}"/>
                </a:ext>
              </a:extLst>
            </p:cNvPr>
            <p:cNvSpPr txBox="1"/>
            <p:nvPr/>
          </p:nvSpPr>
          <p:spPr>
            <a:xfrm>
              <a:off x="8858223" y="2814686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7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F9C9901-9421-4435-973E-322ED47A81F0}"/>
                </a:ext>
              </a:extLst>
            </p:cNvPr>
            <p:cNvSpPr txBox="1"/>
            <p:nvPr/>
          </p:nvSpPr>
          <p:spPr>
            <a:xfrm>
              <a:off x="8841357" y="592033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1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6D8BF46-5C9D-4084-9FB2-EA6D779C1D4B}"/>
                  </a:ext>
                </a:extLst>
              </p14:cNvPr>
              <p14:cNvContentPartPr/>
              <p14:nvPr/>
            </p14:nvContentPartPr>
            <p14:xfrm>
              <a:off x="1095393" y="969257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6D8BF46-5C9D-4084-9FB2-EA6D779C1D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6393" y="96025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A67642C-4F52-4537-8BCA-9142CE946877}"/>
              </a:ext>
            </a:extLst>
          </p:cNvPr>
          <p:cNvGrpSpPr/>
          <p:nvPr/>
        </p:nvGrpSpPr>
        <p:grpSpPr>
          <a:xfrm>
            <a:off x="9553953" y="779537"/>
            <a:ext cx="190800" cy="153720"/>
            <a:chOff x="9553953" y="779537"/>
            <a:chExt cx="190800" cy="1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C0DC7F5-500E-4613-991F-70034A93F7F0}"/>
                    </a:ext>
                  </a:extLst>
                </p14:cNvPr>
                <p14:cNvContentPartPr/>
                <p14:nvPr/>
              </p14:nvContentPartPr>
              <p14:xfrm>
                <a:off x="9553953" y="779537"/>
                <a:ext cx="96120" cy="153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C0DC7F5-500E-4613-991F-70034A93F7F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44919" y="770516"/>
                  <a:ext cx="113826" cy="1714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A1249F3-0C3E-4661-8477-32DA51EF4251}"/>
                    </a:ext>
                  </a:extLst>
                </p14:cNvPr>
                <p14:cNvContentPartPr/>
                <p14:nvPr/>
              </p14:nvContentPartPr>
              <p14:xfrm>
                <a:off x="9659433" y="795017"/>
                <a:ext cx="85320" cy="131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A1249F3-0C3E-4661-8477-32DA51EF425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50471" y="786017"/>
                  <a:ext cx="102886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DAE8875-0899-4C80-AB64-0B083D4477F4}"/>
              </a:ext>
            </a:extLst>
          </p:cNvPr>
          <p:cNvGrpSpPr/>
          <p:nvPr/>
        </p:nvGrpSpPr>
        <p:grpSpPr>
          <a:xfrm>
            <a:off x="9522633" y="1077617"/>
            <a:ext cx="294120" cy="761400"/>
            <a:chOff x="9522633" y="1077617"/>
            <a:chExt cx="294120" cy="76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3C13329-00AE-47AB-81AA-49DA8C58BF9D}"/>
                    </a:ext>
                  </a:extLst>
                </p14:cNvPr>
                <p14:cNvContentPartPr/>
                <p14:nvPr/>
              </p14:nvContentPartPr>
              <p14:xfrm>
                <a:off x="9528033" y="1079417"/>
                <a:ext cx="57960" cy="180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3C13329-00AE-47AB-81AA-49DA8C58BF9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519033" y="1070417"/>
                  <a:ext cx="75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4F78610-D147-45D7-A3F8-35244EAC6BF8}"/>
                    </a:ext>
                  </a:extLst>
                </p14:cNvPr>
                <p14:cNvContentPartPr/>
                <p14:nvPr/>
              </p14:nvContentPartPr>
              <p14:xfrm>
                <a:off x="9666273" y="1077617"/>
                <a:ext cx="72720" cy="123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4F78610-D147-45D7-A3F8-35244EAC6BF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57273" y="1068617"/>
                  <a:ext cx="90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C847E1C-E7F3-400C-A33E-1B3929CE9506}"/>
                    </a:ext>
                  </a:extLst>
                </p14:cNvPr>
                <p14:cNvContentPartPr/>
                <p14:nvPr/>
              </p14:nvContentPartPr>
              <p14:xfrm>
                <a:off x="9522633" y="1378937"/>
                <a:ext cx="110520" cy="135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C847E1C-E7F3-400C-A33E-1B3929CE95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13633" y="1369937"/>
                  <a:ext cx="128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0ABB722-D2B8-43DC-91D0-4AA2D9459344}"/>
                    </a:ext>
                  </a:extLst>
                </p14:cNvPr>
                <p14:cNvContentPartPr/>
                <p14:nvPr/>
              </p14:nvContentPartPr>
              <p14:xfrm>
                <a:off x="9600753" y="1402697"/>
                <a:ext cx="27360" cy="163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0ABB722-D2B8-43DC-91D0-4AA2D945934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591753" y="1393697"/>
                  <a:ext cx="45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BA0B946-F0D4-47EA-8354-4CCD57478D0E}"/>
                    </a:ext>
                  </a:extLst>
                </p14:cNvPr>
                <p14:cNvContentPartPr/>
                <p14:nvPr/>
              </p14:nvContentPartPr>
              <p14:xfrm>
                <a:off x="9704793" y="1324577"/>
                <a:ext cx="64800" cy="216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BA0B946-F0D4-47EA-8354-4CCD57478D0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695793" y="1315577"/>
                  <a:ext cx="82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04499EE-E958-4456-9339-503662B07E5B}"/>
                    </a:ext>
                  </a:extLst>
                </p14:cNvPr>
                <p14:cNvContentPartPr/>
                <p14:nvPr/>
              </p14:nvContentPartPr>
              <p14:xfrm>
                <a:off x="9572313" y="1662617"/>
                <a:ext cx="136440" cy="114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04499EE-E958-4456-9339-503662B07E5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563313" y="1653645"/>
                  <a:ext cx="154080" cy="1324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AB17F34-EF5F-40CC-96D3-64783BDB5792}"/>
                    </a:ext>
                  </a:extLst>
                </p14:cNvPr>
                <p14:cNvContentPartPr/>
                <p14:nvPr/>
              </p14:nvContentPartPr>
              <p14:xfrm>
                <a:off x="9614073" y="1687817"/>
                <a:ext cx="55080" cy="142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AB17F34-EF5F-40CC-96D3-64783BDB57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605131" y="1678817"/>
                  <a:ext cx="72605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FE65E01-A92B-4F51-9281-CAD5DAC18D34}"/>
                    </a:ext>
                  </a:extLst>
                </p14:cNvPr>
                <p14:cNvContentPartPr/>
                <p14:nvPr/>
              </p14:nvContentPartPr>
              <p14:xfrm>
                <a:off x="9705873" y="1637777"/>
                <a:ext cx="110880" cy="201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FE65E01-A92B-4F51-9281-CAD5DAC18D3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696844" y="1628793"/>
                  <a:ext cx="128577" cy="2188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E2E8DC92-A8E9-47A9-A1C9-699665A00839}"/>
                  </a:ext>
                </a:extLst>
              </p14:cNvPr>
              <p14:cNvContentPartPr/>
              <p14:nvPr/>
            </p14:nvContentPartPr>
            <p14:xfrm>
              <a:off x="8989473" y="696017"/>
              <a:ext cx="288000" cy="11854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E2E8DC92-A8E9-47A9-A1C9-699665A0083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980473" y="687017"/>
                <a:ext cx="305640" cy="120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9EC9481-00FC-49DD-B758-A21C06126255}"/>
              </a:ext>
            </a:extLst>
          </p:cNvPr>
          <p:cNvGrpSpPr/>
          <p:nvPr/>
        </p:nvGrpSpPr>
        <p:grpSpPr>
          <a:xfrm>
            <a:off x="2245233" y="1625897"/>
            <a:ext cx="793080" cy="235800"/>
            <a:chOff x="2245233" y="1625897"/>
            <a:chExt cx="79308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8862217-1CB6-4D7B-B869-DB9FBE650448}"/>
                    </a:ext>
                  </a:extLst>
                </p14:cNvPr>
                <p14:cNvContentPartPr/>
                <p14:nvPr/>
              </p14:nvContentPartPr>
              <p14:xfrm>
                <a:off x="2245233" y="1668377"/>
                <a:ext cx="99360" cy="160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8862217-1CB6-4D7B-B869-DB9FBE65044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36233" y="1659377"/>
                  <a:ext cx="117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9BF3E7-30BB-4B8E-A639-0A81A941E4A2}"/>
                    </a:ext>
                  </a:extLst>
                </p14:cNvPr>
                <p14:cNvContentPartPr/>
                <p14:nvPr/>
              </p14:nvContentPartPr>
              <p14:xfrm>
                <a:off x="2427753" y="1672697"/>
                <a:ext cx="155880" cy="145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9BF3E7-30BB-4B8E-A639-0A81A941E4A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18753" y="1663719"/>
                  <a:ext cx="173520" cy="162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A6649D1-3CF9-4549-A980-5C217E8FE743}"/>
                    </a:ext>
                  </a:extLst>
                </p14:cNvPr>
                <p14:cNvContentPartPr/>
                <p14:nvPr/>
              </p14:nvContentPartPr>
              <p14:xfrm>
                <a:off x="2642313" y="1675217"/>
                <a:ext cx="28800" cy="186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A6649D1-3CF9-4549-A980-5C217E8FE74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33313" y="1666217"/>
                  <a:ext cx="464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459A705-59A6-457D-BBFD-AE94D4E15DC6}"/>
                    </a:ext>
                  </a:extLst>
                </p14:cNvPr>
                <p14:cNvContentPartPr/>
                <p14:nvPr/>
              </p14:nvContentPartPr>
              <p14:xfrm>
                <a:off x="2656713" y="1666577"/>
                <a:ext cx="141120" cy="29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459A705-59A6-457D-BBFD-AE94D4E15DC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47736" y="1657577"/>
                  <a:ext cx="158715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EA75779-6885-4729-994B-9E2B0EAA59D7}"/>
                    </a:ext>
                  </a:extLst>
                </p14:cNvPr>
                <p14:cNvContentPartPr/>
                <p14:nvPr/>
              </p14:nvContentPartPr>
              <p14:xfrm>
                <a:off x="2678313" y="1743257"/>
                <a:ext cx="115920" cy="15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EA75779-6885-4729-994B-9E2B0EAA59D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69285" y="1734257"/>
                  <a:ext cx="133615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93CC273-51A2-44DC-8575-B46E0EB9E74B}"/>
                    </a:ext>
                  </a:extLst>
                </p14:cNvPr>
                <p14:cNvContentPartPr/>
                <p14:nvPr/>
              </p14:nvContentPartPr>
              <p14:xfrm>
                <a:off x="2882073" y="1635977"/>
                <a:ext cx="15840" cy="190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93CC273-51A2-44DC-8575-B46E0EB9E74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873073" y="1626977"/>
                  <a:ext cx="33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CCD6B37-77AC-4625-B05A-6DAEC4D75532}"/>
                    </a:ext>
                  </a:extLst>
                </p14:cNvPr>
                <p14:cNvContentPartPr/>
                <p14:nvPr/>
              </p14:nvContentPartPr>
              <p14:xfrm>
                <a:off x="2871273" y="1625897"/>
                <a:ext cx="167040" cy="37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CCD6B37-77AC-4625-B05A-6DAEC4D7553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62273" y="1616897"/>
                  <a:ext cx="184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C159727-C3F7-4C71-8C40-3313C67FE648}"/>
                    </a:ext>
                  </a:extLst>
                </p14:cNvPr>
                <p14:cNvContentPartPr/>
                <p14:nvPr/>
              </p14:nvContentPartPr>
              <p14:xfrm>
                <a:off x="2901513" y="1712657"/>
                <a:ext cx="135000" cy="16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C159727-C3F7-4C71-8C40-3313C67FE64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892513" y="1703657"/>
                  <a:ext cx="15264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8BF1D2D-9742-4A27-9CFA-5C2E42CD18CA}"/>
              </a:ext>
            </a:extLst>
          </p:cNvPr>
          <p:cNvGrpSpPr/>
          <p:nvPr/>
        </p:nvGrpSpPr>
        <p:grpSpPr>
          <a:xfrm>
            <a:off x="9569793" y="2279657"/>
            <a:ext cx="219240" cy="202680"/>
            <a:chOff x="9569793" y="2279657"/>
            <a:chExt cx="21924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82F38FA-F810-4A6A-8871-0F845A765821}"/>
                    </a:ext>
                  </a:extLst>
                </p14:cNvPr>
                <p14:cNvContentPartPr/>
                <p14:nvPr/>
              </p14:nvContentPartPr>
              <p14:xfrm>
                <a:off x="9569793" y="2279657"/>
                <a:ext cx="110880" cy="143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82F38FA-F810-4A6A-8871-0F845A76582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560793" y="2270680"/>
                  <a:ext cx="128520" cy="1608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AB34DCD-1BEF-40B3-B7D3-2187F7ABE6CF}"/>
                    </a:ext>
                  </a:extLst>
                </p14:cNvPr>
                <p14:cNvContentPartPr/>
                <p14:nvPr/>
              </p14:nvContentPartPr>
              <p14:xfrm>
                <a:off x="9695433" y="2291537"/>
                <a:ext cx="93600" cy="190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AB34DCD-1BEF-40B3-B7D3-2187F7ABE6C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686467" y="2282537"/>
                  <a:ext cx="111172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27D0C23-5DEA-418C-9DD4-24FC2302CD96}"/>
              </a:ext>
            </a:extLst>
          </p:cNvPr>
          <p:cNvGrpSpPr/>
          <p:nvPr/>
        </p:nvGrpSpPr>
        <p:grpSpPr>
          <a:xfrm>
            <a:off x="9530553" y="2611577"/>
            <a:ext cx="276840" cy="138600"/>
            <a:chOff x="9530553" y="2611577"/>
            <a:chExt cx="27684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E56633F-822B-433D-AC29-8B0B9245301C}"/>
                    </a:ext>
                  </a:extLst>
                </p14:cNvPr>
                <p14:cNvContentPartPr/>
                <p14:nvPr/>
              </p14:nvContentPartPr>
              <p14:xfrm>
                <a:off x="9530553" y="2627057"/>
                <a:ext cx="118440" cy="123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E56633F-822B-433D-AC29-8B0B9245301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521553" y="2618057"/>
                  <a:ext cx="136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44E299F-E8BC-413B-BDE7-135C89AE5AF4}"/>
                    </a:ext>
                  </a:extLst>
                </p14:cNvPr>
                <p14:cNvContentPartPr/>
                <p14:nvPr/>
              </p14:nvContentPartPr>
              <p14:xfrm>
                <a:off x="9704433" y="2611577"/>
                <a:ext cx="102960" cy="136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44E299F-E8BC-413B-BDE7-135C89AE5AF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695433" y="2602577"/>
                  <a:ext cx="12060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539A6E9-7676-41D6-BAEA-3B3E169E221C}"/>
              </a:ext>
            </a:extLst>
          </p:cNvPr>
          <p:cNvGrpSpPr/>
          <p:nvPr/>
        </p:nvGrpSpPr>
        <p:grpSpPr>
          <a:xfrm>
            <a:off x="9577713" y="2904617"/>
            <a:ext cx="243000" cy="162720"/>
            <a:chOff x="9577713" y="2904617"/>
            <a:chExt cx="24300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8C951EA-FE21-4C7C-9A3C-8B1D4C01D70D}"/>
                    </a:ext>
                  </a:extLst>
                </p14:cNvPr>
                <p14:cNvContentPartPr/>
                <p14:nvPr/>
              </p14:nvContentPartPr>
              <p14:xfrm>
                <a:off x="9577713" y="2920097"/>
                <a:ext cx="119880" cy="117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8C951EA-FE21-4C7C-9A3C-8B1D4C01D70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568713" y="2911097"/>
                  <a:ext cx="137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32AD9DD-DB16-44D9-9CC4-9524F4097ABF}"/>
                    </a:ext>
                  </a:extLst>
                </p14:cNvPr>
                <p14:cNvContentPartPr/>
                <p14:nvPr/>
              </p14:nvContentPartPr>
              <p14:xfrm>
                <a:off x="9714153" y="2907857"/>
                <a:ext cx="25560" cy="159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32AD9DD-DB16-44D9-9CC4-9524F4097AB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705153" y="2898857"/>
                  <a:ext cx="43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728A9A7-5480-4DB4-A409-230475A8D4A6}"/>
                    </a:ext>
                  </a:extLst>
                </p14:cNvPr>
                <p14:cNvContentPartPr/>
                <p14:nvPr/>
              </p14:nvContentPartPr>
              <p14:xfrm>
                <a:off x="9726033" y="2904617"/>
                <a:ext cx="92520" cy="9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728A9A7-5480-4DB4-A409-230475A8D4A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717033" y="2895617"/>
                  <a:ext cx="110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BC59087-6BD5-4EC9-8330-611C1D5774BF}"/>
                    </a:ext>
                  </a:extLst>
                </p14:cNvPr>
                <p14:cNvContentPartPr/>
                <p14:nvPr/>
              </p14:nvContentPartPr>
              <p14:xfrm>
                <a:off x="9733233" y="2950337"/>
                <a:ext cx="87480" cy="15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BC59087-6BD5-4EC9-8330-611C1D5774B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724233" y="2941337"/>
                  <a:ext cx="10512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8B6A5CEB-02F3-47F3-9653-97AF9337B465}"/>
              </a:ext>
            </a:extLst>
          </p:cNvPr>
          <p:cNvGrpSpPr/>
          <p:nvPr/>
        </p:nvGrpSpPr>
        <p:grpSpPr>
          <a:xfrm>
            <a:off x="9480153" y="3203057"/>
            <a:ext cx="317520" cy="182520"/>
            <a:chOff x="9480153" y="3203057"/>
            <a:chExt cx="31752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8256C24-B6D2-416A-A658-077899D6066A}"/>
                    </a:ext>
                  </a:extLst>
                </p14:cNvPr>
                <p14:cNvContentPartPr/>
                <p14:nvPr/>
              </p14:nvContentPartPr>
              <p14:xfrm>
                <a:off x="9480153" y="3238337"/>
                <a:ext cx="155160" cy="133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8256C24-B6D2-416A-A658-077899D6066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471153" y="3229337"/>
                  <a:ext cx="172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589C2D3-226B-4079-95C6-85EA25FE86C9}"/>
                    </a:ext>
                  </a:extLst>
                </p14:cNvPr>
                <p14:cNvContentPartPr/>
                <p14:nvPr/>
              </p14:nvContentPartPr>
              <p14:xfrm>
                <a:off x="9692913" y="3223937"/>
                <a:ext cx="14400" cy="161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589C2D3-226B-4079-95C6-85EA25FE86C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683913" y="3214937"/>
                  <a:ext cx="32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7BE07F1-EE7C-4BA6-8BB3-188215079DDD}"/>
                    </a:ext>
                  </a:extLst>
                </p14:cNvPr>
                <p14:cNvContentPartPr/>
                <p14:nvPr/>
              </p14:nvContentPartPr>
              <p14:xfrm>
                <a:off x="9709113" y="3203057"/>
                <a:ext cx="88560" cy="13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7BE07F1-EE7C-4BA6-8BB3-188215079DD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700113" y="3194288"/>
                  <a:ext cx="106200" cy="308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D249F67-3F98-4E4E-A199-A961CB287B84}"/>
                    </a:ext>
                  </a:extLst>
                </p14:cNvPr>
                <p14:cNvContentPartPr/>
                <p14:nvPr/>
              </p14:nvContentPartPr>
              <p14:xfrm>
                <a:off x="9674553" y="3289457"/>
                <a:ext cx="100800" cy="15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D249F67-3F98-4E4E-A199-A961CB287B8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665553" y="3280457"/>
                  <a:ext cx="11844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4A2A18D-7B51-4E8B-9FAD-87306D6D9DBA}"/>
              </a:ext>
            </a:extLst>
          </p:cNvPr>
          <p:cNvGrpSpPr/>
          <p:nvPr/>
        </p:nvGrpSpPr>
        <p:grpSpPr>
          <a:xfrm>
            <a:off x="8549913" y="1625897"/>
            <a:ext cx="756000" cy="1737000"/>
            <a:chOff x="8549913" y="1625897"/>
            <a:chExt cx="756000" cy="173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5C5A85D-C8D1-4B21-81E9-CC57A7FA2ADE}"/>
                    </a:ext>
                  </a:extLst>
                </p14:cNvPr>
                <p14:cNvContentPartPr/>
                <p14:nvPr/>
              </p14:nvContentPartPr>
              <p14:xfrm>
                <a:off x="8549913" y="1625897"/>
                <a:ext cx="360720" cy="1018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5C5A85D-C8D1-4B21-81E9-CC57A7FA2AD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40913" y="1616900"/>
                  <a:ext cx="378360" cy="1036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5F8CC65-C0F0-4448-8A29-AA47D357FD78}"/>
                    </a:ext>
                  </a:extLst>
                </p14:cNvPr>
                <p14:cNvContentPartPr/>
                <p14:nvPr/>
              </p14:nvContentPartPr>
              <p14:xfrm>
                <a:off x="8824233" y="2506097"/>
                <a:ext cx="175680" cy="209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5F8CC65-C0F0-4448-8A29-AA47D357FD7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15233" y="2497112"/>
                  <a:ext cx="193320" cy="226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F130CC6-A704-4C5E-93DA-22F562C3BC58}"/>
                    </a:ext>
                  </a:extLst>
                </p14:cNvPr>
                <p14:cNvContentPartPr/>
                <p14:nvPr/>
              </p14:nvContentPartPr>
              <p14:xfrm>
                <a:off x="9098193" y="2226737"/>
                <a:ext cx="207720" cy="1136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F130CC6-A704-4C5E-93DA-22F562C3BC5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089209" y="2217737"/>
                  <a:ext cx="225329" cy="115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977C8C8-E56F-4033-980A-73E5536061EF}"/>
                  </a:ext>
                </a:extLst>
              </p14:cNvPr>
              <p14:cNvContentPartPr/>
              <p14:nvPr/>
            </p14:nvContentPartPr>
            <p14:xfrm>
              <a:off x="8917833" y="2987777"/>
              <a:ext cx="39960" cy="108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977C8C8-E56F-4033-980A-73E5536061EF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908913" y="2978777"/>
                <a:ext cx="57443" cy="2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FFF855B-0274-4545-B1B2-C0045CAF1A91}"/>
              </a:ext>
            </a:extLst>
          </p:cNvPr>
          <p:cNvGrpSpPr/>
          <p:nvPr/>
        </p:nvGrpSpPr>
        <p:grpSpPr>
          <a:xfrm>
            <a:off x="9549633" y="3849617"/>
            <a:ext cx="221760" cy="170280"/>
            <a:chOff x="9549633" y="3849617"/>
            <a:chExt cx="221760" cy="1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6D30470-F4FE-42B4-BABD-960696AB2D00}"/>
                    </a:ext>
                  </a:extLst>
                </p14:cNvPr>
                <p14:cNvContentPartPr/>
                <p14:nvPr/>
              </p14:nvContentPartPr>
              <p14:xfrm>
                <a:off x="9549633" y="3849617"/>
                <a:ext cx="117720" cy="170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6D30470-F4FE-42B4-BABD-960696AB2D0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540633" y="3840636"/>
                  <a:ext cx="135360" cy="1878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F177664-F406-42F3-BB40-3F04FCDEE795}"/>
                    </a:ext>
                  </a:extLst>
                </p14:cNvPr>
                <p14:cNvContentPartPr/>
                <p14:nvPr/>
              </p14:nvContentPartPr>
              <p14:xfrm>
                <a:off x="9699033" y="3878417"/>
                <a:ext cx="72360" cy="117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F177664-F406-42F3-BB40-3F04FCDEE79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689988" y="3869417"/>
                  <a:ext cx="90088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DF23836-E067-4347-B867-1AE465314047}"/>
              </a:ext>
            </a:extLst>
          </p:cNvPr>
          <p:cNvGrpSpPr/>
          <p:nvPr/>
        </p:nvGrpSpPr>
        <p:grpSpPr>
          <a:xfrm>
            <a:off x="9525153" y="4159217"/>
            <a:ext cx="248040" cy="194400"/>
            <a:chOff x="9525153" y="4159217"/>
            <a:chExt cx="24804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6CF8C22-85DE-4B13-A3A9-5A15F225D4DE}"/>
                    </a:ext>
                  </a:extLst>
                </p14:cNvPr>
                <p14:cNvContentPartPr/>
                <p14:nvPr/>
              </p14:nvContentPartPr>
              <p14:xfrm>
                <a:off x="9525153" y="4213937"/>
                <a:ext cx="34560" cy="139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6CF8C22-85DE-4B13-A3A9-5A15F225D4D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516153" y="4204937"/>
                  <a:ext cx="52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E5E331E-4F4B-46DD-8CE6-BAD549DD2DBD}"/>
                    </a:ext>
                  </a:extLst>
                </p14:cNvPr>
                <p14:cNvContentPartPr/>
                <p14:nvPr/>
              </p14:nvContentPartPr>
              <p14:xfrm>
                <a:off x="9536673" y="4186577"/>
                <a:ext cx="100080" cy="32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E5E331E-4F4B-46DD-8CE6-BAD549DD2DB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527673" y="4177577"/>
                  <a:ext cx="117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A9786AF-6AE3-4286-B5AA-D4632A898C49}"/>
                    </a:ext>
                  </a:extLst>
                </p14:cNvPr>
                <p14:cNvContentPartPr/>
                <p14:nvPr/>
              </p14:nvContentPartPr>
              <p14:xfrm>
                <a:off x="9545673" y="4244537"/>
                <a:ext cx="81720" cy="20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A9786AF-6AE3-4286-B5AA-D4632A898C4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536673" y="4235537"/>
                  <a:ext cx="993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DD0BD4A-AD18-4D7C-9CDF-86212070E434}"/>
                    </a:ext>
                  </a:extLst>
                </p14:cNvPr>
                <p14:cNvContentPartPr/>
                <p14:nvPr/>
              </p14:nvContentPartPr>
              <p14:xfrm>
                <a:off x="9691113" y="4159217"/>
                <a:ext cx="9000" cy="162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DD0BD4A-AD18-4D7C-9CDF-86212070E43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682113" y="4150217"/>
                  <a:ext cx="26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C75DE4F-8911-45CE-9A2D-4044B1C4FA05}"/>
                    </a:ext>
                  </a:extLst>
                </p14:cNvPr>
                <p14:cNvContentPartPr/>
                <p14:nvPr/>
              </p14:nvContentPartPr>
              <p14:xfrm>
                <a:off x="9682113" y="4179017"/>
                <a:ext cx="91080" cy="9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C75DE4F-8911-45CE-9A2D-4044B1C4FA0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673148" y="4169671"/>
                  <a:ext cx="108651" cy="280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DBE4AC6-B190-4CA3-BEF5-E0E7B7048B91}"/>
                    </a:ext>
                  </a:extLst>
                </p14:cNvPr>
                <p14:cNvContentPartPr/>
                <p14:nvPr/>
              </p14:nvContentPartPr>
              <p14:xfrm>
                <a:off x="9672033" y="4234457"/>
                <a:ext cx="84240" cy="19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DBE4AC6-B190-4CA3-BEF5-E0E7B7048B9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663033" y="4225457"/>
                  <a:ext cx="10188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745C34F7-2534-4D83-A6FB-84A824B121F3}"/>
              </a:ext>
            </a:extLst>
          </p:cNvPr>
          <p:cNvGrpSpPr/>
          <p:nvPr/>
        </p:nvGrpSpPr>
        <p:grpSpPr>
          <a:xfrm>
            <a:off x="8766273" y="2969057"/>
            <a:ext cx="484560" cy="1364400"/>
            <a:chOff x="8766273" y="2969057"/>
            <a:chExt cx="484560" cy="13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3D24FF1-9C5C-4BCE-A93B-BAC7F0A6A086}"/>
                    </a:ext>
                  </a:extLst>
                </p14:cNvPr>
                <p14:cNvContentPartPr/>
                <p14:nvPr/>
              </p14:nvContentPartPr>
              <p14:xfrm>
                <a:off x="9124113" y="3789857"/>
                <a:ext cx="126720" cy="543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3D24FF1-9C5C-4BCE-A93B-BAC7F0A6A08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115113" y="3780851"/>
                  <a:ext cx="144360" cy="5612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F39189D-A7CD-4FFB-9794-EC1E446409F1}"/>
                    </a:ext>
                  </a:extLst>
                </p14:cNvPr>
                <p14:cNvContentPartPr/>
                <p14:nvPr/>
              </p14:nvContentPartPr>
              <p14:xfrm>
                <a:off x="8766273" y="2969057"/>
                <a:ext cx="288360" cy="974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F39189D-A7CD-4FFB-9794-EC1E446409F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757284" y="2960057"/>
                  <a:ext cx="305978" cy="9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BBAC0CF-8636-4BDB-B09B-9624E42E807B}"/>
                    </a:ext>
                  </a:extLst>
                </p14:cNvPr>
                <p14:cNvContentPartPr/>
                <p14:nvPr/>
              </p14:nvContentPartPr>
              <p14:xfrm>
                <a:off x="8889393" y="3791657"/>
                <a:ext cx="121320" cy="2012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BBAC0CF-8636-4BDB-B09B-9624E42E807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880393" y="3782641"/>
                  <a:ext cx="138960" cy="2189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5AC1439-E5C0-440A-9B2F-F2163110FCF5}"/>
              </a:ext>
            </a:extLst>
          </p:cNvPr>
          <p:cNvGrpSpPr/>
          <p:nvPr/>
        </p:nvGrpSpPr>
        <p:grpSpPr>
          <a:xfrm>
            <a:off x="7953753" y="1789337"/>
            <a:ext cx="460440" cy="529200"/>
            <a:chOff x="7953753" y="1789337"/>
            <a:chExt cx="460440" cy="52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BABEC4F-09F5-4D03-A792-1621C3205FF8}"/>
                    </a:ext>
                  </a:extLst>
                </p14:cNvPr>
                <p14:cNvContentPartPr/>
                <p14:nvPr/>
              </p14:nvContentPartPr>
              <p14:xfrm>
                <a:off x="8152473" y="1974737"/>
                <a:ext cx="42840" cy="238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BABEC4F-09F5-4D03-A792-1621C3205FF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143473" y="1965737"/>
                  <a:ext cx="60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E66DDEE-F385-434E-8625-D75A1DA8186A}"/>
                    </a:ext>
                  </a:extLst>
                </p14:cNvPr>
                <p14:cNvContentPartPr/>
                <p14:nvPr/>
              </p14:nvContentPartPr>
              <p14:xfrm>
                <a:off x="7953753" y="1789337"/>
                <a:ext cx="460440" cy="5292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E66DDEE-F385-434E-8625-D75A1DA8186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944753" y="1780337"/>
                  <a:ext cx="478080" cy="54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34101133-6AF3-4210-932F-11D3DB9CD9F7}"/>
              </a:ext>
            </a:extLst>
          </p:cNvPr>
          <p:cNvGrpSpPr/>
          <p:nvPr/>
        </p:nvGrpSpPr>
        <p:grpSpPr>
          <a:xfrm>
            <a:off x="8077593" y="2979857"/>
            <a:ext cx="555840" cy="442800"/>
            <a:chOff x="8077593" y="2979857"/>
            <a:chExt cx="55584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EC791E3-BB97-4606-BA90-045708DE458C}"/>
                    </a:ext>
                  </a:extLst>
                </p14:cNvPr>
                <p14:cNvContentPartPr/>
                <p14:nvPr/>
              </p14:nvContentPartPr>
              <p14:xfrm>
                <a:off x="8229513" y="3147257"/>
                <a:ext cx="225000" cy="168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EC791E3-BB97-4606-BA90-045708DE458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20527" y="3138257"/>
                  <a:ext cx="242612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8DA4A76-A401-4EE1-8DEE-0BBC9A27421D}"/>
                    </a:ext>
                  </a:extLst>
                </p14:cNvPr>
                <p14:cNvContentPartPr/>
                <p14:nvPr/>
              </p14:nvContentPartPr>
              <p14:xfrm>
                <a:off x="8077593" y="2979857"/>
                <a:ext cx="555840" cy="442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8DA4A76-A401-4EE1-8DEE-0BBC9A27421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068593" y="2970857"/>
                  <a:ext cx="573480" cy="46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484EFA3E-9270-4681-B386-9F2B684248F9}"/>
              </a:ext>
            </a:extLst>
          </p:cNvPr>
          <p:cNvGrpSpPr/>
          <p:nvPr/>
        </p:nvGrpSpPr>
        <p:grpSpPr>
          <a:xfrm>
            <a:off x="2165313" y="1075159"/>
            <a:ext cx="224280" cy="224280"/>
            <a:chOff x="2165313" y="1075159"/>
            <a:chExt cx="22428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2DD8FA1-B0CC-4F23-AFD5-A4A3EFC0EC15}"/>
                    </a:ext>
                  </a:extLst>
                </p14:cNvPr>
                <p14:cNvContentPartPr/>
                <p14:nvPr/>
              </p14:nvContentPartPr>
              <p14:xfrm>
                <a:off x="2165313" y="1075159"/>
                <a:ext cx="114480" cy="2242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2DD8FA1-B0CC-4F23-AFD5-A4A3EFC0EC1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156313" y="1066159"/>
                  <a:ext cx="132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08C6AF1-7E4C-457E-9F64-CF819D9391A4}"/>
                    </a:ext>
                  </a:extLst>
                </p14:cNvPr>
                <p14:cNvContentPartPr/>
                <p14:nvPr/>
              </p14:nvContentPartPr>
              <p14:xfrm>
                <a:off x="2315073" y="1093159"/>
                <a:ext cx="74520" cy="1803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08C6AF1-7E4C-457E-9F64-CF819D9391A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306073" y="1084159"/>
                  <a:ext cx="92160" cy="19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2DA90556-3377-4F49-971B-8C3CC855CC9B}"/>
              </a:ext>
            </a:extLst>
          </p:cNvPr>
          <p:cNvSpPr txBox="1"/>
          <p:nvPr/>
        </p:nvSpPr>
        <p:spPr>
          <a:xfrm>
            <a:off x="306533" y="163564"/>
            <a:ext cx="333501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Homework 6:             </a:t>
            </a:r>
            <a:r>
              <a:rPr lang="en-US" sz="2400" b="1" dirty="0">
                <a:solidFill>
                  <a:srgbClr val="FF0000"/>
                </a:solidFill>
              </a:rPr>
              <a:t>Code</a:t>
            </a:r>
            <a:r>
              <a:rPr lang="en-US" sz="2400" b="1" dirty="0">
                <a:solidFill>
                  <a:srgbClr val="0000FF"/>
                </a:solidFill>
              </a:rPr>
              <a:t> </a:t>
            </a:r>
          </a:p>
          <a:p>
            <a:r>
              <a:rPr lang="en-US" sz="2000" dirty="0"/>
              <a:t>Keyboard Input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342664C-5A02-4C25-B2A2-68671602BCDB}"/>
              </a:ext>
            </a:extLst>
          </p:cNvPr>
          <p:cNvSpPr txBox="1"/>
          <p:nvPr/>
        </p:nvSpPr>
        <p:spPr>
          <a:xfrm>
            <a:off x="5687303" y="463393"/>
            <a:ext cx="247266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		</a:t>
            </a:r>
          </a:p>
          <a:p>
            <a:r>
              <a:rPr lang="en-US" dirty="0"/>
              <a:t>keyin4   LDAA      $3003</a:t>
            </a:r>
          </a:p>
          <a:p>
            <a:r>
              <a:rPr lang="en-US" dirty="0"/>
              <a:t>               CMPA     #$30</a:t>
            </a:r>
          </a:p>
          <a:p>
            <a:r>
              <a:rPr lang="en-US" dirty="0"/>
              <a:t>               BLO         err</a:t>
            </a:r>
          </a:p>
          <a:p>
            <a:r>
              <a:rPr lang="en-US" dirty="0"/>
              <a:t>               CMPA     #$39</a:t>
            </a:r>
          </a:p>
          <a:p>
            <a:r>
              <a:rPr lang="en-US" dirty="0"/>
              <a:t>               BHI          alph4</a:t>
            </a:r>
          </a:p>
          <a:p>
            <a:r>
              <a:rPr lang="en-US" dirty="0"/>
              <a:t>               SUBA      #$30</a:t>
            </a:r>
          </a:p>
          <a:p>
            <a:r>
              <a:rPr lang="en-US" dirty="0"/>
              <a:t>               STAA       $3008</a:t>
            </a:r>
          </a:p>
          <a:p>
            <a:r>
              <a:rPr lang="en-US" dirty="0"/>
              <a:t>               BRA         </a:t>
            </a:r>
            <a:r>
              <a:rPr lang="en-US" dirty="0" err="1"/>
              <a:t>keyinD</a:t>
            </a:r>
            <a:endParaRPr lang="en-US" dirty="0"/>
          </a:p>
          <a:p>
            <a:r>
              <a:rPr lang="en-US" dirty="0"/>
              <a:t>Alph4     CMPA     #$41</a:t>
            </a:r>
          </a:p>
          <a:p>
            <a:r>
              <a:rPr lang="en-US" dirty="0"/>
              <a:t>               BLO        err</a:t>
            </a:r>
          </a:p>
          <a:p>
            <a:r>
              <a:rPr lang="en-US" dirty="0"/>
              <a:t>               CMPA     #$46</a:t>
            </a:r>
          </a:p>
          <a:p>
            <a:r>
              <a:rPr lang="en-US" dirty="0"/>
              <a:t>               BHI         err</a:t>
            </a:r>
          </a:p>
          <a:p>
            <a:r>
              <a:rPr lang="en-US" dirty="0"/>
              <a:t>               SUBA      #$37</a:t>
            </a:r>
          </a:p>
          <a:p>
            <a:r>
              <a:rPr lang="en-US" dirty="0"/>
              <a:t>               STAA       $3008</a:t>
            </a:r>
          </a:p>
          <a:p>
            <a:r>
              <a:rPr lang="en-US" dirty="0"/>
              <a:t>               BRA         </a:t>
            </a:r>
            <a:r>
              <a:rPr lang="en-US" dirty="0" err="1"/>
              <a:t>keyinD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219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C1781-44E2-45C2-9EEC-159283024723}"/>
              </a:ext>
            </a:extLst>
          </p:cNvPr>
          <p:cNvSpPr txBox="1"/>
          <p:nvPr/>
        </p:nvSpPr>
        <p:spPr>
          <a:xfrm>
            <a:off x="4936164" y="19291"/>
            <a:ext cx="34450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/>
              <a:t>Lecture, CMPEN 472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04CFF-6A38-43CC-89F7-FE4AE915F04E}"/>
              </a:ext>
            </a:extLst>
          </p:cNvPr>
          <p:cNvSpPr txBox="1"/>
          <p:nvPr/>
        </p:nvSpPr>
        <p:spPr>
          <a:xfrm>
            <a:off x="165964" y="6514094"/>
            <a:ext cx="113332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Time 20210226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56E7F-42FF-4E36-AE4C-A91870D49F8D}"/>
              </a:ext>
            </a:extLst>
          </p:cNvPr>
          <p:cNvSpPr txBox="1"/>
          <p:nvPr/>
        </p:nvSpPr>
        <p:spPr>
          <a:xfrm>
            <a:off x="3258930" y="501045"/>
            <a:ext cx="246695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		</a:t>
            </a:r>
          </a:p>
          <a:p>
            <a:r>
              <a:rPr lang="en-US" dirty="0" err="1"/>
              <a:t>keyinD</a:t>
            </a:r>
            <a:r>
              <a:rPr lang="en-US" dirty="0"/>
              <a:t>   LDAA      $3005</a:t>
            </a:r>
          </a:p>
          <a:p>
            <a:r>
              <a:rPr lang="en-US" dirty="0"/>
              <a:t>               LSLA</a:t>
            </a:r>
          </a:p>
          <a:p>
            <a:r>
              <a:rPr lang="en-US" dirty="0"/>
              <a:t>               LSLA</a:t>
            </a:r>
          </a:p>
          <a:p>
            <a:r>
              <a:rPr lang="en-US" dirty="0"/>
              <a:t>               LSLA</a:t>
            </a:r>
          </a:p>
          <a:p>
            <a:r>
              <a:rPr lang="en-US" dirty="0"/>
              <a:t>               LSLA</a:t>
            </a:r>
          </a:p>
          <a:p>
            <a:r>
              <a:rPr lang="en-US" dirty="0"/>
              <a:t>               ADDA      $3006</a:t>
            </a:r>
          </a:p>
          <a:p>
            <a:r>
              <a:rPr lang="en-US" dirty="0"/>
              <a:t>               STAA        $300A</a:t>
            </a:r>
          </a:p>
          <a:p>
            <a:r>
              <a:rPr lang="en-US" dirty="0"/>
              <a:t>               LDAA       $3007</a:t>
            </a:r>
          </a:p>
          <a:p>
            <a:r>
              <a:rPr lang="en-US" dirty="0"/>
              <a:t>               LSLA</a:t>
            </a:r>
          </a:p>
          <a:p>
            <a:r>
              <a:rPr lang="en-US" dirty="0"/>
              <a:t>               LSLA</a:t>
            </a:r>
          </a:p>
          <a:p>
            <a:r>
              <a:rPr lang="en-US" dirty="0"/>
              <a:t>               LSLA</a:t>
            </a:r>
          </a:p>
          <a:p>
            <a:r>
              <a:rPr lang="en-US" dirty="0"/>
              <a:t>               LSLA</a:t>
            </a:r>
          </a:p>
          <a:p>
            <a:r>
              <a:rPr lang="en-US" dirty="0"/>
              <a:t>               ADDA      $3008</a:t>
            </a:r>
          </a:p>
          <a:p>
            <a:r>
              <a:rPr lang="en-US" dirty="0"/>
              <a:t>               STAA        $300B</a:t>
            </a:r>
          </a:p>
          <a:p>
            <a:r>
              <a:rPr lang="en-US" dirty="0"/>
              <a:t>               LDX          $300A</a:t>
            </a:r>
          </a:p>
          <a:p>
            <a:r>
              <a:rPr lang="en-US" dirty="0"/>
              <a:t>               RTS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258723-CB4F-4141-8E6F-E8CA52868C44}"/>
              </a:ext>
            </a:extLst>
          </p:cNvPr>
          <p:cNvGrpSpPr/>
          <p:nvPr/>
        </p:nvGrpSpPr>
        <p:grpSpPr>
          <a:xfrm>
            <a:off x="1599412" y="653309"/>
            <a:ext cx="1552086" cy="3626225"/>
            <a:chOff x="75412" y="653308"/>
            <a:chExt cx="1552086" cy="36262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4D49211-4B97-40EF-A3A5-2164C77AA2D0}"/>
                </a:ext>
              </a:extLst>
            </p:cNvPr>
            <p:cNvSpPr/>
            <p:nvPr/>
          </p:nvSpPr>
          <p:spPr>
            <a:xfrm>
              <a:off x="415762" y="978373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F5DC6B2-F2DE-424D-86B7-4EBE1E025638}"/>
                </a:ext>
              </a:extLst>
            </p:cNvPr>
            <p:cNvCxnSpPr>
              <a:cxnSpLocks/>
            </p:cNvCxnSpPr>
            <p:nvPr/>
          </p:nvCxnSpPr>
          <p:spPr>
            <a:xfrm>
              <a:off x="1194695" y="775225"/>
              <a:ext cx="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636312C-E2D1-4554-823B-A8869CCFF9EB}"/>
                </a:ext>
              </a:extLst>
            </p:cNvPr>
            <p:cNvCxnSpPr/>
            <p:nvPr/>
          </p:nvCxnSpPr>
          <p:spPr>
            <a:xfrm>
              <a:off x="980911" y="978373"/>
              <a:ext cx="0" cy="3769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B3E81E-4054-4672-AE94-9C702387BE81}"/>
                </a:ext>
              </a:extLst>
            </p:cNvPr>
            <p:cNvSpPr txBox="1"/>
            <p:nvPr/>
          </p:nvSpPr>
          <p:spPr>
            <a:xfrm>
              <a:off x="617606" y="4064089"/>
              <a:ext cx="100989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/>
                <a:t>S X H I N Z V 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528E25-08D2-45B8-84CF-493B86EA4847}"/>
                </a:ext>
              </a:extLst>
            </p:cNvPr>
            <p:cNvSpPr txBox="1"/>
            <p:nvPr/>
          </p:nvSpPr>
          <p:spPr>
            <a:xfrm>
              <a:off x="689635" y="653309"/>
              <a:ext cx="1554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E8CCFA-1093-4883-9F62-C17E37E8C29D}"/>
                </a:ext>
              </a:extLst>
            </p:cNvPr>
            <p:cNvSpPr txBox="1"/>
            <p:nvPr/>
          </p:nvSpPr>
          <p:spPr>
            <a:xfrm>
              <a:off x="1264904" y="653308"/>
              <a:ext cx="14427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B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1007CE-184B-470E-A516-CE884C9641CB}"/>
                </a:ext>
              </a:extLst>
            </p:cNvPr>
            <p:cNvSpPr/>
            <p:nvPr/>
          </p:nvSpPr>
          <p:spPr>
            <a:xfrm>
              <a:off x="415761" y="1518123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184528-D3E3-433C-AEDC-FA8D7DDA6A73}"/>
                </a:ext>
              </a:extLst>
            </p:cNvPr>
            <p:cNvSpPr/>
            <p:nvPr/>
          </p:nvSpPr>
          <p:spPr>
            <a:xfrm>
              <a:off x="415761" y="2051785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EFF245-8620-426F-BFCF-56958DBF855A}"/>
                </a:ext>
              </a:extLst>
            </p:cNvPr>
            <p:cNvSpPr txBox="1"/>
            <p:nvPr/>
          </p:nvSpPr>
          <p:spPr>
            <a:xfrm>
              <a:off x="204454" y="1019037"/>
              <a:ext cx="16190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D0498F-FAB0-43AD-9887-6E29AF66A509}"/>
                </a:ext>
              </a:extLst>
            </p:cNvPr>
            <p:cNvSpPr txBox="1"/>
            <p:nvPr/>
          </p:nvSpPr>
          <p:spPr>
            <a:xfrm>
              <a:off x="204454" y="1552699"/>
              <a:ext cx="14427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842827-D7FB-4E27-8A36-0C9150A35EB9}"/>
                </a:ext>
              </a:extLst>
            </p:cNvPr>
            <p:cNvSpPr txBox="1"/>
            <p:nvPr/>
          </p:nvSpPr>
          <p:spPr>
            <a:xfrm>
              <a:off x="204454" y="2086361"/>
              <a:ext cx="13305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Y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953DB7D-24A3-4916-B6A1-8BB2C4125ACF}"/>
                </a:ext>
              </a:extLst>
            </p:cNvPr>
            <p:cNvSpPr/>
            <p:nvPr/>
          </p:nvSpPr>
          <p:spPr>
            <a:xfrm>
              <a:off x="419148" y="2585447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8260AD-2D98-427F-9F27-D0678ABC6B5A}"/>
                </a:ext>
              </a:extLst>
            </p:cNvPr>
            <p:cNvSpPr txBox="1"/>
            <p:nvPr/>
          </p:nvSpPr>
          <p:spPr>
            <a:xfrm>
              <a:off x="489469" y="1019037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D58590-D2C5-4298-9AFF-4B67B731457C}"/>
                </a:ext>
              </a:extLst>
            </p:cNvPr>
            <p:cNvSpPr/>
            <p:nvPr/>
          </p:nvSpPr>
          <p:spPr>
            <a:xfrm>
              <a:off x="419147" y="3125197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D0600E-3870-4722-8A13-0C44EAC8F104}"/>
                </a:ext>
              </a:extLst>
            </p:cNvPr>
            <p:cNvSpPr/>
            <p:nvPr/>
          </p:nvSpPr>
          <p:spPr>
            <a:xfrm>
              <a:off x="689636" y="3664947"/>
              <a:ext cx="893891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C73FD6-6164-4BC4-88CE-9D250EC03427}"/>
                </a:ext>
              </a:extLst>
            </p:cNvPr>
            <p:cNvSpPr txBox="1"/>
            <p:nvPr/>
          </p:nvSpPr>
          <p:spPr>
            <a:xfrm>
              <a:off x="75412" y="2620023"/>
              <a:ext cx="25808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SP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3936D0-AD7C-4991-BEF5-D2635715C6ED}"/>
                </a:ext>
              </a:extLst>
            </p:cNvPr>
            <p:cNvSpPr txBox="1"/>
            <p:nvPr/>
          </p:nvSpPr>
          <p:spPr>
            <a:xfrm>
              <a:off x="75412" y="3153685"/>
              <a:ext cx="27251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PC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AD4925-D5CC-4378-A24D-86F5AE924B25}"/>
                </a:ext>
              </a:extLst>
            </p:cNvPr>
            <p:cNvSpPr txBox="1"/>
            <p:nvPr/>
          </p:nvSpPr>
          <p:spPr>
            <a:xfrm>
              <a:off x="200825" y="3699523"/>
              <a:ext cx="41678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CCR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03E86E-FAD9-4447-858C-C711726B38CC}"/>
                </a:ext>
              </a:extLst>
            </p:cNvPr>
            <p:cNvSpPr txBox="1"/>
            <p:nvPr/>
          </p:nvSpPr>
          <p:spPr>
            <a:xfrm>
              <a:off x="487762" y="154661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6723D0-E5E7-4595-8413-41CE5B55519A}"/>
                </a:ext>
              </a:extLst>
            </p:cNvPr>
            <p:cNvSpPr txBox="1"/>
            <p:nvPr/>
          </p:nvSpPr>
          <p:spPr>
            <a:xfrm>
              <a:off x="487762" y="2083318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164D54-DA63-4E1B-8BC6-A735570D3544}"/>
                </a:ext>
              </a:extLst>
            </p:cNvPr>
            <p:cNvSpPr txBox="1"/>
            <p:nvPr/>
          </p:nvSpPr>
          <p:spPr>
            <a:xfrm>
              <a:off x="489469" y="262002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B55B50-04C7-4DD0-8303-32A70C270D12}"/>
                </a:ext>
              </a:extLst>
            </p:cNvPr>
            <p:cNvSpPr txBox="1"/>
            <p:nvPr/>
          </p:nvSpPr>
          <p:spPr>
            <a:xfrm>
              <a:off x="489469" y="3153684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CD95491-E705-43CA-B455-7202ADA6DD74}"/>
                </a:ext>
              </a:extLst>
            </p:cNvPr>
            <p:cNvSpPr txBox="1"/>
            <p:nvPr/>
          </p:nvSpPr>
          <p:spPr>
            <a:xfrm>
              <a:off x="1054618" y="102316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A2B433-7BB0-42DF-87BB-7622EC0788A7}"/>
              </a:ext>
            </a:extLst>
          </p:cNvPr>
          <p:cNvGrpSpPr/>
          <p:nvPr/>
        </p:nvGrpSpPr>
        <p:grpSpPr>
          <a:xfrm>
            <a:off x="9331235" y="463393"/>
            <a:ext cx="1203032" cy="5982013"/>
            <a:chOff x="7807235" y="463392"/>
            <a:chExt cx="1203032" cy="598201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F1D0CB-FFE3-4D6F-BA29-34DE35003513}"/>
                </a:ext>
              </a:extLst>
            </p:cNvPr>
            <p:cNvSpPr txBox="1"/>
            <p:nvPr/>
          </p:nvSpPr>
          <p:spPr>
            <a:xfrm>
              <a:off x="8357796" y="658548"/>
              <a:ext cx="64921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$3000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F6F6D9F-96C0-4A95-8751-ED9BF0FC8A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7235" y="653308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C1C8B76-0580-4293-8CED-3FF2F39CC23F}"/>
                </a:ext>
              </a:extLst>
            </p:cNvPr>
            <p:cNvCxnSpPr>
              <a:cxnSpLocks/>
            </p:cNvCxnSpPr>
            <p:nvPr/>
          </p:nvCxnSpPr>
          <p:spPr>
            <a:xfrm>
              <a:off x="7808341" y="463392"/>
              <a:ext cx="16344" cy="598201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69E3F1B-693B-4BAB-B9AD-63D8B2413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8725" y="474631"/>
              <a:ext cx="9030" cy="597077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67A6E0B-48BD-4588-8712-BD58009E9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965616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D193155-135F-472B-A5A1-A3E23FF5F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1277352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F029D4-C72A-4ABB-8BED-93067A8F3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1584595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5893375-CCEE-41D5-9A16-AA450E97FB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4685" y="1894277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7A04A5E-B5FA-46F2-8936-352D61BF3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0405" y="2203597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81C3D69-4C09-4B0C-BA14-D1727DECA7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2513324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E93F87B-36F7-4B0A-9FC1-1A7AD7CF4E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2407" y="2825023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261A5CF-D4DD-4FD4-B5A3-DC1FA2F31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0405" y="3123242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225EEBA-5410-4570-9D92-B24371DBE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3441391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F6D08C5-FA8F-45CD-B9D2-A71B000136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8341" y="3745606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3413494-35B2-4354-BB02-BF84B45FB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4051584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D7F32A-D36C-4142-A3C1-B743CB721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4375312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5C131E0-1900-4F26-A545-D2A9E2EA35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7866" y="4676201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81D0B69-AC89-4773-AE2F-FB0FCFAC3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7866" y="4990020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EE57F0-FDEE-4EED-BD67-61B9620769BA}"/>
                </a:ext>
              </a:extLst>
            </p:cNvPr>
            <p:cNvSpPr txBox="1"/>
            <p:nvPr/>
          </p:nvSpPr>
          <p:spPr>
            <a:xfrm>
              <a:off x="8850699" y="125590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53D36CD-AB93-48F3-B742-655D59034DEB}"/>
                </a:ext>
              </a:extLst>
            </p:cNvPr>
            <p:cNvSpPr txBox="1"/>
            <p:nvPr/>
          </p:nvSpPr>
          <p:spPr>
            <a:xfrm>
              <a:off x="8850699" y="976248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E8EDCFF-3531-4519-AF0C-D489D8FBB36E}"/>
                </a:ext>
              </a:extLst>
            </p:cNvPr>
            <p:cNvSpPr txBox="1"/>
            <p:nvPr/>
          </p:nvSpPr>
          <p:spPr>
            <a:xfrm>
              <a:off x="7842763" y="127155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FB9A18B-2426-4A7B-B465-D5EE55212E30}"/>
                </a:ext>
              </a:extLst>
            </p:cNvPr>
            <p:cNvSpPr txBox="1"/>
            <p:nvPr/>
          </p:nvSpPr>
          <p:spPr>
            <a:xfrm>
              <a:off x="7842763" y="158969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2AD84D6-98EE-4816-904E-ADB0082DDE18}"/>
                </a:ext>
              </a:extLst>
            </p:cNvPr>
            <p:cNvSpPr txBox="1"/>
            <p:nvPr/>
          </p:nvSpPr>
          <p:spPr>
            <a:xfrm>
              <a:off x="7842763" y="971458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89BCAFB-9387-4E6E-ADE9-E87F0EC0C7EE}"/>
                </a:ext>
              </a:extLst>
            </p:cNvPr>
            <p:cNvSpPr txBox="1"/>
            <p:nvPr/>
          </p:nvSpPr>
          <p:spPr>
            <a:xfrm>
              <a:off x="7836723" y="661857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8DF9754-8D11-4802-86CC-94F38E651ADE}"/>
                </a:ext>
              </a:extLst>
            </p:cNvPr>
            <p:cNvSpPr txBox="1"/>
            <p:nvPr/>
          </p:nvSpPr>
          <p:spPr>
            <a:xfrm>
              <a:off x="7867021" y="251029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ABB406B-F5B7-44D1-B771-49DC8407565B}"/>
                </a:ext>
              </a:extLst>
            </p:cNvPr>
            <p:cNvSpPr txBox="1"/>
            <p:nvPr/>
          </p:nvSpPr>
          <p:spPr>
            <a:xfrm>
              <a:off x="7867021" y="2828424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47504A-7AFB-49C7-8FAA-144472EAB86D}"/>
                </a:ext>
              </a:extLst>
            </p:cNvPr>
            <p:cNvSpPr txBox="1"/>
            <p:nvPr/>
          </p:nvSpPr>
          <p:spPr>
            <a:xfrm>
              <a:off x="7867021" y="2210190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DCB7ACF-250B-4C66-9E61-EEAD79CE6CD8}"/>
                </a:ext>
              </a:extLst>
            </p:cNvPr>
            <p:cNvSpPr txBox="1"/>
            <p:nvPr/>
          </p:nvSpPr>
          <p:spPr>
            <a:xfrm>
              <a:off x="7860981" y="190058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E0CF649-EF0E-4529-A786-42427858C9BB}"/>
                </a:ext>
              </a:extLst>
            </p:cNvPr>
            <p:cNvSpPr txBox="1"/>
            <p:nvPr/>
          </p:nvSpPr>
          <p:spPr>
            <a:xfrm>
              <a:off x="7848803" y="3745413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8B472F3-7BDA-41BA-AB67-593E9B572FC2}"/>
                </a:ext>
              </a:extLst>
            </p:cNvPr>
            <p:cNvSpPr txBox="1"/>
            <p:nvPr/>
          </p:nvSpPr>
          <p:spPr>
            <a:xfrm>
              <a:off x="7848803" y="4063546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099D241-B253-4346-ACF9-801B49550111}"/>
                </a:ext>
              </a:extLst>
            </p:cNvPr>
            <p:cNvSpPr txBox="1"/>
            <p:nvPr/>
          </p:nvSpPr>
          <p:spPr>
            <a:xfrm>
              <a:off x="7848803" y="344531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A10FEC0-F0B7-4469-BB2C-36B4DC1F6F74}"/>
                </a:ext>
              </a:extLst>
            </p:cNvPr>
            <p:cNvSpPr txBox="1"/>
            <p:nvPr/>
          </p:nvSpPr>
          <p:spPr>
            <a:xfrm>
              <a:off x="7842763" y="313571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9A986FF-636E-4993-8A5A-986DB8353844}"/>
                </a:ext>
              </a:extLst>
            </p:cNvPr>
            <p:cNvSpPr txBox="1"/>
            <p:nvPr/>
          </p:nvSpPr>
          <p:spPr>
            <a:xfrm>
              <a:off x="7873061" y="4684044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B1301BB-D5B3-4FD5-B162-D3131E420DAC}"/>
                </a:ext>
              </a:extLst>
            </p:cNvPr>
            <p:cNvSpPr txBox="1"/>
            <p:nvPr/>
          </p:nvSpPr>
          <p:spPr>
            <a:xfrm>
              <a:off x="7867021" y="4374443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4BAE130-5BB4-4A7E-BFD4-C97FA33E0D38}"/>
                </a:ext>
              </a:extLst>
            </p:cNvPr>
            <p:cNvSpPr txBox="1"/>
            <p:nvPr/>
          </p:nvSpPr>
          <p:spPr>
            <a:xfrm>
              <a:off x="8350024" y="3132808"/>
              <a:ext cx="64921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$3008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69C9DD0-7324-42A3-825F-0B1DF65F14D9}"/>
                </a:ext>
              </a:extLst>
            </p:cNvPr>
            <p:cNvSpPr txBox="1"/>
            <p:nvPr/>
          </p:nvSpPr>
          <p:spPr>
            <a:xfrm>
              <a:off x="8862048" y="1555227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3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613AEE1-CE81-4F9A-8C6D-D819AF878A91}"/>
                </a:ext>
              </a:extLst>
            </p:cNvPr>
            <p:cNvSpPr txBox="1"/>
            <p:nvPr/>
          </p:nvSpPr>
          <p:spPr>
            <a:xfrm>
              <a:off x="8859132" y="188530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4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5DBB9C3-C229-4BF4-8DB5-005DA42CBB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5303350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7CB0966-DE95-4D0F-A990-7F15FF4C2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5627078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EEDCE5B-0ACD-496A-8C75-617086B70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7866" y="5927967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4C80777-7B7B-4BA1-B99A-62FB52D277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7866" y="6241786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3E79C5E-8CFB-42E2-BD84-07E2019AF753}"/>
                </a:ext>
              </a:extLst>
            </p:cNvPr>
            <p:cNvSpPr txBox="1"/>
            <p:nvPr/>
          </p:nvSpPr>
          <p:spPr>
            <a:xfrm>
              <a:off x="7866748" y="499640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976878-6999-4140-B924-1A0F7347A703}"/>
                </a:ext>
              </a:extLst>
            </p:cNvPr>
            <p:cNvSpPr txBox="1"/>
            <p:nvPr/>
          </p:nvSpPr>
          <p:spPr>
            <a:xfrm>
              <a:off x="7848803" y="531531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E05B5E6-FE10-41BD-A42B-F39D34C0C76F}"/>
                </a:ext>
              </a:extLst>
            </p:cNvPr>
            <p:cNvSpPr txBox="1"/>
            <p:nvPr/>
          </p:nvSpPr>
          <p:spPr>
            <a:xfrm>
              <a:off x="7873061" y="5935810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04E9193-EB58-41AE-B7D1-7024C65CD988}"/>
                </a:ext>
              </a:extLst>
            </p:cNvPr>
            <p:cNvSpPr txBox="1"/>
            <p:nvPr/>
          </p:nvSpPr>
          <p:spPr>
            <a:xfrm>
              <a:off x="7867021" y="562620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C440DBF-D23C-427F-B2B9-6B60CBA9F072}"/>
                </a:ext>
              </a:extLst>
            </p:cNvPr>
            <p:cNvSpPr txBox="1"/>
            <p:nvPr/>
          </p:nvSpPr>
          <p:spPr>
            <a:xfrm>
              <a:off x="8361050" y="5622312"/>
              <a:ext cx="64921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$3010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6DE461B-AC76-43CB-A3BA-A82BE6E82AEA}"/>
                </a:ext>
              </a:extLst>
            </p:cNvPr>
            <p:cNvSpPr txBox="1"/>
            <p:nvPr/>
          </p:nvSpPr>
          <p:spPr>
            <a:xfrm>
              <a:off x="8832933" y="3745405"/>
              <a:ext cx="1554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A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265050-D55F-4CF8-80C6-D912BCFA5FF5}"/>
                </a:ext>
              </a:extLst>
            </p:cNvPr>
            <p:cNvSpPr txBox="1"/>
            <p:nvPr/>
          </p:nvSpPr>
          <p:spPr>
            <a:xfrm>
              <a:off x="8832933" y="346575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9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45FBB8F-A2B9-4C84-A126-63902AA802B5}"/>
                </a:ext>
              </a:extLst>
            </p:cNvPr>
            <p:cNvSpPr txBox="1"/>
            <p:nvPr/>
          </p:nvSpPr>
          <p:spPr>
            <a:xfrm>
              <a:off x="8844282" y="4044731"/>
              <a:ext cx="14427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B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C116C4B-C295-408F-8F47-F0E2A037E004}"/>
                </a:ext>
              </a:extLst>
            </p:cNvPr>
            <p:cNvSpPr txBox="1"/>
            <p:nvPr/>
          </p:nvSpPr>
          <p:spPr>
            <a:xfrm>
              <a:off x="8841366" y="4374806"/>
              <a:ext cx="13625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C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3832640-AB93-4053-B122-B5EF153A1EE5}"/>
                </a:ext>
              </a:extLst>
            </p:cNvPr>
            <p:cNvSpPr txBox="1"/>
            <p:nvPr/>
          </p:nvSpPr>
          <p:spPr>
            <a:xfrm>
              <a:off x="8833849" y="4677803"/>
              <a:ext cx="16190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D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9DD093B-C732-4098-A5F4-4BEF5996FD93}"/>
                </a:ext>
              </a:extLst>
            </p:cNvPr>
            <p:cNvSpPr txBox="1"/>
            <p:nvPr/>
          </p:nvSpPr>
          <p:spPr>
            <a:xfrm>
              <a:off x="8845198" y="497712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E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2B605EE-976E-4F88-BECA-B7262E02282C}"/>
                </a:ext>
              </a:extLst>
            </p:cNvPr>
            <p:cNvSpPr txBox="1"/>
            <p:nvPr/>
          </p:nvSpPr>
          <p:spPr>
            <a:xfrm>
              <a:off x="8842282" y="5307204"/>
              <a:ext cx="11702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F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03BE309-8413-4D6D-9C18-05A89157BA14}"/>
                </a:ext>
              </a:extLst>
            </p:cNvPr>
            <p:cNvSpPr txBox="1"/>
            <p:nvPr/>
          </p:nvSpPr>
          <p:spPr>
            <a:xfrm>
              <a:off x="8849790" y="2185285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5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A66C236-60DF-4D63-AB49-8D6D5471E773}"/>
                </a:ext>
              </a:extLst>
            </p:cNvPr>
            <p:cNvSpPr txBox="1"/>
            <p:nvPr/>
          </p:nvSpPr>
          <p:spPr>
            <a:xfrm>
              <a:off x="8861139" y="248461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6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346EB52-EB69-46ED-AE31-0D91642B67DD}"/>
                </a:ext>
              </a:extLst>
            </p:cNvPr>
            <p:cNvSpPr txBox="1"/>
            <p:nvPr/>
          </p:nvSpPr>
          <p:spPr>
            <a:xfrm>
              <a:off x="8858223" y="2814686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7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F9C9901-9421-4435-973E-322ED47A81F0}"/>
                </a:ext>
              </a:extLst>
            </p:cNvPr>
            <p:cNvSpPr txBox="1"/>
            <p:nvPr/>
          </p:nvSpPr>
          <p:spPr>
            <a:xfrm>
              <a:off x="8841357" y="592033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1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6D8BF46-5C9D-4084-9FB2-EA6D779C1D4B}"/>
                  </a:ext>
                </a:extLst>
              </p14:cNvPr>
              <p14:cNvContentPartPr/>
              <p14:nvPr/>
            </p14:nvContentPartPr>
            <p14:xfrm>
              <a:off x="1095393" y="969257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6D8BF46-5C9D-4084-9FB2-EA6D779C1D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6393" y="96025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A67642C-4F52-4537-8BCA-9142CE946877}"/>
              </a:ext>
            </a:extLst>
          </p:cNvPr>
          <p:cNvGrpSpPr/>
          <p:nvPr/>
        </p:nvGrpSpPr>
        <p:grpSpPr>
          <a:xfrm>
            <a:off x="9553953" y="779537"/>
            <a:ext cx="190800" cy="153720"/>
            <a:chOff x="9553953" y="779537"/>
            <a:chExt cx="190800" cy="1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C0DC7F5-500E-4613-991F-70034A93F7F0}"/>
                    </a:ext>
                  </a:extLst>
                </p14:cNvPr>
                <p14:cNvContentPartPr/>
                <p14:nvPr/>
              </p14:nvContentPartPr>
              <p14:xfrm>
                <a:off x="9553953" y="779537"/>
                <a:ext cx="96120" cy="153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C0DC7F5-500E-4613-991F-70034A93F7F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44919" y="770516"/>
                  <a:ext cx="113826" cy="1714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A1249F3-0C3E-4661-8477-32DA51EF4251}"/>
                    </a:ext>
                  </a:extLst>
                </p14:cNvPr>
                <p14:cNvContentPartPr/>
                <p14:nvPr/>
              </p14:nvContentPartPr>
              <p14:xfrm>
                <a:off x="9659433" y="795017"/>
                <a:ext cx="85320" cy="131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A1249F3-0C3E-4661-8477-32DA51EF425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50471" y="786017"/>
                  <a:ext cx="102886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DAE8875-0899-4C80-AB64-0B083D4477F4}"/>
              </a:ext>
            </a:extLst>
          </p:cNvPr>
          <p:cNvGrpSpPr/>
          <p:nvPr/>
        </p:nvGrpSpPr>
        <p:grpSpPr>
          <a:xfrm>
            <a:off x="9522633" y="1077617"/>
            <a:ext cx="294120" cy="761400"/>
            <a:chOff x="9522633" y="1077617"/>
            <a:chExt cx="294120" cy="76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3C13329-00AE-47AB-81AA-49DA8C58BF9D}"/>
                    </a:ext>
                  </a:extLst>
                </p14:cNvPr>
                <p14:cNvContentPartPr/>
                <p14:nvPr/>
              </p14:nvContentPartPr>
              <p14:xfrm>
                <a:off x="9528033" y="1079417"/>
                <a:ext cx="57960" cy="180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3C13329-00AE-47AB-81AA-49DA8C58BF9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519033" y="1070417"/>
                  <a:ext cx="75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4F78610-D147-45D7-A3F8-35244EAC6BF8}"/>
                    </a:ext>
                  </a:extLst>
                </p14:cNvPr>
                <p14:cNvContentPartPr/>
                <p14:nvPr/>
              </p14:nvContentPartPr>
              <p14:xfrm>
                <a:off x="9666273" y="1077617"/>
                <a:ext cx="72720" cy="123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4F78610-D147-45D7-A3F8-35244EAC6BF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57273" y="1068617"/>
                  <a:ext cx="90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C847E1C-E7F3-400C-A33E-1B3929CE9506}"/>
                    </a:ext>
                  </a:extLst>
                </p14:cNvPr>
                <p14:cNvContentPartPr/>
                <p14:nvPr/>
              </p14:nvContentPartPr>
              <p14:xfrm>
                <a:off x="9522633" y="1378937"/>
                <a:ext cx="110520" cy="135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C847E1C-E7F3-400C-A33E-1B3929CE95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13633" y="1369937"/>
                  <a:ext cx="128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0ABB722-D2B8-43DC-91D0-4AA2D9459344}"/>
                    </a:ext>
                  </a:extLst>
                </p14:cNvPr>
                <p14:cNvContentPartPr/>
                <p14:nvPr/>
              </p14:nvContentPartPr>
              <p14:xfrm>
                <a:off x="9600753" y="1402697"/>
                <a:ext cx="27360" cy="163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0ABB722-D2B8-43DC-91D0-4AA2D945934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591753" y="1393697"/>
                  <a:ext cx="45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BA0B946-F0D4-47EA-8354-4CCD57478D0E}"/>
                    </a:ext>
                  </a:extLst>
                </p14:cNvPr>
                <p14:cNvContentPartPr/>
                <p14:nvPr/>
              </p14:nvContentPartPr>
              <p14:xfrm>
                <a:off x="9704793" y="1324577"/>
                <a:ext cx="64800" cy="216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BA0B946-F0D4-47EA-8354-4CCD57478D0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695793" y="1315577"/>
                  <a:ext cx="82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04499EE-E958-4456-9339-503662B07E5B}"/>
                    </a:ext>
                  </a:extLst>
                </p14:cNvPr>
                <p14:cNvContentPartPr/>
                <p14:nvPr/>
              </p14:nvContentPartPr>
              <p14:xfrm>
                <a:off x="9572313" y="1662617"/>
                <a:ext cx="136440" cy="114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04499EE-E958-4456-9339-503662B07E5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563313" y="1653645"/>
                  <a:ext cx="154080" cy="1324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AB17F34-EF5F-40CC-96D3-64783BDB5792}"/>
                    </a:ext>
                  </a:extLst>
                </p14:cNvPr>
                <p14:cNvContentPartPr/>
                <p14:nvPr/>
              </p14:nvContentPartPr>
              <p14:xfrm>
                <a:off x="9614073" y="1687817"/>
                <a:ext cx="55080" cy="142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AB17F34-EF5F-40CC-96D3-64783BDB57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605131" y="1678817"/>
                  <a:ext cx="72605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FE65E01-A92B-4F51-9281-CAD5DAC18D34}"/>
                    </a:ext>
                  </a:extLst>
                </p14:cNvPr>
                <p14:cNvContentPartPr/>
                <p14:nvPr/>
              </p14:nvContentPartPr>
              <p14:xfrm>
                <a:off x="9705873" y="1637777"/>
                <a:ext cx="110880" cy="201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FE65E01-A92B-4F51-9281-CAD5DAC18D3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696844" y="1628793"/>
                  <a:ext cx="128577" cy="2188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E2E8DC92-A8E9-47A9-A1C9-699665A00839}"/>
                  </a:ext>
                </a:extLst>
              </p14:cNvPr>
              <p14:cNvContentPartPr/>
              <p14:nvPr/>
            </p14:nvContentPartPr>
            <p14:xfrm>
              <a:off x="8989473" y="696017"/>
              <a:ext cx="288000" cy="11854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E2E8DC92-A8E9-47A9-A1C9-699665A0083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980473" y="687017"/>
                <a:ext cx="305640" cy="120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9EC9481-00FC-49DD-B758-A21C06126255}"/>
              </a:ext>
            </a:extLst>
          </p:cNvPr>
          <p:cNvGrpSpPr/>
          <p:nvPr/>
        </p:nvGrpSpPr>
        <p:grpSpPr>
          <a:xfrm>
            <a:off x="2245233" y="1625897"/>
            <a:ext cx="793080" cy="235800"/>
            <a:chOff x="2245233" y="1625897"/>
            <a:chExt cx="79308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8862217-1CB6-4D7B-B869-DB9FBE650448}"/>
                    </a:ext>
                  </a:extLst>
                </p14:cNvPr>
                <p14:cNvContentPartPr/>
                <p14:nvPr/>
              </p14:nvContentPartPr>
              <p14:xfrm>
                <a:off x="2245233" y="1668377"/>
                <a:ext cx="99360" cy="160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8862217-1CB6-4D7B-B869-DB9FBE65044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36233" y="1659377"/>
                  <a:ext cx="117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9BF3E7-30BB-4B8E-A639-0A81A941E4A2}"/>
                    </a:ext>
                  </a:extLst>
                </p14:cNvPr>
                <p14:cNvContentPartPr/>
                <p14:nvPr/>
              </p14:nvContentPartPr>
              <p14:xfrm>
                <a:off x="2427753" y="1672697"/>
                <a:ext cx="155880" cy="145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9BF3E7-30BB-4B8E-A639-0A81A941E4A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18753" y="1663719"/>
                  <a:ext cx="173520" cy="162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A6649D1-3CF9-4549-A980-5C217E8FE743}"/>
                    </a:ext>
                  </a:extLst>
                </p14:cNvPr>
                <p14:cNvContentPartPr/>
                <p14:nvPr/>
              </p14:nvContentPartPr>
              <p14:xfrm>
                <a:off x="2642313" y="1675217"/>
                <a:ext cx="28800" cy="186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A6649D1-3CF9-4549-A980-5C217E8FE74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33313" y="1666217"/>
                  <a:ext cx="464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459A705-59A6-457D-BBFD-AE94D4E15DC6}"/>
                    </a:ext>
                  </a:extLst>
                </p14:cNvPr>
                <p14:cNvContentPartPr/>
                <p14:nvPr/>
              </p14:nvContentPartPr>
              <p14:xfrm>
                <a:off x="2656713" y="1666577"/>
                <a:ext cx="141120" cy="29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459A705-59A6-457D-BBFD-AE94D4E15DC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47736" y="1657577"/>
                  <a:ext cx="158715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EA75779-6885-4729-994B-9E2B0EAA59D7}"/>
                    </a:ext>
                  </a:extLst>
                </p14:cNvPr>
                <p14:cNvContentPartPr/>
                <p14:nvPr/>
              </p14:nvContentPartPr>
              <p14:xfrm>
                <a:off x="2678313" y="1743257"/>
                <a:ext cx="115920" cy="15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EA75779-6885-4729-994B-9E2B0EAA59D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69285" y="1734257"/>
                  <a:ext cx="133615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93CC273-51A2-44DC-8575-B46E0EB9E74B}"/>
                    </a:ext>
                  </a:extLst>
                </p14:cNvPr>
                <p14:cNvContentPartPr/>
                <p14:nvPr/>
              </p14:nvContentPartPr>
              <p14:xfrm>
                <a:off x="2882073" y="1635977"/>
                <a:ext cx="15840" cy="190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93CC273-51A2-44DC-8575-B46E0EB9E74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873073" y="1626977"/>
                  <a:ext cx="33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CCD6B37-77AC-4625-B05A-6DAEC4D75532}"/>
                    </a:ext>
                  </a:extLst>
                </p14:cNvPr>
                <p14:cNvContentPartPr/>
                <p14:nvPr/>
              </p14:nvContentPartPr>
              <p14:xfrm>
                <a:off x="2871273" y="1625897"/>
                <a:ext cx="167040" cy="37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CCD6B37-77AC-4625-B05A-6DAEC4D7553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62273" y="1616897"/>
                  <a:ext cx="184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C159727-C3F7-4C71-8C40-3313C67FE648}"/>
                    </a:ext>
                  </a:extLst>
                </p14:cNvPr>
                <p14:cNvContentPartPr/>
                <p14:nvPr/>
              </p14:nvContentPartPr>
              <p14:xfrm>
                <a:off x="2901513" y="1712657"/>
                <a:ext cx="135000" cy="16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C159727-C3F7-4C71-8C40-3313C67FE64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892513" y="1703657"/>
                  <a:ext cx="15264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8BF1D2D-9742-4A27-9CFA-5C2E42CD18CA}"/>
              </a:ext>
            </a:extLst>
          </p:cNvPr>
          <p:cNvGrpSpPr/>
          <p:nvPr/>
        </p:nvGrpSpPr>
        <p:grpSpPr>
          <a:xfrm>
            <a:off x="9569793" y="2279657"/>
            <a:ext cx="219240" cy="202680"/>
            <a:chOff x="9569793" y="2279657"/>
            <a:chExt cx="21924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82F38FA-F810-4A6A-8871-0F845A765821}"/>
                    </a:ext>
                  </a:extLst>
                </p14:cNvPr>
                <p14:cNvContentPartPr/>
                <p14:nvPr/>
              </p14:nvContentPartPr>
              <p14:xfrm>
                <a:off x="9569793" y="2279657"/>
                <a:ext cx="110880" cy="143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82F38FA-F810-4A6A-8871-0F845A76582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560793" y="2270680"/>
                  <a:ext cx="128520" cy="1608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AB34DCD-1BEF-40B3-B7D3-2187F7ABE6CF}"/>
                    </a:ext>
                  </a:extLst>
                </p14:cNvPr>
                <p14:cNvContentPartPr/>
                <p14:nvPr/>
              </p14:nvContentPartPr>
              <p14:xfrm>
                <a:off x="9695433" y="2291537"/>
                <a:ext cx="93600" cy="190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AB34DCD-1BEF-40B3-B7D3-2187F7ABE6C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686467" y="2282537"/>
                  <a:ext cx="111172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27D0C23-5DEA-418C-9DD4-24FC2302CD96}"/>
              </a:ext>
            </a:extLst>
          </p:cNvPr>
          <p:cNvGrpSpPr/>
          <p:nvPr/>
        </p:nvGrpSpPr>
        <p:grpSpPr>
          <a:xfrm>
            <a:off x="9530553" y="2611577"/>
            <a:ext cx="276840" cy="138600"/>
            <a:chOff x="9530553" y="2611577"/>
            <a:chExt cx="27684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E56633F-822B-433D-AC29-8B0B9245301C}"/>
                    </a:ext>
                  </a:extLst>
                </p14:cNvPr>
                <p14:cNvContentPartPr/>
                <p14:nvPr/>
              </p14:nvContentPartPr>
              <p14:xfrm>
                <a:off x="9530553" y="2627057"/>
                <a:ext cx="118440" cy="123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E56633F-822B-433D-AC29-8B0B9245301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521553" y="2618057"/>
                  <a:ext cx="136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44E299F-E8BC-413B-BDE7-135C89AE5AF4}"/>
                    </a:ext>
                  </a:extLst>
                </p14:cNvPr>
                <p14:cNvContentPartPr/>
                <p14:nvPr/>
              </p14:nvContentPartPr>
              <p14:xfrm>
                <a:off x="9704433" y="2611577"/>
                <a:ext cx="102960" cy="136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44E299F-E8BC-413B-BDE7-135C89AE5AF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695433" y="2602577"/>
                  <a:ext cx="12060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539A6E9-7676-41D6-BAEA-3B3E169E221C}"/>
              </a:ext>
            </a:extLst>
          </p:cNvPr>
          <p:cNvGrpSpPr/>
          <p:nvPr/>
        </p:nvGrpSpPr>
        <p:grpSpPr>
          <a:xfrm>
            <a:off x="9577713" y="2904617"/>
            <a:ext cx="243000" cy="162720"/>
            <a:chOff x="9577713" y="2904617"/>
            <a:chExt cx="24300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8C951EA-FE21-4C7C-9A3C-8B1D4C01D70D}"/>
                    </a:ext>
                  </a:extLst>
                </p14:cNvPr>
                <p14:cNvContentPartPr/>
                <p14:nvPr/>
              </p14:nvContentPartPr>
              <p14:xfrm>
                <a:off x="9577713" y="2920097"/>
                <a:ext cx="119880" cy="117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8C951EA-FE21-4C7C-9A3C-8B1D4C01D70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568713" y="2911097"/>
                  <a:ext cx="137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32AD9DD-DB16-44D9-9CC4-9524F4097ABF}"/>
                    </a:ext>
                  </a:extLst>
                </p14:cNvPr>
                <p14:cNvContentPartPr/>
                <p14:nvPr/>
              </p14:nvContentPartPr>
              <p14:xfrm>
                <a:off x="9714153" y="2907857"/>
                <a:ext cx="25560" cy="159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32AD9DD-DB16-44D9-9CC4-9524F4097AB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705153" y="2898857"/>
                  <a:ext cx="43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728A9A7-5480-4DB4-A409-230475A8D4A6}"/>
                    </a:ext>
                  </a:extLst>
                </p14:cNvPr>
                <p14:cNvContentPartPr/>
                <p14:nvPr/>
              </p14:nvContentPartPr>
              <p14:xfrm>
                <a:off x="9726033" y="2904617"/>
                <a:ext cx="92520" cy="9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728A9A7-5480-4DB4-A409-230475A8D4A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717033" y="2895617"/>
                  <a:ext cx="110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BC59087-6BD5-4EC9-8330-611C1D5774BF}"/>
                    </a:ext>
                  </a:extLst>
                </p14:cNvPr>
                <p14:cNvContentPartPr/>
                <p14:nvPr/>
              </p14:nvContentPartPr>
              <p14:xfrm>
                <a:off x="9733233" y="2950337"/>
                <a:ext cx="87480" cy="15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BC59087-6BD5-4EC9-8330-611C1D5774B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724233" y="2941337"/>
                  <a:ext cx="10512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8B6A5CEB-02F3-47F3-9653-97AF9337B465}"/>
              </a:ext>
            </a:extLst>
          </p:cNvPr>
          <p:cNvGrpSpPr/>
          <p:nvPr/>
        </p:nvGrpSpPr>
        <p:grpSpPr>
          <a:xfrm>
            <a:off x="9480153" y="3203057"/>
            <a:ext cx="317520" cy="182520"/>
            <a:chOff x="9480153" y="3203057"/>
            <a:chExt cx="31752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8256C24-B6D2-416A-A658-077899D6066A}"/>
                    </a:ext>
                  </a:extLst>
                </p14:cNvPr>
                <p14:cNvContentPartPr/>
                <p14:nvPr/>
              </p14:nvContentPartPr>
              <p14:xfrm>
                <a:off x="9480153" y="3238337"/>
                <a:ext cx="155160" cy="133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8256C24-B6D2-416A-A658-077899D6066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471153" y="3229337"/>
                  <a:ext cx="172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589C2D3-226B-4079-95C6-85EA25FE86C9}"/>
                    </a:ext>
                  </a:extLst>
                </p14:cNvPr>
                <p14:cNvContentPartPr/>
                <p14:nvPr/>
              </p14:nvContentPartPr>
              <p14:xfrm>
                <a:off x="9692913" y="3223937"/>
                <a:ext cx="14400" cy="161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589C2D3-226B-4079-95C6-85EA25FE86C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683913" y="3214937"/>
                  <a:ext cx="32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7BE07F1-EE7C-4BA6-8BB3-188215079DDD}"/>
                    </a:ext>
                  </a:extLst>
                </p14:cNvPr>
                <p14:cNvContentPartPr/>
                <p14:nvPr/>
              </p14:nvContentPartPr>
              <p14:xfrm>
                <a:off x="9709113" y="3203057"/>
                <a:ext cx="88560" cy="13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7BE07F1-EE7C-4BA6-8BB3-188215079DD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700113" y="3194288"/>
                  <a:ext cx="106200" cy="308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D249F67-3F98-4E4E-A199-A961CB287B84}"/>
                    </a:ext>
                  </a:extLst>
                </p14:cNvPr>
                <p14:cNvContentPartPr/>
                <p14:nvPr/>
              </p14:nvContentPartPr>
              <p14:xfrm>
                <a:off x="9674553" y="3289457"/>
                <a:ext cx="100800" cy="15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D249F67-3F98-4E4E-A199-A961CB287B8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665553" y="3280457"/>
                  <a:ext cx="11844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4A2A18D-7B51-4E8B-9FAD-87306D6D9DBA}"/>
              </a:ext>
            </a:extLst>
          </p:cNvPr>
          <p:cNvGrpSpPr/>
          <p:nvPr/>
        </p:nvGrpSpPr>
        <p:grpSpPr>
          <a:xfrm>
            <a:off x="8549913" y="1625897"/>
            <a:ext cx="756000" cy="1737000"/>
            <a:chOff x="8549913" y="1625897"/>
            <a:chExt cx="756000" cy="173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5C5A85D-C8D1-4B21-81E9-CC57A7FA2ADE}"/>
                    </a:ext>
                  </a:extLst>
                </p14:cNvPr>
                <p14:cNvContentPartPr/>
                <p14:nvPr/>
              </p14:nvContentPartPr>
              <p14:xfrm>
                <a:off x="8549913" y="1625897"/>
                <a:ext cx="360720" cy="1018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5C5A85D-C8D1-4B21-81E9-CC57A7FA2AD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40913" y="1616900"/>
                  <a:ext cx="378360" cy="1036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5F8CC65-C0F0-4448-8A29-AA47D357FD78}"/>
                    </a:ext>
                  </a:extLst>
                </p14:cNvPr>
                <p14:cNvContentPartPr/>
                <p14:nvPr/>
              </p14:nvContentPartPr>
              <p14:xfrm>
                <a:off x="8824233" y="2506097"/>
                <a:ext cx="175680" cy="209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5F8CC65-C0F0-4448-8A29-AA47D357FD7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15233" y="2497112"/>
                  <a:ext cx="193320" cy="226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F130CC6-A704-4C5E-93DA-22F562C3BC58}"/>
                    </a:ext>
                  </a:extLst>
                </p14:cNvPr>
                <p14:cNvContentPartPr/>
                <p14:nvPr/>
              </p14:nvContentPartPr>
              <p14:xfrm>
                <a:off x="9098193" y="2226737"/>
                <a:ext cx="207720" cy="1136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F130CC6-A704-4C5E-93DA-22F562C3BC5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089209" y="2217737"/>
                  <a:ext cx="225329" cy="115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977C8C8-E56F-4033-980A-73E5536061EF}"/>
                  </a:ext>
                </a:extLst>
              </p14:cNvPr>
              <p14:cNvContentPartPr/>
              <p14:nvPr/>
            </p14:nvContentPartPr>
            <p14:xfrm>
              <a:off x="8917833" y="2987777"/>
              <a:ext cx="39960" cy="108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977C8C8-E56F-4033-980A-73E5536061EF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908913" y="2978777"/>
                <a:ext cx="57443" cy="2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FFF855B-0274-4545-B1B2-C0045CAF1A91}"/>
              </a:ext>
            </a:extLst>
          </p:cNvPr>
          <p:cNvGrpSpPr/>
          <p:nvPr/>
        </p:nvGrpSpPr>
        <p:grpSpPr>
          <a:xfrm>
            <a:off x="9549633" y="3849617"/>
            <a:ext cx="221760" cy="170280"/>
            <a:chOff x="9549633" y="3849617"/>
            <a:chExt cx="221760" cy="1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6D30470-F4FE-42B4-BABD-960696AB2D00}"/>
                    </a:ext>
                  </a:extLst>
                </p14:cNvPr>
                <p14:cNvContentPartPr/>
                <p14:nvPr/>
              </p14:nvContentPartPr>
              <p14:xfrm>
                <a:off x="9549633" y="3849617"/>
                <a:ext cx="117720" cy="170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6D30470-F4FE-42B4-BABD-960696AB2D0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540633" y="3840636"/>
                  <a:ext cx="135360" cy="1878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F177664-F406-42F3-BB40-3F04FCDEE795}"/>
                    </a:ext>
                  </a:extLst>
                </p14:cNvPr>
                <p14:cNvContentPartPr/>
                <p14:nvPr/>
              </p14:nvContentPartPr>
              <p14:xfrm>
                <a:off x="9699033" y="3878417"/>
                <a:ext cx="72360" cy="117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F177664-F406-42F3-BB40-3F04FCDEE79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689988" y="3869417"/>
                  <a:ext cx="90088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DF23836-E067-4347-B867-1AE465314047}"/>
              </a:ext>
            </a:extLst>
          </p:cNvPr>
          <p:cNvGrpSpPr/>
          <p:nvPr/>
        </p:nvGrpSpPr>
        <p:grpSpPr>
          <a:xfrm>
            <a:off x="9525153" y="4159217"/>
            <a:ext cx="248040" cy="194400"/>
            <a:chOff x="9525153" y="4159217"/>
            <a:chExt cx="24804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6CF8C22-85DE-4B13-A3A9-5A15F225D4DE}"/>
                    </a:ext>
                  </a:extLst>
                </p14:cNvPr>
                <p14:cNvContentPartPr/>
                <p14:nvPr/>
              </p14:nvContentPartPr>
              <p14:xfrm>
                <a:off x="9525153" y="4213937"/>
                <a:ext cx="34560" cy="139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6CF8C22-85DE-4B13-A3A9-5A15F225D4D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516153" y="4204937"/>
                  <a:ext cx="52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E5E331E-4F4B-46DD-8CE6-BAD549DD2DBD}"/>
                    </a:ext>
                  </a:extLst>
                </p14:cNvPr>
                <p14:cNvContentPartPr/>
                <p14:nvPr/>
              </p14:nvContentPartPr>
              <p14:xfrm>
                <a:off x="9536673" y="4186577"/>
                <a:ext cx="100080" cy="32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E5E331E-4F4B-46DD-8CE6-BAD549DD2DB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527673" y="4177577"/>
                  <a:ext cx="117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A9786AF-6AE3-4286-B5AA-D4632A898C49}"/>
                    </a:ext>
                  </a:extLst>
                </p14:cNvPr>
                <p14:cNvContentPartPr/>
                <p14:nvPr/>
              </p14:nvContentPartPr>
              <p14:xfrm>
                <a:off x="9545673" y="4244537"/>
                <a:ext cx="81720" cy="20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A9786AF-6AE3-4286-B5AA-D4632A898C4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536673" y="4235537"/>
                  <a:ext cx="993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DD0BD4A-AD18-4D7C-9CDF-86212070E434}"/>
                    </a:ext>
                  </a:extLst>
                </p14:cNvPr>
                <p14:cNvContentPartPr/>
                <p14:nvPr/>
              </p14:nvContentPartPr>
              <p14:xfrm>
                <a:off x="9691113" y="4159217"/>
                <a:ext cx="9000" cy="162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DD0BD4A-AD18-4D7C-9CDF-86212070E43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682113" y="4150217"/>
                  <a:ext cx="26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C75DE4F-8911-45CE-9A2D-4044B1C4FA05}"/>
                    </a:ext>
                  </a:extLst>
                </p14:cNvPr>
                <p14:cNvContentPartPr/>
                <p14:nvPr/>
              </p14:nvContentPartPr>
              <p14:xfrm>
                <a:off x="9682113" y="4179017"/>
                <a:ext cx="91080" cy="9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C75DE4F-8911-45CE-9A2D-4044B1C4FA0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673148" y="4169671"/>
                  <a:ext cx="108651" cy="280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DBE4AC6-B190-4CA3-BEF5-E0E7B7048B91}"/>
                    </a:ext>
                  </a:extLst>
                </p14:cNvPr>
                <p14:cNvContentPartPr/>
                <p14:nvPr/>
              </p14:nvContentPartPr>
              <p14:xfrm>
                <a:off x="9672033" y="4234457"/>
                <a:ext cx="84240" cy="19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DBE4AC6-B190-4CA3-BEF5-E0E7B7048B9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663033" y="4225457"/>
                  <a:ext cx="10188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745C34F7-2534-4D83-A6FB-84A824B121F3}"/>
              </a:ext>
            </a:extLst>
          </p:cNvPr>
          <p:cNvGrpSpPr/>
          <p:nvPr/>
        </p:nvGrpSpPr>
        <p:grpSpPr>
          <a:xfrm>
            <a:off x="8766273" y="2969057"/>
            <a:ext cx="484560" cy="1364400"/>
            <a:chOff x="8766273" y="2969057"/>
            <a:chExt cx="484560" cy="13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3D24FF1-9C5C-4BCE-A93B-BAC7F0A6A086}"/>
                    </a:ext>
                  </a:extLst>
                </p14:cNvPr>
                <p14:cNvContentPartPr/>
                <p14:nvPr/>
              </p14:nvContentPartPr>
              <p14:xfrm>
                <a:off x="9124113" y="3789857"/>
                <a:ext cx="126720" cy="543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3D24FF1-9C5C-4BCE-A93B-BAC7F0A6A08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115113" y="3780851"/>
                  <a:ext cx="144360" cy="5612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F39189D-A7CD-4FFB-9794-EC1E446409F1}"/>
                    </a:ext>
                  </a:extLst>
                </p14:cNvPr>
                <p14:cNvContentPartPr/>
                <p14:nvPr/>
              </p14:nvContentPartPr>
              <p14:xfrm>
                <a:off x="8766273" y="2969057"/>
                <a:ext cx="288360" cy="974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F39189D-A7CD-4FFB-9794-EC1E446409F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757284" y="2960057"/>
                  <a:ext cx="305978" cy="9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BBAC0CF-8636-4BDB-B09B-9624E42E807B}"/>
                    </a:ext>
                  </a:extLst>
                </p14:cNvPr>
                <p14:cNvContentPartPr/>
                <p14:nvPr/>
              </p14:nvContentPartPr>
              <p14:xfrm>
                <a:off x="8889393" y="3791657"/>
                <a:ext cx="121320" cy="2012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BBAC0CF-8636-4BDB-B09B-9624E42E807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880393" y="3782641"/>
                  <a:ext cx="138960" cy="2189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5AC1439-E5C0-440A-9B2F-F2163110FCF5}"/>
              </a:ext>
            </a:extLst>
          </p:cNvPr>
          <p:cNvGrpSpPr/>
          <p:nvPr/>
        </p:nvGrpSpPr>
        <p:grpSpPr>
          <a:xfrm>
            <a:off x="7953753" y="1789337"/>
            <a:ext cx="460440" cy="529200"/>
            <a:chOff x="7953753" y="1789337"/>
            <a:chExt cx="460440" cy="52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BABEC4F-09F5-4D03-A792-1621C3205FF8}"/>
                    </a:ext>
                  </a:extLst>
                </p14:cNvPr>
                <p14:cNvContentPartPr/>
                <p14:nvPr/>
              </p14:nvContentPartPr>
              <p14:xfrm>
                <a:off x="8152473" y="1974737"/>
                <a:ext cx="42840" cy="238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BABEC4F-09F5-4D03-A792-1621C3205FF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143473" y="1965737"/>
                  <a:ext cx="60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E66DDEE-F385-434E-8625-D75A1DA8186A}"/>
                    </a:ext>
                  </a:extLst>
                </p14:cNvPr>
                <p14:cNvContentPartPr/>
                <p14:nvPr/>
              </p14:nvContentPartPr>
              <p14:xfrm>
                <a:off x="7953753" y="1789337"/>
                <a:ext cx="460440" cy="5292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E66DDEE-F385-434E-8625-D75A1DA8186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944753" y="1780337"/>
                  <a:ext cx="478080" cy="54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34101133-6AF3-4210-932F-11D3DB9CD9F7}"/>
              </a:ext>
            </a:extLst>
          </p:cNvPr>
          <p:cNvGrpSpPr/>
          <p:nvPr/>
        </p:nvGrpSpPr>
        <p:grpSpPr>
          <a:xfrm>
            <a:off x="8077593" y="2979857"/>
            <a:ext cx="555840" cy="442800"/>
            <a:chOff x="8077593" y="2979857"/>
            <a:chExt cx="55584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EC791E3-BB97-4606-BA90-045708DE458C}"/>
                    </a:ext>
                  </a:extLst>
                </p14:cNvPr>
                <p14:cNvContentPartPr/>
                <p14:nvPr/>
              </p14:nvContentPartPr>
              <p14:xfrm>
                <a:off x="8229513" y="3147257"/>
                <a:ext cx="225000" cy="168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EC791E3-BB97-4606-BA90-045708DE458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20527" y="3138257"/>
                  <a:ext cx="242612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8DA4A76-A401-4EE1-8DEE-0BBC9A27421D}"/>
                    </a:ext>
                  </a:extLst>
                </p14:cNvPr>
                <p14:cNvContentPartPr/>
                <p14:nvPr/>
              </p14:nvContentPartPr>
              <p14:xfrm>
                <a:off x="8077593" y="2979857"/>
                <a:ext cx="555840" cy="442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8DA4A76-A401-4EE1-8DEE-0BBC9A27421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068593" y="2970857"/>
                  <a:ext cx="573480" cy="46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484EFA3E-9270-4681-B386-9F2B684248F9}"/>
              </a:ext>
            </a:extLst>
          </p:cNvPr>
          <p:cNvGrpSpPr/>
          <p:nvPr/>
        </p:nvGrpSpPr>
        <p:grpSpPr>
          <a:xfrm>
            <a:off x="2165313" y="1075159"/>
            <a:ext cx="224280" cy="224280"/>
            <a:chOff x="2165313" y="1075159"/>
            <a:chExt cx="22428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2DD8FA1-B0CC-4F23-AFD5-A4A3EFC0EC15}"/>
                    </a:ext>
                  </a:extLst>
                </p14:cNvPr>
                <p14:cNvContentPartPr/>
                <p14:nvPr/>
              </p14:nvContentPartPr>
              <p14:xfrm>
                <a:off x="2165313" y="1075159"/>
                <a:ext cx="114480" cy="2242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2DD8FA1-B0CC-4F23-AFD5-A4A3EFC0EC1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156313" y="1066159"/>
                  <a:ext cx="132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08C6AF1-7E4C-457E-9F64-CF819D9391A4}"/>
                    </a:ext>
                  </a:extLst>
                </p14:cNvPr>
                <p14:cNvContentPartPr/>
                <p14:nvPr/>
              </p14:nvContentPartPr>
              <p14:xfrm>
                <a:off x="2315073" y="1093159"/>
                <a:ext cx="74520" cy="1803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08C6AF1-7E4C-457E-9F64-CF819D9391A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306073" y="1084159"/>
                  <a:ext cx="92160" cy="19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2DA90556-3377-4F49-971B-8C3CC855CC9B}"/>
              </a:ext>
            </a:extLst>
          </p:cNvPr>
          <p:cNvSpPr txBox="1"/>
          <p:nvPr/>
        </p:nvSpPr>
        <p:spPr>
          <a:xfrm>
            <a:off x="306533" y="163564"/>
            <a:ext cx="333501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Homework 6:             </a:t>
            </a:r>
            <a:r>
              <a:rPr lang="en-US" sz="2400" b="1" dirty="0">
                <a:solidFill>
                  <a:srgbClr val="FF0000"/>
                </a:solidFill>
              </a:rPr>
              <a:t>Code</a:t>
            </a:r>
            <a:r>
              <a:rPr lang="en-US" sz="2400" b="1" dirty="0">
                <a:solidFill>
                  <a:srgbClr val="0000FF"/>
                </a:solidFill>
              </a:rPr>
              <a:t> </a:t>
            </a:r>
          </a:p>
          <a:p>
            <a:r>
              <a:rPr lang="en-US" sz="2000" dirty="0"/>
              <a:t>Keyboard Input</a:t>
            </a:r>
          </a:p>
        </p:txBody>
      </p:sp>
    </p:spTree>
    <p:extLst>
      <p:ext uri="{BB962C8B-B14F-4D97-AF65-F5344CB8AC3E}">
        <p14:creationId xmlns:p14="http://schemas.microsoft.com/office/powerpoint/2010/main" val="1633418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C1781-44E2-45C2-9EEC-159283024723}"/>
              </a:ext>
            </a:extLst>
          </p:cNvPr>
          <p:cNvSpPr txBox="1"/>
          <p:nvPr/>
        </p:nvSpPr>
        <p:spPr>
          <a:xfrm>
            <a:off x="4936164" y="19291"/>
            <a:ext cx="34450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/>
              <a:t>Lecture, CMPEN 472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04CFF-6A38-43CC-89F7-FE4AE915F04E}"/>
              </a:ext>
            </a:extLst>
          </p:cNvPr>
          <p:cNvSpPr txBox="1"/>
          <p:nvPr/>
        </p:nvSpPr>
        <p:spPr>
          <a:xfrm>
            <a:off x="128794" y="6492341"/>
            <a:ext cx="14619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Time 20210301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B4BA4-F69E-45E9-881E-8C12AC2203FE}"/>
              </a:ext>
            </a:extLst>
          </p:cNvPr>
          <p:cNvSpPr txBox="1"/>
          <p:nvPr/>
        </p:nvSpPr>
        <p:spPr>
          <a:xfrm>
            <a:off x="306533" y="163564"/>
            <a:ext cx="2616870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Homework 6:             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40D08-D597-43A8-899C-A777F06C0F2C}"/>
              </a:ext>
            </a:extLst>
          </p:cNvPr>
          <p:cNvSpPr txBox="1"/>
          <p:nvPr/>
        </p:nvSpPr>
        <p:spPr>
          <a:xfrm>
            <a:off x="306533" y="902228"/>
            <a:ext cx="8990090" cy="25237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000" dirty="0"/>
          </a:p>
          <a:p>
            <a:r>
              <a:rPr lang="en-US" sz="2000" b="1" dirty="0"/>
              <a:t>How to convert binary number for display, in binary, in decimal, and in hexadecimal?</a:t>
            </a:r>
          </a:p>
          <a:p>
            <a:endParaRPr lang="en-US" sz="2000" dirty="0"/>
          </a:p>
          <a:p>
            <a:r>
              <a:rPr lang="en-US" sz="2000" dirty="0"/>
              <a:t>  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How to convert ASCII representation of a number to a binary number?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55780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C1781-44E2-45C2-9EEC-159283024723}"/>
              </a:ext>
            </a:extLst>
          </p:cNvPr>
          <p:cNvSpPr txBox="1"/>
          <p:nvPr/>
        </p:nvSpPr>
        <p:spPr>
          <a:xfrm>
            <a:off x="4936164" y="19291"/>
            <a:ext cx="34450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/>
              <a:t>Lecture, CMPEN 472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04CFF-6A38-43CC-89F7-FE4AE915F04E}"/>
              </a:ext>
            </a:extLst>
          </p:cNvPr>
          <p:cNvSpPr txBox="1"/>
          <p:nvPr/>
        </p:nvSpPr>
        <p:spPr>
          <a:xfrm>
            <a:off x="165964" y="6514094"/>
            <a:ext cx="113332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Time 20210226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56E7F-42FF-4E36-AE4C-A91870D49F8D}"/>
              </a:ext>
            </a:extLst>
          </p:cNvPr>
          <p:cNvSpPr txBox="1"/>
          <p:nvPr/>
        </p:nvSpPr>
        <p:spPr>
          <a:xfrm>
            <a:off x="4579365" y="871686"/>
            <a:ext cx="3207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		ORG		$3100</a:t>
            </a:r>
          </a:p>
          <a:p>
            <a:r>
              <a:rPr lang="en-US" dirty="0"/>
              <a:t>START		LDS	         #$3100</a:t>
            </a:r>
          </a:p>
          <a:p>
            <a:r>
              <a:rPr lang="en-US" dirty="0"/>
              <a:t>			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258723-CB4F-4141-8E6F-E8CA52868C44}"/>
              </a:ext>
            </a:extLst>
          </p:cNvPr>
          <p:cNvGrpSpPr/>
          <p:nvPr/>
        </p:nvGrpSpPr>
        <p:grpSpPr>
          <a:xfrm>
            <a:off x="1599412" y="653309"/>
            <a:ext cx="1552086" cy="3626225"/>
            <a:chOff x="75412" y="653308"/>
            <a:chExt cx="1552086" cy="36262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4D49211-4B97-40EF-A3A5-2164C77AA2D0}"/>
                </a:ext>
              </a:extLst>
            </p:cNvPr>
            <p:cNvSpPr/>
            <p:nvPr/>
          </p:nvSpPr>
          <p:spPr>
            <a:xfrm>
              <a:off x="415762" y="978373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F5DC6B2-F2DE-424D-86B7-4EBE1E025638}"/>
                </a:ext>
              </a:extLst>
            </p:cNvPr>
            <p:cNvCxnSpPr>
              <a:cxnSpLocks/>
            </p:cNvCxnSpPr>
            <p:nvPr/>
          </p:nvCxnSpPr>
          <p:spPr>
            <a:xfrm>
              <a:off x="1194695" y="775225"/>
              <a:ext cx="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636312C-E2D1-4554-823B-A8869CCFF9EB}"/>
                </a:ext>
              </a:extLst>
            </p:cNvPr>
            <p:cNvCxnSpPr/>
            <p:nvPr/>
          </p:nvCxnSpPr>
          <p:spPr>
            <a:xfrm>
              <a:off x="980911" y="978373"/>
              <a:ext cx="0" cy="3769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B3E81E-4054-4672-AE94-9C702387BE81}"/>
                </a:ext>
              </a:extLst>
            </p:cNvPr>
            <p:cNvSpPr txBox="1"/>
            <p:nvPr/>
          </p:nvSpPr>
          <p:spPr>
            <a:xfrm>
              <a:off x="617606" y="4064089"/>
              <a:ext cx="100989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/>
                <a:t>S X H I N Z V 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528E25-08D2-45B8-84CF-493B86EA4847}"/>
                </a:ext>
              </a:extLst>
            </p:cNvPr>
            <p:cNvSpPr txBox="1"/>
            <p:nvPr/>
          </p:nvSpPr>
          <p:spPr>
            <a:xfrm>
              <a:off x="689635" y="653309"/>
              <a:ext cx="1554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E8CCFA-1093-4883-9F62-C17E37E8C29D}"/>
                </a:ext>
              </a:extLst>
            </p:cNvPr>
            <p:cNvSpPr txBox="1"/>
            <p:nvPr/>
          </p:nvSpPr>
          <p:spPr>
            <a:xfrm>
              <a:off x="1264904" y="653308"/>
              <a:ext cx="14427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B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1007CE-184B-470E-A516-CE884C9641CB}"/>
                </a:ext>
              </a:extLst>
            </p:cNvPr>
            <p:cNvSpPr/>
            <p:nvPr/>
          </p:nvSpPr>
          <p:spPr>
            <a:xfrm>
              <a:off x="415761" y="1518123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184528-D3E3-433C-AEDC-FA8D7DDA6A73}"/>
                </a:ext>
              </a:extLst>
            </p:cNvPr>
            <p:cNvSpPr/>
            <p:nvPr/>
          </p:nvSpPr>
          <p:spPr>
            <a:xfrm>
              <a:off x="415761" y="2051785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EFF245-8620-426F-BFCF-56958DBF855A}"/>
                </a:ext>
              </a:extLst>
            </p:cNvPr>
            <p:cNvSpPr txBox="1"/>
            <p:nvPr/>
          </p:nvSpPr>
          <p:spPr>
            <a:xfrm>
              <a:off x="204454" y="1019037"/>
              <a:ext cx="16190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D0498F-FAB0-43AD-9887-6E29AF66A509}"/>
                </a:ext>
              </a:extLst>
            </p:cNvPr>
            <p:cNvSpPr txBox="1"/>
            <p:nvPr/>
          </p:nvSpPr>
          <p:spPr>
            <a:xfrm>
              <a:off x="204454" y="1552699"/>
              <a:ext cx="14427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842827-D7FB-4E27-8A36-0C9150A35EB9}"/>
                </a:ext>
              </a:extLst>
            </p:cNvPr>
            <p:cNvSpPr txBox="1"/>
            <p:nvPr/>
          </p:nvSpPr>
          <p:spPr>
            <a:xfrm>
              <a:off x="204454" y="2086361"/>
              <a:ext cx="13305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Y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953DB7D-24A3-4916-B6A1-8BB2C4125ACF}"/>
                </a:ext>
              </a:extLst>
            </p:cNvPr>
            <p:cNvSpPr/>
            <p:nvPr/>
          </p:nvSpPr>
          <p:spPr>
            <a:xfrm>
              <a:off x="419148" y="2585447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8260AD-2D98-427F-9F27-D0678ABC6B5A}"/>
                </a:ext>
              </a:extLst>
            </p:cNvPr>
            <p:cNvSpPr txBox="1"/>
            <p:nvPr/>
          </p:nvSpPr>
          <p:spPr>
            <a:xfrm>
              <a:off x="489469" y="1019037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D58590-D2C5-4298-9AFF-4B67B731457C}"/>
                </a:ext>
              </a:extLst>
            </p:cNvPr>
            <p:cNvSpPr/>
            <p:nvPr/>
          </p:nvSpPr>
          <p:spPr>
            <a:xfrm>
              <a:off x="419147" y="3125197"/>
              <a:ext cx="1167766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D0600E-3870-4722-8A13-0C44EAC8F104}"/>
                </a:ext>
              </a:extLst>
            </p:cNvPr>
            <p:cNvSpPr/>
            <p:nvPr/>
          </p:nvSpPr>
          <p:spPr>
            <a:xfrm>
              <a:off x="689636" y="3664947"/>
              <a:ext cx="893891" cy="376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C73FD6-6164-4BC4-88CE-9D250EC03427}"/>
                </a:ext>
              </a:extLst>
            </p:cNvPr>
            <p:cNvSpPr txBox="1"/>
            <p:nvPr/>
          </p:nvSpPr>
          <p:spPr>
            <a:xfrm>
              <a:off x="75412" y="2620023"/>
              <a:ext cx="25808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SP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3936D0-AD7C-4991-BEF5-D2635715C6ED}"/>
                </a:ext>
              </a:extLst>
            </p:cNvPr>
            <p:cNvSpPr txBox="1"/>
            <p:nvPr/>
          </p:nvSpPr>
          <p:spPr>
            <a:xfrm>
              <a:off x="75412" y="3153685"/>
              <a:ext cx="27251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PC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AD4925-D5CC-4378-A24D-86F5AE924B25}"/>
                </a:ext>
              </a:extLst>
            </p:cNvPr>
            <p:cNvSpPr txBox="1"/>
            <p:nvPr/>
          </p:nvSpPr>
          <p:spPr>
            <a:xfrm>
              <a:off x="200825" y="3699523"/>
              <a:ext cx="41678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CCR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03E86E-FAD9-4447-858C-C711726B38CC}"/>
                </a:ext>
              </a:extLst>
            </p:cNvPr>
            <p:cNvSpPr txBox="1"/>
            <p:nvPr/>
          </p:nvSpPr>
          <p:spPr>
            <a:xfrm>
              <a:off x="487762" y="154661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6723D0-E5E7-4595-8413-41CE5B55519A}"/>
                </a:ext>
              </a:extLst>
            </p:cNvPr>
            <p:cNvSpPr txBox="1"/>
            <p:nvPr/>
          </p:nvSpPr>
          <p:spPr>
            <a:xfrm>
              <a:off x="487762" y="2083318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164D54-DA63-4E1B-8BC6-A735570D3544}"/>
                </a:ext>
              </a:extLst>
            </p:cNvPr>
            <p:cNvSpPr txBox="1"/>
            <p:nvPr/>
          </p:nvSpPr>
          <p:spPr>
            <a:xfrm>
              <a:off x="489469" y="262002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B55B50-04C7-4DD0-8303-32A70C270D12}"/>
                </a:ext>
              </a:extLst>
            </p:cNvPr>
            <p:cNvSpPr txBox="1"/>
            <p:nvPr/>
          </p:nvSpPr>
          <p:spPr>
            <a:xfrm>
              <a:off x="489469" y="3153684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CD95491-E705-43CA-B455-7202ADA6DD74}"/>
                </a:ext>
              </a:extLst>
            </p:cNvPr>
            <p:cNvSpPr txBox="1"/>
            <p:nvPr/>
          </p:nvSpPr>
          <p:spPr>
            <a:xfrm>
              <a:off x="1054618" y="102316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A2B433-7BB0-42DF-87BB-7622EC0788A7}"/>
              </a:ext>
            </a:extLst>
          </p:cNvPr>
          <p:cNvGrpSpPr/>
          <p:nvPr/>
        </p:nvGrpSpPr>
        <p:grpSpPr>
          <a:xfrm>
            <a:off x="9331235" y="463393"/>
            <a:ext cx="1203032" cy="5982013"/>
            <a:chOff x="7807235" y="463392"/>
            <a:chExt cx="1203032" cy="598201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F1D0CB-FFE3-4D6F-BA29-34DE35003513}"/>
                </a:ext>
              </a:extLst>
            </p:cNvPr>
            <p:cNvSpPr txBox="1"/>
            <p:nvPr/>
          </p:nvSpPr>
          <p:spPr>
            <a:xfrm>
              <a:off x="8357796" y="658548"/>
              <a:ext cx="64921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$3000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F6F6D9F-96C0-4A95-8751-ED9BF0FC8A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7235" y="653308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C1C8B76-0580-4293-8CED-3FF2F39CC23F}"/>
                </a:ext>
              </a:extLst>
            </p:cNvPr>
            <p:cNvCxnSpPr>
              <a:cxnSpLocks/>
            </p:cNvCxnSpPr>
            <p:nvPr/>
          </p:nvCxnSpPr>
          <p:spPr>
            <a:xfrm>
              <a:off x="7808341" y="463392"/>
              <a:ext cx="16344" cy="598201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69E3F1B-693B-4BAB-B9AD-63D8B2413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8725" y="474631"/>
              <a:ext cx="9030" cy="597077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67A6E0B-48BD-4588-8712-BD58009E9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965616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D193155-135F-472B-A5A1-A3E23FF5F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1277352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F029D4-C72A-4ABB-8BED-93067A8F3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1584595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5893375-CCEE-41D5-9A16-AA450E97FB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4685" y="1894277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7A04A5E-B5FA-46F2-8936-352D61BF3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0405" y="2203597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81C3D69-4C09-4B0C-BA14-D1727DECA7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2513324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E93F87B-36F7-4B0A-9FC1-1A7AD7CF4E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2407" y="2825023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261A5CF-D4DD-4FD4-B5A3-DC1FA2F31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0405" y="3123242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225EEBA-5410-4570-9D92-B24371DBE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3441391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F6D08C5-FA8F-45CD-B9D2-A71B000136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8341" y="3745606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3413494-35B2-4354-BB02-BF84B45FB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4051584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D7F32A-D36C-4142-A3C1-B743CB721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4375312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5C131E0-1900-4F26-A545-D2A9E2EA35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7866" y="4676201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81D0B69-AC89-4773-AE2F-FB0FCFAC3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7866" y="4990020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EE57F0-FDEE-4EED-BD67-61B9620769BA}"/>
                </a:ext>
              </a:extLst>
            </p:cNvPr>
            <p:cNvSpPr txBox="1"/>
            <p:nvPr/>
          </p:nvSpPr>
          <p:spPr>
            <a:xfrm>
              <a:off x="8850699" y="125590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53D36CD-AB93-48F3-B742-655D59034DEB}"/>
                </a:ext>
              </a:extLst>
            </p:cNvPr>
            <p:cNvSpPr txBox="1"/>
            <p:nvPr/>
          </p:nvSpPr>
          <p:spPr>
            <a:xfrm>
              <a:off x="8850699" y="976248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E8EDCFF-3531-4519-AF0C-D489D8FBB36E}"/>
                </a:ext>
              </a:extLst>
            </p:cNvPr>
            <p:cNvSpPr txBox="1"/>
            <p:nvPr/>
          </p:nvSpPr>
          <p:spPr>
            <a:xfrm>
              <a:off x="7842763" y="127155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FB9A18B-2426-4A7B-B465-D5EE55212E30}"/>
                </a:ext>
              </a:extLst>
            </p:cNvPr>
            <p:cNvSpPr txBox="1"/>
            <p:nvPr/>
          </p:nvSpPr>
          <p:spPr>
            <a:xfrm>
              <a:off x="7842763" y="158969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2AD84D6-98EE-4816-904E-ADB0082DDE18}"/>
                </a:ext>
              </a:extLst>
            </p:cNvPr>
            <p:cNvSpPr txBox="1"/>
            <p:nvPr/>
          </p:nvSpPr>
          <p:spPr>
            <a:xfrm>
              <a:off x="7842763" y="971458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89BCAFB-9387-4E6E-ADE9-E87F0EC0C7EE}"/>
                </a:ext>
              </a:extLst>
            </p:cNvPr>
            <p:cNvSpPr txBox="1"/>
            <p:nvPr/>
          </p:nvSpPr>
          <p:spPr>
            <a:xfrm>
              <a:off x="7836723" y="661857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8DF9754-8D11-4802-86CC-94F38E651ADE}"/>
                </a:ext>
              </a:extLst>
            </p:cNvPr>
            <p:cNvSpPr txBox="1"/>
            <p:nvPr/>
          </p:nvSpPr>
          <p:spPr>
            <a:xfrm>
              <a:off x="7867021" y="251029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ABB406B-F5B7-44D1-B771-49DC8407565B}"/>
                </a:ext>
              </a:extLst>
            </p:cNvPr>
            <p:cNvSpPr txBox="1"/>
            <p:nvPr/>
          </p:nvSpPr>
          <p:spPr>
            <a:xfrm>
              <a:off x="7867021" y="2828424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47504A-7AFB-49C7-8FAA-144472EAB86D}"/>
                </a:ext>
              </a:extLst>
            </p:cNvPr>
            <p:cNvSpPr txBox="1"/>
            <p:nvPr/>
          </p:nvSpPr>
          <p:spPr>
            <a:xfrm>
              <a:off x="7867021" y="2210190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DCB7ACF-250B-4C66-9E61-EEAD79CE6CD8}"/>
                </a:ext>
              </a:extLst>
            </p:cNvPr>
            <p:cNvSpPr txBox="1"/>
            <p:nvPr/>
          </p:nvSpPr>
          <p:spPr>
            <a:xfrm>
              <a:off x="7860981" y="190058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E0CF649-EF0E-4529-A786-42427858C9BB}"/>
                </a:ext>
              </a:extLst>
            </p:cNvPr>
            <p:cNvSpPr txBox="1"/>
            <p:nvPr/>
          </p:nvSpPr>
          <p:spPr>
            <a:xfrm>
              <a:off x="7848803" y="3745413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8B472F3-7BDA-41BA-AB67-593E9B572FC2}"/>
                </a:ext>
              </a:extLst>
            </p:cNvPr>
            <p:cNvSpPr txBox="1"/>
            <p:nvPr/>
          </p:nvSpPr>
          <p:spPr>
            <a:xfrm>
              <a:off x="7848803" y="4063546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099D241-B253-4346-ACF9-801B49550111}"/>
                </a:ext>
              </a:extLst>
            </p:cNvPr>
            <p:cNvSpPr txBox="1"/>
            <p:nvPr/>
          </p:nvSpPr>
          <p:spPr>
            <a:xfrm>
              <a:off x="7848803" y="344531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A10FEC0-F0B7-4469-BB2C-36B4DC1F6F74}"/>
                </a:ext>
              </a:extLst>
            </p:cNvPr>
            <p:cNvSpPr txBox="1"/>
            <p:nvPr/>
          </p:nvSpPr>
          <p:spPr>
            <a:xfrm>
              <a:off x="7842763" y="313571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9A986FF-636E-4993-8A5A-986DB8353844}"/>
                </a:ext>
              </a:extLst>
            </p:cNvPr>
            <p:cNvSpPr txBox="1"/>
            <p:nvPr/>
          </p:nvSpPr>
          <p:spPr>
            <a:xfrm>
              <a:off x="7873061" y="4684044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B1301BB-D5B3-4FD5-B162-D3131E420DAC}"/>
                </a:ext>
              </a:extLst>
            </p:cNvPr>
            <p:cNvSpPr txBox="1"/>
            <p:nvPr/>
          </p:nvSpPr>
          <p:spPr>
            <a:xfrm>
              <a:off x="7867021" y="4374443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4BAE130-5BB4-4A7E-BFD4-C97FA33E0D38}"/>
                </a:ext>
              </a:extLst>
            </p:cNvPr>
            <p:cNvSpPr txBox="1"/>
            <p:nvPr/>
          </p:nvSpPr>
          <p:spPr>
            <a:xfrm>
              <a:off x="8350024" y="3132808"/>
              <a:ext cx="64921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$3008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69C9DD0-7324-42A3-825F-0B1DF65F14D9}"/>
                </a:ext>
              </a:extLst>
            </p:cNvPr>
            <p:cNvSpPr txBox="1"/>
            <p:nvPr/>
          </p:nvSpPr>
          <p:spPr>
            <a:xfrm>
              <a:off x="8862048" y="1555227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3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613AEE1-CE81-4F9A-8C6D-D819AF878A91}"/>
                </a:ext>
              </a:extLst>
            </p:cNvPr>
            <p:cNvSpPr txBox="1"/>
            <p:nvPr/>
          </p:nvSpPr>
          <p:spPr>
            <a:xfrm>
              <a:off x="8859132" y="188530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4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5DBB9C3-C229-4BF4-8DB5-005DA42CBB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5303350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7CB0966-DE95-4D0F-A990-7F15FF4C2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6265" y="5627078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EEDCE5B-0ACD-496A-8C75-617086B70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7866" y="5927967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4C80777-7B7B-4BA1-B99A-62FB52D277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7866" y="6241786"/>
              <a:ext cx="491490" cy="6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3E79C5E-8CFB-42E2-BD84-07E2019AF753}"/>
                </a:ext>
              </a:extLst>
            </p:cNvPr>
            <p:cNvSpPr txBox="1"/>
            <p:nvPr/>
          </p:nvSpPr>
          <p:spPr>
            <a:xfrm>
              <a:off x="7866748" y="499640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976878-6999-4140-B924-1A0F7347A703}"/>
                </a:ext>
              </a:extLst>
            </p:cNvPr>
            <p:cNvSpPr txBox="1"/>
            <p:nvPr/>
          </p:nvSpPr>
          <p:spPr>
            <a:xfrm>
              <a:off x="7848803" y="531531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E05B5E6-FE10-41BD-A42B-F39D34C0C76F}"/>
                </a:ext>
              </a:extLst>
            </p:cNvPr>
            <p:cNvSpPr txBox="1"/>
            <p:nvPr/>
          </p:nvSpPr>
          <p:spPr>
            <a:xfrm>
              <a:off x="7873061" y="5935810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04E9193-EB58-41AE-B7D1-7024C65CD988}"/>
                </a:ext>
              </a:extLst>
            </p:cNvPr>
            <p:cNvSpPr txBox="1"/>
            <p:nvPr/>
          </p:nvSpPr>
          <p:spPr>
            <a:xfrm>
              <a:off x="7867021" y="562620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C440DBF-D23C-427F-B2B9-6B60CBA9F072}"/>
                </a:ext>
              </a:extLst>
            </p:cNvPr>
            <p:cNvSpPr txBox="1"/>
            <p:nvPr/>
          </p:nvSpPr>
          <p:spPr>
            <a:xfrm>
              <a:off x="8361050" y="5622312"/>
              <a:ext cx="64921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$3010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6DE461B-AC76-43CB-A3BA-A82BE6E82AEA}"/>
                </a:ext>
              </a:extLst>
            </p:cNvPr>
            <p:cNvSpPr txBox="1"/>
            <p:nvPr/>
          </p:nvSpPr>
          <p:spPr>
            <a:xfrm>
              <a:off x="8832933" y="3745405"/>
              <a:ext cx="1554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A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265050-D55F-4CF8-80C6-D912BCFA5FF5}"/>
                </a:ext>
              </a:extLst>
            </p:cNvPr>
            <p:cNvSpPr txBox="1"/>
            <p:nvPr/>
          </p:nvSpPr>
          <p:spPr>
            <a:xfrm>
              <a:off x="8832933" y="3465752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9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45FBB8F-A2B9-4C84-A126-63902AA802B5}"/>
                </a:ext>
              </a:extLst>
            </p:cNvPr>
            <p:cNvSpPr txBox="1"/>
            <p:nvPr/>
          </p:nvSpPr>
          <p:spPr>
            <a:xfrm>
              <a:off x="8844282" y="4044731"/>
              <a:ext cx="14427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B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C116C4B-C295-408F-8F47-F0E2A037E004}"/>
                </a:ext>
              </a:extLst>
            </p:cNvPr>
            <p:cNvSpPr txBox="1"/>
            <p:nvPr/>
          </p:nvSpPr>
          <p:spPr>
            <a:xfrm>
              <a:off x="8841366" y="4374806"/>
              <a:ext cx="13625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C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3832640-AB93-4053-B122-B5EF153A1EE5}"/>
                </a:ext>
              </a:extLst>
            </p:cNvPr>
            <p:cNvSpPr txBox="1"/>
            <p:nvPr/>
          </p:nvSpPr>
          <p:spPr>
            <a:xfrm>
              <a:off x="8833849" y="4677803"/>
              <a:ext cx="16190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D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9DD093B-C732-4098-A5F4-4BEF5996FD93}"/>
                </a:ext>
              </a:extLst>
            </p:cNvPr>
            <p:cNvSpPr txBox="1"/>
            <p:nvPr/>
          </p:nvSpPr>
          <p:spPr>
            <a:xfrm>
              <a:off x="8845198" y="497712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E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2B605EE-976E-4F88-BECA-B7262E02282C}"/>
                </a:ext>
              </a:extLst>
            </p:cNvPr>
            <p:cNvSpPr txBox="1"/>
            <p:nvPr/>
          </p:nvSpPr>
          <p:spPr>
            <a:xfrm>
              <a:off x="8842282" y="5307204"/>
              <a:ext cx="11702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F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03BE309-8413-4D6D-9C18-05A89157BA14}"/>
                </a:ext>
              </a:extLst>
            </p:cNvPr>
            <p:cNvSpPr txBox="1"/>
            <p:nvPr/>
          </p:nvSpPr>
          <p:spPr>
            <a:xfrm>
              <a:off x="8849790" y="2185285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5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A66C236-60DF-4D63-AB49-8D6D5471E773}"/>
                </a:ext>
              </a:extLst>
            </p:cNvPr>
            <p:cNvSpPr txBox="1"/>
            <p:nvPr/>
          </p:nvSpPr>
          <p:spPr>
            <a:xfrm>
              <a:off x="8861139" y="2484611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6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346EB52-EB69-46ED-AE31-0D91642B67DD}"/>
                </a:ext>
              </a:extLst>
            </p:cNvPr>
            <p:cNvSpPr txBox="1"/>
            <p:nvPr/>
          </p:nvSpPr>
          <p:spPr>
            <a:xfrm>
              <a:off x="8858223" y="2814686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7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F9C9901-9421-4435-973E-322ED47A81F0}"/>
                </a:ext>
              </a:extLst>
            </p:cNvPr>
            <p:cNvSpPr txBox="1"/>
            <p:nvPr/>
          </p:nvSpPr>
          <p:spPr>
            <a:xfrm>
              <a:off x="8841357" y="5920339"/>
              <a:ext cx="12984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/>
                <a:t>1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6D8BF46-5C9D-4084-9FB2-EA6D779C1D4B}"/>
                  </a:ext>
                </a:extLst>
              </p14:cNvPr>
              <p14:cNvContentPartPr/>
              <p14:nvPr/>
            </p14:nvContentPartPr>
            <p14:xfrm>
              <a:off x="1095393" y="969257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6D8BF46-5C9D-4084-9FB2-EA6D779C1D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6393" y="96025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A67642C-4F52-4537-8BCA-9142CE946877}"/>
              </a:ext>
            </a:extLst>
          </p:cNvPr>
          <p:cNvGrpSpPr/>
          <p:nvPr/>
        </p:nvGrpSpPr>
        <p:grpSpPr>
          <a:xfrm>
            <a:off x="9553953" y="779537"/>
            <a:ext cx="190800" cy="153720"/>
            <a:chOff x="9553953" y="779537"/>
            <a:chExt cx="190800" cy="1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C0DC7F5-500E-4613-991F-70034A93F7F0}"/>
                    </a:ext>
                  </a:extLst>
                </p14:cNvPr>
                <p14:cNvContentPartPr/>
                <p14:nvPr/>
              </p14:nvContentPartPr>
              <p14:xfrm>
                <a:off x="9553953" y="779537"/>
                <a:ext cx="96120" cy="153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C0DC7F5-500E-4613-991F-70034A93F7F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44919" y="770516"/>
                  <a:ext cx="113826" cy="1714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A1249F3-0C3E-4661-8477-32DA51EF4251}"/>
                    </a:ext>
                  </a:extLst>
                </p14:cNvPr>
                <p14:cNvContentPartPr/>
                <p14:nvPr/>
              </p14:nvContentPartPr>
              <p14:xfrm>
                <a:off x="9659433" y="795017"/>
                <a:ext cx="85320" cy="131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A1249F3-0C3E-4661-8477-32DA51EF425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50471" y="786017"/>
                  <a:ext cx="102886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DAE8875-0899-4C80-AB64-0B083D4477F4}"/>
              </a:ext>
            </a:extLst>
          </p:cNvPr>
          <p:cNvGrpSpPr/>
          <p:nvPr/>
        </p:nvGrpSpPr>
        <p:grpSpPr>
          <a:xfrm>
            <a:off x="9522633" y="1077617"/>
            <a:ext cx="294120" cy="761400"/>
            <a:chOff x="9522633" y="1077617"/>
            <a:chExt cx="294120" cy="76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3C13329-00AE-47AB-81AA-49DA8C58BF9D}"/>
                    </a:ext>
                  </a:extLst>
                </p14:cNvPr>
                <p14:cNvContentPartPr/>
                <p14:nvPr/>
              </p14:nvContentPartPr>
              <p14:xfrm>
                <a:off x="9528033" y="1079417"/>
                <a:ext cx="57960" cy="180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3C13329-00AE-47AB-81AA-49DA8C58BF9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519033" y="1070417"/>
                  <a:ext cx="75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4F78610-D147-45D7-A3F8-35244EAC6BF8}"/>
                    </a:ext>
                  </a:extLst>
                </p14:cNvPr>
                <p14:cNvContentPartPr/>
                <p14:nvPr/>
              </p14:nvContentPartPr>
              <p14:xfrm>
                <a:off x="9666273" y="1077617"/>
                <a:ext cx="72720" cy="123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4F78610-D147-45D7-A3F8-35244EAC6BF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57273" y="1068617"/>
                  <a:ext cx="90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C847E1C-E7F3-400C-A33E-1B3929CE9506}"/>
                    </a:ext>
                  </a:extLst>
                </p14:cNvPr>
                <p14:cNvContentPartPr/>
                <p14:nvPr/>
              </p14:nvContentPartPr>
              <p14:xfrm>
                <a:off x="9522633" y="1378937"/>
                <a:ext cx="110520" cy="135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C847E1C-E7F3-400C-A33E-1B3929CE95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13633" y="1369937"/>
                  <a:ext cx="128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0ABB722-D2B8-43DC-91D0-4AA2D9459344}"/>
                    </a:ext>
                  </a:extLst>
                </p14:cNvPr>
                <p14:cNvContentPartPr/>
                <p14:nvPr/>
              </p14:nvContentPartPr>
              <p14:xfrm>
                <a:off x="9600753" y="1402697"/>
                <a:ext cx="27360" cy="163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0ABB722-D2B8-43DC-91D0-4AA2D945934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591753" y="1393697"/>
                  <a:ext cx="45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BA0B946-F0D4-47EA-8354-4CCD57478D0E}"/>
                    </a:ext>
                  </a:extLst>
                </p14:cNvPr>
                <p14:cNvContentPartPr/>
                <p14:nvPr/>
              </p14:nvContentPartPr>
              <p14:xfrm>
                <a:off x="9704793" y="1324577"/>
                <a:ext cx="64800" cy="216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BA0B946-F0D4-47EA-8354-4CCD57478D0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695793" y="1315577"/>
                  <a:ext cx="82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04499EE-E958-4456-9339-503662B07E5B}"/>
                    </a:ext>
                  </a:extLst>
                </p14:cNvPr>
                <p14:cNvContentPartPr/>
                <p14:nvPr/>
              </p14:nvContentPartPr>
              <p14:xfrm>
                <a:off x="9572313" y="1662617"/>
                <a:ext cx="136440" cy="114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04499EE-E958-4456-9339-503662B07E5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563313" y="1653645"/>
                  <a:ext cx="154080" cy="1324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AB17F34-EF5F-40CC-96D3-64783BDB5792}"/>
                    </a:ext>
                  </a:extLst>
                </p14:cNvPr>
                <p14:cNvContentPartPr/>
                <p14:nvPr/>
              </p14:nvContentPartPr>
              <p14:xfrm>
                <a:off x="9614073" y="1687817"/>
                <a:ext cx="55080" cy="142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AB17F34-EF5F-40CC-96D3-64783BDB57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605131" y="1678817"/>
                  <a:ext cx="72605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FE65E01-A92B-4F51-9281-CAD5DAC18D34}"/>
                    </a:ext>
                  </a:extLst>
                </p14:cNvPr>
                <p14:cNvContentPartPr/>
                <p14:nvPr/>
              </p14:nvContentPartPr>
              <p14:xfrm>
                <a:off x="9705873" y="1637777"/>
                <a:ext cx="110880" cy="201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FE65E01-A92B-4F51-9281-CAD5DAC18D3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696844" y="1628793"/>
                  <a:ext cx="128577" cy="2188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E2E8DC92-A8E9-47A9-A1C9-699665A00839}"/>
                  </a:ext>
                </a:extLst>
              </p14:cNvPr>
              <p14:cNvContentPartPr/>
              <p14:nvPr/>
            </p14:nvContentPartPr>
            <p14:xfrm>
              <a:off x="8989473" y="696017"/>
              <a:ext cx="288000" cy="11854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E2E8DC92-A8E9-47A9-A1C9-699665A0083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980473" y="687017"/>
                <a:ext cx="305640" cy="120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9EC9481-00FC-49DD-B758-A21C06126255}"/>
              </a:ext>
            </a:extLst>
          </p:cNvPr>
          <p:cNvGrpSpPr/>
          <p:nvPr/>
        </p:nvGrpSpPr>
        <p:grpSpPr>
          <a:xfrm>
            <a:off x="2245233" y="1625897"/>
            <a:ext cx="793080" cy="235800"/>
            <a:chOff x="2245233" y="1625897"/>
            <a:chExt cx="79308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8862217-1CB6-4D7B-B869-DB9FBE650448}"/>
                    </a:ext>
                  </a:extLst>
                </p14:cNvPr>
                <p14:cNvContentPartPr/>
                <p14:nvPr/>
              </p14:nvContentPartPr>
              <p14:xfrm>
                <a:off x="2245233" y="1668377"/>
                <a:ext cx="99360" cy="160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8862217-1CB6-4D7B-B869-DB9FBE65044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36233" y="1659377"/>
                  <a:ext cx="117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9BF3E7-30BB-4B8E-A639-0A81A941E4A2}"/>
                    </a:ext>
                  </a:extLst>
                </p14:cNvPr>
                <p14:cNvContentPartPr/>
                <p14:nvPr/>
              </p14:nvContentPartPr>
              <p14:xfrm>
                <a:off x="2427753" y="1672697"/>
                <a:ext cx="155880" cy="145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9BF3E7-30BB-4B8E-A639-0A81A941E4A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18753" y="1663719"/>
                  <a:ext cx="173520" cy="162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A6649D1-3CF9-4549-A980-5C217E8FE743}"/>
                    </a:ext>
                  </a:extLst>
                </p14:cNvPr>
                <p14:cNvContentPartPr/>
                <p14:nvPr/>
              </p14:nvContentPartPr>
              <p14:xfrm>
                <a:off x="2642313" y="1675217"/>
                <a:ext cx="28800" cy="186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A6649D1-3CF9-4549-A980-5C217E8FE74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33313" y="1666217"/>
                  <a:ext cx="464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459A705-59A6-457D-BBFD-AE94D4E15DC6}"/>
                    </a:ext>
                  </a:extLst>
                </p14:cNvPr>
                <p14:cNvContentPartPr/>
                <p14:nvPr/>
              </p14:nvContentPartPr>
              <p14:xfrm>
                <a:off x="2656713" y="1666577"/>
                <a:ext cx="141120" cy="29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459A705-59A6-457D-BBFD-AE94D4E15DC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47736" y="1657577"/>
                  <a:ext cx="158715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EA75779-6885-4729-994B-9E2B0EAA59D7}"/>
                    </a:ext>
                  </a:extLst>
                </p14:cNvPr>
                <p14:cNvContentPartPr/>
                <p14:nvPr/>
              </p14:nvContentPartPr>
              <p14:xfrm>
                <a:off x="2678313" y="1743257"/>
                <a:ext cx="115920" cy="15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EA75779-6885-4729-994B-9E2B0EAA59D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69285" y="1734257"/>
                  <a:ext cx="133615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93CC273-51A2-44DC-8575-B46E0EB9E74B}"/>
                    </a:ext>
                  </a:extLst>
                </p14:cNvPr>
                <p14:cNvContentPartPr/>
                <p14:nvPr/>
              </p14:nvContentPartPr>
              <p14:xfrm>
                <a:off x="2882073" y="1635977"/>
                <a:ext cx="15840" cy="190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93CC273-51A2-44DC-8575-B46E0EB9E74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873073" y="1626977"/>
                  <a:ext cx="33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CCD6B37-77AC-4625-B05A-6DAEC4D75532}"/>
                    </a:ext>
                  </a:extLst>
                </p14:cNvPr>
                <p14:cNvContentPartPr/>
                <p14:nvPr/>
              </p14:nvContentPartPr>
              <p14:xfrm>
                <a:off x="2871273" y="1625897"/>
                <a:ext cx="167040" cy="37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CCD6B37-77AC-4625-B05A-6DAEC4D7553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62273" y="1616897"/>
                  <a:ext cx="184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C159727-C3F7-4C71-8C40-3313C67FE648}"/>
                    </a:ext>
                  </a:extLst>
                </p14:cNvPr>
                <p14:cNvContentPartPr/>
                <p14:nvPr/>
              </p14:nvContentPartPr>
              <p14:xfrm>
                <a:off x="2901513" y="1712657"/>
                <a:ext cx="135000" cy="16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C159727-C3F7-4C71-8C40-3313C67FE64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892513" y="1703657"/>
                  <a:ext cx="15264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54A13BD-3A22-4B02-BBBF-C6867F169EFD}"/>
              </a:ext>
            </a:extLst>
          </p:cNvPr>
          <p:cNvGrpSpPr/>
          <p:nvPr/>
        </p:nvGrpSpPr>
        <p:grpSpPr>
          <a:xfrm>
            <a:off x="3225873" y="1355177"/>
            <a:ext cx="5633280" cy="420480"/>
            <a:chOff x="3225873" y="1355177"/>
            <a:chExt cx="5633280" cy="4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44796F2-91D7-4E7B-B340-BE09E2394CF5}"/>
                    </a:ext>
                  </a:extLst>
                </p14:cNvPr>
                <p14:cNvContentPartPr/>
                <p14:nvPr/>
              </p14:nvContentPartPr>
              <p14:xfrm>
                <a:off x="3228753" y="1355177"/>
                <a:ext cx="5630400" cy="371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44796F2-91D7-4E7B-B340-BE09E2394CF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219753" y="1346177"/>
                  <a:ext cx="56480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4B7F682-897D-473B-B52C-08345EA73F73}"/>
                    </a:ext>
                  </a:extLst>
                </p14:cNvPr>
                <p14:cNvContentPartPr/>
                <p14:nvPr/>
              </p14:nvContentPartPr>
              <p14:xfrm>
                <a:off x="3225873" y="1607177"/>
                <a:ext cx="185400" cy="168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4B7F682-897D-473B-B52C-08345EA73F7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216873" y="1598177"/>
                  <a:ext cx="20304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8BF1D2D-9742-4A27-9CFA-5C2E42CD18CA}"/>
              </a:ext>
            </a:extLst>
          </p:cNvPr>
          <p:cNvGrpSpPr/>
          <p:nvPr/>
        </p:nvGrpSpPr>
        <p:grpSpPr>
          <a:xfrm>
            <a:off x="9569793" y="2279657"/>
            <a:ext cx="219240" cy="202680"/>
            <a:chOff x="9569793" y="2279657"/>
            <a:chExt cx="21924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82F38FA-F810-4A6A-8871-0F845A765821}"/>
                    </a:ext>
                  </a:extLst>
                </p14:cNvPr>
                <p14:cNvContentPartPr/>
                <p14:nvPr/>
              </p14:nvContentPartPr>
              <p14:xfrm>
                <a:off x="9569793" y="2279657"/>
                <a:ext cx="110880" cy="143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82F38FA-F810-4A6A-8871-0F845A76582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560793" y="2270680"/>
                  <a:ext cx="128520" cy="1608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AB34DCD-1BEF-40B3-B7D3-2187F7ABE6CF}"/>
                    </a:ext>
                  </a:extLst>
                </p14:cNvPr>
                <p14:cNvContentPartPr/>
                <p14:nvPr/>
              </p14:nvContentPartPr>
              <p14:xfrm>
                <a:off x="9695433" y="2291537"/>
                <a:ext cx="93600" cy="190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AB34DCD-1BEF-40B3-B7D3-2187F7ABE6C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686467" y="2282537"/>
                  <a:ext cx="111172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27D0C23-5DEA-418C-9DD4-24FC2302CD96}"/>
              </a:ext>
            </a:extLst>
          </p:cNvPr>
          <p:cNvGrpSpPr/>
          <p:nvPr/>
        </p:nvGrpSpPr>
        <p:grpSpPr>
          <a:xfrm>
            <a:off x="9530553" y="2611577"/>
            <a:ext cx="276840" cy="138600"/>
            <a:chOff x="9530553" y="2611577"/>
            <a:chExt cx="27684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E56633F-822B-433D-AC29-8B0B9245301C}"/>
                    </a:ext>
                  </a:extLst>
                </p14:cNvPr>
                <p14:cNvContentPartPr/>
                <p14:nvPr/>
              </p14:nvContentPartPr>
              <p14:xfrm>
                <a:off x="9530553" y="2627057"/>
                <a:ext cx="118440" cy="123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E56633F-822B-433D-AC29-8B0B9245301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521553" y="2618057"/>
                  <a:ext cx="136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44E299F-E8BC-413B-BDE7-135C89AE5AF4}"/>
                    </a:ext>
                  </a:extLst>
                </p14:cNvPr>
                <p14:cNvContentPartPr/>
                <p14:nvPr/>
              </p14:nvContentPartPr>
              <p14:xfrm>
                <a:off x="9704433" y="2611577"/>
                <a:ext cx="102960" cy="136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44E299F-E8BC-413B-BDE7-135C89AE5AF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695433" y="2602577"/>
                  <a:ext cx="12060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539A6E9-7676-41D6-BAEA-3B3E169E221C}"/>
              </a:ext>
            </a:extLst>
          </p:cNvPr>
          <p:cNvGrpSpPr/>
          <p:nvPr/>
        </p:nvGrpSpPr>
        <p:grpSpPr>
          <a:xfrm>
            <a:off x="9577713" y="2904617"/>
            <a:ext cx="243000" cy="162720"/>
            <a:chOff x="9577713" y="2904617"/>
            <a:chExt cx="24300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8C951EA-FE21-4C7C-9A3C-8B1D4C01D70D}"/>
                    </a:ext>
                  </a:extLst>
                </p14:cNvPr>
                <p14:cNvContentPartPr/>
                <p14:nvPr/>
              </p14:nvContentPartPr>
              <p14:xfrm>
                <a:off x="9577713" y="2920097"/>
                <a:ext cx="119880" cy="117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8C951EA-FE21-4C7C-9A3C-8B1D4C01D70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568713" y="2911097"/>
                  <a:ext cx="137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32AD9DD-DB16-44D9-9CC4-9524F4097ABF}"/>
                    </a:ext>
                  </a:extLst>
                </p14:cNvPr>
                <p14:cNvContentPartPr/>
                <p14:nvPr/>
              </p14:nvContentPartPr>
              <p14:xfrm>
                <a:off x="9714153" y="2907857"/>
                <a:ext cx="25560" cy="159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32AD9DD-DB16-44D9-9CC4-9524F4097AB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705153" y="2898857"/>
                  <a:ext cx="43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728A9A7-5480-4DB4-A409-230475A8D4A6}"/>
                    </a:ext>
                  </a:extLst>
                </p14:cNvPr>
                <p14:cNvContentPartPr/>
                <p14:nvPr/>
              </p14:nvContentPartPr>
              <p14:xfrm>
                <a:off x="9726033" y="2904617"/>
                <a:ext cx="92520" cy="9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728A9A7-5480-4DB4-A409-230475A8D4A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717033" y="2895617"/>
                  <a:ext cx="110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BC59087-6BD5-4EC9-8330-611C1D5774BF}"/>
                    </a:ext>
                  </a:extLst>
                </p14:cNvPr>
                <p14:cNvContentPartPr/>
                <p14:nvPr/>
              </p14:nvContentPartPr>
              <p14:xfrm>
                <a:off x="9733233" y="2950337"/>
                <a:ext cx="87480" cy="15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BC59087-6BD5-4EC9-8330-611C1D5774B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724233" y="2941337"/>
                  <a:ext cx="10512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8B6A5CEB-02F3-47F3-9653-97AF9337B465}"/>
              </a:ext>
            </a:extLst>
          </p:cNvPr>
          <p:cNvGrpSpPr/>
          <p:nvPr/>
        </p:nvGrpSpPr>
        <p:grpSpPr>
          <a:xfrm>
            <a:off x="9480153" y="3203057"/>
            <a:ext cx="317520" cy="182520"/>
            <a:chOff x="9480153" y="3203057"/>
            <a:chExt cx="31752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8256C24-B6D2-416A-A658-077899D6066A}"/>
                    </a:ext>
                  </a:extLst>
                </p14:cNvPr>
                <p14:cNvContentPartPr/>
                <p14:nvPr/>
              </p14:nvContentPartPr>
              <p14:xfrm>
                <a:off x="9480153" y="3238337"/>
                <a:ext cx="155160" cy="133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8256C24-B6D2-416A-A658-077899D6066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71153" y="3229337"/>
                  <a:ext cx="172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589C2D3-226B-4079-95C6-85EA25FE86C9}"/>
                    </a:ext>
                  </a:extLst>
                </p14:cNvPr>
                <p14:cNvContentPartPr/>
                <p14:nvPr/>
              </p14:nvContentPartPr>
              <p14:xfrm>
                <a:off x="9692913" y="3223937"/>
                <a:ext cx="14400" cy="161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589C2D3-226B-4079-95C6-85EA25FE86C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683913" y="3214937"/>
                  <a:ext cx="32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7BE07F1-EE7C-4BA6-8BB3-188215079DDD}"/>
                    </a:ext>
                  </a:extLst>
                </p14:cNvPr>
                <p14:cNvContentPartPr/>
                <p14:nvPr/>
              </p14:nvContentPartPr>
              <p14:xfrm>
                <a:off x="9709113" y="3203057"/>
                <a:ext cx="88560" cy="13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7BE07F1-EE7C-4BA6-8BB3-188215079DD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700113" y="3194288"/>
                  <a:ext cx="106200" cy="308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D249F67-3F98-4E4E-A199-A961CB287B84}"/>
                    </a:ext>
                  </a:extLst>
                </p14:cNvPr>
                <p14:cNvContentPartPr/>
                <p14:nvPr/>
              </p14:nvContentPartPr>
              <p14:xfrm>
                <a:off x="9674553" y="3289457"/>
                <a:ext cx="100800" cy="15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D249F67-3F98-4E4E-A199-A961CB287B8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665553" y="3280457"/>
                  <a:ext cx="11844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4A2A18D-7B51-4E8B-9FAD-87306D6D9DBA}"/>
              </a:ext>
            </a:extLst>
          </p:cNvPr>
          <p:cNvGrpSpPr/>
          <p:nvPr/>
        </p:nvGrpSpPr>
        <p:grpSpPr>
          <a:xfrm>
            <a:off x="8549913" y="1625897"/>
            <a:ext cx="756000" cy="1737000"/>
            <a:chOff x="8549913" y="1625897"/>
            <a:chExt cx="756000" cy="173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5C5A85D-C8D1-4B21-81E9-CC57A7FA2ADE}"/>
                    </a:ext>
                  </a:extLst>
                </p14:cNvPr>
                <p14:cNvContentPartPr/>
                <p14:nvPr/>
              </p14:nvContentPartPr>
              <p14:xfrm>
                <a:off x="8549913" y="1625897"/>
                <a:ext cx="360720" cy="1018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5C5A85D-C8D1-4B21-81E9-CC57A7FA2AD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540913" y="1616900"/>
                  <a:ext cx="378360" cy="1036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5F8CC65-C0F0-4448-8A29-AA47D357FD78}"/>
                    </a:ext>
                  </a:extLst>
                </p14:cNvPr>
                <p14:cNvContentPartPr/>
                <p14:nvPr/>
              </p14:nvContentPartPr>
              <p14:xfrm>
                <a:off x="8824233" y="2506097"/>
                <a:ext cx="175680" cy="209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5F8CC65-C0F0-4448-8A29-AA47D357FD7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815233" y="2497112"/>
                  <a:ext cx="193320" cy="226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F130CC6-A704-4C5E-93DA-22F562C3BC58}"/>
                    </a:ext>
                  </a:extLst>
                </p14:cNvPr>
                <p14:cNvContentPartPr/>
                <p14:nvPr/>
              </p14:nvContentPartPr>
              <p14:xfrm>
                <a:off x="9098193" y="2226737"/>
                <a:ext cx="207720" cy="1136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F130CC6-A704-4C5E-93DA-22F562C3BC5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089209" y="2217737"/>
                  <a:ext cx="225329" cy="115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977C8C8-E56F-4033-980A-73E5536061EF}"/>
                  </a:ext>
                </a:extLst>
              </p14:cNvPr>
              <p14:cNvContentPartPr/>
              <p14:nvPr/>
            </p14:nvContentPartPr>
            <p14:xfrm>
              <a:off x="8917833" y="2987777"/>
              <a:ext cx="39960" cy="108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977C8C8-E56F-4033-980A-73E5536061E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8908913" y="2978777"/>
                <a:ext cx="57443" cy="2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FFF855B-0274-4545-B1B2-C0045CAF1A91}"/>
              </a:ext>
            </a:extLst>
          </p:cNvPr>
          <p:cNvGrpSpPr/>
          <p:nvPr/>
        </p:nvGrpSpPr>
        <p:grpSpPr>
          <a:xfrm>
            <a:off x="9549633" y="3849617"/>
            <a:ext cx="221760" cy="170280"/>
            <a:chOff x="9549633" y="3849617"/>
            <a:chExt cx="221760" cy="1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6D30470-F4FE-42B4-BABD-960696AB2D00}"/>
                    </a:ext>
                  </a:extLst>
                </p14:cNvPr>
                <p14:cNvContentPartPr/>
                <p14:nvPr/>
              </p14:nvContentPartPr>
              <p14:xfrm>
                <a:off x="9549633" y="3849617"/>
                <a:ext cx="117720" cy="170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6D30470-F4FE-42B4-BABD-960696AB2D0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540633" y="3840636"/>
                  <a:ext cx="135360" cy="1878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F177664-F406-42F3-BB40-3F04FCDEE795}"/>
                    </a:ext>
                  </a:extLst>
                </p14:cNvPr>
                <p14:cNvContentPartPr/>
                <p14:nvPr/>
              </p14:nvContentPartPr>
              <p14:xfrm>
                <a:off x="9699033" y="3878417"/>
                <a:ext cx="72360" cy="117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F177664-F406-42F3-BB40-3F04FCDEE79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689988" y="3869417"/>
                  <a:ext cx="90088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DF23836-E067-4347-B867-1AE465314047}"/>
              </a:ext>
            </a:extLst>
          </p:cNvPr>
          <p:cNvGrpSpPr/>
          <p:nvPr/>
        </p:nvGrpSpPr>
        <p:grpSpPr>
          <a:xfrm>
            <a:off x="9525153" y="4159217"/>
            <a:ext cx="248040" cy="194400"/>
            <a:chOff x="9525153" y="4159217"/>
            <a:chExt cx="24804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6CF8C22-85DE-4B13-A3A9-5A15F225D4DE}"/>
                    </a:ext>
                  </a:extLst>
                </p14:cNvPr>
                <p14:cNvContentPartPr/>
                <p14:nvPr/>
              </p14:nvContentPartPr>
              <p14:xfrm>
                <a:off x="9525153" y="4213937"/>
                <a:ext cx="34560" cy="139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6CF8C22-85DE-4B13-A3A9-5A15F225D4D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516153" y="4204937"/>
                  <a:ext cx="52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E5E331E-4F4B-46DD-8CE6-BAD549DD2DBD}"/>
                    </a:ext>
                  </a:extLst>
                </p14:cNvPr>
                <p14:cNvContentPartPr/>
                <p14:nvPr/>
              </p14:nvContentPartPr>
              <p14:xfrm>
                <a:off x="9536673" y="4186577"/>
                <a:ext cx="100080" cy="32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E5E331E-4F4B-46DD-8CE6-BAD549DD2DB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27673" y="4177577"/>
                  <a:ext cx="117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A9786AF-6AE3-4286-B5AA-D4632A898C49}"/>
                    </a:ext>
                  </a:extLst>
                </p14:cNvPr>
                <p14:cNvContentPartPr/>
                <p14:nvPr/>
              </p14:nvContentPartPr>
              <p14:xfrm>
                <a:off x="9545673" y="4244537"/>
                <a:ext cx="81720" cy="20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A9786AF-6AE3-4286-B5AA-D4632A898C4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536673" y="4235537"/>
                  <a:ext cx="993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DD0BD4A-AD18-4D7C-9CDF-86212070E434}"/>
                    </a:ext>
                  </a:extLst>
                </p14:cNvPr>
                <p14:cNvContentPartPr/>
                <p14:nvPr/>
              </p14:nvContentPartPr>
              <p14:xfrm>
                <a:off x="9691113" y="4159217"/>
                <a:ext cx="9000" cy="162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DD0BD4A-AD18-4D7C-9CDF-86212070E43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682113" y="4150217"/>
                  <a:ext cx="26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C75DE4F-8911-45CE-9A2D-4044B1C4FA05}"/>
                    </a:ext>
                  </a:extLst>
                </p14:cNvPr>
                <p14:cNvContentPartPr/>
                <p14:nvPr/>
              </p14:nvContentPartPr>
              <p14:xfrm>
                <a:off x="9682113" y="4179017"/>
                <a:ext cx="91080" cy="9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C75DE4F-8911-45CE-9A2D-4044B1C4FA0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673148" y="4169671"/>
                  <a:ext cx="108651" cy="280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DBE4AC6-B190-4CA3-BEF5-E0E7B7048B91}"/>
                    </a:ext>
                  </a:extLst>
                </p14:cNvPr>
                <p14:cNvContentPartPr/>
                <p14:nvPr/>
              </p14:nvContentPartPr>
              <p14:xfrm>
                <a:off x="9672033" y="4234457"/>
                <a:ext cx="84240" cy="19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DBE4AC6-B190-4CA3-BEF5-E0E7B7048B9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663033" y="4225457"/>
                  <a:ext cx="10188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745C34F7-2534-4D83-A6FB-84A824B121F3}"/>
              </a:ext>
            </a:extLst>
          </p:cNvPr>
          <p:cNvGrpSpPr/>
          <p:nvPr/>
        </p:nvGrpSpPr>
        <p:grpSpPr>
          <a:xfrm>
            <a:off x="8766273" y="2969057"/>
            <a:ext cx="484560" cy="1364400"/>
            <a:chOff x="8766273" y="2969057"/>
            <a:chExt cx="484560" cy="13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3D24FF1-9C5C-4BCE-A93B-BAC7F0A6A086}"/>
                    </a:ext>
                  </a:extLst>
                </p14:cNvPr>
                <p14:cNvContentPartPr/>
                <p14:nvPr/>
              </p14:nvContentPartPr>
              <p14:xfrm>
                <a:off x="9124113" y="3789857"/>
                <a:ext cx="126720" cy="543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3D24FF1-9C5C-4BCE-A93B-BAC7F0A6A08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115113" y="3780851"/>
                  <a:ext cx="144360" cy="5612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F39189D-A7CD-4FFB-9794-EC1E446409F1}"/>
                    </a:ext>
                  </a:extLst>
                </p14:cNvPr>
                <p14:cNvContentPartPr/>
                <p14:nvPr/>
              </p14:nvContentPartPr>
              <p14:xfrm>
                <a:off x="8766273" y="2969057"/>
                <a:ext cx="288360" cy="974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F39189D-A7CD-4FFB-9794-EC1E446409F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757284" y="2960057"/>
                  <a:ext cx="305978" cy="9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BBAC0CF-8636-4BDB-B09B-9624E42E807B}"/>
                    </a:ext>
                  </a:extLst>
                </p14:cNvPr>
                <p14:cNvContentPartPr/>
                <p14:nvPr/>
              </p14:nvContentPartPr>
              <p14:xfrm>
                <a:off x="8889393" y="3791657"/>
                <a:ext cx="121320" cy="2012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BBAC0CF-8636-4BDB-B09B-9624E42E807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880393" y="3782641"/>
                  <a:ext cx="138960" cy="2189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F81D5DF-92CB-46AA-B63B-542EC2B16A30}"/>
              </a:ext>
            </a:extLst>
          </p:cNvPr>
          <p:cNvGrpSpPr/>
          <p:nvPr/>
        </p:nvGrpSpPr>
        <p:grpSpPr>
          <a:xfrm>
            <a:off x="3253953" y="1896617"/>
            <a:ext cx="5397480" cy="1999080"/>
            <a:chOff x="3253953" y="1896617"/>
            <a:chExt cx="5397480" cy="199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F2B6B0E-BFA3-4108-9021-F2C95464C5CD}"/>
                    </a:ext>
                  </a:extLst>
                </p14:cNvPr>
                <p14:cNvContentPartPr/>
                <p14:nvPr/>
              </p14:nvContentPartPr>
              <p14:xfrm>
                <a:off x="3268713" y="1920377"/>
                <a:ext cx="5382720" cy="19753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F2B6B0E-BFA3-4108-9021-F2C95464C5C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259713" y="1911379"/>
                  <a:ext cx="5400360" cy="1992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45CD799-30B8-43B5-8980-61AF769EBEF7}"/>
                    </a:ext>
                  </a:extLst>
                </p14:cNvPr>
                <p14:cNvContentPartPr/>
                <p14:nvPr/>
              </p14:nvContentPartPr>
              <p14:xfrm>
                <a:off x="3253953" y="1896617"/>
                <a:ext cx="259200" cy="245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45CD799-30B8-43B5-8980-61AF769EBEF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244953" y="1887617"/>
                  <a:ext cx="2768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5AC1439-E5C0-440A-9B2F-F2163110FCF5}"/>
              </a:ext>
            </a:extLst>
          </p:cNvPr>
          <p:cNvGrpSpPr/>
          <p:nvPr/>
        </p:nvGrpSpPr>
        <p:grpSpPr>
          <a:xfrm>
            <a:off x="7953753" y="1789337"/>
            <a:ext cx="460440" cy="529200"/>
            <a:chOff x="7953753" y="1789337"/>
            <a:chExt cx="460440" cy="52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BABEC4F-09F5-4D03-A792-1621C3205FF8}"/>
                    </a:ext>
                  </a:extLst>
                </p14:cNvPr>
                <p14:cNvContentPartPr/>
                <p14:nvPr/>
              </p14:nvContentPartPr>
              <p14:xfrm>
                <a:off x="8152473" y="1974737"/>
                <a:ext cx="42840" cy="238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BABEC4F-09F5-4D03-A792-1621C3205FF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143473" y="1965737"/>
                  <a:ext cx="60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E66DDEE-F385-434E-8625-D75A1DA8186A}"/>
                    </a:ext>
                  </a:extLst>
                </p14:cNvPr>
                <p14:cNvContentPartPr/>
                <p14:nvPr/>
              </p14:nvContentPartPr>
              <p14:xfrm>
                <a:off x="7953753" y="1789337"/>
                <a:ext cx="460440" cy="5292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E66DDEE-F385-434E-8625-D75A1DA8186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944753" y="1780337"/>
                  <a:ext cx="478080" cy="54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34101133-6AF3-4210-932F-11D3DB9CD9F7}"/>
              </a:ext>
            </a:extLst>
          </p:cNvPr>
          <p:cNvGrpSpPr/>
          <p:nvPr/>
        </p:nvGrpSpPr>
        <p:grpSpPr>
          <a:xfrm>
            <a:off x="8077593" y="2979857"/>
            <a:ext cx="555840" cy="442800"/>
            <a:chOff x="8077593" y="2979857"/>
            <a:chExt cx="55584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EC791E3-BB97-4606-BA90-045708DE458C}"/>
                    </a:ext>
                  </a:extLst>
                </p14:cNvPr>
                <p14:cNvContentPartPr/>
                <p14:nvPr/>
              </p14:nvContentPartPr>
              <p14:xfrm>
                <a:off x="8229513" y="3147257"/>
                <a:ext cx="225000" cy="168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EC791E3-BB97-4606-BA90-045708DE458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220527" y="3138257"/>
                  <a:ext cx="242612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8DA4A76-A401-4EE1-8DEE-0BBC9A27421D}"/>
                    </a:ext>
                  </a:extLst>
                </p14:cNvPr>
                <p14:cNvContentPartPr/>
                <p14:nvPr/>
              </p14:nvContentPartPr>
              <p14:xfrm>
                <a:off x="8077593" y="2979857"/>
                <a:ext cx="555840" cy="442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8DA4A76-A401-4EE1-8DEE-0BBC9A27421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068593" y="2970857"/>
                  <a:ext cx="573480" cy="46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484EFA3E-9270-4681-B386-9F2B684248F9}"/>
              </a:ext>
            </a:extLst>
          </p:cNvPr>
          <p:cNvGrpSpPr/>
          <p:nvPr/>
        </p:nvGrpSpPr>
        <p:grpSpPr>
          <a:xfrm>
            <a:off x="2165313" y="1075159"/>
            <a:ext cx="224280" cy="224280"/>
            <a:chOff x="2165313" y="1075159"/>
            <a:chExt cx="22428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2DD8FA1-B0CC-4F23-AFD5-A4A3EFC0EC15}"/>
                    </a:ext>
                  </a:extLst>
                </p14:cNvPr>
                <p14:cNvContentPartPr/>
                <p14:nvPr/>
              </p14:nvContentPartPr>
              <p14:xfrm>
                <a:off x="2165313" y="1075159"/>
                <a:ext cx="114480" cy="2242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2DD8FA1-B0CC-4F23-AFD5-A4A3EFC0EC1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156313" y="1066159"/>
                  <a:ext cx="132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08C6AF1-7E4C-457E-9F64-CF819D9391A4}"/>
                    </a:ext>
                  </a:extLst>
                </p14:cNvPr>
                <p14:cNvContentPartPr/>
                <p14:nvPr/>
              </p14:nvContentPartPr>
              <p14:xfrm>
                <a:off x="2315073" y="1093159"/>
                <a:ext cx="74520" cy="1803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08C6AF1-7E4C-457E-9F64-CF819D9391A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306073" y="1084159"/>
                  <a:ext cx="92160" cy="19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3572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C1781-44E2-45C2-9EEC-159283024723}"/>
              </a:ext>
            </a:extLst>
          </p:cNvPr>
          <p:cNvSpPr txBox="1"/>
          <p:nvPr/>
        </p:nvSpPr>
        <p:spPr>
          <a:xfrm>
            <a:off x="4936164" y="19291"/>
            <a:ext cx="34450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/>
              <a:t>Lecture, CMPEN 472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04CFF-6A38-43CC-89F7-FE4AE915F04E}"/>
              </a:ext>
            </a:extLst>
          </p:cNvPr>
          <p:cNvSpPr txBox="1"/>
          <p:nvPr/>
        </p:nvSpPr>
        <p:spPr>
          <a:xfrm>
            <a:off x="128794" y="6492341"/>
            <a:ext cx="14619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Time 20210303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333777-8FF9-4982-B157-699F792A1D57}"/>
              </a:ext>
            </a:extLst>
          </p:cNvPr>
          <p:cNvSpPr txBox="1"/>
          <p:nvPr/>
        </p:nvSpPr>
        <p:spPr>
          <a:xfrm>
            <a:off x="2499025" y="714236"/>
            <a:ext cx="1155509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Lectures:</a:t>
            </a:r>
          </a:p>
          <a:p>
            <a:endParaRPr lang="en-US" sz="2400" dirty="0"/>
          </a:p>
          <a:p>
            <a:r>
              <a:rPr lang="en-US" sz="2400" b="1" dirty="0"/>
              <a:t>   </a:t>
            </a:r>
          </a:p>
        </p:txBody>
      </p:sp>
      <p:pic>
        <p:nvPicPr>
          <p:cNvPr id="6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D3A6B0CD-9992-420D-9DBA-66B57ABB7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622" y="19291"/>
            <a:ext cx="8080756" cy="677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36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B61827-7116-4040-A06E-7BAA61092560}"/>
              </a:ext>
            </a:extLst>
          </p:cNvPr>
          <p:cNvSpPr/>
          <p:nvPr/>
        </p:nvSpPr>
        <p:spPr>
          <a:xfrm>
            <a:off x="1555223" y="37915"/>
            <a:ext cx="9081554" cy="6782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73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C1781-44E2-45C2-9EEC-159283024723}"/>
              </a:ext>
            </a:extLst>
          </p:cNvPr>
          <p:cNvSpPr txBox="1"/>
          <p:nvPr/>
        </p:nvSpPr>
        <p:spPr>
          <a:xfrm>
            <a:off x="4936164" y="19291"/>
            <a:ext cx="34450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/>
              <a:t>Lecture, CMPEN 472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04CFF-6A38-43CC-89F7-FE4AE915F04E}"/>
              </a:ext>
            </a:extLst>
          </p:cNvPr>
          <p:cNvSpPr txBox="1"/>
          <p:nvPr/>
        </p:nvSpPr>
        <p:spPr>
          <a:xfrm>
            <a:off x="128794" y="6492341"/>
            <a:ext cx="14619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Time 20210301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B4BA4-F69E-45E9-881E-8C12AC2203FE}"/>
              </a:ext>
            </a:extLst>
          </p:cNvPr>
          <p:cNvSpPr txBox="1"/>
          <p:nvPr/>
        </p:nvSpPr>
        <p:spPr>
          <a:xfrm>
            <a:off x="306533" y="163564"/>
            <a:ext cx="2616870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Homework 6:             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40D08-D597-43A8-899C-A777F06C0F2C}"/>
              </a:ext>
            </a:extLst>
          </p:cNvPr>
          <p:cNvSpPr txBox="1"/>
          <p:nvPr/>
        </p:nvSpPr>
        <p:spPr>
          <a:xfrm>
            <a:off x="306533" y="902228"/>
            <a:ext cx="9678099" cy="43704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000" dirty="0"/>
          </a:p>
          <a:p>
            <a:r>
              <a:rPr lang="en-US" sz="2000" b="1" dirty="0"/>
              <a:t>How to convert binary number for display, in binary, in decimal, or in hexadecimal?</a:t>
            </a:r>
          </a:p>
          <a:p>
            <a:r>
              <a:rPr lang="en-US" sz="2000" dirty="0"/>
              <a:t>   1. Separate each digit – by dividing the number by 2, 10, or 16 and collecting the remainder</a:t>
            </a:r>
          </a:p>
          <a:p>
            <a:r>
              <a:rPr lang="en-US" sz="2000" dirty="0"/>
              <a:t>   2. Convert the remainders to ASCII characters by adding ASCII bias</a:t>
            </a:r>
          </a:p>
          <a:p>
            <a:r>
              <a:rPr lang="en-US" sz="2000" dirty="0"/>
              <a:t>   3. Then print the characters in reverse order (MSB first)</a:t>
            </a:r>
          </a:p>
          <a:p>
            <a:endParaRPr lang="en-US" sz="2000" dirty="0"/>
          </a:p>
          <a:p>
            <a:r>
              <a:rPr lang="en-US" sz="2000" b="1" dirty="0"/>
              <a:t>How to convert ASCII representation of a number to a binary number?</a:t>
            </a:r>
          </a:p>
          <a:p>
            <a:r>
              <a:rPr lang="en-US" sz="2000" dirty="0"/>
              <a:t>   1. Take each character and subtract ASCII bias</a:t>
            </a:r>
          </a:p>
          <a:p>
            <a:r>
              <a:rPr lang="en-US" sz="2000" dirty="0"/>
              <a:t>   2. Take each digit and multiply its weight:</a:t>
            </a:r>
          </a:p>
          <a:p>
            <a:r>
              <a:rPr lang="en-US" sz="2000" dirty="0"/>
              <a:t>      a. 1,2,4,8,16,32,… for binary</a:t>
            </a:r>
          </a:p>
          <a:p>
            <a:r>
              <a:rPr lang="en-US" sz="2000" dirty="0"/>
              <a:t>      b. 1,10,100,1000,10000,… for decimal</a:t>
            </a:r>
          </a:p>
          <a:p>
            <a:r>
              <a:rPr lang="en-US" sz="2000" dirty="0"/>
              <a:t>      c. 1,16,256,4096, 65536,… for hexadecimal</a:t>
            </a:r>
          </a:p>
          <a:p>
            <a:r>
              <a:rPr lang="en-US" sz="2000" dirty="0"/>
              <a:t>   3. Add all of the weighted numbers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50565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C1781-44E2-45C2-9EEC-159283024723}"/>
              </a:ext>
            </a:extLst>
          </p:cNvPr>
          <p:cNvSpPr txBox="1"/>
          <p:nvPr/>
        </p:nvSpPr>
        <p:spPr>
          <a:xfrm>
            <a:off x="4936164" y="19291"/>
            <a:ext cx="34450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/>
              <a:t>Lecture, CMPEN 472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04CFF-6A38-43CC-89F7-FE4AE915F04E}"/>
              </a:ext>
            </a:extLst>
          </p:cNvPr>
          <p:cNvSpPr txBox="1"/>
          <p:nvPr/>
        </p:nvSpPr>
        <p:spPr>
          <a:xfrm>
            <a:off x="128794" y="6492341"/>
            <a:ext cx="14619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Time 20210229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B4BA4-F69E-45E9-881E-8C12AC2203FE}"/>
              </a:ext>
            </a:extLst>
          </p:cNvPr>
          <p:cNvSpPr txBox="1"/>
          <p:nvPr/>
        </p:nvSpPr>
        <p:spPr>
          <a:xfrm>
            <a:off x="306533" y="163564"/>
            <a:ext cx="10303270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Homework 6:       Number Printing</a:t>
            </a:r>
          </a:p>
          <a:p>
            <a:endParaRPr lang="en-US" sz="2400" dirty="0"/>
          </a:p>
          <a:p>
            <a:r>
              <a:rPr lang="en-US" sz="2400" b="1" dirty="0"/>
              <a:t>   Example of printing $6A from the content of accumulator A (hexadecimal print)</a:t>
            </a:r>
          </a:p>
          <a:p>
            <a:r>
              <a:rPr lang="en-US" sz="2400" b="1" dirty="0"/>
              <a:t>      </a:t>
            </a:r>
          </a:p>
          <a:p>
            <a:endParaRPr lang="en-US" sz="24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47A4D7-1234-485C-8D99-48944EF7898B}"/>
              </a:ext>
            </a:extLst>
          </p:cNvPr>
          <p:cNvGrpSpPr/>
          <p:nvPr/>
        </p:nvGrpSpPr>
        <p:grpSpPr>
          <a:xfrm>
            <a:off x="3069824" y="3055910"/>
            <a:ext cx="7108200" cy="1974960"/>
            <a:chOff x="3069824" y="3055910"/>
            <a:chExt cx="7108200" cy="19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F598599-F882-4D5A-9B33-3BCC2FF8263A}"/>
                    </a:ext>
                  </a:extLst>
                </p14:cNvPr>
                <p14:cNvContentPartPr/>
                <p14:nvPr/>
              </p14:nvContentPartPr>
              <p14:xfrm>
                <a:off x="3069824" y="3055910"/>
                <a:ext cx="7102800" cy="197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F598599-F882-4D5A-9B33-3BCC2FF8263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61184" y="3046910"/>
                  <a:ext cx="7120440" cy="19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C0B457A-F09A-4DF6-80C1-C6E4EE6F69B7}"/>
                    </a:ext>
                  </a:extLst>
                </p14:cNvPr>
                <p14:cNvContentPartPr/>
                <p14:nvPr/>
              </p14:nvContentPartPr>
              <p14:xfrm>
                <a:off x="10046984" y="3093710"/>
                <a:ext cx="131040" cy="193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C0B457A-F09A-4DF6-80C1-C6E4EE6F69B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37984" y="3085070"/>
                  <a:ext cx="14868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169B85E-6A80-4245-ADAC-15FA099329CF}"/>
              </a:ext>
            </a:extLst>
          </p:cNvPr>
          <p:cNvGrpSpPr/>
          <p:nvPr/>
        </p:nvGrpSpPr>
        <p:grpSpPr>
          <a:xfrm>
            <a:off x="1169384" y="5918990"/>
            <a:ext cx="110880" cy="264960"/>
            <a:chOff x="1169384" y="5918990"/>
            <a:chExt cx="11088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7F65AA5-8BEA-49EC-A5E7-ADD2226A6AFF}"/>
                    </a:ext>
                  </a:extLst>
                </p14:cNvPr>
                <p14:cNvContentPartPr/>
                <p14:nvPr/>
              </p14:nvContentPartPr>
              <p14:xfrm>
                <a:off x="1169384" y="5974790"/>
                <a:ext cx="110880" cy="135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7F65AA5-8BEA-49EC-A5E7-ADD2226A6AF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60744" y="5966150"/>
                  <a:ext cx="128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282BA8A-5DE1-42EC-B3D3-47A349B96816}"/>
                    </a:ext>
                  </a:extLst>
                </p14:cNvPr>
                <p14:cNvContentPartPr/>
                <p14:nvPr/>
              </p14:nvContentPartPr>
              <p14:xfrm>
                <a:off x="1208264" y="5918990"/>
                <a:ext cx="56160" cy="264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282BA8A-5DE1-42EC-B3D3-47A349B9681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99264" y="5910350"/>
                  <a:ext cx="73800" cy="28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EE31C37-EF34-4078-8D52-8D64D75C039F}"/>
                  </a:ext>
                </a:extLst>
              </p14:cNvPr>
              <p14:cNvContentPartPr/>
              <p14:nvPr/>
            </p14:nvContentPartPr>
            <p14:xfrm>
              <a:off x="1551704" y="5953550"/>
              <a:ext cx="147960" cy="1994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EE31C37-EF34-4078-8D52-8D64D75C039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42704" y="5944550"/>
                <a:ext cx="16560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AD62A21-3CED-4CF6-AC01-856B3394F41C}"/>
                  </a:ext>
                </a:extLst>
              </p14:cNvPr>
              <p14:cNvContentPartPr/>
              <p14:nvPr/>
            </p14:nvContentPartPr>
            <p14:xfrm>
              <a:off x="2085584" y="5939150"/>
              <a:ext cx="139320" cy="1735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AD62A21-3CED-4CF6-AC01-856B3394F41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76584" y="5930150"/>
                <a:ext cx="1569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484586EC-37C5-467A-A5DB-05491AE63F44}"/>
                  </a:ext>
                </a:extLst>
              </p14:cNvPr>
              <p14:cNvContentPartPr/>
              <p14:nvPr/>
            </p14:nvContentPartPr>
            <p14:xfrm>
              <a:off x="2624864" y="5979110"/>
              <a:ext cx="152280" cy="178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484586EC-37C5-467A-A5DB-05491AE63F4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15864" y="5970470"/>
                <a:ext cx="1699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CE3ACDF-49D1-4963-89D8-FFC395B1A66B}"/>
                  </a:ext>
                </a:extLst>
              </p14:cNvPr>
              <p14:cNvContentPartPr/>
              <p14:nvPr/>
            </p14:nvContentPartPr>
            <p14:xfrm>
              <a:off x="3260984" y="6003230"/>
              <a:ext cx="139680" cy="1530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CE3ACDF-49D1-4963-89D8-FFC395B1A66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51984" y="5994230"/>
                <a:ext cx="157320" cy="17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70E2F20D-8D85-4B89-9AE3-DD538D2DBFA2}"/>
              </a:ext>
            </a:extLst>
          </p:cNvPr>
          <p:cNvGrpSpPr/>
          <p:nvPr/>
        </p:nvGrpSpPr>
        <p:grpSpPr>
          <a:xfrm>
            <a:off x="3851024" y="5908910"/>
            <a:ext cx="216720" cy="105120"/>
            <a:chOff x="3851024" y="5908910"/>
            <a:chExt cx="216720" cy="10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B1BBCDC-3CFF-4D95-B47B-7BC831212DD5}"/>
                    </a:ext>
                  </a:extLst>
                </p14:cNvPr>
                <p14:cNvContentPartPr/>
                <p14:nvPr/>
              </p14:nvContentPartPr>
              <p14:xfrm>
                <a:off x="3884504" y="5917910"/>
                <a:ext cx="126360" cy="21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B1BBCDC-3CFF-4D95-B47B-7BC831212DD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75864" y="5908910"/>
                  <a:ext cx="144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8D5A797-929A-436E-9469-C98D6962AA3B}"/>
                    </a:ext>
                  </a:extLst>
                </p14:cNvPr>
                <p14:cNvContentPartPr/>
                <p14:nvPr/>
              </p14:nvContentPartPr>
              <p14:xfrm>
                <a:off x="3857144" y="5990630"/>
                <a:ext cx="210600" cy="23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8D5A797-929A-436E-9469-C98D6962AA3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48144" y="5981990"/>
                  <a:ext cx="228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D423F7F-59E5-4863-B6B5-62DB0A16D619}"/>
                    </a:ext>
                  </a:extLst>
                </p14:cNvPr>
                <p14:cNvContentPartPr/>
                <p14:nvPr/>
              </p14:nvContentPartPr>
              <p14:xfrm>
                <a:off x="3851024" y="5908910"/>
                <a:ext cx="195840" cy="23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D423F7F-59E5-4863-B6B5-62DB0A16D61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42384" y="5900270"/>
                  <a:ext cx="21348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E38F508-033F-4DEF-A3CE-A2A0144BD20B}"/>
              </a:ext>
            </a:extLst>
          </p:cNvPr>
          <p:cNvGrpSpPr/>
          <p:nvPr/>
        </p:nvGrpSpPr>
        <p:grpSpPr>
          <a:xfrm>
            <a:off x="4519184" y="5903150"/>
            <a:ext cx="157680" cy="279720"/>
            <a:chOff x="4519184" y="5903150"/>
            <a:chExt cx="15768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0C56FEC-3026-4A99-AAD6-A07A42828C6C}"/>
                    </a:ext>
                  </a:extLst>
                </p14:cNvPr>
                <p14:cNvContentPartPr/>
                <p14:nvPr/>
              </p14:nvContentPartPr>
              <p14:xfrm>
                <a:off x="4519184" y="5952110"/>
                <a:ext cx="157680" cy="147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0C56FEC-3026-4A99-AAD6-A07A42828C6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510184" y="5943110"/>
                  <a:ext cx="1753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4F4E67E-E6F9-4979-BCEE-DD76DE4B6037}"/>
                    </a:ext>
                  </a:extLst>
                </p14:cNvPr>
                <p14:cNvContentPartPr/>
                <p14:nvPr/>
              </p14:nvContentPartPr>
              <p14:xfrm>
                <a:off x="4545104" y="5903150"/>
                <a:ext cx="38160" cy="279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4F4E67E-E6F9-4979-BCEE-DD76DE4B603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36104" y="5894150"/>
                  <a:ext cx="55800" cy="29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6C3591CE-7269-4172-A662-98B278B16605}"/>
                  </a:ext>
                </a:extLst>
              </p14:cNvPr>
              <p14:cNvContentPartPr/>
              <p14:nvPr/>
            </p14:nvContentPartPr>
            <p14:xfrm>
              <a:off x="5167904" y="5928710"/>
              <a:ext cx="146160" cy="1753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6C3591CE-7269-4172-A662-98B278B1660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158904" y="5919710"/>
                <a:ext cx="163800" cy="19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33A6C9E-4516-4F78-B409-32AB4DF8D5B3}"/>
              </a:ext>
            </a:extLst>
          </p:cNvPr>
          <p:cNvGrpSpPr/>
          <p:nvPr/>
        </p:nvGrpSpPr>
        <p:grpSpPr>
          <a:xfrm>
            <a:off x="5740304" y="5911430"/>
            <a:ext cx="205560" cy="242640"/>
            <a:chOff x="5740304" y="5911430"/>
            <a:chExt cx="20556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2EB13BA-1ECD-481A-90EC-A2CB060DE496}"/>
                    </a:ext>
                  </a:extLst>
                </p14:cNvPr>
                <p14:cNvContentPartPr/>
                <p14:nvPr/>
              </p14:nvContentPartPr>
              <p14:xfrm>
                <a:off x="5740304" y="5911430"/>
                <a:ext cx="174960" cy="242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2EB13BA-1ECD-481A-90EC-A2CB060DE49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731664" y="5902790"/>
                  <a:ext cx="1926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31AD795-31FB-4B3F-B05E-B49AC3130286}"/>
                    </a:ext>
                  </a:extLst>
                </p14:cNvPr>
                <p14:cNvContentPartPr/>
                <p14:nvPr/>
              </p14:nvContentPartPr>
              <p14:xfrm>
                <a:off x="5789984" y="6013670"/>
                <a:ext cx="155880" cy="403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31AD795-31FB-4B3F-B05E-B49AC313028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80984" y="6004670"/>
                  <a:ext cx="173520" cy="5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F4B0F869-6DE8-4F21-BA45-10B735193544}"/>
                  </a:ext>
                </a:extLst>
              </p14:cNvPr>
              <p14:cNvContentPartPr/>
              <p14:nvPr/>
            </p14:nvContentPartPr>
            <p14:xfrm>
              <a:off x="6433304" y="6099350"/>
              <a:ext cx="270360" cy="147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F4B0F869-6DE8-4F21-BA45-10B73519354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424304" y="6090710"/>
                <a:ext cx="2880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F54FCDF0-566E-4530-9FD7-45F13C8805A8}"/>
                  </a:ext>
                </a:extLst>
              </p14:cNvPr>
              <p14:cNvContentPartPr/>
              <p14:nvPr/>
            </p14:nvContentPartPr>
            <p14:xfrm>
              <a:off x="7090664" y="5978750"/>
              <a:ext cx="37080" cy="1605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F54FCDF0-566E-4530-9FD7-45F13C8805A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081664" y="5970110"/>
                <a:ext cx="547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9CE5537-834D-4FE6-9156-124AC775DA04}"/>
                  </a:ext>
                </a:extLst>
              </p14:cNvPr>
              <p14:cNvContentPartPr/>
              <p14:nvPr/>
            </p14:nvContentPartPr>
            <p14:xfrm>
              <a:off x="7661264" y="5916110"/>
              <a:ext cx="142200" cy="1843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9CE5537-834D-4FE6-9156-124AC775DA0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652264" y="5907470"/>
                <a:ext cx="15984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4994CBA-FAA8-4787-8466-1A44D97B6C6F}"/>
                  </a:ext>
                </a:extLst>
              </p14:cNvPr>
              <p14:cNvContentPartPr/>
              <p14:nvPr/>
            </p14:nvContentPartPr>
            <p14:xfrm>
              <a:off x="8362544" y="5903510"/>
              <a:ext cx="129600" cy="1857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4994CBA-FAA8-4787-8466-1A44D97B6C6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353544" y="5894510"/>
                <a:ext cx="147240" cy="20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B4B8A77-5F1A-40C3-96C5-04D2CF033B9B}"/>
              </a:ext>
            </a:extLst>
          </p:cNvPr>
          <p:cNvGrpSpPr/>
          <p:nvPr/>
        </p:nvGrpSpPr>
        <p:grpSpPr>
          <a:xfrm>
            <a:off x="778784" y="5326790"/>
            <a:ext cx="8017200" cy="473400"/>
            <a:chOff x="778784" y="5326790"/>
            <a:chExt cx="801720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14E6151-2A23-4E55-830B-B3B4C708DD7B}"/>
                    </a:ext>
                  </a:extLst>
                </p14:cNvPr>
                <p14:cNvContentPartPr/>
                <p14:nvPr/>
              </p14:nvContentPartPr>
              <p14:xfrm>
                <a:off x="1082624" y="5511110"/>
                <a:ext cx="118080" cy="106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14E6151-2A23-4E55-830B-B3B4C708DD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73624" y="5502470"/>
                  <a:ext cx="135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DB92467-3C51-4887-B6FC-AC19D869EF6C}"/>
                    </a:ext>
                  </a:extLst>
                </p14:cNvPr>
                <p14:cNvContentPartPr/>
                <p14:nvPr/>
              </p14:nvContentPartPr>
              <p14:xfrm>
                <a:off x="1116104" y="5466830"/>
                <a:ext cx="29520" cy="210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DB92467-3C51-4887-B6FC-AC19D869EF6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07104" y="5457830"/>
                  <a:ext cx="471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D8FCA21-C445-455A-9B0E-F5E820D6652E}"/>
                    </a:ext>
                  </a:extLst>
                </p14:cNvPr>
                <p14:cNvContentPartPr/>
                <p14:nvPr/>
              </p14:nvContentPartPr>
              <p14:xfrm>
                <a:off x="1185944" y="5515430"/>
                <a:ext cx="91080" cy="109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D8FCA21-C445-455A-9B0E-F5E820D6652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76944" y="5506790"/>
                  <a:ext cx="1087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8E37F88-ED74-40EF-818C-49A55C4EEA93}"/>
                    </a:ext>
                  </a:extLst>
                </p14:cNvPr>
                <p14:cNvContentPartPr/>
                <p14:nvPr/>
              </p14:nvContentPartPr>
              <p14:xfrm>
                <a:off x="1300784" y="5511470"/>
                <a:ext cx="81000" cy="123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8E37F88-ED74-40EF-818C-49A55C4EEA9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292144" y="5502470"/>
                  <a:ext cx="986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095BABD-95AA-47A6-996A-79773C56C6C5}"/>
                    </a:ext>
                  </a:extLst>
                </p14:cNvPr>
                <p14:cNvContentPartPr/>
                <p14:nvPr/>
              </p14:nvContentPartPr>
              <p14:xfrm>
                <a:off x="1337144" y="5536310"/>
                <a:ext cx="30600" cy="155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095BABD-95AA-47A6-996A-79773C56C6C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328144" y="5527310"/>
                  <a:ext cx="482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CBCE268-B265-46F8-963E-0323463EDE93}"/>
                    </a:ext>
                  </a:extLst>
                </p14:cNvPr>
                <p14:cNvContentPartPr/>
                <p14:nvPr/>
              </p14:nvContentPartPr>
              <p14:xfrm>
                <a:off x="1502384" y="5490230"/>
                <a:ext cx="92520" cy="129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CBCE268-B265-46F8-963E-0323463EDE9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493384" y="5481590"/>
                  <a:ext cx="110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922CE96-180F-40D8-919C-152651887D22}"/>
                    </a:ext>
                  </a:extLst>
                </p14:cNvPr>
                <p14:cNvContentPartPr/>
                <p14:nvPr/>
              </p14:nvContentPartPr>
              <p14:xfrm>
                <a:off x="1521464" y="5446670"/>
                <a:ext cx="27720" cy="255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922CE96-180F-40D8-919C-152651887D2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512464" y="5438030"/>
                  <a:ext cx="453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B5531A2-B46F-426E-ACDB-498AB33944EB}"/>
                    </a:ext>
                  </a:extLst>
                </p14:cNvPr>
                <p14:cNvContentPartPr/>
                <p14:nvPr/>
              </p14:nvContentPartPr>
              <p14:xfrm>
                <a:off x="1594904" y="5516870"/>
                <a:ext cx="93240" cy="124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B5531A2-B46F-426E-ACDB-498AB33944E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585904" y="5507870"/>
                  <a:ext cx="1108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FAEA78C-7974-4D24-90AD-82E5ABBA191D}"/>
                    </a:ext>
                  </a:extLst>
                </p14:cNvPr>
                <p14:cNvContentPartPr/>
                <p14:nvPr/>
              </p14:nvContentPartPr>
              <p14:xfrm>
                <a:off x="1721984" y="5512550"/>
                <a:ext cx="79920" cy="147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FAEA78C-7974-4D24-90AD-82E5ABBA191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712984" y="5503550"/>
                  <a:ext cx="97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C1116D6-E67F-4673-8350-72CCC7816896}"/>
                    </a:ext>
                  </a:extLst>
                </p14:cNvPr>
                <p14:cNvContentPartPr/>
                <p14:nvPr/>
              </p14:nvContentPartPr>
              <p14:xfrm>
                <a:off x="1486544" y="5562590"/>
                <a:ext cx="56160" cy="63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C1116D6-E67F-4673-8350-72CCC781689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77544" y="5553950"/>
                  <a:ext cx="738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04F3319-D61E-4D43-BAC4-7FE02209FA57}"/>
                    </a:ext>
                  </a:extLst>
                </p14:cNvPr>
                <p14:cNvContentPartPr/>
                <p14:nvPr/>
              </p14:nvContentPartPr>
              <p14:xfrm>
                <a:off x="1997024" y="5496710"/>
                <a:ext cx="103320" cy="133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04F3319-D61E-4D43-BAC4-7FE02209FA5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988384" y="5488070"/>
                  <a:ext cx="120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A4A139A-DA6A-4991-9F65-18445B9DEA0A}"/>
                    </a:ext>
                  </a:extLst>
                </p14:cNvPr>
                <p14:cNvContentPartPr/>
                <p14:nvPr/>
              </p14:nvContentPartPr>
              <p14:xfrm>
                <a:off x="2047064" y="5462150"/>
                <a:ext cx="33120" cy="229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A4A139A-DA6A-4991-9F65-18445B9DEA0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038424" y="5453510"/>
                  <a:ext cx="507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90A7610-D71A-4A75-B94C-896064046634}"/>
                    </a:ext>
                  </a:extLst>
                </p14:cNvPr>
                <p14:cNvContentPartPr/>
                <p14:nvPr/>
              </p14:nvContentPartPr>
              <p14:xfrm>
                <a:off x="2147864" y="5499230"/>
                <a:ext cx="79920" cy="159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90A7610-D71A-4A75-B94C-89606404663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139224" y="5490230"/>
                  <a:ext cx="97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F68D98E-D38B-43B3-B71C-B6C2993645DC}"/>
                    </a:ext>
                  </a:extLst>
                </p14:cNvPr>
                <p14:cNvContentPartPr/>
                <p14:nvPr/>
              </p14:nvContentPartPr>
              <p14:xfrm>
                <a:off x="2234984" y="5529830"/>
                <a:ext cx="77400" cy="119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F68D98E-D38B-43B3-B71C-B6C2993645D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226344" y="5520830"/>
                  <a:ext cx="950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CCBFF3F-1D97-448A-BEBA-020318E85E55}"/>
                    </a:ext>
                  </a:extLst>
                </p14:cNvPr>
                <p14:cNvContentPartPr/>
                <p14:nvPr/>
              </p14:nvContentPartPr>
              <p14:xfrm>
                <a:off x="2463584" y="5516510"/>
                <a:ext cx="77400" cy="152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CCBFF3F-1D97-448A-BEBA-020318E85E5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454944" y="5507870"/>
                  <a:ext cx="95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3CA8F0E-9C18-4398-8429-DC345C768962}"/>
                    </a:ext>
                  </a:extLst>
                </p14:cNvPr>
                <p14:cNvContentPartPr/>
                <p14:nvPr/>
              </p14:nvContentPartPr>
              <p14:xfrm>
                <a:off x="2485184" y="5488430"/>
                <a:ext cx="45000" cy="243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3CA8F0E-9C18-4398-8429-DC345C76896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476184" y="5479430"/>
                  <a:ext cx="626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16068FE-BC73-42F6-9A71-0DFEE6DAD467}"/>
                    </a:ext>
                  </a:extLst>
                </p14:cNvPr>
                <p14:cNvContentPartPr/>
                <p14:nvPr/>
              </p14:nvContentPartPr>
              <p14:xfrm>
                <a:off x="2574104" y="5516870"/>
                <a:ext cx="97200" cy="141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16068FE-BC73-42F6-9A71-0DFEE6DAD46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565464" y="5507870"/>
                  <a:ext cx="114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617BE3A-AC23-4507-ADDA-13BBE5C62F7A}"/>
                    </a:ext>
                  </a:extLst>
                </p14:cNvPr>
                <p14:cNvContentPartPr/>
                <p14:nvPr/>
              </p14:nvContentPartPr>
              <p14:xfrm>
                <a:off x="2734664" y="5519750"/>
                <a:ext cx="100440" cy="139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617BE3A-AC23-4507-ADDA-13BBE5C62F7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725664" y="5511110"/>
                  <a:ext cx="1180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518C3D3-72B4-4E62-B903-10A69B073679}"/>
                    </a:ext>
                  </a:extLst>
                </p14:cNvPr>
                <p14:cNvContentPartPr/>
                <p14:nvPr/>
              </p14:nvContentPartPr>
              <p14:xfrm>
                <a:off x="3019424" y="5492390"/>
                <a:ext cx="115920" cy="147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518C3D3-72B4-4E62-B903-10A69B07367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010784" y="5483390"/>
                  <a:ext cx="133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A8394B3-9E38-4BDF-9BC0-799FF02FCBE5}"/>
                    </a:ext>
                  </a:extLst>
                </p14:cNvPr>
                <p14:cNvContentPartPr/>
                <p14:nvPr/>
              </p14:nvContentPartPr>
              <p14:xfrm>
                <a:off x="3070184" y="5457470"/>
                <a:ext cx="5400" cy="228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A8394B3-9E38-4BDF-9BC0-799FF02FCBE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061184" y="5448830"/>
                  <a:ext cx="230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9E89E55-3BED-4858-BF5E-373D71D41BA3}"/>
                    </a:ext>
                  </a:extLst>
                </p14:cNvPr>
                <p14:cNvContentPartPr/>
                <p14:nvPr/>
              </p14:nvContentPartPr>
              <p14:xfrm>
                <a:off x="3160904" y="5494910"/>
                <a:ext cx="109440" cy="146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9E89E55-3BED-4858-BF5E-373D71D41BA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152264" y="5485910"/>
                  <a:ext cx="1270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6A02EF5-C305-45D3-B2EC-B2EC6E73F1AF}"/>
                    </a:ext>
                  </a:extLst>
                </p14:cNvPr>
                <p14:cNvContentPartPr/>
                <p14:nvPr/>
              </p14:nvContentPartPr>
              <p14:xfrm>
                <a:off x="3328664" y="5486990"/>
                <a:ext cx="132480" cy="149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6A02EF5-C305-45D3-B2EC-B2EC6E73F1A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320024" y="5477990"/>
                  <a:ext cx="1501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B3EB322-F80F-430F-A5FD-DF9C068A427C}"/>
                    </a:ext>
                  </a:extLst>
                </p14:cNvPr>
                <p14:cNvContentPartPr/>
                <p14:nvPr/>
              </p14:nvContentPartPr>
              <p14:xfrm>
                <a:off x="3747704" y="5481230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B3EB322-F80F-430F-A5FD-DF9C068A427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739064" y="54722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3BCD1A8-5AD9-4573-B166-5BF330C877FA}"/>
                    </a:ext>
                  </a:extLst>
                </p14:cNvPr>
                <p14:cNvContentPartPr/>
                <p14:nvPr/>
              </p14:nvContentPartPr>
              <p14:xfrm>
                <a:off x="3638264" y="5476910"/>
                <a:ext cx="114120" cy="151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3BCD1A8-5AD9-4573-B166-5BF330C877F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629264" y="5467910"/>
                  <a:ext cx="131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2B212C1-062C-434E-82FC-CFA3B98F39AB}"/>
                    </a:ext>
                  </a:extLst>
                </p14:cNvPr>
                <p14:cNvContentPartPr/>
                <p14:nvPr/>
              </p14:nvContentPartPr>
              <p14:xfrm>
                <a:off x="3710624" y="5444150"/>
                <a:ext cx="24840" cy="234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2B212C1-062C-434E-82FC-CFA3B98F39A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701984" y="5435510"/>
                  <a:ext cx="424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9103309-C71D-4D68-B10C-64C89A454441}"/>
                    </a:ext>
                  </a:extLst>
                </p14:cNvPr>
                <p14:cNvContentPartPr/>
                <p14:nvPr/>
              </p14:nvContentPartPr>
              <p14:xfrm>
                <a:off x="3789104" y="5465030"/>
                <a:ext cx="147960" cy="156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9103309-C71D-4D68-B10C-64C89A45444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780464" y="5456390"/>
                  <a:ext cx="165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7900671-9995-4525-BDEF-8ED094D2B236}"/>
                    </a:ext>
                  </a:extLst>
                </p14:cNvPr>
                <p14:cNvContentPartPr/>
                <p14:nvPr/>
              </p14:nvContentPartPr>
              <p14:xfrm>
                <a:off x="3997544" y="5429750"/>
                <a:ext cx="22680" cy="185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7900671-9995-4525-BDEF-8ED094D2B23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988544" y="5420750"/>
                  <a:ext cx="403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6F5642D-463A-4816-8326-5D2E44045192}"/>
                    </a:ext>
                  </a:extLst>
                </p14:cNvPr>
                <p14:cNvContentPartPr/>
                <p14:nvPr/>
              </p14:nvContentPartPr>
              <p14:xfrm>
                <a:off x="3982424" y="5436230"/>
                <a:ext cx="125640" cy="168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6F5642D-463A-4816-8326-5D2E4404519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973784" y="5427590"/>
                  <a:ext cx="1432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02CF795-6F4C-4684-A326-2BAEE481BDA6}"/>
                    </a:ext>
                  </a:extLst>
                </p14:cNvPr>
                <p14:cNvContentPartPr/>
                <p14:nvPr/>
              </p14:nvContentPartPr>
              <p14:xfrm>
                <a:off x="4339904" y="5446670"/>
                <a:ext cx="120600" cy="176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02CF795-6F4C-4684-A326-2BAEE481BDA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331264" y="5438030"/>
                  <a:ext cx="138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1D535D5-17C6-420C-B39F-E4EDBBB50063}"/>
                    </a:ext>
                  </a:extLst>
                </p14:cNvPr>
                <p14:cNvContentPartPr/>
                <p14:nvPr/>
              </p14:nvContentPartPr>
              <p14:xfrm>
                <a:off x="4428464" y="5405990"/>
                <a:ext cx="6840" cy="272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1D535D5-17C6-420C-B39F-E4EDBBB5006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419464" y="5396990"/>
                  <a:ext cx="244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A61E5E5-5E68-486A-8853-B56916759DAC}"/>
                    </a:ext>
                  </a:extLst>
                </p14:cNvPr>
                <p14:cNvContentPartPr/>
                <p14:nvPr/>
              </p14:nvContentPartPr>
              <p14:xfrm>
                <a:off x="4526384" y="5455670"/>
                <a:ext cx="113760" cy="155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A61E5E5-5E68-486A-8853-B56916759DA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517744" y="5447030"/>
                  <a:ext cx="131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E646AEE-EE5B-4861-B7D2-779B01444BB2}"/>
                    </a:ext>
                  </a:extLst>
                </p14:cNvPr>
                <p14:cNvContentPartPr/>
                <p14:nvPr/>
              </p14:nvContentPartPr>
              <p14:xfrm>
                <a:off x="4704584" y="5428310"/>
                <a:ext cx="155160" cy="139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E646AEE-EE5B-4861-B7D2-779B01444BB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695944" y="5419310"/>
                  <a:ext cx="172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7FAAC03-27E5-40A5-9B27-068245C4B8D4}"/>
                    </a:ext>
                  </a:extLst>
                </p14:cNvPr>
                <p14:cNvContentPartPr/>
                <p14:nvPr/>
              </p14:nvContentPartPr>
              <p14:xfrm>
                <a:off x="4789544" y="5472590"/>
                <a:ext cx="16920" cy="185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7FAAC03-27E5-40A5-9B27-068245C4B8D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780544" y="5463590"/>
                  <a:ext cx="34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3F93F5F-DB2E-4FFB-A1DC-6317F8887D73}"/>
                    </a:ext>
                  </a:extLst>
                </p14:cNvPr>
                <p14:cNvContentPartPr/>
                <p14:nvPr/>
              </p14:nvContentPartPr>
              <p14:xfrm>
                <a:off x="4994024" y="5450990"/>
                <a:ext cx="148680" cy="137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3F93F5F-DB2E-4FFB-A1DC-6317F8887D7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985384" y="5442350"/>
                  <a:ext cx="166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ACEEEB8-6058-4AA0-A0D3-FAA4C043299F}"/>
                    </a:ext>
                  </a:extLst>
                </p14:cNvPr>
                <p14:cNvContentPartPr/>
                <p14:nvPr/>
              </p14:nvContentPartPr>
              <p14:xfrm>
                <a:off x="5012024" y="5393750"/>
                <a:ext cx="39960" cy="237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ACEEEB8-6058-4AA0-A0D3-FAA4C043299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003384" y="5385110"/>
                  <a:ext cx="576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2D7BDCF-95FD-41E4-A4A5-4FADED670CDF}"/>
                    </a:ext>
                  </a:extLst>
                </p14:cNvPr>
                <p14:cNvContentPartPr/>
                <p14:nvPr/>
              </p14:nvContentPartPr>
              <p14:xfrm>
                <a:off x="5150264" y="5469710"/>
                <a:ext cx="105840" cy="167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2D7BDCF-95FD-41E4-A4A5-4FADED670CD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141624" y="5460710"/>
                  <a:ext cx="1234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1EEFAF5-61A3-4060-85E7-CA440AB6C3BF}"/>
                    </a:ext>
                  </a:extLst>
                </p14:cNvPr>
                <p14:cNvContentPartPr/>
                <p14:nvPr/>
              </p14:nvContentPartPr>
              <p14:xfrm>
                <a:off x="5316944" y="5364230"/>
                <a:ext cx="91080" cy="270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1EEFAF5-61A3-4060-85E7-CA440AB6C3B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307944" y="5355230"/>
                  <a:ext cx="1087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44667C9-71E7-4692-960A-A2EE4ECED94C}"/>
                    </a:ext>
                  </a:extLst>
                </p14:cNvPr>
                <p14:cNvContentPartPr/>
                <p14:nvPr/>
              </p14:nvContentPartPr>
              <p14:xfrm>
                <a:off x="5582984" y="5477270"/>
                <a:ext cx="100080" cy="109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44667C9-71E7-4692-960A-A2EE4ECED94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573984" y="5468270"/>
                  <a:ext cx="1177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1617D1D-AAE6-48A6-AC70-66475F9A53AC}"/>
                    </a:ext>
                  </a:extLst>
                </p14:cNvPr>
                <p14:cNvContentPartPr/>
                <p14:nvPr/>
              </p14:nvContentPartPr>
              <p14:xfrm>
                <a:off x="5622584" y="5449550"/>
                <a:ext cx="29160" cy="236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1617D1D-AAE6-48A6-AC70-66475F9A53A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613584" y="5440910"/>
                  <a:ext cx="468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438234B-574B-46D3-96E3-3EDC00BD9B11}"/>
                    </a:ext>
                  </a:extLst>
                </p14:cNvPr>
                <p14:cNvContentPartPr/>
                <p14:nvPr/>
              </p14:nvContentPartPr>
              <p14:xfrm>
                <a:off x="5738144" y="5385110"/>
                <a:ext cx="177480" cy="165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438234B-574B-46D3-96E3-3EDC00BD9B1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729504" y="5376470"/>
                  <a:ext cx="195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E8A08C7-A7C1-4AF3-9452-BBBA2A6FF742}"/>
                    </a:ext>
                  </a:extLst>
                </p14:cNvPr>
                <p14:cNvContentPartPr/>
                <p14:nvPr/>
              </p14:nvContentPartPr>
              <p14:xfrm>
                <a:off x="5825264" y="5482670"/>
                <a:ext cx="16920" cy="199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E8A08C7-A7C1-4AF3-9452-BBBA2A6FF74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816624" y="5473670"/>
                  <a:ext cx="345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78E0047-E107-4018-A819-EE42CFDEAF4E}"/>
                    </a:ext>
                  </a:extLst>
                </p14:cNvPr>
                <p14:cNvContentPartPr/>
                <p14:nvPr/>
              </p14:nvContentPartPr>
              <p14:xfrm>
                <a:off x="5959904" y="5423990"/>
                <a:ext cx="14040" cy="210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78E0047-E107-4018-A819-EE42CFDEAF4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950904" y="5414990"/>
                  <a:ext cx="316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BF2D4BC-EAA7-4986-B348-7D56EFFB36E9}"/>
                    </a:ext>
                  </a:extLst>
                </p14:cNvPr>
                <p14:cNvContentPartPr/>
                <p14:nvPr/>
              </p14:nvContentPartPr>
              <p14:xfrm>
                <a:off x="6169784" y="5460710"/>
                <a:ext cx="132480" cy="113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BF2D4BC-EAA7-4986-B348-7D56EFFB36E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160784" y="5452070"/>
                  <a:ext cx="150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61EDA97-4163-406A-9D7A-E1634C7057BD}"/>
                    </a:ext>
                  </a:extLst>
                </p14:cNvPr>
                <p14:cNvContentPartPr/>
                <p14:nvPr/>
              </p14:nvContentPartPr>
              <p14:xfrm>
                <a:off x="6215864" y="5397710"/>
                <a:ext cx="58680" cy="229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61EDA97-4163-406A-9D7A-E1634C7057B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207224" y="5388710"/>
                  <a:ext cx="763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B92194F-C999-4098-8FAE-22519FB92CED}"/>
                    </a:ext>
                  </a:extLst>
                </p14:cNvPr>
                <p14:cNvContentPartPr/>
                <p14:nvPr/>
              </p14:nvContentPartPr>
              <p14:xfrm>
                <a:off x="6372104" y="5450270"/>
                <a:ext cx="81360" cy="121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B92194F-C999-4098-8FAE-22519FB92CE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363104" y="5441270"/>
                  <a:ext cx="99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F7E9438-713F-40EE-A553-5F247E69FCE9}"/>
                    </a:ext>
                  </a:extLst>
                </p14:cNvPr>
                <p14:cNvContentPartPr/>
                <p14:nvPr/>
              </p14:nvContentPartPr>
              <p14:xfrm>
                <a:off x="6538784" y="5453870"/>
                <a:ext cx="95400" cy="106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F7E9438-713F-40EE-A553-5F247E69FCE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530144" y="5445230"/>
                  <a:ext cx="1130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4F5A20D-5039-4737-AD3B-41862520570C}"/>
                    </a:ext>
                  </a:extLst>
                </p14:cNvPr>
                <p14:cNvContentPartPr/>
                <p14:nvPr/>
              </p14:nvContentPartPr>
              <p14:xfrm>
                <a:off x="6854864" y="5427590"/>
                <a:ext cx="91440" cy="132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4F5A20D-5039-4737-AD3B-41862520570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846224" y="5418950"/>
                  <a:ext cx="109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927EA73-C603-4D61-9CD7-895D8EF29B1F}"/>
                    </a:ext>
                  </a:extLst>
                </p14:cNvPr>
                <p14:cNvContentPartPr/>
                <p14:nvPr/>
              </p14:nvContentPartPr>
              <p14:xfrm>
                <a:off x="6894824" y="5352350"/>
                <a:ext cx="51120" cy="255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927EA73-C603-4D61-9CD7-895D8EF29B1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886184" y="5343350"/>
                  <a:ext cx="687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BB6DDFF-8984-45FF-AA94-D0545C237812}"/>
                    </a:ext>
                  </a:extLst>
                </p14:cNvPr>
                <p14:cNvContentPartPr/>
                <p14:nvPr/>
              </p14:nvContentPartPr>
              <p14:xfrm>
                <a:off x="7028024" y="5422550"/>
                <a:ext cx="104760" cy="164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BB6DDFF-8984-45FF-AA94-D0545C23781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019024" y="5413550"/>
                  <a:ext cx="122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43449AA-2239-4D93-AAA7-A50640FD68E9}"/>
                    </a:ext>
                  </a:extLst>
                </p14:cNvPr>
                <p14:cNvContentPartPr/>
                <p14:nvPr/>
              </p14:nvContentPartPr>
              <p14:xfrm>
                <a:off x="7182824" y="5415710"/>
                <a:ext cx="60480" cy="237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43449AA-2239-4D93-AAA7-A50640FD68E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174184" y="5406710"/>
                  <a:ext cx="781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BDB744A-1271-4CF3-A83F-E3E823C30D9E}"/>
                    </a:ext>
                  </a:extLst>
                </p14:cNvPr>
                <p14:cNvContentPartPr/>
                <p14:nvPr/>
              </p14:nvContentPartPr>
              <p14:xfrm>
                <a:off x="7437344" y="5420390"/>
                <a:ext cx="128160" cy="158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BDB744A-1271-4CF3-A83F-E3E823C30D9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428344" y="5411390"/>
                  <a:ext cx="145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B316163-DD1B-4062-8E18-0627B62FEB18}"/>
                    </a:ext>
                  </a:extLst>
                </p14:cNvPr>
                <p14:cNvContentPartPr/>
                <p14:nvPr/>
              </p14:nvContentPartPr>
              <p14:xfrm>
                <a:off x="7491344" y="5373230"/>
                <a:ext cx="25200" cy="268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B316163-DD1B-4062-8E18-0627B62FEB1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482344" y="5364590"/>
                  <a:ext cx="428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7B66EF9-62CC-4F60-B7ED-D30D93951A74}"/>
                    </a:ext>
                  </a:extLst>
                </p14:cNvPr>
                <p14:cNvContentPartPr/>
                <p14:nvPr/>
              </p14:nvContentPartPr>
              <p14:xfrm>
                <a:off x="7631384" y="5422550"/>
                <a:ext cx="76680" cy="179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7B66EF9-62CC-4F60-B7ED-D30D93951A7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622384" y="5413550"/>
                  <a:ext cx="943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B66FB1C-7F2B-458A-95D0-0522AB414F53}"/>
                    </a:ext>
                  </a:extLst>
                </p14:cNvPr>
                <p14:cNvContentPartPr/>
                <p14:nvPr/>
              </p14:nvContentPartPr>
              <p14:xfrm>
                <a:off x="7786544" y="5447390"/>
                <a:ext cx="100080" cy="128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B66FB1C-7F2B-458A-95D0-0522AB414F5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777544" y="5438390"/>
                  <a:ext cx="117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E2469A8-5D60-45FF-91D1-A321EE5FA28A}"/>
                    </a:ext>
                  </a:extLst>
                </p14:cNvPr>
                <p14:cNvContentPartPr/>
                <p14:nvPr/>
              </p14:nvContentPartPr>
              <p14:xfrm>
                <a:off x="8095424" y="5449550"/>
                <a:ext cx="126000" cy="141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E2469A8-5D60-45FF-91D1-A321EE5FA28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086784" y="5440910"/>
                  <a:ext cx="1436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B1DC543-96EA-4C4D-96B1-A25BF5FEF741}"/>
                    </a:ext>
                  </a:extLst>
                </p14:cNvPr>
                <p14:cNvContentPartPr/>
                <p14:nvPr/>
              </p14:nvContentPartPr>
              <p14:xfrm>
                <a:off x="8200544" y="5370710"/>
                <a:ext cx="23760" cy="235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B1DC543-96EA-4C4D-96B1-A25BF5FEF74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191544" y="5361710"/>
                  <a:ext cx="414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7C31839-CEE7-40B5-B40C-6B2905FC503E}"/>
                    </a:ext>
                  </a:extLst>
                </p14:cNvPr>
                <p14:cNvContentPartPr/>
                <p14:nvPr/>
              </p14:nvContentPartPr>
              <p14:xfrm>
                <a:off x="8318264" y="5443430"/>
                <a:ext cx="108000" cy="159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7C31839-CEE7-40B5-B40C-6B2905FC503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309264" y="5434430"/>
                  <a:ext cx="1256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8C6F5D1-A3DF-47C4-8C15-F9D7CD1D2C64}"/>
                    </a:ext>
                  </a:extLst>
                </p14:cNvPr>
                <p14:cNvContentPartPr/>
                <p14:nvPr/>
              </p14:nvContentPartPr>
              <p14:xfrm>
                <a:off x="8516984" y="5359190"/>
                <a:ext cx="173520" cy="257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8C6F5D1-A3DF-47C4-8C15-F9D7CD1D2C6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508344" y="5350190"/>
                  <a:ext cx="1911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68C0CB2-3934-4B38-BFBE-DADBAB4CDFC5}"/>
                    </a:ext>
                  </a:extLst>
                </p14:cNvPr>
                <p14:cNvContentPartPr/>
                <p14:nvPr/>
              </p14:nvContentPartPr>
              <p14:xfrm>
                <a:off x="778784" y="5326790"/>
                <a:ext cx="8017200" cy="473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68C0CB2-3934-4B38-BFBE-DADBAB4CDFC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70144" y="5318150"/>
                  <a:ext cx="8034840" cy="49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9844E28-67B4-4362-A2F4-3E35715A1E2E}"/>
                  </a:ext>
                </a:extLst>
              </p14:cNvPr>
              <p14:cNvContentPartPr/>
              <p14:nvPr/>
            </p14:nvContentPartPr>
            <p14:xfrm>
              <a:off x="1027544" y="4992350"/>
              <a:ext cx="1973160" cy="400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9844E28-67B4-4362-A2F4-3E35715A1E2E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018544" y="4983710"/>
                <a:ext cx="199080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BB5111C-113B-4E8E-9060-83E21A2CD4E6}"/>
                  </a:ext>
                </a:extLst>
              </p14:cNvPr>
              <p14:cNvContentPartPr/>
              <p14:nvPr/>
            </p14:nvContentPartPr>
            <p14:xfrm>
              <a:off x="4853264" y="5173070"/>
              <a:ext cx="4042080" cy="7066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BB5111C-113B-4E8E-9060-83E21A2CD4E6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844624" y="5164430"/>
                <a:ext cx="4059720" cy="7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38AA135-AED6-4A29-B2BF-C83E33AFDD9B}"/>
                  </a:ext>
                </a:extLst>
              </p14:cNvPr>
              <p14:cNvContentPartPr/>
              <p14:nvPr/>
            </p14:nvContentPartPr>
            <p14:xfrm>
              <a:off x="2800184" y="5143190"/>
              <a:ext cx="2134080" cy="165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38AA135-AED6-4A29-B2BF-C83E33AFDD9B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2791184" y="5134550"/>
                <a:ext cx="21517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AC523F5-7826-422C-9E44-8CD41C34F56F}"/>
                  </a:ext>
                </a:extLst>
              </p14:cNvPr>
              <p14:cNvContentPartPr/>
              <p14:nvPr/>
            </p14:nvContentPartPr>
            <p14:xfrm>
              <a:off x="10932584" y="2787710"/>
              <a:ext cx="1083240" cy="4284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AC523F5-7826-422C-9E44-8CD41C34F56F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0923944" y="2778710"/>
                <a:ext cx="1100880" cy="44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27C8A0B-1A91-4793-BC70-A22A664C8AFE}"/>
              </a:ext>
            </a:extLst>
          </p:cNvPr>
          <p:cNvGrpSpPr/>
          <p:nvPr/>
        </p:nvGrpSpPr>
        <p:grpSpPr>
          <a:xfrm>
            <a:off x="9705704" y="2524190"/>
            <a:ext cx="2104920" cy="2423880"/>
            <a:chOff x="9705704" y="2524190"/>
            <a:chExt cx="2104920" cy="242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7E47B4C-4BA6-4DA4-BA08-5AE0FE3EDE2F}"/>
                    </a:ext>
                  </a:extLst>
                </p14:cNvPr>
                <p14:cNvContentPartPr/>
                <p14:nvPr/>
              </p14:nvContentPartPr>
              <p14:xfrm>
                <a:off x="11026544" y="2524190"/>
                <a:ext cx="79560" cy="223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7E47B4C-4BA6-4DA4-BA08-5AE0FE3EDE2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017544" y="2515550"/>
                  <a:ext cx="972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D6A76CA-5281-4F99-9FCA-92E3719D15ED}"/>
                    </a:ext>
                  </a:extLst>
                </p14:cNvPr>
                <p14:cNvContentPartPr/>
                <p14:nvPr/>
              </p14:nvContentPartPr>
              <p14:xfrm>
                <a:off x="11011784" y="2673950"/>
                <a:ext cx="118440" cy="112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D6A76CA-5281-4F99-9FCA-92E3719D15E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002784" y="2664950"/>
                  <a:ext cx="136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757F668-CBF7-446D-9CD8-07435EA45EA0}"/>
                    </a:ext>
                  </a:extLst>
                </p14:cNvPr>
                <p14:cNvContentPartPr/>
                <p14:nvPr/>
              </p14:nvContentPartPr>
              <p14:xfrm>
                <a:off x="11011064" y="2864750"/>
                <a:ext cx="104760" cy="12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757F668-CBF7-446D-9CD8-07435EA45EA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002424" y="2856110"/>
                  <a:ext cx="122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BECBB76-455B-4423-9CC1-B690DDF6803B}"/>
                    </a:ext>
                  </a:extLst>
                </p14:cNvPr>
                <p14:cNvContentPartPr/>
                <p14:nvPr/>
              </p14:nvContentPartPr>
              <p14:xfrm>
                <a:off x="11122664" y="2853230"/>
                <a:ext cx="48600" cy="1497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BECBB76-455B-4423-9CC1-B690DDF6803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114024" y="2844590"/>
                  <a:ext cx="662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9810A1C-ABEA-44F4-AFD4-15AC8227812B}"/>
                    </a:ext>
                  </a:extLst>
                </p14:cNvPr>
                <p14:cNvContentPartPr/>
                <p14:nvPr/>
              </p14:nvContentPartPr>
              <p14:xfrm>
                <a:off x="11147504" y="2865830"/>
                <a:ext cx="54720" cy="145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9810A1C-ABEA-44F4-AFD4-15AC8227812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138864" y="2857190"/>
                  <a:ext cx="72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03F7C91-A830-40FD-9AD3-1C007DE639B3}"/>
                    </a:ext>
                  </a:extLst>
                </p14:cNvPr>
                <p14:cNvContentPartPr/>
                <p14:nvPr/>
              </p14:nvContentPartPr>
              <p14:xfrm>
                <a:off x="11206184" y="2870870"/>
                <a:ext cx="100800" cy="148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03F7C91-A830-40FD-9AD3-1C007DE639B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197184" y="2862230"/>
                  <a:ext cx="118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9681ED7-8EAE-46DD-B944-75CAC742ED21}"/>
                    </a:ext>
                  </a:extLst>
                </p14:cNvPr>
                <p14:cNvContentPartPr/>
                <p14:nvPr/>
              </p14:nvContentPartPr>
              <p14:xfrm>
                <a:off x="11428664" y="2884910"/>
                <a:ext cx="24840" cy="140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9681ED7-8EAE-46DD-B944-75CAC742ED2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420024" y="2875910"/>
                  <a:ext cx="424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1DB9CF0-BC99-4B09-BE86-89BA191612E3}"/>
                    </a:ext>
                  </a:extLst>
                </p14:cNvPr>
                <p14:cNvContentPartPr/>
                <p14:nvPr/>
              </p14:nvContentPartPr>
              <p14:xfrm>
                <a:off x="11506784" y="2858270"/>
                <a:ext cx="72720" cy="142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1DB9CF0-BC99-4B09-BE86-89BA191612E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497784" y="2849270"/>
                  <a:ext cx="90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BF61E5F-8EC0-4AE6-8ADE-D32BC23DBCF0}"/>
                    </a:ext>
                  </a:extLst>
                </p14:cNvPr>
                <p14:cNvContentPartPr/>
                <p14:nvPr/>
              </p14:nvContentPartPr>
              <p14:xfrm>
                <a:off x="11557544" y="2892110"/>
                <a:ext cx="90000" cy="201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BF61E5F-8EC0-4AE6-8ADE-D32BC23DBCF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548904" y="2883110"/>
                  <a:ext cx="107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D6596A9-90BB-4F45-9975-46200A72E850}"/>
                    </a:ext>
                  </a:extLst>
                </p14:cNvPr>
                <p14:cNvContentPartPr/>
                <p14:nvPr/>
              </p14:nvContentPartPr>
              <p14:xfrm>
                <a:off x="11693984" y="2906870"/>
                <a:ext cx="116640" cy="162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D6596A9-90BB-4F45-9975-46200A72E85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1684984" y="2897870"/>
                  <a:ext cx="134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8E6A5DE-CD7F-4C03-BEBE-9FF44D5AA357}"/>
                    </a:ext>
                  </a:extLst>
                </p14:cNvPr>
                <p14:cNvContentPartPr/>
                <p14:nvPr/>
              </p14:nvContentPartPr>
              <p14:xfrm>
                <a:off x="10407704" y="3142670"/>
                <a:ext cx="108720" cy="146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8E6A5DE-CD7F-4C03-BEBE-9FF44D5AA35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99064" y="3133670"/>
                  <a:ext cx="126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941B060-3F2F-4D06-AC8F-7D340639507B}"/>
                    </a:ext>
                  </a:extLst>
                </p14:cNvPr>
                <p14:cNvContentPartPr/>
                <p14:nvPr/>
              </p14:nvContentPartPr>
              <p14:xfrm>
                <a:off x="10431464" y="3129710"/>
                <a:ext cx="29160" cy="261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941B060-3F2F-4D06-AC8F-7D340639507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422464" y="3120710"/>
                  <a:ext cx="468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4FC9684-1504-4CB0-AD09-2F9957537CC0}"/>
                    </a:ext>
                  </a:extLst>
                </p14:cNvPr>
                <p14:cNvContentPartPr/>
                <p14:nvPr/>
              </p14:nvContentPartPr>
              <p14:xfrm>
                <a:off x="10542344" y="3173630"/>
                <a:ext cx="144360" cy="166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4FC9684-1504-4CB0-AD09-2F9957537CC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533344" y="3164630"/>
                  <a:ext cx="162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F0798D4-D507-4242-A0FA-858E1A1B1A1A}"/>
                    </a:ext>
                  </a:extLst>
                </p14:cNvPr>
                <p14:cNvContentPartPr/>
                <p14:nvPr/>
              </p14:nvContentPartPr>
              <p14:xfrm>
                <a:off x="10706864" y="3159590"/>
                <a:ext cx="110160" cy="178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F0798D4-D507-4242-A0FA-858E1A1B1A1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697864" y="3150950"/>
                  <a:ext cx="1278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FDD3CA9-5804-49C4-BD65-F6A75C64DDD0}"/>
                    </a:ext>
                  </a:extLst>
                </p14:cNvPr>
                <p14:cNvContentPartPr/>
                <p14:nvPr/>
              </p14:nvContentPartPr>
              <p14:xfrm>
                <a:off x="11162984" y="3205310"/>
                <a:ext cx="116640" cy="132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FDD3CA9-5804-49C4-BD65-F6A75C64DDD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1154344" y="3196670"/>
                  <a:ext cx="134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87693AB-CF36-43E0-818A-6E9C5B9B12F6}"/>
                    </a:ext>
                  </a:extLst>
                </p14:cNvPr>
                <p14:cNvContentPartPr/>
                <p14:nvPr/>
              </p14:nvContentPartPr>
              <p14:xfrm>
                <a:off x="11081624" y="3161030"/>
                <a:ext cx="34200" cy="38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87693AB-CF36-43E0-818A-6E9C5B9B12F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1072984" y="3152390"/>
                  <a:ext cx="518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A8315C8-B5EC-46A6-AF17-B228713E08C0}"/>
                    </a:ext>
                  </a:extLst>
                </p14:cNvPr>
                <p14:cNvContentPartPr/>
                <p14:nvPr/>
              </p14:nvContentPartPr>
              <p14:xfrm>
                <a:off x="11355944" y="3218270"/>
                <a:ext cx="20880" cy="64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A8315C8-B5EC-46A6-AF17-B228713E08C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346944" y="3209630"/>
                  <a:ext cx="385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3C0744F-87AC-4260-BF47-B7A2407D28D1}"/>
                    </a:ext>
                  </a:extLst>
                </p14:cNvPr>
                <p14:cNvContentPartPr/>
                <p14:nvPr/>
              </p14:nvContentPartPr>
              <p14:xfrm>
                <a:off x="10397984" y="3503030"/>
                <a:ext cx="87120" cy="53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3C0744F-87AC-4260-BF47-B7A2407D28D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388984" y="3494390"/>
                  <a:ext cx="104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E63D0F1-576E-4C68-AF3C-5F41EF6E12AB}"/>
                    </a:ext>
                  </a:extLst>
                </p14:cNvPr>
                <p14:cNvContentPartPr/>
                <p14:nvPr/>
              </p14:nvContentPartPr>
              <p14:xfrm>
                <a:off x="10436504" y="3452990"/>
                <a:ext cx="78120" cy="170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E63D0F1-576E-4C68-AF3C-5F41EF6E12A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427504" y="3444350"/>
                  <a:ext cx="95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C10079A-7FA0-408A-9641-071C772206E5}"/>
                    </a:ext>
                  </a:extLst>
                </p14:cNvPr>
                <p14:cNvContentPartPr/>
                <p14:nvPr/>
              </p14:nvContentPartPr>
              <p14:xfrm>
                <a:off x="10401584" y="3490070"/>
                <a:ext cx="119880" cy="115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C10079A-7FA0-408A-9641-071C772206E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392584" y="3481430"/>
                  <a:ext cx="137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D3B4786-993B-4775-94E0-FAB781FFD0AF}"/>
                    </a:ext>
                  </a:extLst>
                </p14:cNvPr>
                <p14:cNvContentPartPr/>
                <p14:nvPr/>
              </p14:nvContentPartPr>
              <p14:xfrm>
                <a:off x="10570064" y="3522110"/>
                <a:ext cx="128880" cy="78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D3B4786-993B-4775-94E0-FAB781FFD0A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561424" y="3513470"/>
                  <a:ext cx="1465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637392C-A007-44B7-B975-DFAB23CCC079}"/>
                    </a:ext>
                  </a:extLst>
                </p14:cNvPr>
                <p14:cNvContentPartPr/>
                <p14:nvPr/>
              </p14:nvContentPartPr>
              <p14:xfrm>
                <a:off x="10621184" y="3567470"/>
                <a:ext cx="68400" cy="86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637392C-A007-44B7-B975-DFAB23CCC07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612544" y="3558830"/>
                  <a:ext cx="860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79D61A5-88B9-4CEC-8850-C5BF7F0721C0}"/>
                    </a:ext>
                  </a:extLst>
                </p14:cNvPr>
                <p14:cNvContentPartPr/>
                <p14:nvPr/>
              </p14:nvContentPartPr>
              <p14:xfrm>
                <a:off x="10727384" y="3521750"/>
                <a:ext cx="52920" cy="119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79D61A5-88B9-4CEC-8850-C5BF7F0721C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718384" y="3513110"/>
                  <a:ext cx="70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1470E5B-F2CD-4048-B0D1-738CA3D388C8}"/>
                    </a:ext>
                  </a:extLst>
                </p14:cNvPr>
                <p14:cNvContentPartPr/>
                <p14:nvPr/>
              </p14:nvContentPartPr>
              <p14:xfrm>
                <a:off x="10664024" y="3536150"/>
                <a:ext cx="360" cy="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1470E5B-F2CD-4048-B0D1-738CA3D388C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655024" y="35271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12223B6-E760-4DAF-858B-8AC0DE32D7D7}"/>
                    </a:ext>
                  </a:extLst>
                </p14:cNvPr>
                <p14:cNvContentPartPr/>
                <p14:nvPr/>
              </p14:nvContentPartPr>
              <p14:xfrm>
                <a:off x="10635224" y="3536150"/>
                <a:ext cx="29160" cy="60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12223B6-E760-4DAF-858B-8AC0DE32D7D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626224" y="3527150"/>
                  <a:ext cx="46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3B11466-F475-4147-9EB2-43F712325CD0}"/>
                    </a:ext>
                  </a:extLst>
                </p14:cNvPr>
                <p14:cNvContentPartPr/>
                <p14:nvPr/>
              </p14:nvContentPartPr>
              <p14:xfrm>
                <a:off x="11093144" y="3523190"/>
                <a:ext cx="151560" cy="157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3B11466-F475-4147-9EB2-43F712325CD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084504" y="3514550"/>
                  <a:ext cx="1692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5BB57CB-ABF8-4F00-ABDF-15A3A273B0B3}"/>
                    </a:ext>
                  </a:extLst>
                </p14:cNvPr>
                <p14:cNvContentPartPr/>
                <p14:nvPr/>
              </p14:nvContentPartPr>
              <p14:xfrm>
                <a:off x="11155064" y="3618950"/>
                <a:ext cx="86400" cy="10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5BB57CB-ABF8-4F00-ABDF-15A3A273B0B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146064" y="3610310"/>
                  <a:ext cx="1040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387DB2F-9C6E-4E42-BDD2-A3CA781BF679}"/>
                    </a:ext>
                  </a:extLst>
                </p14:cNvPr>
                <p14:cNvContentPartPr/>
                <p14:nvPr/>
              </p14:nvContentPartPr>
              <p14:xfrm>
                <a:off x="11030504" y="3505910"/>
                <a:ext cx="21600" cy="57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387DB2F-9C6E-4E42-BDD2-A3CA781BF67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021864" y="3497270"/>
                  <a:ext cx="39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15FC552-7A98-4C3C-BFE1-B549A12FD89F}"/>
                    </a:ext>
                  </a:extLst>
                </p14:cNvPr>
                <p14:cNvContentPartPr/>
                <p14:nvPr/>
              </p14:nvContentPartPr>
              <p14:xfrm>
                <a:off x="11336864" y="3549110"/>
                <a:ext cx="27360" cy="84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15FC552-7A98-4C3C-BFE1-B549A12FD89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327864" y="3540110"/>
                  <a:ext cx="45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F2DA96D-6CC7-4925-B0A7-1934C5FBF2C1}"/>
                    </a:ext>
                  </a:extLst>
                </p14:cNvPr>
                <p14:cNvContentPartPr/>
                <p14:nvPr/>
              </p14:nvContentPartPr>
              <p14:xfrm>
                <a:off x="10270904" y="4070750"/>
                <a:ext cx="24120" cy="22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F2DA96D-6CC7-4925-B0A7-1934C5FBF2C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262264" y="4061750"/>
                  <a:ext cx="41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D4E1D10-ACB4-484F-9331-0D8A1D14DBFF}"/>
                    </a:ext>
                  </a:extLst>
                </p14:cNvPr>
                <p14:cNvContentPartPr/>
                <p14:nvPr/>
              </p14:nvContentPartPr>
              <p14:xfrm>
                <a:off x="10210064" y="4065710"/>
                <a:ext cx="182160" cy="123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D4E1D10-ACB4-484F-9331-0D8A1D14DBF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201424" y="4056710"/>
                  <a:ext cx="199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636A80E-F88C-4BB4-A817-74211C841563}"/>
                    </a:ext>
                  </a:extLst>
                </p14:cNvPr>
                <p14:cNvContentPartPr/>
                <p14:nvPr/>
              </p14:nvContentPartPr>
              <p14:xfrm>
                <a:off x="10285304" y="4032230"/>
                <a:ext cx="44640" cy="223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636A80E-F88C-4BB4-A817-74211C84156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276664" y="4023230"/>
                  <a:ext cx="622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F968A11-636A-4FD2-9337-48E0975FDC5F}"/>
                    </a:ext>
                  </a:extLst>
                </p14:cNvPr>
                <p14:cNvContentPartPr/>
                <p14:nvPr/>
              </p14:nvContentPartPr>
              <p14:xfrm>
                <a:off x="10349384" y="4085150"/>
                <a:ext cx="138960" cy="162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F968A11-636A-4FD2-9337-48E0975FDC5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340744" y="4076510"/>
                  <a:ext cx="156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0F8A866-C765-401A-9411-3FAD227EA3B8}"/>
                    </a:ext>
                  </a:extLst>
                </p14:cNvPr>
                <p14:cNvContentPartPr/>
                <p14:nvPr/>
              </p14:nvContentPartPr>
              <p14:xfrm>
                <a:off x="10531904" y="4088390"/>
                <a:ext cx="65520" cy="1857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0F8A866-C765-401A-9411-3FAD227EA3B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522904" y="4079750"/>
                  <a:ext cx="831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0337A29-FD28-47D2-9996-1162FFE45054}"/>
                    </a:ext>
                  </a:extLst>
                </p14:cNvPr>
                <p14:cNvContentPartPr/>
                <p14:nvPr/>
              </p14:nvContentPartPr>
              <p14:xfrm>
                <a:off x="10237784" y="4382510"/>
                <a:ext cx="127440" cy="92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0337A29-FD28-47D2-9996-1162FFE4505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228784" y="4373510"/>
                  <a:ext cx="1450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49CBC5A-B4BB-44DE-9DB0-1C1AC9BD1996}"/>
                    </a:ext>
                  </a:extLst>
                </p14:cNvPr>
                <p14:cNvContentPartPr/>
                <p14:nvPr/>
              </p14:nvContentPartPr>
              <p14:xfrm>
                <a:off x="10298264" y="4314830"/>
                <a:ext cx="33480" cy="195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49CBC5A-B4BB-44DE-9DB0-1C1AC9BD199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289264" y="4305830"/>
                  <a:ext cx="511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7ED41E5-900B-486B-AEB3-998637E95608}"/>
                    </a:ext>
                  </a:extLst>
                </p14:cNvPr>
                <p14:cNvContentPartPr/>
                <p14:nvPr/>
              </p14:nvContentPartPr>
              <p14:xfrm>
                <a:off x="10331384" y="4354430"/>
                <a:ext cx="152640" cy="163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7ED41E5-900B-486B-AEB3-998637E9560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322744" y="4345790"/>
                  <a:ext cx="1702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E26F457-DA6A-4B7C-AC6E-0233F2CC8809}"/>
                    </a:ext>
                  </a:extLst>
                </p14:cNvPr>
                <p14:cNvContentPartPr/>
                <p14:nvPr/>
              </p14:nvContentPartPr>
              <p14:xfrm>
                <a:off x="10466744" y="4416710"/>
                <a:ext cx="95400" cy="950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E26F457-DA6A-4B7C-AC6E-0233F2CC880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457744" y="4408070"/>
                  <a:ext cx="1130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3221D4F-3C95-4E87-BDD0-3B28D41C7F71}"/>
                    </a:ext>
                  </a:extLst>
                </p14:cNvPr>
                <p14:cNvContentPartPr/>
                <p14:nvPr/>
              </p14:nvContentPartPr>
              <p14:xfrm>
                <a:off x="10131944" y="4610750"/>
                <a:ext cx="122040" cy="128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3221D4F-3C95-4E87-BDD0-3B28D41C7F7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123304" y="4601750"/>
                  <a:ext cx="139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5E8F7BC-3B03-418A-8A46-9D3C97BBB60F}"/>
                    </a:ext>
                  </a:extLst>
                </p14:cNvPr>
                <p14:cNvContentPartPr/>
                <p14:nvPr/>
              </p14:nvContentPartPr>
              <p14:xfrm>
                <a:off x="10185944" y="4567910"/>
                <a:ext cx="36360" cy="237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5E8F7BC-3B03-418A-8A46-9D3C97BBB60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177304" y="4559270"/>
                  <a:ext cx="540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14C6D90-255C-40DD-A64D-9D424C9646FC}"/>
                    </a:ext>
                  </a:extLst>
                </p14:cNvPr>
                <p14:cNvContentPartPr/>
                <p14:nvPr/>
              </p14:nvContentPartPr>
              <p14:xfrm>
                <a:off x="10278824" y="4644230"/>
                <a:ext cx="78480" cy="180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14C6D90-255C-40DD-A64D-9D424C9646F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270184" y="4635230"/>
                  <a:ext cx="96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17B7E8B-9530-4570-9E36-B3FFCF19C3B4}"/>
                    </a:ext>
                  </a:extLst>
                </p14:cNvPr>
                <p14:cNvContentPartPr/>
                <p14:nvPr/>
              </p14:nvContentPartPr>
              <p14:xfrm>
                <a:off x="10418864" y="4673030"/>
                <a:ext cx="110520" cy="169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17B7E8B-9530-4570-9E36-B3FFCF19C3B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410224" y="4664390"/>
                  <a:ext cx="128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624AB37-65DC-4CCD-B1AB-1591E3F7FC3F}"/>
                    </a:ext>
                  </a:extLst>
                </p14:cNvPr>
                <p14:cNvContentPartPr/>
                <p14:nvPr/>
              </p14:nvContentPartPr>
              <p14:xfrm>
                <a:off x="11008904" y="4298630"/>
                <a:ext cx="29160" cy="82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624AB37-65DC-4CCD-B1AB-1591E3F7FC3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000264" y="4289990"/>
                  <a:ext cx="468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44EF46D-9119-4D90-BE7F-C88AB8D79FAD}"/>
                    </a:ext>
                  </a:extLst>
                </p14:cNvPr>
                <p14:cNvContentPartPr/>
                <p14:nvPr/>
              </p14:nvContentPartPr>
              <p14:xfrm>
                <a:off x="10870664" y="4270550"/>
                <a:ext cx="52920" cy="3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44EF46D-9119-4D90-BE7F-C88AB8D79FA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861664" y="4261910"/>
                  <a:ext cx="705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ABC84FC-AD61-4B5B-910E-90E7C72DF6A8}"/>
                    </a:ext>
                  </a:extLst>
                </p14:cNvPr>
                <p14:cNvContentPartPr/>
                <p14:nvPr/>
              </p14:nvContentPartPr>
              <p14:xfrm>
                <a:off x="11188544" y="4294670"/>
                <a:ext cx="14760" cy="878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ABC84FC-AD61-4B5B-910E-90E7C72DF6A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179904" y="4285670"/>
                  <a:ext cx="324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9BC54BD-760A-4A9A-A600-25D9FC4647D0}"/>
                    </a:ext>
                  </a:extLst>
                </p14:cNvPr>
                <p14:cNvContentPartPr/>
                <p14:nvPr/>
              </p14:nvContentPartPr>
              <p14:xfrm>
                <a:off x="10887944" y="4538030"/>
                <a:ext cx="97920" cy="878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9BC54BD-760A-4A9A-A600-25D9FC4647D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878944" y="4529030"/>
                  <a:ext cx="1155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004C0CB-B94F-4AFE-88B9-1FDE8B5D8EF2}"/>
                    </a:ext>
                  </a:extLst>
                </p14:cNvPr>
                <p14:cNvContentPartPr/>
                <p14:nvPr/>
              </p14:nvContentPartPr>
              <p14:xfrm>
                <a:off x="10826024" y="4459190"/>
                <a:ext cx="29160" cy="40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004C0CB-B94F-4AFE-88B9-1FDE8B5D8EF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817384" y="4450550"/>
                  <a:ext cx="468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A7B9257-6C1E-4BE1-A8C3-16AC7BD03C4C}"/>
                    </a:ext>
                  </a:extLst>
                </p14:cNvPr>
                <p14:cNvContentPartPr/>
                <p14:nvPr/>
              </p14:nvContentPartPr>
              <p14:xfrm>
                <a:off x="11196464" y="4533710"/>
                <a:ext cx="24120" cy="73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A7B9257-6C1E-4BE1-A8C3-16AC7BD03C4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187824" y="4524710"/>
                  <a:ext cx="417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13DC5F3-DC5D-4B96-A614-F24EEB195F36}"/>
                    </a:ext>
                  </a:extLst>
                </p14:cNvPr>
                <p14:cNvContentPartPr/>
                <p14:nvPr/>
              </p14:nvContentPartPr>
              <p14:xfrm>
                <a:off x="10818824" y="4817030"/>
                <a:ext cx="104760" cy="131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13DC5F3-DC5D-4B96-A614-F24EEB195F3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809824" y="4808390"/>
                  <a:ext cx="1224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384B14A-CD13-4B53-AFDC-D455259C8D94}"/>
                    </a:ext>
                  </a:extLst>
                </p14:cNvPr>
                <p14:cNvContentPartPr/>
                <p14:nvPr/>
              </p14:nvContentPartPr>
              <p14:xfrm>
                <a:off x="10757984" y="4695710"/>
                <a:ext cx="12600" cy="630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384B14A-CD13-4B53-AFDC-D455259C8D9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749344" y="4686710"/>
                  <a:ext cx="302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8A1A167-4E79-4326-84E4-A1D887E807FF}"/>
                    </a:ext>
                  </a:extLst>
                </p14:cNvPr>
                <p14:cNvContentPartPr/>
                <p14:nvPr/>
              </p14:nvContentPartPr>
              <p14:xfrm>
                <a:off x="11070104" y="4793990"/>
                <a:ext cx="9000" cy="734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8A1A167-4E79-4326-84E4-A1D887E807F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061464" y="4785350"/>
                  <a:ext cx="266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5B4CE61-9405-429B-9F05-A12841C44B67}"/>
                    </a:ext>
                  </a:extLst>
                </p14:cNvPr>
                <p14:cNvContentPartPr/>
                <p14:nvPr/>
              </p14:nvContentPartPr>
              <p14:xfrm>
                <a:off x="9705704" y="2999390"/>
                <a:ext cx="508320" cy="1805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5B4CE61-9405-429B-9F05-A12841C44B6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697064" y="2990390"/>
                  <a:ext cx="525960" cy="182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F65EDD40-ED05-4435-A90E-95D48F34BB84}"/>
                  </a:ext>
                </a:extLst>
              </p14:cNvPr>
              <p14:cNvContentPartPr/>
              <p14:nvPr/>
            </p14:nvContentPartPr>
            <p14:xfrm>
              <a:off x="9114224" y="3553430"/>
              <a:ext cx="1008720" cy="219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F65EDD40-ED05-4435-A90E-95D48F34BB84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9105584" y="3544790"/>
                <a:ext cx="10263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9500209-BE02-464D-9CEE-697638E68A24}"/>
                  </a:ext>
                </a:extLst>
              </p14:cNvPr>
              <p14:cNvContentPartPr/>
              <p14:nvPr/>
            </p14:nvContentPartPr>
            <p14:xfrm>
              <a:off x="10044824" y="3486110"/>
              <a:ext cx="164160" cy="198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9500209-BE02-464D-9CEE-697638E68A24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10035824" y="3477470"/>
                <a:ext cx="181800" cy="21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6519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C1781-44E2-45C2-9EEC-159283024723}"/>
              </a:ext>
            </a:extLst>
          </p:cNvPr>
          <p:cNvSpPr txBox="1"/>
          <p:nvPr/>
        </p:nvSpPr>
        <p:spPr>
          <a:xfrm>
            <a:off x="4936164" y="19291"/>
            <a:ext cx="34450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/>
              <a:t>Lecture, CMPEN 472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04CFF-6A38-43CC-89F7-FE4AE915F04E}"/>
              </a:ext>
            </a:extLst>
          </p:cNvPr>
          <p:cNvSpPr txBox="1"/>
          <p:nvPr/>
        </p:nvSpPr>
        <p:spPr>
          <a:xfrm>
            <a:off x="128794" y="6492341"/>
            <a:ext cx="14619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Time 20210229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B4BA4-F69E-45E9-881E-8C12AC2203FE}"/>
              </a:ext>
            </a:extLst>
          </p:cNvPr>
          <p:cNvSpPr txBox="1"/>
          <p:nvPr/>
        </p:nvSpPr>
        <p:spPr>
          <a:xfrm>
            <a:off x="306533" y="163564"/>
            <a:ext cx="10372198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Homework 6:             </a:t>
            </a:r>
          </a:p>
          <a:p>
            <a:endParaRPr lang="en-US" sz="2400" dirty="0"/>
          </a:p>
          <a:p>
            <a:r>
              <a:rPr lang="en-US" sz="2400" b="1" dirty="0"/>
              <a:t>   Example of printing $6A from the content of accumulator A (hexadecimal print) </a:t>
            </a:r>
          </a:p>
          <a:p>
            <a:r>
              <a:rPr lang="en-US" sz="2400" b="1" dirty="0"/>
              <a:t>      </a:t>
            </a:r>
            <a:r>
              <a:rPr lang="en-US" sz="2400" dirty="0"/>
              <a:t>accumulator A contains number %01101010=$6A=106</a:t>
            </a:r>
          </a:p>
          <a:p>
            <a:endParaRPr lang="en-US" sz="24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47A4D7-1234-485C-8D99-48944EF7898B}"/>
              </a:ext>
            </a:extLst>
          </p:cNvPr>
          <p:cNvGrpSpPr/>
          <p:nvPr/>
        </p:nvGrpSpPr>
        <p:grpSpPr>
          <a:xfrm>
            <a:off x="3069824" y="3055910"/>
            <a:ext cx="7108200" cy="1974960"/>
            <a:chOff x="3069824" y="3055910"/>
            <a:chExt cx="7108200" cy="19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F598599-F882-4D5A-9B33-3BCC2FF8263A}"/>
                    </a:ext>
                  </a:extLst>
                </p14:cNvPr>
                <p14:cNvContentPartPr/>
                <p14:nvPr/>
              </p14:nvContentPartPr>
              <p14:xfrm>
                <a:off x="3069824" y="3055910"/>
                <a:ext cx="7102800" cy="197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F598599-F882-4D5A-9B33-3BCC2FF8263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60824" y="3046910"/>
                  <a:ext cx="7120440" cy="19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C0B457A-F09A-4DF6-80C1-C6E4EE6F69B7}"/>
                    </a:ext>
                  </a:extLst>
                </p14:cNvPr>
                <p14:cNvContentPartPr/>
                <p14:nvPr/>
              </p14:nvContentPartPr>
              <p14:xfrm>
                <a:off x="10046984" y="3093710"/>
                <a:ext cx="131040" cy="193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C0B457A-F09A-4DF6-80C1-C6E4EE6F69B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037984" y="3084710"/>
                  <a:ext cx="14868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169B85E-6A80-4245-ADAC-15FA099329CF}"/>
              </a:ext>
            </a:extLst>
          </p:cNvPr>
          <p:cNvGrpSpPr/>
          <p:nvPr/>
        </p:nvGrpSpPr>
        <p:grpSpPr>
          <a:xfrm>
            <a:off x="1169384" y="5918990"/>
            <a:ext cx="110880" cy="264960"/>
            <a:chOff x="1169384" y="5918990"/>
            <a:chExt cx="11088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7F65AA5-8BEA-49EC-A5E7-ADD2226A6AFF}"/>
                    </a:ext>
                  </a:extLst>
                </p14:cNvPr>
                <p14:cNvContentPartPr/>
                <p14:nvPr/>
              </p14:nvContentPartPr>
              <p14:xfrm>
                <a:off x="1169384" y="5974790"/>
                <a:ext cx="110880" cy="135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7F65AA5-8BEA-49EC-A5E7-ADD2226A6AF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60384" y="5965790"/>
                  <a:ext cx="128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282BA8A-5DE1-42EC-B3D3-47A349B96816}"/>
                    </a:ext>
                  </a:extLst>
                </p14:cNvPr>
                <p14:cNvContentPartPr/>
                <p14:nvPr/>
              </p14:nvContentPartPr>
              <p14:xfrm>
                <a:off x="1208264" y="5918990"/>
                <a:ext cx="56160" cy="264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282BA8A-5DE1-42EC-B3D3-47A349B9681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9264" y="5909990"/>
                  <a:ext cx="73800" cy="28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EE31C37-EF34-4078-8D52-8D64D75C039F}"/>
                  </a:ext>
                </a:extLst>
              </p14:cNvPr>
              <p14:cNvContentPartPr/>
              <p14:nvPr/>
            </p14:nvContentPartPr>
            <p14:xfrm>
              <a:off x="1551704" y="5953550"/>
              <a:ext cx="147960" cy="1994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EE31C37-EF34-4078-8D52-8D64D75C039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42726" y="5944550"/>
                <a:ext cx="165557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AD62A21-3CED-4CF6-AC01-856B3394F41C}"/>
                  </a:ext>
                </a:extLst>
              </p14:cNvPr>
              <p14:cNvContentPartPr/>
              <p14:nvPr/>
            </p14:nvContentPartPr>
            <p14:xfrm>
              <a:off x="2085584" y="5939150"/>
              <a:ext cx="139320" cy="1735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AD62A21-3CED-4CF6-AC01-856B3394F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76584" y="5930150"/>
                <a:ext cx="1569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484586EC-37C5-467A-A5DB-05491AE63F44}"/>
                  </a:ext>
                </a:extLst>
              </p14:cNvPr>
              <p14:cNvContentPartPr/>
              <p14:nvPr/>
            </p14:nvContentPartPr>
            <p14:xfrm>
              <a:off x="2624864" y="5979110"/>
              <a:ext cx="152280" cy="178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484586EC-37C5-467A-A5DB-05491AE63F4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15864" y="5970110"/>
                <a:ext cx="1699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CE3ACDF-49D1-4963-89D8-FFC395B1A66B}"/>
                  </a:ext>
                </a:extLst>
              </p14:cNvPr>
              <p14:cNvContentPartPr/>
              <p14:nvPr/>
            </p14:nvContentPartPr>
            <p14:xfrm>
              <a:off x="3260984" y="6003230"/>
              <a:ext cx="139680" cy="1530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CE3ACDF-49D1-4963-89D8-FFC395B1A66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51984" y="5994230"/>
                <a:ext cx="157320" cy="17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70E2F20D-8D85-4B89-9AE3-DD538D2DBFA2}"/>
              </a:ext>
            </a:extLst>
          </p:cNvPr>
          <p:cNvGrpSpPr/>
          <p:nvPr/>
        </p:nvGrpSpPr>
        <p:grpSpPr>
          <a:xfrm>
            <a:off x="3851024" y="5908910"/>
            <a:ext cx="216720" cy="105120"/>
            <a:chOff x="3851024" y="5908910"/>
            <a:chExt cx="216720" cy="10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B1BBCDC-3CFF-4D95-B47B-7BC831212DD5}"/>
                    </a:ext>
                  </a:extLst>
                </p14:cNvPr>
                <p14:cNvContentPartPr/>
                <p14:nvPr/>
              </p14:nvContentPartPr>
              <p14:xfrm>
                <a:off x="3884504" y="5917910"/>
                <a:ext cx="126360" cy="21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B1BBCDC-3CFF-4D95-B47B-7BC831212D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75504" y="5908910"/>
                  <a:ext cx="144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8D5A797-929A-436E-9469-C98D6962AA3B}"/>
                    </a:ext>
                  </a:extLst>
                </p14:cNvPr>
                <p14:cNvContentPartPr/>
                <p14:nvPr/>
              </p14:nvContentPartPr>
              <p14:xfrm>
                <a:off x="3857144" y="5990630"/>
                <a:ext cx="210600" cy="23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8D5A797-929A-436E-9469-C98D6962AA3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48159" y="5981489"/>
                  <a:ext cx="228210" cy="413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D423F7F-59E5-4863-B6B5-62DB0A16D619}"/>
                    </a:ext>
                  </a:extLst>
                </p14:cNvPr>
                <p14:cNvContentPartPr/>
                <p14:nvPr/>
              </p14:nvContentPartPr>
              <p14:xfrm>
                <a:off x="3851024" y="5908910"/>
                <a:ext cx="195840" cy="23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D423F7F-59E5-4863-B6B5-62DB0A16D61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42024" y="5899910"/>
                  <a:ext cx="21348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E38F508-033F-4DEF-A3CE-A2A0144BD20B}"/>
              </a:ext>
            </a:extLst>
          </p:cNvPr>
          <p:cNvGrpSpPr/>
          <p:nvPr/>
        </p:nvGrpSpPr>
        <p:grpSpPr>
          <a:xfrm>
            <a:off x="4519184" y="5903150"/>
            <a:ext cx="157680" cy="279720"/>
            <a:chOff x="4519184" y="5903150"/>
            <a:chExt cx="15768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0C56FEC-3026-4A99-AAD6-A07A42828C6C}"/>
                    </a:ext>
                  </a:extLst>
                </p14:cNvPr>
                <p14:cNvContentPartPr/>
                <p14:nvPr/>
              </p14:nvContentPartPr>
              <p14:xfrm>
                <a:off x="4519184" y="5952110"/>
                <a:ext cx="157680" cy="147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0C56FEC-3026-4A99-AAD6-A07A42828C6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10205" y="5943132"/>
                  <a:ext cx="175280" cy="165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4F4E67E-E6F9-4979-BCEE-DD76DE4B6037}"/>
                    </a:ext>
                  </a:extLst>
                </p14:cNvPr>
                <p14:cNvContentPartPr/>
                <p14:nvPr/>
              </p14:nvContentPartPr>
              <p14:xfrm>
                <a:off x="4545104" y="5903150"/>
                <a:ext cx="38160" cy="279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4F4E67E-E6F9-4979-BCEE-DD76DE4B603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36104" y="5894150"/>
                  <a:ext cx="55800" cy="29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6C3591CE-7269-4172-A662-98B278B16605}"/>
                  </a:ext>
                </a:extLst>
              </p14:cNvPr>
              <p14:cNvContentPartPr/>
              <p14:nvPr/>
            </p14:nvContentPartPr>
            <p14:xfrm>
              <a:off x="5167904" y="5928710"/>
              <a:ext cx="146160" cy="1753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6C3591CE-7269-4172-A662-98B278B1660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58904" y="5919728"/>
                <a:ext cx="163800" cy="192924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33A6C9E-4516-4F78-B409-32AB4DF8D5B3}"/>
              </a:ext>
            </a:extLst>
          </p:cNvPr>
          <p:cNvGrpSpPr/>
          <p:nvPr/>
        </p:nvGrpSpPr>
        <p:grpSpPr>
          <a:xfrm>
            <a:off x="5740304" y="5911430"/>
            <a:ext cx="205560" cy="242640"/>
            <a:chOff x="5740304" y="5911430"/>
            <a:chExt cx="20556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2EB13BA-1ECD-481A-90EC-A2CB060DE496}"/>
                    </a:ext>
                  </a:extLst>
                </p14:cNvPr>
                <p14:cNvContentPartPr/>
                <p14:nvPr/>
              </p14:nvContentPartPr>
              <p14:xfrm>
                <a:off x="5740304" y="5911430"/>
                <a:ext cx="174960" cy="242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2EB13BA-1ECD-481A-90EC-A2CB060DE49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31304" y="5902430"/>
                  <a:ext cx="1926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31AD795-31FB-4B3F-B05E-B49AC3130286}"/>
                    </a:ext>
                  </a:extLst>
                </p14:cNvPr>
                <p14:cNvContentPartPr/>
                <p14:nvPr/>
              </p14:nvContentPartPr>
              <p14:xfrm>
                <a:off x="5789984" y="6013670"/>
                <a:ext cx="155880" cy="403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31AD795-31FB-4B3F-B05E-B49AC313028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81005" y="6004670"/>
                  <a:ext cx="173479" cy="5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F4B0F869-6DE8-4F21-BA45-10B735193544}"/>
                  </a:ext>
                </a:extLst>
              </p14:cNvPr>
              <p14:cNvContentPartPr/>
              <p14:nvPr/>
            </p14:nvContentPartPr>
            <p14:xfrm>
              <a:off x="6433304" y="6099350"/>
              <a:ext cx="270360" cy="147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F4B0F869-6DE8-4F21-BA45-10B73519354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424304" y="6090125"/>
                <a:ext cx="288000" cy="328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F54FCDF0-566E-4530-9FD7-45F13C8805A8}"/>
                  </a:ext>
                </a:extLst>
              </p14:cNvPr>
              <p14:cNvContentPartPr/>
              <p14:nvPr/>
            </p14:nvContentPartPr>
            <p14:xfrm>
              <a:off x="7090664" y="5978750"/>
              <a:ext cx="37080" cy="1605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F54FCDF0-566E-4530-9FD7-45F13C8805A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81664" y="5969730"/>
                <a:ext cx="54720" cy="17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9CE5537-834D-4FE6-9156-124AC775DA04}"/>
                  </a:ext>
                </a:extLst>
              </p14:cNvPr>
              <p14:cNvContentPartPr/>
              <p14:nvPr/>
            </p14:nvContentPartPr>
            <p14:xfrm>
              <a:off x="7661264" y="5916110"/>
              <a:ext cx="142200" cy="1843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9CE5537-834D-4FE6-9156-124AC775DA0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652264" y="5907110"/>
                <a:ext cx="15984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4994CBA-FAA8-4787-8466-1A44D97B6C6F}"/>
                  </a:ext>
                </a:extLst>
              </p14:cNvPr>
              <p14:cNvContentPartPr/>
              <p14:nvPr/>
            </p14:nvContentPartPr>
            <p14:xfrm>
              <a:off x="8362544" y="5903510"/>
              <a:ext cx="129600" cy="1857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4994CBA-FAA8-4787-8466-1A44D97B6C6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353544" y="5894510"/>
                <a:ext cx="147240" cy="20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B4B8A77-5F1A-40C3-96C5-04D2CF033B9B}"/>
              </a:ext>
            </a:extLst>
          </p:cNvPr>
          <p:cNvGrpSpPr/>
          <p:nvPr/>
        </p:nvGrpSpPr>
        <p:grpSpPr>
          <a:xfrm>
            <a:off x="778784" y="5326790"/>
            <a:ext cx="8017200" cy="473400"/>
            <a:chOff x="778784" y="5326790"/>
            <a:chExt cx="801720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14E6151-2A23-4E55-830B-B3B4C708DD7B}"/>
                    </a:ext>
                  </a:extLst>
                </p14:cNvPr>
                <p14:cNvContentPartPr/>
                <p14:nvPr/>
              </p14:nvContentPartPr>
              <p14:xfrm>
                <a:off x="1082624" y="5511110"/>
                <a:ext cx="118080" cy="106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14E6151-2A23-4E55-830B-B3B4C708DD7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73624" y="5502080"/>
                  <a:ext cx="135720" cy="124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DB92467-3C51-4887-B6FC-AC19D869EF6C}"/>
                    </a:ext>
                  </a:extLst>
                </p14:cNvPr>
                <p14:cNvContentPartPr/>
                <p14:nvPr/>
              </p14:nvContentPartPr>
              <p14:xfrm>
                <a:off x="1116104" y="5466830"/>
                <a:ext cx="29520" cy="210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DB92467-3C51-4887-B6FC-AC19D869EF6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07104" y="5457845"/>
                  <a:ext cx="47160" cy="2282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D8FCA21-C445-455A-9B0E-F5E820D6652E}"/>
                    </a:ext>
                  </a:extLst>
                </p14:cNvPr>
                <p14:cNvContentPartPr/>
                <p14:nvPr/>
              </p14:nvContentPartPr>
              <p14:xfrm>
                <a:off x="1185944" y="5515430"/>
                <a:ext cx="91080" cy="109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D8FCA21-C445-455A-9B0E-F5E820D6652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76944" y="5506430"/>
                  <a:ext cx="1087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8E37F88-ED74-40EF-818C-49A55C4EEA93}"/>
                    </a:ext>
                  </a:extLst>
                </p14:cNvPr>
                <p14:cNvContentPartPr/>
                <p14:nvPr/>
              </p14:nvContentPartPr>
              <p14:xfrm>
                <a:off x="1300784" y="5511470"/>
                <a:ext cx="81000" cy="123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8E37F88-ED74-40EF-818C-49A55C4EEA9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91784" y="5502496"/>
                  <a:ext cx="98640" cy="1407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095BABD-95AA-47A6-996A-79773C56C6C5}"/>
                    </a:ext>
                  </a:extLst>
                </p14:cNvPr>
                <p14:cNvContentPartPr/>
                <p14:nvPr/>
              </p14:nvContentPartPr>
              <p14:xfrm>
                <a:off x="1337144" y="5536310"/>
                <a:ext cx="30600" cy="155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095BABD-95AA-47A6-996A-79773C56C6C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28144" y="5527310"/>
                  <a:ext cx="482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CBCE268-B265-46F8-963E-0323463EDE93}"/>
                    </a:ext>
                  </a:extLst>
                </p14:cNvPr>
                <p14:cNvContentPartPr/>
                <p14:nvPr/>
              </p14:nvContentPartPr>
              <p14:xfrm>
                <a:off x="1502384" y="5490230"/>
                <a:ext cx="92520" cy="129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CBCE268-B265-46F8-963E-0323463EDE9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93419" y="5481230"/>
                  <a:ext cx="110092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922CE96-180F-40D8-919C-152651887D22}"/>
                    </a:ext>
                  </a:extLst>
                </p14:cNvPr>
                <p14:cNvContentPartPr/>
                <p14:nvPr/>
              </p14:nvContentPartPr>
              <p14:xfrm>
                <a:off x="1521464" y="5446670"/>
                <a:ext cx="27720" cy="255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922CE96-180F-40D8-919C-152651887D2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12464" y="5437670"/>
                  <a:ext cx="453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B5531A2-B46F-426E-ACDB-498AB33944EB}"/>
                    </a:ext>
                  </a:extLst>
                </p14:cNvPr>
                <p14:cNvContentPartPr/>
                <p14:nvPr/>
              </p14:nvContentPartPr>
              <p14:xfrm>
                <a:off x="1594904" y="5516870"/>
                <a:ext cx="93240" cy="124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B5531A2-B46F-426E-ACDB-498AB33944E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85904" y="5507896"/>
                  <a:ext cx="110880" cy="1425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FAEA78C-7974-4D24-90AD-82E5ABBA191D}"/>
                    </a:ext>
                  </a:extLst>
                </p14:cNvPr>
                <p14:cNvContentPartPr/>
                <p14:nvPr/>
              </p14:nvContentPartPr>
              <p14:xfrm>
                <a:off x="1721984" y="5512550"/>
                <a:ext cx="79920" cy="147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FAEA78C-7974-4D24-90AD-82E5ABBA191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12984" y="5503550"/>
                  <a:ext cx="97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C1116D6-E67F-4673-8350-72CCC7816896}"/>
                    </a:ext>
                  </a:extLst>
                </p14:cNvPr>
                <p14:cNvContentPartPr/>
                <p14:nvPr/>
              </p14:nvContentPartPr>
              <p14:xfrm>
                <a:off x="1486544" y="5562590"/>
                <a:ext cx="56160" cy="63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C1116D6-E67F-4673-8350-72CCC781689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77544" y="5553590"/>
                  <a:ext cx="738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04F3319-D61E-4D43-BAC4-7FE02209FA57}"/>
                    </a:ext>
                  </a:extLst>
                </p14:cNvPr>
                <p14:cNvContentPartPr/>
                <p14:nvPr/>
              </p14:nvContentPartPr>
              <p14:xfrm>
                <a:off x="1997024" y="5496710"/>
                <a:ext cx="103320" cy="133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04F3319-D61E-4D43-BAC4-7FE02209FA5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88024" y="5487710"/>
                  <a:ext cx="120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A4A139A-DA6A-4991-9F65-18445B9DEA0A}"/>
                    </a:ext>
                  </a:extLst>
                </p14:cNvPr>
                <p14:cNvContentPartPr/>
                <p14:nvPr/>
              </p14:nvContentPartPr>
              <p14:xfrm>
                <a:off x="2047064" y="5462150"/>
                <a:ext cx="33120" cy="229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A4A139A-DA6A-4991-9F65-18445B9DEA0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37965" y="5453150"/>
                  <a:ext cx="50954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90A7610-D71A-4A75-B94C-896064046634}"/>
                    </a:ext>
                  </a:extLst>
                </p14:cNvPr>
                <p14:cNvContentPartPr/>
                <p14:nvPr/>
              </p14:nvContentPartPr>
              <p14:xfrm>
                <a:off x="2147864" y="5499230"/>
                <a:ext cx="79920" cy="159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90A7610-D71A-4A75-B94C-89606404663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38864" y="5490230"/>
                  <a:ext cx="97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F68D98E-D38B-43B3-B71C-B6C2993645DC}"/>
                    </a:ext>
                  </a:extLst>
                </p14:cNvPr>
                <p14:cNvContentPartPr/>
                <p14:nvPr/>
              </p14:nvContentPartPr>
              <p14:xfrm>
                <a:off x="2234984" y="5529830"/>
                <a:ext cx="77400" cy="119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F68D98E-D38B-43B3-B71C-B6C2993645D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25984" y="5520830"/>
                  <a:ext cx="950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CCBFF3F-1D97-448A-BEBA-020318E85E55}"/>
                    </a:ext>
                  </a:extLst>
                </p14:cNvPr>
                <p14:cNvContentPartPr/>
                <p14:nvPr/>
              </p14:nvContentPartPr>
              <p14:xfrm>
                <a:off x="2463584" y="5516510"/>
                <a:ext cx="77400" cy="152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CCBFF3F-1D97-448A-BEBA-020318E85E5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54584" y="5507510"/>
                  <a:ext cx="95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3CA8F0E-9C18-4398-8429-DC345C768962}"/>
                    </a:ext>
                  </a:extLst>
                </p14:cNvPr>
                <p14:cNvContentPartPr/>
                <p14:nvPr/>
              </p14:nvContentPartPr>
              <p14:xfrm>
                <a:off x="2485184" y="5488430"/>
                <a:ext cx="45000" cy="243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3CA8F0E-9C18-4398-8429-DC345C76896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76184" y="5479430"/>
                  <a:ext cx="626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16068FE-BC73-42F6-9A71-0DFEE6DAD467}"/>
                    </a:ext>
                  </a:extLst>
                </p14:cNvPr>
                <p14:cNvContentPartPr/>
                <p14:nvPr/>
              </p14:nvContentPartPr>
              <p14:xfrm>
                <a:off x="2574104" y="5516870"/>
                <a:ext cx="97200" cy="141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16068FE-BC73-42F6-9A71-0DFEE6DAD46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65104" y="5507870"/>
                  <a:ext cx="114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617BE3A-AC23-4507-ADDA-13BBE5C62F7A}"/>
                    </a:ext>
                  </a:extLst>
                </p14:cNvPr>
                <p14:cNvContentPartPr/>
                <p14:nvPr/>
              </p14:nvContentPartPr>
              <p14:xfrm>
                <a:off x="2734664" y="5519750"/>
                <a:ext cx="100440" cy="139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617BE3A-AC23-4507-ADDA-13BBE5C62F7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25664" y="5510727"/>
                  <a:ext cx="118080" cy="1573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518C3D3-72B4-4E62-B903-10A69B073679}"/>
                    </a:ext>
                  </a:extLst>
                </p14:cNvPr>
                <p14:cNvContentPartPr/>
                <p14:nvPr/>
              </p14:nvContentPartPr>
              <p14:xfrm>
                <a:off x="3019424" y="5492390"/>
                <a:ext cx="115920" cy="147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518C3D3-72B4-4E62-B903-10A69B07367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10424" y="5483412"/>
                  <a:ext cx="133560" cy="1655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A8394B3-9E38-4BDF-9BC0-799FF02FCBE5}"/>
                    </a:ext>
                  </a:extLst>
                </p14:cNvPr>
                <p14:cNvContentPartPr/>
                <p14:nvPr/>
              </p14:nvContentPartPr>
              <p14:xfrm>
                <a:off x="3070184" y="5457470"/>
                <a:ext cx="5400" cy="228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A8394B3-9E38-4BDF-9BC0-799FF02FCBE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61184" y="5448470"/>
                  <a:ext cx="230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9E89E55-3BED-4858-BF5E-373D71D41BA3}"/>
                    </a:ext>
                  </a:extLst>
                </p14:cNvPr>
                <p14:cNvContentPartPr/>
                <p14:nvPr/>
              </p14:nvContentPartPr>
              <p14:xfrm>
                <a:off x="3160904" y="5494910"/>
                <a:ext cx="109440" cy="146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9E89E55-3BED-4858-BF5E-373D71D41BA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51904" y="5485932"/>
                  <a:ext cx="127080" cy="1644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6A02EF5-C305-45D3-B2EC-B2EC6E73F1AF}"/>
                    </a:ext>
                  </a:extLst>
                </p14:cNvPr>
                <p14:cNvContentPartPr/>
                <p14:nvPr/>
              </p14:nvContentPartPr>
              <p14:xfrm>
                <a:off x="3328664" y="5486990"/>
                <a:ext cx="132480" cy="149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6A02EF5-C305-45D3-B2EC-B2EC6E73F1A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19664" y="5477990"/>
                  <a:ext cx="1501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B3EB322-F80F-430F-A5FD-DF9C068A427C}"/>
                    </a:ext>
                  </a:extLst>
                </p14:cNvPr>
                <p14:cNvContentPartPr/>
                <p14:nvPr/>
              </p14:nvContentPartPr>
              <p14:xfrm>
                <a:off x="3747704" y="5481230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B3EB322-F80F-430F-A5FD-DF9C068A427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38704" y="54722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3BCD1A8-5AD9-4573-B166-5BF330C877FA}"/>
                    </a:ext>
                  </a:extLst>
                </p14:cNvPr>
                <p14:cNvContentPartPr/>
                <p14:nvPr/>
              </p14:nvContentPartPr>
              <p14:xfrm>
                <a:off x="3638264" y="5476910"/>
                <a:ext cx="114120" cy="151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3BCD1A8-5AD9-4573-B166-5BF330C877F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29292" y="5467910"/>
                  <a:ext cx="131705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2B212C1-062C-434E-82FC-CFA3B98F39AB}"/>
                    </a:ext>
                  </a:extLst>
                </p14:cNvPr>
                <p14:cNvContentPartPr/>
                <p14:nvPr/>
              </p14:nvContentPartPr>
              <p14:xfrm>
                <a:off x="3710624" y="5444150"/>
                <a:ext cx="24840" cy="234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2B212C1-062C-434E-82FC-CFA3B98F39A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01492" y="5435150"/>
                  <a:ext cx="42739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9103309-C71D-4D68-B10C-64C89A454441}"/>
                    </a:ext>
                  </a:extLst>
                </p14:cNvPr>
                <p14:cNvContentPartPr/>
                <p14:nvPr/>
              </p14:nvContentPartPr>
              <p14:xfrm>
                <a:off x="3789104" y="5465030"/>
                <a:ext cx="147960" cy="156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9103309-C71D-4D68-B10C-64C89A45444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780082" y="5456030"/>
                  <a:ext cx="165643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7900671-9995-4525-BDEF-8ED094D2B236}"/>
                    </a:ext>
                  </a:extLst>
                </p14:cNvPr>
                <p14:cNvContentPartPr/>
                <p14:nvPr/>
              </p14:nvContentPartPr>
              <p14:xfrm>
                <a:off x="3997544" y="5429750"/>
                <a:ext cx="22680" cy="185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7900671-9995-4525-BDEF-8ED094D2B23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88544" y="5420750"/>
                  <a:ext cx="403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6F5642D-463A-4816-8326-5D2E44045192}"/>
                    </a:ext>
                  </a:extLst>
                </p14:cNvPr>
                <p14:cNvContentPartPr/>
                <p14:nvPr/>
              </p14:nvContentPartPr>
              <p14:xfrm>
                <a:off x="3982424" y="5436230"/>
                <a:ext cx="125640" cy="168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6F5642D-463A-4816-8326-5D2E4404519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973424" y="5427230"/>
                  <a:ext cx="1432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02CF795-6F4C-4684-A326-2BAEE481BDA6}"/>
                    </a:ext>
                  </a:extLst>
                </p14:cNvPr>
                <p14:cNvContentPartPr/>
                <p14:nvPr/>
              </p14:nvContentPartPr>
              <p14:xfrm>
                <a:off x="4339904" y="5446670"/>
                <a:ext cx="120600" cy="176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02CF795-6F4C-4684-A326-2BAEE481BDA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30904" y="5437670"/>
                  <a:ext cx="138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1D535D5-17C6-420C-B39F-E4EDBBB50063}"/>
                    </a:ext>
                  </a:extLst>
                </p14:cNvPr>
                <p14:cNvContentPartPr/>
                <p14:nvPr/>
              </p14:nvContentPartPr>
              <p14:xfrm>
                <a:off x="4428464" y="5405990"/>
                <a:ext cx="6840" cy="272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1D535D5-17C6-420C-B39F-E4EDBBB5006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419464" y="5397002"/>
                  <a:ext cx="24480" cy="290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A61E5E5-5E68-486A-8853-B56916759DAC}"/>
                    </a:ext>
                  </a:extLst>
                </p14:cNvPr>
                <p14:cNvContentPartPr/>
                <p14:nvPr/>
              </p14:nvContentPartPr>
              <p14:xfrm>
                <a:off x="4526384" y="5455670"/>
                <a:ext cx="113760" cy="155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A61E5E5-5E68-486A-8853-B56916759DA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517384" y="5446670"/>
                  <a:ext cx="131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E646AEE-EE5B-4861-B7D2-779B01444BB2}"/>
                    </a:ext>
                  </a:extLst>
                </p14:cNvPr>
                <p14:cNvContentPartPr/>
                <p14:nvPr/>
              </p14:nvContentPartPr>
              <p14:xfrm>
                <a:off x="4704584" y="5428310"/>
                <a:ext cx="155160" cy="139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E646AEE-EE5B-4861-B7D2-779B01444BB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95584" y="5419310"/>
                  <a:ext cx="172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7FAAC03-27E5-40A5-9B27-068245C4B8D4}"/>
                    </a:ext>
                  </a:extLst>
                </p14:cNvPr>
                <p14:cNvContentPartPr/>
                <p14:nvPr/>
              </p14:nvContentPartPr>
              <p14:xfrm>
                <a:off x="4789544" y="5472590"/>
                <a:ext cx="16920" cy="185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7FAAC03-27E5-40A5-9B27-068245C4B8D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80544" y="5463590"/>
                  <a:ext cx="34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3F93F5F-DB2E-4FFB-A1DC-6317F8887D73}"/>
                    </a:ext>
                  </a:extLst>
                </p14:cNvPr>
                <p14:cNvContentPartPr/>
                <p14:nvPr/>
              </p14:nvContentPartPr>
              <p14:xfrm>
                <a:off x="4994024" y="5450990"/>
                <a:ext cx="148680" cy="137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3F93F5F-DB2E-4FFB-A1DC-6317F8887D7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85024" y="5441966"/>
                  <a:ext cx="166320" cy="1555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ACEEEB8-6058-4AA0-A0D3-FAA4C043299F}"/>
                    </a:ext>
                  </a:extLst>
                </p14:cNvPr>
                <p14:cNvContentPartPr/>
                <p14:nvPr/>
              </p14:nvContentPartPr>
              <p14:xfrm>
                <a:off x="5012024" y="5393750"/>
                <a:ext cx="39960" cy="237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ACEEEB8-6058-4AA0-A0D3-FAA4C043299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003024" y="5384750"/>
                  <a:ext cx="576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2D7BDCF-95FD-41E4-A4A5-4FADED670CDF}"/>
                    </a:ext>
                  </a:extLst>
                </p14:cNvPr>
                <p14:cNvContentPartPr/>
                <p14:nvPr/>
              </p14:nvContentPartPr>
              <p14:xfrm>
                <a:off x="5150264" y="5469710"/>
                <a:ext cx="105840" cy="167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2D7BDCF-95FD-41E4-A4A5-4FADED670CD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141264" y="5460729"/>
                  <a:ext cx="123480" cy="185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1EEFAF5-61A3-4060-85E7-CA440AB6C3BF}"/>
                    </a:ext>
                  </a:extLst>
                </p14:cNvPr>
                <p14:cNvContentPartPr/>
                <p14:nvPr/>
              </p14:nvContentPartPr>
              <p14:xfrm>
                <a:off x="5316944" y="5364230"/>
                <a:ext cx="91080" cy="270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1EEFAF5-61A3-4060-85E7-CA440AB6C3B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07944" y="5355242"/>
                  <a:ext cx="108720" cy="2879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44667C9-71E7-4692-960A-A2EE4ECED94C}"/>
                    </a:ext>
                  </a:extLst>
                </p14:cNvPr>
                <p14:cNvContentPartPr/>
                <p14:nvPr/>
              </p14:nvContentPartPr>
              <p14:xfrm>
                <a:off x="5582984" y="5477270"/>
                <a:ext cx="100080" cy="109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44667C9-71E7-4692-960A-A2EE4ECED94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73984" y="5468270"/>
                  <a:ext cx="1177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1617D1D-AAE6-48A6-AC70-66475F9A53AC}"/>
                    </a:ext>
                  </a:extLst>
                </p14:cNvPr>
                <p14:cNvContentPartPr/>
                <p14:nvPr/>
              </p14:nvContentPartPr>
              <p14:xfrm>
                <a:off x="5622584" y="5449550"/>
                <a:ext cx="29160" cy="236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1617D1D-AAE6-48A6-AC70-66475F9A53A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13694" y="5440550"/>
                  <a:ext cx="46585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438234B-574B-46D3-96E3-3EDC00BD9B11}"/>
                    </a:ext>
                  </a:extLst>
                </p14:cNvPr>
                <p14:cNvContentPartPr/>
                <p14:nvPr/>
              </p14:nvContentPartPr>
              <p14:xfrm>
                <a:off x="5738144" y="5385110"/>
                <a:ext cx="177480" cy="165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438234B-574B-46D3-96E3-3EDC00BD9B1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729144" y="5376110"/>
                  <a:ext cx="195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E8A08C7-A7C1-4AF3-9452-BBBA2A6FF742}"/>
                    </a:ext>
                  </a:extLst>
                </p14:cNvPr>
                <p14:cNvContentPartPr/>
                <p14:nvPr/>
              </p14:nvContentPartPr>
              <p14:xfrm>
                <a:off x="5825264" y="5482670"/>
                <a:ext cx="16920" cy="199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E8A08C7-A7C1-4AF3-9452-BBBA2A6FF74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16264" y="5473670"/>
                  <a:ext cx="345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78E0047-E107-4018-A819-EE42CFDEAF4E}"/>
                    </a:ext>
                  </a:extLst>
                </p14:cNvPr>
                <p14:cNvContentPartPr/>
                <p14:nvPr/>
              </p14:nvContentPartPr>
              <p14:xfrm>
                <a:off x="5959904" y="5423990"/>
                <a:ext cx="14040" cy="210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78E0047-E107-4018-A819-EE42CFDEAF4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50904" y="5415005"/>
                  <a:ext cx="31680" cy="2282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BF2D4BC-EAA7-4986-B348-7D56EFFB36E9}"/>
                    </a:ext>
                  </a:extLst>
                </p14:cNvPr>
                <p14:cNvContentPartPr/>
                <p14:nvPr/>
              </p14:nvContentPartPr>
              <p14:xfrm>
                <a:off x="6169784" y="5460710"/>
                <a:ext cx="132480" cy="113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BF2D4BC-EAA7-4986-B348-7D56EFFB36E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60784" y="5451710"/>
                  <a:ext cx="150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61EDA97-4163-406A-9D7A-E1634C7057BD}"/>
                    </a:ext>
                  </a:extLst>
                </p14:cNvPr>
                <p14:cNvContentPartPr/>
                <p14:nvPr/>
              </p14:nvContentPartPr>
              <p14:xfrm>
                <a:off x="6215864" y="5397710"/>
                <a:ext cx="58680" cy="229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61EDA97-4163-406A-9D7A-E1634C7057B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06864" y="5388710"/>
                  <a:ext cx="763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B92194F-C999-4098-8FAE-22519FB92CED}"/>
                    </a:ext>
                  </a:extLst>
                </p14:cNvPr>
                <p14:cNvContentPartPr/>
                <p14:nvPr/>
              </p14:nvContentPartPr>
              <p14:xfrm>
                <a:off x="6372104" y="5450270"/>
                <a:ext cx="81360" cy="121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B92194F-C999-4098-8FAE-22519FB92CE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363104" y="5441270"/>
                  <a:ext cx="99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F7E9438-713F-40EE-A553-5F247E69FCE9}"/>
                    </a:ext>
                  </a:extLst>
                </p14:cNvPr>
                <p14:cNvContentPartPr/>
                <p14:nvPr/>
              </p14:nvContentPartPr>
              <p14:xfrm>
                <a:off x="6538784" y="5453870"/>
                <a:ext cx="95400" cy="106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F7E9438-713F-40EE-A553-5F247E69FCE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529784" y="5444870"/>
                  <a:ext cx="1130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4F5A20D-5039-4737-AD3B-41862520570C}"/>
                    </a:ext>
                  </a:extLst>
                </p14:cNvPr>
                <p14:cNvContentPartPr/>
                <p14:nvPr/>
              </p14:nvContentPartPr>
              <p14:xfrm>
                <a:off x="6854864" y="5427590"/>
                <a:ext cx="91440" cy="132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4F5A20D-5039-4737-AD3B-41862520570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845828" y="5418566"/>
                  <a:ext cx="109150" cy="1505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927EA73-C603-4D61-9CD7-895D8EF29B1F}"/>
                    </a:ext>
                  </a:extLst>
                </p14:cNvPr>
                <p14:cNvContentPartPr/>
                <p14:nvPr/>
              </p14:nvContentPartPr>
              <p14:xfrm>
                <a:off x="6894824" y="5352350"/>
                <a:ext cx="51120" cy="255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927EA73-C603-4D61-9CD7-895D8EF29B1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885824" y="5343350"/>
                  <a:ext cx="687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BB6DDFF-8984-45FF-AA94-D0545C237812}"/>
                    </a:ext>
                  </a:extLst>
                </p14:cNvPr>
                <p14:cNvContentPartPr/>
                <p14:nvPr/>
              </p14:nvContentPartPr>
              <p14:xfrm>
                <a:off x="7028024" y="5422550"/>
                <a:ext cx="104760" cy="164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BB6DDFF-8984-45FF-AA94-D0545C23781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019024" y="5413570"/>
                  <a:ext cx="122400" cy="1824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43449AA-2239-4D93-AAA7-A50640FD68E9}"/>
                    </a:ext>
                  </a:extLst>
                </p14:cNvPr>
                <p14:cNvContentPartPr/>
                <p14:nvPr/>
              </p14:nvContentPartPr>
              <p14:xfrm>
                <a:off x="7182824" y="5415710"/>
                <a:ext cx="60480" cy="237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43449AA-2239-4D93-AAA7-A50640FD68E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173770" y="5406710"/>
                  <a:ext cx="78226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BDB744A-1271-4CF3-A83F-E3E823C30D9E}"/>
                    </a:ext>
                  </a:extLst>
                </p14:cNvPr>
                <p14:cNvContentPartPr/>
                <p14:nvPr/>
              </p14:nvContentPartPr>
              <p14:xfrm>
                <a:off x="7437344" y="5420390"/>
                <a:ext cx="128160" cy="158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BDB744A-1271-4CF3-A83F-E3E823C30D9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28344" y="5411410"/>
                  <a:ext cx="145800" cy="1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B316163-DD1B-4062-8E18-0627B62FEB18}"/>
                    </a:ext>
                  </a:extLst>
                </p14:cNvPr>
                <p14:cNvContentPartPr/>
                <p14:nvPr/>
              </p14:nvContentPartPr>
              <p14:xfrm>
                <a:off x="7491344" y="5373230"/>
                <a:ext cx="25200" cy="268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B316163-DD1B-4062-8E18-0627B62FEB1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82344" y="5364218"/>
                  <a:ext cx="42840" cy="2858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7B66EF9-62CC-4F60-B7ED-D30D93951A74}"/>
                    </a:ext>
                  </a:extLst>
                </p14:cNvPr>
                <p14:cNvContentPartPr/>
                <p14:nvPr/>
              </p14:nvContentPartPr>
              <p14:xfrm>
                <a:off x="7631384" y="5422550"/>
                <a:ext cx="76680" cy="179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7B66EF9-62CC-4F60-B7ED-D30D93951A7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22384" y="5413550"/>
                  <a:ext cx="943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B66FB1C-7F2B-458A-95D0-0522AB414F53}"/>
                    </a:ext>
                  </a:extLst>
                </p14:cNvPr>
                <p14:cNvContentPartPr/>
                <p14:nvPr/>
              </p14:nvContentPartPr>
              <p14:xfrm>
                <a:off x="7786544" y="5447390"/>
                <a:ext cx="100080" cy="128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B66FB1C-7F2B-458A-95D0-0522AB414F5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77544" y="5438390"/>
                  <a:ext cx="117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E2469A8-5D60-45FF-91D1-A321EE5FA28A}"/>
                    </a:ext>
                  </a:extLst>
                </p14:cNvPr>
                <p14:cNvContentPartPr/>
                <p14:nvPr/>
              </p14:nvContentPartPr>
              <p14:xfrm>
                <a:off x="8095424" y="5449550"/>
                <a:ext cx="126000" cy="141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E2469A8-5D60-45FF-91D1-A321EE5FA28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86424" y="5440550"/>
                  <a:ext cx="1436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B1DC543-96EA-4C4D-96B1-A25BF5FEF741}"/>
                    </a:ext>
                  </a:extLst>
                </p14:cNvPr>
                <p14:cNvContentPartPr/>
                <p14:nvPr/>
              </p14:nvContentPartPr>
              <p14:xfrm>
                <a:off x="8200544" y="5370710"/>
                <a:ext cx="23760" cy="235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B1DC543-96EA-4C4D-96B1-A25BF5FEF74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191544" y="5361710"/>
                  <a:ext cx="414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7C31839-CEE7-40B5-B40C-6B2905FC503E}"/>
                    </a:ext>
                  </a:extLst>
                </p14:cNvPr>
                <p14:cNvContentPartPr/>
                <p14:nvPr/>
              </p14:nvContentPartPr>
              <p14:xfrm>
                <a:off x="8318264" y="5443430"/>
                <a:ext cx="108000" cy="159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7C31839-CEE7-40B5-B40C-6B2905FC503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09294" y="5434430"/>
                  <a:ext cx="125581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8C6F5D1-A3DF-47C4-8C15-F9D7CD1D2C64}"/>
                    </a:ext>
                  </a:extLst>
                </p14:cNvPr>
                <p14:cNvContentPartPr/>
                <p14:nvPr/>
              </p14:nvContentPartPr>
              <p14:xfrm>
                <a:off x="8516984" y="5359190"/>
                <a:ext cx="173520" cy="257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8C6F5D1-A3DF-47C4-8C15-F9D7CD1D2C6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507984" y="5350190"/>
                  <a:ext cx="1911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68C0CB2-3934-4B38-BFBE-DADBAB4CDFC5}"/>
                    </a:ext>
                  </a:extLst>
                </p14:cNvPr>
                <p14:cNvContentPartPr/>
                <p14:nvPr/>
              </p14:nvContentPartPr>
              <p14:xfrm>
                <a:off x="778784" y="5326790"/>
                <a:ext cx="8017200" cy="473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68C0CB2-3934-4B38-BFBE-DADBAB4CDFC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69784" y="5317783"/>
                  <a:ext cx="8034840" cy="49105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9844E28-67B4-4362-A2F4-3E35715A1E2E}"/>
                  </a:ext>
                </a:extLst>
              </p14:cNvPr>
              <p14:cNvContentPartPr/>
              <p14:nvPr/>
            </p14:nvContentPartPr>
            <p14:xfrm>
              <a:off x="1027544" y="4992350"/>
              <a:ext cx="1973160" cy="400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9844E28-67B4-4362-A2F4-3E35715A1E2E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18544" y="4983350"/>
                <a:ext cx="199080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BB5111C-113B-4E8E-9060-83E21A2CD4E6}"/>
                  </a:ext>
                </a:extLst>
              </p14:cNvPr>
              <p14:cNvContentPartPr/>
              <p14:nvPr/>
            </p14:nvContentPartPr>
            <p14:xfrm>
              <a:off x="4853264" y="5173070"/>
              <a:ext cx="4042080" cy="7066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BB5111C-113B-4E8E-9060-83E21A2CD4E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844264" y="5164070"/>
                <a:ext cx="4059720" cy="7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38AA135-AED6-4A29-B2BF-C83E33AFDD9B}"/>
                  </a:ext>
                </a:extLst>
              </p14:cNvPr>
              <p14:cNvContentPartPr/>
              <p14:nvPr/>
            </p14:nvContentPartPr>
            <p14:xfrm>
              <a:off x="2800184" y="5143190"/>
              <a:ext cx="2134080" cy="165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38AA135-AED6-4A29-B2BF-C83E33AFDD9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791184" y="5134190"/>
                <a:ext cx="21517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AC523F5-7826-422C-9E44-8CD41C34F56F}"/>
                  </a:ext>
                </a:extLst>
              </p14:cNvPr>
              <p14:cNvContentPartPr/>
              <p14:nvPr/>
            </p14:nvContentPartPr>
            <p14:xfrm>
              <a:off x="10932584" y="2787710"/>
              <a:ext cx="1083240" cy="4284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AC523F5-7826-422C-9E44-8CD41C34F56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923584" y="2778710"/>
                <a:ext cx="1100880" cy="44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27C8A0B-1A91-4793-BC70-A22A664C8AFE}"/>
              </a:ext>
            </a:extLst>
          </p:cNvPr>
          <p:cNvGrpSpPr/>
          <p:nvPr/>
        </p:nvGrpSpPr>
        <p:grpSpPr>
          <a:xfrm>
            <a:off x="9705704" y="2524190"/>
            <a:ext cx="2104920" cy="2423880"/>
            <a:chOff x="9705704" y="2524190"/>
            <a:chExt cx="2104920" cy="242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7E47B4C-4BA6-4DA4-BA08-5AE0FE3EDE2F}"/>
                    </a:ext>
                  </a:extLst>
                </p14:cNvPr>
                <p14:cNvContentPartPr/>
                <p14:nvPr/>
              </p14:nvContentPartPr>
              <p14:xfrm>
                <a:off x="11026544" y="2524190"/>
                <a:ext cx="79560" cy="223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7E47B4C-4BA6-4DA4-BA08-5AE0FE3EDE2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017544" y="2515175"/>
                  <a:ext cx="97200" cy="2412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D6A76CA-5281-4F99-9FCA-92E3719D15ED}"/>
                    </a:ext>
                  </a:extLst>
                </p14:cNvPr>
                <p14:cNvContentPartPr/>
                <p14:nvPr/>
              </p14:nvContentPartPr>
              <p14:xfrm>
                <a:off x="11011784" y="2673950"/>
                <a:ext cx="118440" cy="112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D6A76CA-5281-4F99-9FCA-92E3719D15E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002784" y="2664979"/>
                  <a:ext cx="136080" cy="1299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757F668-CBF7-446D-9CD8-07435EA45EA0}"/>
                    </a:ext>
                  </a:extLst>
                </p14:cNvPr>
                <p14:cNvContentPartPr/>
                <p14:nvPr/>
              </p14:nvContentPartPr>
              <p14:xfrm>
                <a:off x="11011064" y="2864750"/>
                <a:ext cx="104760" cy="12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757F668-CBF7-446D-9CD8-07435EA45EA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002064" y="2855750"/>
                  <a:ext cx="122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BECBB76-455B-4423-9CC1-B690DDF6803B}"/>
                    </a:ext>
                  </a:extLst>
                </p14:cNvPr>
                <p14:cNvContentPartPr/>
                <p14:nvPr/>
              </p14:nvContentPartPr>
              <p14:xfrm>
                <a:off x="11122664" y="2853230"/>
                <a:ext cx="48600" cy="1497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BECBB76-455B-4423-9CC1-B690DDF6803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113664" y="2844230"/>
                  <a:ext cx="662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9810A1C-ABEA-44F4-AFD4-15AC8227812B}"/>
                    </a:ext>
                  </a:extLst>
                </p14:cNvPr>
                <p14:cNvContentPartPr/>
                <p14:nvPr/>
              </p14:nvContentPartPr>
              <p14:xfrm>
                <a:off x="11147504" y="2865830"/>
                <a:ext cx="54720" cy="145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9810A1C-ABEA-44F4-AFD4-15AC8227812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138504" y="2856830"/>
                  <a:ext cx="72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03F7C91-A830-40FD-9AD3-1C007DE639B3}"/>
                    </a:ext>
                  </a:extLst>
                </p14:cNvPr>
                <p14:cNvContentPartPr/>
                <p14:nvPr/>
              </p14:nvContentPartPr>
              <p14:xfrm>
                <a:off x="11206184" y="2870870"/>
                <a:ext cx="100800" cy="148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03F7C91-A830-40FD-9AD3-1C007DE639B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197184" y="2861870"/>
                  <a:ext cx="118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9681ED7-8EAE-46DD-B944-75CAC742ED21}"/>
                    </a:ext>
                  </a:extLst>
                </p14:cNvPr>
                <p14:cNvContentPartPr/>
                <p14:nvPr/>
              </p14:nvContentPartPr>
              <p14:xfrm>
                <a:off x="11428664" y="2884910"/>
                <a:ext cx="24840" cy="140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9681ED7-8EAE-46DD-B944-75CAC742ED2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419532" y="2875910"/>
                  <a:ext cx="42739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1DB9CF0-BC99-4B09-BE86-89BA191612E3}"/>
                    </a:ext>
                  </a:extLst>
                </p14:cNvPr>
                <p14:cNvContentPartPr/>
                <p14:nvPr/>
              </p14:nvContentPartPr>
              <p14:xfrm>
                <a:off x="11506784" y="2858270"/>
                <a:ext cx="72720" cy="142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1DB9CF0-BC99-4B09-BE86-89BA191612E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497784" y="2849270"/>
                  <a:ext cx="90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BF61E5F-8EC0-4AE6-8ADE-D32BC23DBCF0}"/>
                    </a:ext>
                  </a:extLst>
                </p14:cNvPr>
                <p14:cNvContentPartPr/>
                <p14:nvPr/>
              </p14:nvContentPartPr>
              <p14:xfrm>
                <a:off x="11557544" y="2892110"/>
                <a:ext cx="90000" cy="201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BF61E5F-8EC0-4AE6-8ADE-D32BC23DBCF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548544" y="2883110"/>
                  <a:ext cx="107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D6596A9-90BB-4F45-9975-46200A72E850}"/>
                    </a:ext>
                  </a:extLst>
                </p14:cNvPr>
                <p14:cNvContentPartPr/>
                <p14:nvPr/>
              </p14:nvContentPartPr>
              <p14:xfrm>
                <a:off x="11693984" y="2906870"/>
                <a:ext cx="116640" cy="162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D6596A9-90BB-4F45-9975-46200A72E85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684984" y="2897870"/>
                  <a:ext cx="134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8E6A5DE-CD7F-4C03-BEBE-9FF44D5AA357}"/>
                    </a:ext>
                  </a:extLst>
                </p14:cNvPr>
                <p14:cNvContentPartPr/>
                <p14:nvPr/>
              </p14:nvContentPartPr>
              <p14:xfrm>
                <a:off x="10407704" y="3142670"/>
                <a:ext cx="108720" cy="146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8E6A5DE-CD7F-4C03-BEBE-9FF44D5AA35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98704" y="3133670"/>
                  <a:ext cx="126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941B060-3F2F-4D06-AC8F-7D340639507B}"/>
                    </a:ext>
                  </a:extLst>
                </p14:cNvPr>
                <p14:cNvContentPartPr/>
                <p14:nvPr/>
              </p14:nvContentPartPr>
              <p14:xfrm>
                <a:off x="10431464" y="3129710"/>
                <a:ext cx="29160" cy="261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941B060-3F2F-4D06-AC8F-7D340639507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422574" y="3120710"/>
                  <a:ext cx="46585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4FC9684-1504-4CB0-AD09-2F9957537CC0}"/>
                    </a:ext>
                  </a:extLst>
                </p14:cNvPr>
                <p14:cNvContentPartPr/>
                <p14:nvPr/>
              </p14:nvContentPartPr>
              <p14:xfrm>
                <a:off x="10542344" y="3173630"/>
                <a:ext cx="144360" cy="166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4FC9684-1504-4CB0-AD09-2F9957537CC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533366" y="3164649"/>
                  <a:ext cx="161956" cy="184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F0798D4-D507-4242-A0FA-858E1A1B1A1A}"/>
                    </a:ext>
                  </a:extLst>
                </p14:cNvPr>
                <p14:cNvContentPartPr/>
                <p14:nvPr/>
              </p14:nvContentPartPr>
              <p14:xfrm>
                <a:off x="10706864" y="3159590"/>
                <a:ext cx="110160" cy="178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F0798D4-D507-4242-A0FA-858E1A1B1A1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697864" y="3150590"/>
                  <a:ext cx="1278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FDD3CA9-5804-49C4-BD65-F6A75C64DDD0}"/>
                    </a:ext>
                  </a:extLst>
                </p14:cNvPr>
                <p14:cNvContentPartPr/>
                <p14:nvPr/>
              </p14:nvContentPartPr>
              <p14:xfrm>
                <a:off x="11162984" y="3205310"/>
                <a:ext cx="116640" cy="132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FDD3CA9-5804-49C4-BD65-F6A75C64DDD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153984" y="3196310"/>
                  <a:ext cx="134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87693AB-CF36-43E0-818A-6E9C5B9B12F6}"/>
                    </a:ext>
                  </a:extLst>
                </p14:cNvPr>
                <p14:cNvContentPartPr/>
                <p14:nvPr/>
              </p14:nvContentPartPr>
              <p14:xfrm>
                <a:off x="11081624" y="3161030"/>
                <a:ext cx="34200" cy="38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87693AB-CF36-43E0-818A-6E9C5B9B12F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072624" y="3152030"/>
                  <a:ext cx="518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A8315C8-B5EC-46A6-AF17-B228713E08C0}"/>
                    </a:ext>
                  </a:extLst>
                </p14:cNvPr>
                <p14:cNvContentPartPr/>
                <p14:nvPr/>
              </p14:nvContentPartPr>
              <p14:xfrm>
                <a:off x="11355944" y="3218270"/>
                <a:ext cx="20880" cy="64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A8315C8-B5EC-46A6-AF17-B228713E08C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346944" y="3209270"/>
                  <a:ext cx="385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3C0744F-87AC-4260-BF47-B7A2407D28D1}"/>
                    </a:ext>
                  </a:extLst>
                </p14:cNvPr>
                <p14:cNvContentPartPr/>
                <p14:nvPr/>
              </p14:nvContentPartPr>
              <p14:xfrm>
                <a:off x="10397984" y="3503030"/>
                <a:ext cx="87120" cy="53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3C0744F-87AC-4260-BF47-B7A2407D28D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388984" y="3493969"/>
                  <a:ext cx="104760" cy="71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E63D0F1-576E-4C68-AF3C-5F41EF6E12AB}"/>
                    </a:ext>
                  </a:extLst>
                </p14:cNvPr>
                <p14:cNvContentPartPr/>
                <p14:nvPr/>
              </p14:nvContentPartPr>
              <p14:xfrm>
                <a:off x="10436504" y="3452990"/>
                <a:ext cx="78120" cy="170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E63D0F1-576E-4C68-AF3C-5F41EF6E12A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427545" y="3443990"/>
                  <a:ext cx="95679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C10079A-7FA0-408A-9641-071C772206E5}"/>
                    </a:ext>
                  </a:extLst>
                </p14:cNvPr>
                <p14:cNvContentPartPr/>
                <p14:nvPr/>
              </p14:nvContentPartPr>
              <p14:xfrm>
                <a:off x="10401584" y="3490070"/>
                <a:ext cx="119880" cy="115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C10079A-7FA0-408A-9641-071C772206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392584" y="3481042"/>
                  <a:ext cx="137520" cy="132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D3B4786-993B-4775-94E0-FAB781FFD0AF}"/>
                    </a:ext>
                  </a:extLst>
                </p14:cNvPr>
                <p14:cNvContentPartPr/>
                <p14:nvPr/>
              </p14:nvContentPartPr>
              <p14:xfrm>
                <a:off x="10570064" y="3522110"/>
                <a:ext cx="128880" cy="78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D3B4786-993B-4775-94E0-FAB781FFD0A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561064" y="3513069"/>
                  <a:ext cx="146520" cy="96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637392C-A007-44B7-B975-DFAB23CCC079}"/>
                    </a:ext>
                  </a:extLst>
                </p14:cNvPr>
                <p14:cNvContentPartPr/>
                <p14:nvPr/>
              </p14:nvContentPartPr>
              <p14:xfrm>
                <a:off x="10621184" y="3567470"/>
                <a:ext cx="68400" cy="86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637392C-A007-44B7-B975-DFAB23CCC07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612184" y="3558432"/>
                  <a:ext cx="86040" cy="1041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79D61A5-88B9-4CEC-8850-C5BF7F0721C0}"/>
                    </a:ext>
                  </a:extLst>
                </p14:cNvPr>
                <p14:cNvContentPartPr/>
                <p14:nvPr/>
              </p14:nvContentPartPr>
              <p14:xfrm>
                <a:off x="10727384" y="3521750"/>
                <a:ext cx="52920" cy="119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79D61A5-88B9-4CEC-8850-C5BF7F0721C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718384" y="3512750"/>
                  <a:ext cx="70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1470E5B-F2CD-4048-B0D1-738CA3D388C8}"/>
                    </a:ext>
                  </a:extLst>
                </p14:cNvPr>
                <p14:cNvContentPartPr/>
                <p14:nvPr/>
              </p14:nvContentPartPr>
              <p14:xfrm>
                <a:off x="10664024" y="3536150"/>
                <a:ext cx="360" cy="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1470E5B-F2CD-4048-B0D1-738CA3D388C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655024" y="35271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12223B6-E760-4DAF-858B-8AC0DE32D7D7}"/>
                    </a:ext>
                  </a:extLst>
                </p14:cNvPr>
                <p14:cNvContentPartPr/>
                <p14:nvPr/>
              </p14:nvContentPartPr>
              <p14:xfrm>
                <a:off x="10635224" y="3536150"/>
                <a:ext cx="29160" cy="60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12223B6-E760-4DAF-858B-8AC0DE32D7D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626224" y="3527150"/>
                  <a:ext cx="46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3B11466-F475-4147-9EB2-43F712325CD0}"/>
                    </a:ext>
                  </a:extLst>
                </p14:cNvPr>
                <p14:cNvContentPartPr/>
                <p14:nvPr/>
              </p14:nvContentPartPr>
              <p14:xfrm>
                <a:off x="11093144" y="3523190"/>
                <a:ext cx="151560" cy="157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3B11466-F475-4147-9EB2-43F712325CD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084123" y="3514169"/>
                  <a:ext cx="169242" cy="1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5BB57CB-ABF8-4F00-ABDF-15A3A273B0B3}"/>
                    </a:ext>
                  </a:extLst>
                </p14:cNvPr>
                <p14:cNvContentPartPr/>
                <p14:nvPr/>
              </p14:nvContentPartPr>
              <p14:xfrm>
                <a:off x="11155064" y="3618950"/>
                <a:ext cx="86400" cy="10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5BB57CB-ABF8-4F00-ABDF-15A3A273B0B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146101" y="3609950"/>
                  <a:ext cx="103967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387DB2F-9C6E-4E42-BDD2-A3CA781BF679}"/>
                    </a:ext>
                  </a:extLst>
                </p14:cNvPr>
                <p14:cNvContentPartPr/>
                <p14:nvPr/>
              </p14:nvContentPartPr>
              <p14:xfrm>
                <a:off x="11030504" y="3505910"/>
                <a:ext cx="21600" cy="57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387DB2F-9C6E-4E42-BDD2-A3CA781BF67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021504" y="3496910"/>
                  <a:ext cx="39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15FC552-7A98-4C3C-BFE1-B549A12FD89F}"/>
                    </a:ext>
                  </a:extLst>
                </p14:cNvPr>
                <p14:cNvContentPartPr/>
                <p14:nvPr/>
              </p14:nvContentPartPr>
              <p14:xfrm>
                <a:off x="11336864" y="3549110"/>
                <a:ext cx="27360" cy="84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15FC552-7A98-4C3C-BFE1-B549A12FD89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327864" y="3540110"/>
                  <a:ext cx="45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F2DA96D-6CC7-4925-B0A7-1934C5FBF2C1}"/>
                    </a:ext>
                  </a:extLst>
                </p14:cNvPr>
                <p14:cNvContentPartPr/>
                <p14:nvPr/>
              </p14:nvContentPartPr>
              <p14:xfrm>
                <a:off x="10270904" y="4070750"/>
                <a:ext cx="24120" cy="22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F2DA96D-6CC7-4925-B0A7-1934C5FBF2C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261904" y="4061750"/>
                  <a:ext cx="41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D4E1D10-ACB4-484F-9331-0D8A1D14DBFF}"/>
                    </a:ext>
                  </a:extLst>
                </p14:cNvPr>
                <p14:cNvContentPartPr/>
                <p14:nvPr/>
              </p14:nvContentPartPr>
              <p14:xfrm>
                <a:off x="10210064" y="4065710"/>
                <a:ext cx="182160" cy="123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D4E1D10-ACB4-484F-9331-0D8A1D14DBF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201064" y="4056710"/>
                  <a:ext cx="199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636A80E-F88C-4BB4-A817-74211C841563}"/>
                    </a:ext>
                  </a:extLst>
                </p14:cNvPr>
                <p14:cNvContentPartPr/>
                <p14:nvPr/>
              </p14:nvContentPartPr>
              <p14:xfrm>
                <a:off x="10285304" y="4032230"/>
                <a:ext cx="44640" cy="223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636A80E-F88C-4BB4-A817-74211C84156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276304" y="4023230"/>
                  <a:ext cx="622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F968A11-636A-4FD2-9337-48E0975FDC5F}"/>
                    </a:ext>
                  </a:extLst>
                </p14:cNvPr>
                <p14:cNvContentPartPr/>
                <p14:nvPr/>
              </p14:nvContentPartPr>
              <p14:xfrm>
                <a:off x="10349384" y="4085150"/>
                <a:ext cx="138960" cy="162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F968A11-636A-4FD2-9337-48E0975FDC5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340384" y="4076150"/>
                  <a:ext cx="156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0F8A866-C765-401A-9411-3FAD227EA3B8}"/>
                    </a:ext>
                  </a:extLst>
                </p14:cNvPr>
                <p14:cNvContentPartPr/>
                <p14:nvPr/>
              </p14:nvContentPartPr>
              <p14:xfrm>
                <a:off x="10531904" y="4088390"/>
                <a:ext cx="65520" cy="1857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0F8A866-C765-401A-9411-3FAD227EA3B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522904" y="4079390"/>
                  <a:ext cx="831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0337A29-FD28-47D2-9996-1162FFE45054}"/>
                    </a:ext>
                  </a:extLst>
                </p14:cNvPr>
                <p14:cNvContentPartPr/>
                <p14:nvPr/>
              </p14:nvContentPartPr>
              <p14:xfrm>
                <a:off x="10237784" y="4382510"/>
                <a:ext cx="127440" cy="92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0337A29-FD28-47D2-9996-1162FFE4505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228809" y="4373545"/>
                  <a:ext cx="145030" cy="1100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49CBC5A-B4BB-44DE-9DB0-1C1AC9BD1996}"/>
                    </a:ext>
                  </a:extLst>
                </p14:cNvPr>
                <p14:cNvContentPartPr/>
                <p14:nvPr/>
              </p14:nvContentPartPr>
              <p14:xfrm>
                <a:off x="10298264" y="4314830"/>
                <a:ext cx="33480" cy="195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49CBC5A-B4BB-44DE-9DB0-1C1AC9BD199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289264" y="4305830"/>
                  <a:ext cx="511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7ED41E5-900B-486B-AEB3-998637E95608}"/>
                    </a:ext>
                  </a:extLst>
                </p14:cNvPr>
                <p14:cNvContentPartPr/>
                <p14:nvPr/>
              </p14:nvContentPartPr>
              <p14:xfrm>
                <a:off x="10331384" y="4354430"/>
                <a:ext cx="152640" cy="163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7ED41E5-900B-486B-AEB3-998637E9560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322384" y="4345430"/>
                  <a:ext cx="1702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E26F457-DA6A-4B7C-AC6E-0233F2CC8809}"/>
                    </a:ext>
                  </a:extLst>
                </p14:cNvPr>
                <p14:cNvContentPartPr/>
                <p14:nvPr/>
              </p14:nvContentPartPr>
              <p14:xfrm>
                <a:off x="10466744" y="4416710"/>
                <a:ext cx="95400" cy="950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E26F457-DA6A-4B7C-AC6E-0233F2CC880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457744" y="4407676"/>
                  <a:ext cx="113040" cy="112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3221D4F-3C95-4E87-BDD0-3B28D41C7F71}"/>
                    </a:ext>
                  </a:extLst>
                </p14:cNvPr>
                <p14:cNvContentPartPr/>
                <p14:nvPr/>
              </p14:nvContentPartPr>
              <p14:xfrm>
                <a:off x="10131944" y="4610750"/>
                <a:ext cx="122040" cy="128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3221D4F-3C95-4E87-BDD0-3B28D41C7F7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122917" y="4601750"/>
                  <a:ext cx="139732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5E8F7BC-3B03-418A-8A46-9D3C97BBB60F}"/>
                    </a:ext>
                  </a:extLst>
                </p14:cNvPr>
                <p14:cNvContentPartPr/>
                <p14:nvPr/>
              </p14:nvContentPartPr>
              <p14:xfrm>
                <a:off x="10185944" y="4567910"/>
                <a:ext cx="36360" cy="237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5E8F7BC-3B03-418A-8A46-9D3C97BBB60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176944" y="4558910"/>
                  <a:ext cx="540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14C6D90-255C-40DD-A64D-9D424C9646FC}"/>
                    </a:ext>
                  </a:extLst>
                </p14:cNvPr>
                <p14:cNvContentPartPr/>
                <p14:nvPr/>
              </p14:nvContentPartPr>
              <p14:xfrm>
                <a:off x="10278824" y="4644230"/>
                <a:ext cx="78480" cy="180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14C6D90-255C-40DD-A64D-9D424C9646F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269824" y="4635230"/>
                  <a:ext cx="96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17B7E8B-9530-4570-9E36-B3FFCF19C3B4}"/>
                    </a:ext>
                  </a:extLst>
                </p14:cNvPr>
                <p14:cNvContentPartPr/>
                <p14:nvPr/>
              </p14:nvContentPartPr>
              <p14:xfrm>
                <a:off x="10418864" y="4673030"/>
                <a:ext cx="110520" cy="169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17B7E8B-9530-4570-9E36-B3FFCF19C3B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409864" y="4664030"/>
                  <a:ext cx="128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624AB37-65DC-4CCD-B1AB-1591E3F7FC3F}"/>
                    </a:ext>
                  </a:extLst>
                </p14:cNvPr>
                <p14:cNvContentPartPr/>
                <p14:nvPr/>
              </p14:nvContentPartPr>
              <p14:xfrm>
                <a:off x="11008904" y="4298630"/>
                <a:ext cx="29160" cy="82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624AB37-65DC-4CCD-B1AB-1591E3F7FC3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999904" y="4289630"/>
                  <a:ext cx="468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44EF46D-9119-4D90-BE7F-C88AB8D79FAD}"/>
                    </a:ext>
                  </a:extLst>
                </p14:cNvPr>
                <p14:cNvContentPartPr/>
                <p14:nvPr/>
              </p14:nvContentPartPr>
              <p14:xfrm>
                <a:off x="10870664" y="4270550"/>
                <a:ext cx="52920" cy="3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44EF46D-9119-4D90-BE7F-C88AB8D79FA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861664" y="4261550"/>
                  <a:ext cx="705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ABC84FC-AD61-4B5B-910E-90E7C72DF6A8}"/>
                    </a:ext>
                  </a:extLst>
                </p14:cNvPr>
                <p14:cNvContentPartPr/>
                <p14:nvPr/>
              </p14:nvContentPartPr>
              <p14:xfrm>
                <a:off x="11188544" y="4294670"/>
                <a:ext cx="14760" cy="878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ABC84FC-AD61-4B5B-910E-90E7C72DF6A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179544" y="4285670"/>
                  <a:ext cx="324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9BC54BD-760A-4A9A-A600-25D9FC4647D0}"/>
                    </a:ext>
                  </a:extLst>
                </p14:cNvPr>
                <p14:cNvContentPartPr/>
                <p14:nvPr/>
              </p14:nvContentPartPr>
              <p14:xfrm>
                <a:off x="10887944" y="4538030"/>
                <a:ext cx="97920" cy="878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9BC54BD-760A-4A9A-A600-25D9FC4647D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878944" y="4529030"/>
                  <a:ext cx="1155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004C0CB-B94F-4AFE-88B9-1FDE8B5D8EF2}"/>
                    </a:ext>
                  </a:extLst>
                </p14:cNvPr>
                <p14:cNvContentPartPr/>
                <p14:nvPr/>
              </p14:nvContentPartPr>
              <p14:xfrm>
                <a:off x="10826024" y="4459190"/>
                <a:ext cx="29160" cy="40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004C0CB-B94F-4AFE-88B9-1FDE8B5D8EF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816911" y="4450190"/>
                  <a:ext cx="47021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A7B9257-6C1E-4BE1-A8C3-16AC7BD03C4C}"/>
                    </a:ext>
                  </a:extLst>
                </p14:cNvPr>
                <p14:cNvContentPartPr/>
                <p14:nvPr/>
              </p14:nvContentPartPr>
              <p14:xfrm>
                <a:off x="11196464" y="4533710"/>
                <a:ext cx="24120" cy="73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A7B9257-6C1E-4BE1-A8C3-16AC7BD03C4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187464" y="4524710"/>
                  <a:ext cx="417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13DC5F3-DC5D-4B96-A614-F24EEB195F36}"/>
                    </a:ext>
                  </a:extLst>
                </p14:cNvPr>
                <p14:cNvContentPartPr/>
                <p14:nvPr/>
              </p14:nvContentPartPr>
              <p14:xfrm>
                <a:off x="10818824" y="4817030"/>
                <a:ext cx="104760" cy="131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13DC5F3-DC5D-4B96-A614-F24EEB195F3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809824" y="4808030"/>
                  <a:ext cx="1224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384B14A-CD13-4B53-AFDC-D455259C8D94}"/>
                    </a:ext>
                  </a:extLst>
                </p14:cNvPr>
                <p14:cNvContentPartPr/>
                <p14:nvPr/>
              </p14:nvContentPartPr>
              <p14:xfrm>
                <a:off x="10757984" y="4695710"/>
                <a:ext cx="12600" cy="630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384B14A-CD13-4B53-AFDC-D455259C8D9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748984" y="4686761"/>
                  <a:ext cx="30240" cy="805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8A1A167-4E79-4326-84E4-A1D887E807FF}"/>
                    </a:ext>
                  </a:extLst>
                </p14:cNvPr>
                <p14:cNvContentPartPr/>
                <p14:nvPr/>
              </p14:nvContentPartPr>
              <p14:xfrm>
                <a:off x="11070104" y="4793990"/>
                <a:ext cx="9000" cy="734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8A1A167-4E79-4326-84E4-A1D887E807F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061104" y="4784990"/>
                  <a:ext cx="266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5B4CE61-9405-429B-9F05-A12841C44B67}"/>
                    </a:ext>
                  </a:extLst>
                </p14:cNvPr>
                <p14:cNvContentPartPr/>
                <p14:nvPr/>
              </p14:nvContentPartPr>
              <p14:xfrm>
                <a:off x="9705704" y="2999390"/>
                <a:ext cx="508320" cy="1805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5B4CE61-9405-429B-9F05-A12841C44B6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696704" y="2990392"/>
                  <a:ext cx="525960" cy="182267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F65EDD40-ED05-4435-A90E-95D48F34BB84}"/>
                  </a:ext>
                </a:extLst>
              </p14:cNvPr>
              <p14:cNvContentPartPr/>
              <p14:nvPr/>
            </p14:nvContentPartPr>
            <p14:xfrm>
              <a:off x="9114224" y="3553430"/>
              <a:ext cx="1008720" cy="219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F65EDD40-ED05-4435-A90E-95D48F34BB84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105224" y="3544280"/>
                <a:ext cx="1026360" cy="39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9500209-BE02-464D-9CEE-697638E68A24}"/>
                  </a:ext>
                </a:extLst>
              </p14:cNvPr>
              <p14:cNvContentPartPr/>
              <p14:nvPr/>
            </p14:nvContentPartPr>
            <p14:xfrm>
              <a:off x="10044824" y="3486110"/>
              <a:ext cx="164160" cy="198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9500209-BE02-464D-9CEE-697638E68A24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0035824" y="3477110"/>
                <a:ext cx="181800" cy="21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986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C1781-44E2-45C2-9EEC-159283024723}"/>
              </a:ext>
            </a:extLst>
          </p:cNvPr>
          <p:cNvSpPr txBox="1"/>
          <p:nvPr/>
        </p:nvSpPr>
        <p:spPr>
          <a:xfrm>
            <a:off x="4936164" y="19291"/>
            <a:ext cx="34450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/>
              <a:t>Lecture, CMPEN 472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04CFF-6A38-43CC-89F7-FE4AE915F04E}"/>
              </a:ext>
            </a:extLst>
          </p:cNvPr>
          <p:cNvSpPr txBox="1"/>
          <p:nvPr/>
        </p:nvSpPr>
        <p:spPr>
          <a:xfrm>
            <a:off x="128794" y="6492341"/>
            <a:ext cx="14619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Time 20210229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B4BA4-F69E-45E9-881E-8C12AC2203FE}"/>
              </a:ext>
            </a:extLst>
          </p:cNvPr>
          <p:cNvSpPr txBox="1"/>
          <p:nvPr/>
        </p:nvSpPr>
        <p:spPr>
          <a:xfrm>
            <a:off x="306533" y="163564"/>
            <a:ext cx="2616870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Homework 6:             </a:t>
            </a:r>
          </a:p>
          <a:p>
            <a:endParaRPr lang="en-US" sz="2400" dirty="0"/>
          </a:p>
          <a:p>
            <a:r>
              <a:rPr lang="en-US" sz="2400" b="1" dirty="0"/>
              <a:t>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6ABC3-7143-45EB-A768-B461CA9B2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96" y="0"/>
            <a:ext cx="11226407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547A4D7-1234-485C-8D99-48944EF7898B}"/>
              </a:ext>
            </a:extLst>
          </p:cNvPr>
          <p:cNvGrpSpPr/>
          <p:nvPr/>
        </p:nvGrpSpPr>
        <p:grpSpPr>
          <a:xfrm>
            <a:off x="3069824" y="3055910"/>
            <a:ext cx="7108200" cy="1974960"/>
            <a:chOff x="3069824" y="3055910"/>
            <a:chExt cx="7108200" cy="19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F598599-F882-4D5A-9B33-3BCC2FF8263A}"/>
                    </a:ext>
                  </a:extLst>
                </p14:cNvPr>
                <p14:cNvContentPartPr/>
                <p14:nvPr/>
              </p14:nvContentPartPr>
              <p14:xfrm>
                <a:off x="3069824" y="3055910"/>
                <a:ext cx="7102800" cy="197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F598599-F882-4D5A-9B33-3BCC2FF8263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60824" y="3046910"/>
                  <a:ext cx="7120440" cy="19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C0B457A-F09A-4DF6-80C1-C6E4EE6F69B7}"/>
                    </a:ext>
                  </a:extLst>
                </p14:cNvPr>
                <p14:cNvContentPartPr/>
                <p14:nvPr/>
              </p14:nvContentPartPr>
              <p14:xfrm>
                <a:off x="10046984" y="3093710"/>
                <a:ext cx="131040" cy="193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C0B457A-F09A-4DF6-80C1-C6E4EE6F69B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37984" y="3084710"/>
                  <a:ext cx="14868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169B85E-6A80-4245-ADAC-15FA099329CF}"/>
              </a:ext>
            </a:extLst>
          </p:cNvPr>
          <p:cNvGrpSpPr/>
          <p:nvPr/>
        </p:nvGrpSpPr>
        <p:grpSpPr>
          <a:xfrm>
            <a:off x="1169384" y="5918990"/>
            <a:ext cx="110880" cy="264960"/>
            <a:chOff x="1169384" y="5918990"/>
            <a:chExt cx="11088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7F65AA5-8BEA-49EC-A5E7-ADD2226A6AFF}"/>
                    </a:ext>
                  </a:extLst>
                </p14:cNvPr>
                <p14:cNvContentPartPr/>
                <p14:nvPr/>
              </p14:nvContentPartPr>
              <p14:xfrm>
                <a:off x="1169384" y="5974790"/>
                <a:ext cx="110880" cy="135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7F65AA5-8BEA-49EC-A5E7-ADD2226A6AF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60384" y="5965790"/>
                  <a:ext cx="128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282BA8A-5DE1-42EC-B3D3-47A349B96816}"/>
                    </a:ext>
                  </a:extLst>
                </p14:cNvPr>
                <p14:cNvContentPartPr/>
                <p14:nvPr/>
              </p14:nvContentPartPr>
              <p14:xfrm>
                <a:off x="1208264" y="5918990"/>
                <a:ext cx="56160" cy="264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282BA8A-5DE1-42EC-B3D3-47A349B9681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99264" y="5909990"/>
                  <a:ext cx="73800" cy="28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EE31C37-EF34-4078-8D52-8D64D75C039F}"/>
                  </a:ext>
                </a:extLst>
              </p14:cNvPr>
              <p14:cNvContentPartPr/>
              <p14:nvPr/>
            </p14:nvContentPartPr>
            <p14:xfrm>
              <a:off x="1551704" y="5953550"/>
              <a:ext cx="147960" cy="1994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EE31C37-EF34-4078-8D52-8D64D75C039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42726" y="5944550"/>
                <a:ext cx="165557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AD62A21-3CED-4CF6-AC01-856B3394F41C}"/>
                  </a:ext>
                </a:extLst>
              </p14:cNvPr>
              <p14:cNvContentPartPr/>
              <p14:nvPr/>
            </p14:nvContentPartPr>
            <p14:xfrm>
              <a:off x="2085584" y="5939150"/>
              <a:ext cx="139320" cy="1735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AD62A21-3CED-4CF6-AC01-856B3394F41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76584" y="5930150"/>
                <a:ext cx="1569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484586EC-37C5-467A-A5DB-05491AE63F44}"/>
                  </a:ext>
                </a:extLst>
              </p14:cNvPr>
              <p14:cNvContentPartPr/>
              <p14:nvPr/>
            </p14:nvContentPartPr>
            <p14:xfrm>
              <a:off x="2624864" y="5979110"/>
              <a:ext cx="152280" cy="178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484586EC-37C5-467A-A5DB-05491AE63F4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15864" y="5970110"/>
                <a:ext cx="1699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CE3ACDF-49D1-4963-89D8-FFC395B1A66B}"/>
                  </a:ext>
                </a:extLst>
              </p14:cNvPr>
              <p14:cNvContentPartPr/>
              <p14:nvPr/>
            </p14:nvContentPartPr>
            <p14:xfrm>
              <a:off x="3260984" y="6003230"/>
              <a:ext cx="139680" cy="1530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CE3ACDF-49D1-4963-89D8-FFC395B1A66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51984" y="5994230"/>
                <a:ext cx="157320" cy="17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70E2F20D-8D85-4B89-9AE3-DD538D2DBFA2}"/>
              </a:ext>
            </a:extLst>
          </p:cNvPr>
          <p:cNvGrpSpPr/>
          <p:nvPr/>
        </p:nvGrpSpPr>
        <p:grpSpPr>
          <a:xfrm>
            <a:off x="3851024" y="5908910"/>
            <a:ext cx="216720" cy="105120"/>
            <a:chOff x="3851024" y="5908910"/>
            <a:chExt cx="216720" cy="10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B1BBCDC-3CFF-4D95-B47B-7BC831212DD5}"/>
                    </a:ext>
                  </a:extLst>
                </p14:cNvPr>
                <p14:cNvContentPartPr/>
                <p14:nvPr/>
              </p14:nvContentPartPr>
              <p14:xfrm>
                <a:off x="3884504" y="5917910"/>
                <a:ext cx="126360" cy="21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B1BBCDC-3CFF-4D95-B47B-7BC831212DD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75504" y="5908910"/>
                  <a:ext cx="144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8D5A797-929A-436E-9469-C98D6962AA3B}"/>
                    </a:ext>
                  </a:extLst>
                </p14:cNvPr>
                <p14:cNvContentPartPr/>
                <p14:nvPr/>
              </p14:nvContentPartPr>
              <p14:xfrm>
                <a:off x="3857144" y="5990630"/>
                <a:ext cx="210600" cy="23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8D5A797-929A-436E-9469-C98D6962AA3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48159" y="5981489"/>
                  <a:ext cx="228210" cy="413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D423F7F-59E5-4863-B6B5-62DB0A16D619}"/>
                    </a:ext>
                  </a:extLst>
                </p14:cNvPr>
                <p14:cNvContentPartPr/>
                <p14:nvPr/>
              </p14:nvContentPartPr>
              <p14:xfrm>
                <a:off x="3851024" y="5908910"/>
                <a:ext cx="195840" cy="23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D423F7F-59E5-4863-B6B5-62DB0A16D61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42024" y="5899910"/>
                  <a:ext cx="21348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E38F508-033F-4DEF-A3CE-A2A0144BD20B}"/>
              </a:ext>
            </a:extLst>
          </p:cNvPr>
          <p:cNvGrpSpPr/>
          <p:nvPr/>
        </p:nvGrpSpPr>
        <p:grpSpPr>
          <a:xfrm>
            <a:off x="4519184" y="5903150"/>
            <a:ext cx="157680" cy="279720"/>
            <a:chOff x="4519184" y="5903150"/>
            <a:chExt cx="15768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0C56FEC-3026-4A99-AAD6-A07A42828C6C}"/>
                    </a:ext>
                  </a:extLst>
                </p14:cNvPr>
                <p14:cNvContentPartPr/>
                <p14:nvPr/>
              </p14:nvContentPartPr>
              <p14:xfrm>
                <a:off x="4519184" y="5952110"/>
                <a:ext cx="157680" cy="147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0C56FEC-3026-4A99-AAD6-A07A42828C6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510205" y="5943132"/>
                  <a:ext cx="175280" cy="165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4F4E67E-E6F9-4979-BCEE-DD76DE4B6037}"/>
                    </a:ext>
                  </a:extLst>
                </p14:cNvPr>
                <p14:cNvContentPartPr/>
                <p14:nvPr/>
              </p14:nvContentPartPr>
              <p14:xfrm>
                <a:off x="4545104" y="5903150"/>
                <a:ext cx="38160" cy="279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4F4E67E-E6F9-4979-BCEE-DD76DE4B603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36104" y="5894150"/>
                  <a:ext cx="55800" cy="29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6C3591CE-7269-4172-A662-98B278B16605}"/>
                  </a:ext>
                </a:extLst>
              </p14:cNvPr>
              <p14:cNvContentPartPr/>
              <p14:nvPr/>
            </p14:nvContentPartPr>
            <p14:xfrm>
              <a:off x="5167904" y="5928710"/>
              <a:ext cx="146160" cy="1753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6C3591CE-7269-4172-A662-98B278B1660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158904" y="5919728"/>
                <a:ext cx="163800" cy="192924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33A6C9E-4516-4F78-B409-32AB4DF8D5B3}"/>
              </a:ext>
            </a:extLst>
          </p:cNvPr>
          <p:cNvGrpSpPr/>
          <p:nvPr/>
        </p:nvGrpSpPr>
        <p:grpSpPr>
          <a:xfrm>
            <a:off x="5740304" y="5911430"/>
            <a:ext cx="205560" cy="242640"/>
            <a:chOff x="5740304" y="5911430"/>
            <a:chExt cx="20556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2EB13BA-1ECD-481A-90EC-A2CB060DE496}"/>
                    </a:ext>
                  </a:extLst>
                </p14:cNvPr>
                <p14:cNvContentPartPr/>
                <p14:nvPr/>
              </p14:nvContentPartPr>
              <p14:xfrm>
                <a:off x="5740304" y="5911430"/>
                <a:ext cx="174960" cy="242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2EB13BA-1ECD-481A-90EC-A2CB060DE49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731304" y="5902430"/>
                  <a:ext cx="1926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31AD795-31FB-4B3F-B05E-B49AC3130286}"/>
                    </a:ext>
                  </a:extLst>
                </p14:cNvPr>
                <p14:cNvContentPartPr/>
                <p14:nvPr/>
              </p14:nvContentPartPr>
              <p14:xfrm>
                <a:off x="5789984" y="6013670"/>
                <a:ext cx="155880" cy="403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31AD795-31FB-4B3F-B05E-B49AC313028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81005" y="6004670"/>
                  <a:ext cx="173479" cy="5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F4B0F869-6DE8-4F21-BA45-10B735193544}"/>
                  </a:ext>
                </a:extLst>
              </p14:cNvPr>
              <p14:cNvContentPartPr/>
              <p14:nvPr/>
            </p14:nvContentPartPr>
            <p14:xfrm>
              <a:off x="6433304" y="6099350"/>
              <a:ext cx="270360" cy="147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F4B0F869-6DE8-4F21-BA45-10B73519354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424304" y="6090125"/>
                <a:ext cx="288000" cy="328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F54FCDF0-566E-4530-9FD7-45F13C8805A8}"/>
                  </a:ext>
                </a:extLst>
              </p14:cNvPr>
              <p14:cNvContentPartPr/>
              <p14:nvPr/>
            </p14:nvContentPartPr>
            <p14:xfrm>
              <a:off x="7090664" y="5978750"/>
              <a:ext cx="37080" cy="1605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F54FCDF0-566E-4530-9FD7-45F13C8805A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081664" y="5969730"/>
                <a:ext cx="54720" cy="17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9CE5537-834D-4FE6-9156-124AC775DA04}"/>
                  </a:ext>
                </a:extLst>
              </p14:cNvPr>
              <p14:cNvContentPartPr/>
              <p14:nvPr/>
            </p14:nvContentPartPr>
            <p14:xfrm>
              <a:off x="7661264" y="5916110"/>
              <a:ext cx="142200" cy="1843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9CE5537-834D-4FE6-9156-124AC775DA0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652264" y="5907110"/>
                <a:ext cx="15984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4994CBA-FAA8-4787-8466-1A44D97B6C6F}"/>
                  </a:ext>
                </a:extLst>
              </p14:cNvPr>
              <p14:cNvContentPartPr/>
              <p14:nvPr/>
            </p14:nvContentPartPr>
            <p14:xfrm>
              <a:off x="8362544" y="5903510"/>
              <a:ext cx="129600" cy="1857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4994CBA-FAA8-4787-8466-1A44D97B6C6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353544" y="5894510"/>
                <a:ext cx="147240" cy="20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B4B8A77-5F1A-40C3-96C5-04D2CF033B9B}"/>
              </a:ext>
            </a:extLst>
          </p:cNvPr>
          <p:cNvGrpSpPr/>
          <p:nvPr/>
        </p:nvGrpSpPr>
        <p:grpSpPr>
          <a:xfrm>
            <a:off x="778784" y="5326790"/>
            <a:ext cx="8017200" cy="473400"/>
            <a:chOff x="778784" y="5326790"/>
            <a:chExt cx="801720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14E6151-2A23-4E55-830B-B3B4C708DD7B}"/>
                    </a:ext>
                  </a:extLst>
                </p14:cNvPr>
                <p14:cNvContentPartPr/>
                <p14:nvPr/>
              </p14:nvContentPartPr>
              <p14:xfrm>
                <a:off x="1082624" y="5511110"/>
                <a:ext cx="118080" cy="106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14E6151-2A23-4E55-830B-B3B4C708DD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73624" y="5502080"/>
                  <a:ext cx="135720" cy="124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DB92467-3C51-4887-B6FC-AC19D869EF6C}"/>
                    </a:ext>
                  </a:extLst>
                </p14:cNvPr>
                <p14:cNvContentPartPr/>
                <p14:nvPr/>
              </p14:nvContentPartPr>
              <p14:xfrm>
                <a:off x="1116104" y="5466830"/>
                <a:ext cx="29520" cy="210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DB92467-3C51-4887-B6FC-AC19D869EF6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07104" y="5457845"/>
                  <a:ext cx="47160" cy="2282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D8FCA21-C445-455A-9B0E-F5E820D6652E}"/>
                    </a:ext>
                  </a:extLst>
                </p14:cNvPr>
                <p14:cNvContentPartPr/>
                <p14:nvPr/>
              </p14:nvContentPartPr>
              <p14:xfrm>
                <a:off x="1185944" y="5515430"/>
                <a:ext cx="91080" cy="109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D8FCA21-C445-455A-9B0E-F5E820D6652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76944" y="5506430"/>
                  <a:ext cx="1087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8E37F88-ED74-40EF-818C-49A55C4EEA93}"/>
                    </a:ext>
                  </a:extLst>
                </p14:cNvPr>
                <p14:cNvContentPartPr/>
                <p14:nvPr/>
              </p14:nvContentPartPr>
              <p14:xfrm>
                <a:off x="1300784" y="5511470"/>
                <a:ext cx="81000" cy="123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8E37F88-ED74-40EF-818C-49A55C4EEA9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291784" y="5502496"/>
                  <a:ext cx="98640" cy="1407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095BABD-95AA-47A6-996A-79773C56C6C5}"/>
                    </a:ext>
                  </a:extLst>
                </p14:cNvPr>
                <p14:cNvContentPartPr/>
                <p14:nvPr/>
              </p14:nvContentPartPr>
              <p14:xfrm>
                <a:off x="1337144" y="5536310"/>
                <a:ext cx="30600" cy="155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095BABD-95AA-47A6-996A-79773C56C6C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328144" y="5527310"/>
                  <a:ext cx="482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CBCE268-B265-46F8-963E-0323463EDE93}"/>
                    </a:ext>
                  </a:extLst>
                </p14:cNvPr>
                <p14:cNvContentPartPr/>
                <p14:nvPr/>
              </p14:nvContentPartPr>
              <p14:xfrm>
                <a:off x="1502384" y="5490230"/>
                <a:ext cx="92520" cy="129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CBCE268-B265-46F8-963E-0323463EDE9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493419" y="5481230"/>
                  <a:ext cx="110092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922CE96-180F-40D8-919C-152651887D22}"/>
                    </a:ext>
                  </a:extLst>
                </p14:cNvPr>
                <p14:cNvContentPartPr/>
                <p14:nvPr/>
              </p14:nvContentPartPr>
              <p14:xfrm>
                <a:off x="1521464" y="5446670"/>
                <a:ext cx="27720" cy="255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922CE96-180F-40D8-919C-152651887D2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512464" y="5437670"/>
                  <a:ext cx="453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B5531A2-B46F-426E-ACDB-498AB33944EB}"/>
                    </a:ext>
                  </a:extLst>
                </p14:cNvPr>
                <p14:cNvContentPartPr/>
                <p14:nvPr/>
              </p14:nvContentPartPr>
              <p14:xfrm>
                <a:off x="1594904" y="5516870"/>
                <a:ext cx="93240" cy="124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B5531A2-B46F-426E-ACDB-498AB33944E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585904" y="5507896"/>
                  <a:ext cx="110880" cy="1425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FAEA78C-7974-4D24-90AD-82E5ABBA191D}"/>
                    </a:ext>
                  </a:extLst>
                </p14:cNvPr>
                <p14:cNvContentPartPr/>
                <p14:nvPr/>
              </p14:nvContentPartPr>
              <p14:xfrm>
                <a:off x="1721984" y="5512550"/>
                <a:ext cx="79920" cy="147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FAEA78C-7974-4D24-90AD-82E5ABBA191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712984" y="5503550"/>
                  <a:ext cx="97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C1116D6-E67F-4673-8350-72CCC7816896}"/>
                    </a:ext>
                  </a:extLst>
                </p14:cNvPr>
                <p14:cNvContentPartPr/>
                <p14:nvPr/>
              </p14:nvContentPartPr>
              <p14:xfrm>
                <a:off x="1486544" y="5562590"/>
                <a:ext cx="56160" cy="63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C1116D6-E67F-4673-8350-72CCC781689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77544" y="5553590"/>
                  <a:ext cx="738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04F3319-D61E-4D43-BAC4-7FE02209FA57}"/>
                    </a:ext>
                  </a:extLst>
                </p14:cNvPr>
                <p14:cNvContentPartPr/>
                <p14:nvPr/>
              </p14:nvContentPartPr>
              <p14:xfrm>
                <a:off x="1997024" y="5496710"/>
                <a:ext cx="103320" cy="133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04F3319-D61E-4D43-BAC4-7FE02209FA5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988024" y="5487710"/>
                  <a:ext cx="120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A4A139A-DA6A-4991-9F65-18445B9DEA0A}"/>
                    </a:ext>
                  </a:extLst>
                </p14:cNvPr>
                <p14:cNvContentPartPr/>
                <p14:nvPr/>
              </p14:nvContentPartPr>
              <p14:xfrm>
                <a:off x="2047064" y="5462150"/>
                <a:ext cx="33120" cy="229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A4A139A-DA6A-4991-9F65-18445B9DEA0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037965" y="5453150"/>
                  <a:ext cx="50954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90A7610-D71A-4A75-B94C-896064046634}"/>
                    </a:ext>
                  </a:extLst>
                </p14:cNvPr>
                <p14:cNvContentPartPr/>
                <p14:nvPr/>
              </p14:nvContentPartPr>
              <p14:xfrm>
                <a:off x="2147864" y="5499230"/>
                <a:ext cx="79920" cy="159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90A7610-D71A-4A75-B94C-89606404663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138864" y="5490230"/>
                  <a:ext cx="97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F68D98E-D38B-43B3-B71C-B6C2993645DC}"/>
                    </a:ext>
                  </a:extLst>
                </p14:cNvPr>
                <p14:cNvContentPartPr/>
                <p14:nvPr/>
              </p14:nvContentPartPr>
              <p14:xfrm>
                <a:off x="2234984" y="5529830"/>
                <a:ext cx="77400" cy="119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F68D98E-D38B-43B3-B71C-B6C2993645D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225984" y="5520830"/>
                  <a:ext cx="950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CCBFF3F-1D97-448A-BEBA-020318E85E55}"/>
                    </a:ext>
                  </a:extLst>
                </p14:cNvPr>
                <p14:cNvContentPartPr/>
                <p14:nvPr/>
              </p14:nvContentPartPr>
              <p14:xfrm>
                <a:off x="2463584" y="5516510"/>
                <a:ext cx="77400" cy="152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CCBFF3F-1D97-448A-BEBA-020318E85E5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454584" y="5507510"/>
                  <a:ext cx="95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3CA8F0E-9C18-4398-8429-DC345C768962}"/>
                    </a:ext>
                  </a:extLst>
                </p14:cNvPr>
                <p14:cNvContentPartPr/>
                <p14:nvPr/>
              </p14:nvContentPartPr>
              <p14:xfrm>
                <a:off x="2485184" y="5488430"/>
                <a:ext cx="45000" cy="243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3CA8F0E-9C18-4398-8429-DC345C76896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476184" y="5479430"/>
                  <a:ext cx="626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16068FE-BC73-42F6-9A71-0DFEE6DAD467}"/>
                    </a:ext>
                  </a:extLst>
                </p14:cNvPr>
                <p14:cNvContentPartPr/>
                <p14:nvPr/>
              </p14:nvContentPartPr>
              <p14:xfrm>
                <a:off x="2574104" y="5516870"/>
                <a:ext cx="97200" cy="141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16068FE-BC73-42F6-9A71-0DFEE6DAD46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565104" y="5507870"/>
                  <a:ext cx="114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617BE3A-AC23-4507-ADDA-13BBE5C62F7A}"/>
                    </a:ext>
                  </a:extLst>
                </p14:cNvPr>
                <p14:cNvContentPartPr/>
                <p14:nvPr/>
              </p14:nvContentPartPr>
              <p14:xfrm>
                <a:off x="2734664" y="5519750"/>
                <a:ext cx="100440" cy="139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617BE3A-AC23-4507-ADDA-13BBE5C62F7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725664" y="5510727"/>
                  <a:ext cx="118080" cy="1573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518C3D3-72B4-4E62-B903-10A69B073679}"/>
                    </a:ext>
                  </a:extLst>
                </p14:cNvPr>
                <p14:cNvContentPartPr/>
                <p14:nvPr/>
              </p14:nvContentPartPr>
              <p14:xfrm>
                <a:off x="3019424" y="5492390"/>
                <a:ext cx="115920" cy="147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518C3D3-72B4-4E62-B903-10A69B07367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010424" y="5483412"/>
                  <a:ext cx="133560" cy="1655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A8394B3-9E38-4BDF-9BC0-799FF02FCBE5}"/>
                    </a:ext>
                  </a:extLst>
                </p14:cNvPr>
                <p14:cNvContentPartPr/>
                <p14:nvPr/>
              </p14:nvContentPartPr>
              <p14:xfrm>
                <a:off x="3070184" y="5457470"/>
                <a:ext cx="5400" cy="228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A8394B3-9E38-4BDF-9BC0-799FF02FCBE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061184" y="5448470"/>
                  <a:ext cx="230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9E89E55-3BED-4858-BF5E-373D71D41BA3}"/>
                    </a:ext>
                  </a:extLst>
                </p14:cNvPr>
                <p14:cNvContentPartPr/>
                <p14:nvPr/>
              </p14:nvContentPartPr>
              <p14:xfrm>
                <a:off x="3160904" y="5494910"/>
                <a:ext cx="109440" cy="146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9E89E55-3BED-4858-BF5E-373D71D41BA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151904" y="5485932"/>
                  <a:ext cx="127080" cy="1644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6A02EF5-C305-45D3-B2EC-B2EC6E73F1AF}"/>
                    </a:ext>
                  </a:extLst>
                </p14:cNvPr>
                <p14:cNvContentPartPr/>
                <p14:nvPr/>
              </p14:nvContentPartPr>
              <p14:xfrm>
                <a:off x="3328664" y="5486990"/>
                <a:ext cx="132480" cy="149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6A02EF5-C305-45D3-B2EC-B2EC6E73F1A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319664" y="5477990"/>
                  <a:ext cx="1501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B3EB322-F80F-430F-A5FD-DF9C068A427C}"/>
                    </a:ext>
                  </a:extLst>
                </p14:cNvPr>
                <p14:cNvContentPartPr/>
                <p14:nvPr/>
              </p14:nvContentPartPr>
              <p14:xfrm>
                <a:off x="3747704" y="5481230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B3EB322-F80F-430F-A5FD-DF9C068A427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738704" y="54722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3BCD1A8-5AD9-4573-B166-5BF330C877FA}"/>
                    </a:ext>
                  </a:extLst>
                </p14:cNvPr>
                <p14:cNvContentPartPr/>
                <p14:nvPr/>
              </p14:nvContentPartPr>
              <p14:xfrm>
                <a:off x="3638264" y="5476910"/>
                <a:ext cx="114120" cy="151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3BCD1A8-5AD9-4573-B166-5BF330C877F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629292" y="5467910"/>
                  <a:ext cx="131705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2B212C1-062C-434E-82FC-CFA3B98F39AB}"/>
                    </a:ext>
                  </a:extLst>
                </p14:cNvPr>
                <p14:cNvContentPartPr/>
                <p14:nvPr/>
              </p14:nvContentPartPr>
              <p14:xfrm>
                <a:off x="3710624" y="5444150"/>
                <a:ext cx="24840" cy="234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2B212C1-062C-434E-82FC-CFA3B98F39A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701492" y="5435150"/>
                  <a:ext cx="42739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9103309-C71D-4D68-B10C-64C89A454441}"/>
                    </a:ext>
                  </a:extLst>
                </p14:cNvPr>
                <p14:cNvContentPartPr/>
                <p14:nvPr/>
              </p14:nvContentPartPr>
              <p14:xfrm>
                <a:off x="3789104" y="5465030"/>
                <a:ext cx="147960" cy="156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9103309-C71D-4D68-B10C-64C89A45444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780082" y="5456030"/>
                  <a:ext cx="165643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7900671-9995-4525-BDEF-8ED094D2B236}"/>
                    </a:ext>
                  </a:extLst>
                </p14:cNvPr>
                <p14:cNvContentPartPr/>
                <p14:nvPr/>
              </p14:nvContentPartPr>
              <p14:xfrm>
                <a:off x="3997544" y="5429750"/>
                <a:ext cx="22680" cy="185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7900671-9995-4525-BDEF-8ED094D2B23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988544" y="5420750"/>
                  <a:ext cx="403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6F5642D-463A-4816-8326-5D2E44045192}"/>
                    </a:ext>
                  </a:extLst>
                </p14:cNvPr>
                <p14:cNvContentPartPr/>
                <p14:nvPr/>
              </p14:nvContentPartPr>
              <p14:xfrm>
                <a:off x="3982424" y="5436230"/>
                <a:ext cx="125640" cy="168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6F5642D-463A-4816-8326-5D2E4404519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973424" y="5427230"/>
                  <a:ext cx="1432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02CF795-6F4C-4684-A326-2BAEE481BDA6}"/>
                    </a:ext>
                  </a:extLst>
                </p14:cNvPr>
                <p14:cNvContentPartPr/>
                <p14:nvPr/>
              </p14:nvContentPartPr>
              <p14:xfrm>
                <a:off x="4339904" y="5446670"/>
                <a:ext cx="120600" cy="176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02CF795-6F4C-4684-A326-2BAEE481BDA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330904" y="5437670"/>
                  <a:ext cx="138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1D535D5-17C6-420C-B39F-E4EDBBB50063}"/>
                    </a:ext>
                  </a:extLst>
                </p14:cNvPr>
                <p14:cNvContentPartPr/>
                <p14:nvPr/>
              </p14:nvContentPartPr>
              <p14:xfrm>
                <a:off x="4428464" y="5405990"/>
                <a:ext cx="6840" cy="272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1D535D5-17C6-420C-B39F-E4EDBBB5006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419464" y="5397002"/>
                  <a:ext cx="24480" cy="290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A61E5E5-5E68-486A-8853-B56916759DAC}"/>
                    </a:ext>
                  </a:extLst>
                </p14:cNvPr>
                <p14:cNvContentPartPr/>
                <p14:nvPr/>
              </p14:nvContentPartPr>
              <p14:xfrm>
                <a:off x="4526384" y="5455670"/>
                <a:ext cx="113760" cy="155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A61E5E5-5E68-486A-8853-B56916759DA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517384" y="5446670"/>
                  <a:ext cx="131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E646AEE-EE5B-4861-B7D2-779B01444BB2}"/>
                    </a:ext>
                  </a:extLst>
                </p14:cNvPr>
                <p14:cNvContentPartPr/>
                <p14:nvPr/>
              </p14:nvContentPartPr>
              <p14:xfrm>
                <a:off x="4704584" y="5428310"/>
                <a:ext cx="155160" cy="139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E646AEE-EE5B-4861-B7D2-779B01444BB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695584" y="5419310"/>
                  <a:ext cx="172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7FAAC03-27E5-40A5-9B27-068245C4B8D4}"/>
                    </a:ext>
                  </a:extLst>
                </p14:cNvPr>
                <p14:cNvContentPartPr/>
                <p14:nvPr/>
              </p14:nvContentPartPr>
              <p14:xfrm>
                <a:off x="4789544" y="5472590"/>
                <a:ext cx="16920" cy="185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7FAAC03-27E5-40A5-9B27-068245C4B8D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780544" y="5463590"/>
                  <a:ext cx="34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3F93F5F-DB2E-4FFB-A1DC-6317F8887D73}"/>
                    </a:ext>
                  </a:extLst>
                </p14:cNvPr>
                <p14:cNvContentPartPr/>
                <p14:nvPr/>
              </p14:nvContentPartPr>
              <p14:xfrm>
                <a:off x="4994024" y="5450990"/>
                <a:ext cx="148680" cy="137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3F93F5F-DB2E-4FFB-A1DC-6317F8887D7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985024" y="5441966"/>
                  <a:ext cx="166320" cy="1555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ACEEEB8-6058-4AA0-A0D3-FAA4C043299F}"/>
                    </a:ext>
                  </a:extLst>
                </p14:cNvPr>
                <p14:cNvContentPartPr/>
                <p14:nvPr/>
              </p14:nvContentPartPr>
              <p14:xfrm>
                <a:off x="5012024" y="5393750"/>
                <a:ext cx="39960" cy="237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ACEEEB8-6058-4AA0-A0D3-FAA4C043299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003024" y="5384750"/>
                  <a:ext cx="576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2D7BDCF-95FD-41E4-A4A5-4FADED670CDF}"/>
                    </a:ext>
                  </a:extLst>
                </p14:cNvPr>
                <p14:cNvContentPartPr/>
                <p14:nvPr/>
              </p14:nvContentPartPr>
              <p14:xfrm>
                <a:off x="5150264" y="5469710"/>
                <a:ext cx="105840" cy="167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2D7BDCF-95FD-41E4-A4A5-4FADED670CD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141264" y="5460729"/>
                  <a:ext cx="123480" cy="185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1EEFAF5-61A3-4060-85E7-CA440AB6C3BF}"/>
                    </a:ext>
                  </a:extLst>
                </p14:cNvPr>
                <p14:cNvContentPartPr/>
                <p14:nvPr/>
              </p14:nvContentPartPr>
              <p14:xfrm>
                <a:off x="5316944" y="5364230"/>
                <a:ext cx="91080" cy="270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1EEFAF5-61A3-4060-85E7-CA440AB6C3B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307944" y="5355242"/>
                  <a:ext cx="108720" cy="2879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44667C9-71E7-4692-960A-A2EE4ECED94C}"/>
                    </a:ext>
                  </a:extLst>
                </p14:cNvPr>
                <p14:cNvContentPartPr/>
                <p14:nvPr/>
              </p14:nvContentPartPr>
              <p14:xfrm>
                <a:off x="5582984" y="5477270"/>
                <a:ext cx="100080" cy="109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44667C9-71E7-4692-960A-A2EE4ECED94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573984" y="5468270"/>
                  <a:ext cx="1177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1617D1D-AAE6-48A6-AC70-66475F9A53AC}"/>
                    </a:ext>
                  </a:extLst>
                </p14:cNvPr>
                <p14:cNvContentPartPr/>
                <p14:nvPr/>
              </p14:nvContentPartPr>
              <p14:xfrm>
                <a:off x="5622584" y="5449550"/>
                <a:ext cx="29160" cy="236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1617D1D-AAE6-48A6-AC70-66475F9A53A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613694" y="5440550"/>
                  <a:ext cx="46585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438234B-574B-46D3-96E3-3EDC00BD9B11}"/>
                    </a:ext>
                  </a:extLst>
                </p14:cNvPr>
                <p14:cNvContentPartPr/>
                <p14:nvPr/>
              </p14:nvContentPartPr>
              <p14:xfrm>
                <a:off x="5738144" y="5385110"/>
                <a:ext cx="177480" cy="165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438234B-574B-46D3-96E3-3EDC00BD9B1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729144" y="5376110"/>
                  <a:ext cx="195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E8A08C7-A7C1-4AF3-9452-BBBA2A6FF742}"/>
                    </a:ext>
                  </a:extLst>
                </p14:cNvPr>
                <p14:cNvContentPartPr/>
                <p14:nvPr/>
              </p14:nvContentPartPr>
              <p14:xfrm>
                <a:off x="5825264" y="5482670"/>
                <a:ext cx="16920" cy="199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E8A08C7-A7C1-4AF3-9452-BBBA2A6FF74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816264" y="5473670"/>
                  <a:ext cx="345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78E0047-E107-4018-A819-EE42CFDEAF4E}"/>
                    </a:ext>
                  </a:extLst>
                </p14:cNvPr>
                <p14:cNvContentPartPr/>
                <p14:nvPr/>
              </p14:nvContentPartPr>
              <p14:xfrm>
                <a:off x="5959904" y="5423990"/>
                <a:ext cx="14040" cy="210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78E0047-E107-4018-A819-EE42CFDEAF4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950904" y="5415005"/>
                  <a:ext cx="31680" cy="2282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BF2D4BC-EAA7-4986-B348-7D56EFFB36E9}"/>
                    </a:ext>
                  </a:extLst>
                </p14:cNvPr>
                <p14:cNvContentPartPr/>
                <p14:nvPr/>
              </p14:nvContentPartPr>
              <p14:xfrm>
                <a:off x="6169784" y="5460710"/>
                <a:ext cx="132480" cy="113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BF2D4BC-EAA7-4986-B348-7D56EFFB36E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160784" y="5451710"/>
                  <a:ext cx="150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61EDA97-4163-406A-9D7A-E1634C7057BD}"/>
                    </a:ext>
                  </a:extLst>
                </p14:cNvPr>
                <p14:cNvContentPartPr/>
                <p14:nvPr/>
              </p14:nvContentPartPr>
              <p14:xfrm>
                <a:off x="6215864" y="5397710"/>
                <a:ext cx="58680" cy="229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61EDA97-4163-406A-9D7A-E1634C7057B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206864" y="5388710"/>
                  <a:ext cx="763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B92194F-C999-4098-8FAE-22519FB92CED}"/>
                    </a:ext>
                  </a:extLst>
                </p14:cNvPr>
                <p14:cNvContentPartPr/>
                <p14:nvPr/>
              </p14:nvContentPartPr>
              <p14:xfrm>
                <a:off x="6372104" y="5450270"/>
                <a:ext cx="81360" cy="121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B92194F-C999-4098-8FAE-22519FB92CE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363104" y="5441270"/>
                  <a:ext cx="99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F7E9438-713F-40EE-A553-5F247E69FCE9}"/>
                    </a:ext>
                  </a:extLst>
                </p14:cNvPr>
                <p14:cNvContentPartPr/>
                <p14:nvPr/>
              </p14:nvContentPartPr>
              <p14:xfrm>
                <a:off x="6538784" y="5453870"/>
                <a:ext cx="95400" cy="106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F7E9438-713F-40EE-A553-5F247E69FCE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529784" y="5444870"/>
                  <a:ext cx="1130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4F5A20D-5039-4737-AD3B-41862520570C}"/>
                    </a:ext>
                  </a:extLst>
                </p14:cNvPr>
                <p14:cNvContentPartPr/>
                <p14:nvPr/>
              </p14:nvContentPartPr>
              <p14:xfrm>
                <a:off x="6854864" y="5427590"/>
                <a:ext cx="91440" cy="132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4F5A20D-5039-4737-AD3B-41862520570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845828" y="5418566"/>
                  <a:ext cx="109150" cy="1505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927EA73-C603-4D61-9CD7-895D8EF29B1F}"/>
                    </a:ext>
                  </a:extLst>
                </p14:cNvPr>
                <p14:cNvContentPartPr/>
                <p14:nvPr/>
              </p14:nvContentPartPr>
              <p14:xfrm>
                <a:off x="6894824" y="5352350"/>
                <a:ext cx="51120" cy="255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927EA73-C603-4D61-9CD7-895D8EF29B1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885824" y="5343350"/>
                  <a:ext cx="687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BB6DDFF-8984-45FF-AA94-D0545C237812}"/>
                    </a:ext>
                  </a:extLst>
                </p14:cNvPr>
                <p14:cNvContentPartPr/>
                <p14:nvPr/>
              </p14:nvContentPartPr>
              <p14:xfrm>
                <a:off x="7028024" y="5422550"/>
                <a:ext cx="104760" cy="164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BB6DDFF-8984-45FF-AA94-D0545C23781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019024" y="5413570"/>
                  <a:ext cx="122400" cy="1824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43449AA-2239-4D93-AAA7-A50640FD68E9}"/>
                    </a:ext>
                  </a:extLst>
                </p14:cNvPr>
                <p14:cNvContentPartPr/>
                <p14:nvPr/>
              </p14:nvContentPartPr>
              <p14:xfrm>
                <a:off x="7182824" y="5415710"/>
                <a:ext cx="60480" cy="237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43449AA-2239-4D93-AAA7-A50640FD68E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173770" y="5406710"/>
                  <a:ext cx="78226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BDB744A-1271-4CF3-A83F-E3E823C30D9E}"/>
                    </a:ext>
                  </a:extLst>
                </p14:cNvPr>
                <p14:cNvContentPartPr/>
                <p14:nvPr/>
              </p14:nvContentPartPr>
              <p14:xfrm>
                <a:off x="7437344" y="5420390"/>
                <a:ext cx="128160" cy="158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BDB744A-1271-4CF3-A83F-E3E823C30D9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428344" y="5411410"/>
                  <a:ext cx="145800" cy="1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B316163-DD1B-4062-8E18-0627B62FEB18}"/>
                    </a:ext>
                  </a:extLst>
                </p14:cNvPr>
                <p14:cNvContentPartPr/>
                <p14:nvPr/>
              </p14:nvContentPartPr>
              <p14:xfrm>
                <a:off x="7491344" y="5373230"/>
                <a:ext cx="25200" cy="268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B316163-DD1B-4062-8E18-0627B62FEB1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482344" y="5364218"/>
                  <a:ext cx="42840" cy="2858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7B66EF9-62CC-4F60-B7ED-D30D93951A74}"/>
                    </a:ext>
                  </a:extLst>
                </p14:cNvPr>
                <p14:cNvContentPartPr/>
                <p14:nvPr/>
              </p14:nvContentPartPr>
              <p14:xfrm>
                <a:off x="7631384" y="5422550"/>
                <a:ext cx="76680" cy="179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7B66EF9-62CC-4F60-B7ED-D30D93951A7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622384" y="5413550"/>
                  <a:ext cx="943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B66FB1C-7F2B-458A-95D0-0522AB414F53}"/>
                    </a:ext>
                  </a:extLst>
                </p14:cNvPr>
                <p14:cNvContentPartPr/>
                <p14:nvPr/>
              </p14:nvContentPartPr>
              <p14:xfrm>
                <a:off x="7786544" y="5447390"/>
                <a:ext cx="100080" cy="128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B66FB1C-7F2B-458A-95D0-0522AB414F5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777544" y="5438390"/>
                  <a:ext cx="117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E2469A8-5D60-45FF-91D1-A321EE5FA28A}"/>
                    </a:ext>
                  </a:extLst>
                </p14:cNvPr>
                <p14:cNvContentPartPr/>
                <p14:nvPr/>
              </p14:nvContentPartPr>
              <p14:xfrm>
                <a:off x="8095424" y="5449550"/>
                <a:ext cx="126000" cy="141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E2469A8-5D60-45FF-91D1-A321EE5FA28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086424" y="5440550"/>
                  <a:ext cx="1436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B1DC543-96EA-4C4D-96B1-A25BF5FEF741}"/>
                    </a:ext>
                  </a:extLst>
                </p14:cNvPr>
                <p14:cNvContentPartPr/>
                <p14:nvPr/>
              </p14:nvContentPartPr>
              <p14:xfrm>
                <a:off x="8200544" y="5370710"/>
                <a:ext cx="23760" cy="235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B1DC543-96EA-4C4D-96B1-A25BF5FEF74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191544" y="5361710"/>
                  <a:ext cx="414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7C31839-CEE7-40B5-B40C-6B2905FC503E}"/>
                    </a:ext>
                  </a:extLst>
                </p14:cNvPr>
                <p14:cNvContentPartPr/>
                <p14:nvPr/>
              </p14:nvContentPartPr>
              <p14:xfrm>
                <a:off x="8318264" y="5443430"/>
                <a:ext cx="108000" cy="159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7C31839-CEE7-40B5-B40C-6B2905FC503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309294" y="5434430"/>
                  <a:ext cx="125581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8C6F5D1-A3DF-47C4-8C15-F9D7CD1D2C64}"/>
                    </a:ext>
                  </a:extLst>
                </p14:cNvPr>
                <p14:cNvContentPartPr/>
                <p14:nvPr/>
              </p14:nvContentPartPr>
              <p14:xfrm>
                <a:off x="8516984" y="5359190"/>
                <a:ext cx="173520" cy="257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8C6F5D1-A3DF-47C4-8C15-F9D7CD1D2C6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507984" y="5350190"/>
                  <a:ext cx="1911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68C0CB2-3934-4B38-BFBE-DADBAB4CDFC5}"/>
                    </a:ext>
                  </a:extLst>
                </p14:cNvPr>
                <p14:cNvContentPartPr/>
                <p14:nvPr/>
              </p14:nvContentPartPr>
              <p14:xfrm>
                <a:off x="778784" y="5326790"/>
                <a:ext cx="8017200" cy="473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68C0CB2-3934-4B38-BFBE-DADBAB4CDFC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69784" y="5317783"/>
                  <a:ext cx="8034840" cy="49105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9844E28-67B4-4362-A2F4-3E35715A1E2E}"/>
                  </a:ext>
                </a:extLst>
              </p14:cNvPr>
              <p14:cNvContentPartPr/>
              <p14:nvPr/>
            </p14:nvContentPartPr>
            <p14:xfrm>
              <a:off x="1027544" y="4992350"/>
              <a:ext cx="1973160" cy="400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9844E28-67B4-4362-A2F4-3E35715A1E2E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018544" y="4983350"/>
                <a:ext cx="199080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BB5111C-113B-4E8E-9060-83E21A2CD4E6}"/>
                  </a:ext>
                </a:extLst>
              </p14:cNvPr>
              <p14:cNvContentPartPr/>
              <p14:nvPr/>
            </p14:nvContentPartPr>
            <p14:xfrm>
              <a:off x="4853264" y="5173070"/>
              <a:ext cx="4042080" cy="7066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BB5111C-113B-4E8E-9060-83E21A2CD4E6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844264" y="5164070"/>
                <a:ext cx="4059720" cy="7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38AA135-AED6-4A29-B2BF-C83E33AFDD9B}"/>
                  </a:ext>
                </a:extLst>
              </p14:cNvPr>
              <p14:cNvContentPartPr/>
              <p14:nvPr/>
            </p14:nvContentPartPr>
            <p14:xfrm>
              <a:off x="2800184" y="5143190"/>
              <a:ext cx="2134080" cy="165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38AA135-AED6-4A29-B2BF-C83E33AFDD9B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2791184" y="5134190"/>
                <a:ext cx="21517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AC523F5-7826-422C-9E44-8CD41C34F56F}"/>
                  </a:ext>
                </a:extLst>
              </p14:cNvPr>
              <p14:cNvContentPartPr/>
              <p14:nvPr/>
            </p14:nvContentPartPr>
            <p14:xfrm>
              <a:off x="10932584" y="2787710"/>
              <a:ext cx="1083240" cy="4284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AC523F5-7826-422C-9E44-8CD41C34F56F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0923584" y="2778710"/>
                <a:ext cx="1100880" cy="44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27C8A0B-1A91-4793-BC70-A22A664C8AFE}"/>
              </a:ext>
            </a:extLst>
          </p:cNvPr>
          <p:cNvGrpSpPr/>
          <p:nvPr/>
        </p:nvGrpSpPr>
        <p:grpSpPr>
          <a:xfrm>
            <a:off x="9705704" y="2524190"/>
            <a:ext cx="2104920" cy="2423880"/>
            <a:chOff x="9705704" y="2524190"/>
            <a:chExt cx="2104920" cy="242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7E47B4C-4BA6-4DA4-BA08-5AE0FE3EDE2F}"/>
                    </a:ext>
                  </a:extLst>
                </p14:cNvPr>
                <p14:cNvContentPartPr/>
                <p14:nvPr/>
              </p14:nvContentPartPr>
              <p14:xfrm>
                <a:off x="11026544" y="2524190"/>
                <a:ext cx="79560" cy="223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7E47B4C-4BA6-4DA4-BA08-5AE0FE3EDE2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017544" y="2515175"/>
                  <a:ext cx="97200" cy="2412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D6A76CA-5281-4F99-9FCA-92E3719D15ED}"/>
                    </a:ext>
                  </a:extLst>
                </p14:cNvPr>
                <p14:cNvContentPartPr/>
                <p14:nvPr/>
              </p14:nvContentPartPr>
              <p14:xfrm>
                <a:off x="11011784" y="2673950"/>
                <a:ext cx="118440" cy="112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D6A76CA-5281-4F99-9FCA-92E3719D15E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002784" y="2664979"/>
                  <a:ext cx="136080" cy="1299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757F668-CBF7-446D-9CD8-07435EA45EA0}"/>
                    </a:ext>
                  </a:extLst>
                </p14:cNvPr>
                <p14:cNvContentPartPr/>
                <p14:nvPr/>
              </p14:nvContentPartPr>
              <p14:xfrm>
                <a:off x="11011064" y="2864750"/>
                <a:ext cx="104760" cy="12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757F668-CBF7-446D-9CD8-07435EA45EA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002064" y="2855750"/>
                  <a:ext cx="122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BECBB76-455B-4423-9CC1-B690DDF6803B}"/>
                    </a:ext>
                  </a:extLst>
                </p14:cNvPr>
                <p14:cNvContentPartPr/>
                <p14:nvPr/>
              </p14:nvContentPartPr>
              <p14:xfrm>
                <a:off x="11122664" y="2853230"/>
                <a:ext cx="48600" cy="1497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BECBB76-455B-4423-9CC1-B690DDF6803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113664" y="2844230"/>
                  <a:ext cx="662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9810A1C-ABEA-44F4-AFD4-15AC8227812B}"/>
                    </a:ext>
                  </a:extLst>
                </p14:cNvPr>
                <p14:cNvContentPartPr/>
                <p14:nvPr/>
              </p14:nvContentPartPr>
              <p14:xfrm>
                <a:off x="11147504" y="2865830"/>
                <a:ext cx="54720" cy="145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9810A1C-ABEA-44F4-AFD4-15AC8227812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138504" y="2856830"/>
                  <a:ext cx="72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03F7C91-A830-40FD-9AD3-1C007DE639B3}"/>
                    </a:ext>
                  </a:extLst>
                </p14:cNvPr>
                <p14:cNvContentPartPr/>
                <p14:nvPr/>
              </p14:nvContentPartPr>
              <p14:xfrm>
                <a:off x="11206184" y="2870870"/>
                <a:ext cx="100800" cy="148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03F7C91-A830-40FD-9AD3-1C007DE639B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197184" y="2861870"/>
                  <a:ext cx="118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9681ED7-8EAE-46DD-B944-75CAC742ED21}"/>
                    </a:ext>
                  </a:extLst>
                </p14:cNvPr>
                <p14:cNvContentPartPr/>
                <p14:nvPr/>
              </p14:nvContentPartPr>
              <p14:xfrm>
                <a:off x="11428664" y="2884910"/>
                <a:ext cx="24840" cy="140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9681ED7-8EAE-46DD-B944-75CAC742ED2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419532" y="2875910"/>
                  <a:ext cx="42739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1DB9CF0-BC99-4B09-BE86-89BA191612E3}"/>
                    </a:ext>
                  </a:extLst>
                </p14:cNvPr>
                <p14:cNvContentPartPr/>
                <p14:nvPr/>
              </p14:nvContentPartPr>
              <p14:xfrm>
                <a:off x="11506784" y="2858270"/>
                <a:ext cx="72720" cy="142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1DB9CF0-BC99-4B09-BE86-89BA191612E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497784" y="2849270"/>
                  <a:ext cx="90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BF61E5F-8EC0-4AE6-8ADE-D32BC23DBCF0}"/>
                    </a:ext>
                  </a:extLst>
                </p14:cNvPr>
                <p14:cNvContentPartPr/>
                <p14:nvPr/>
              </p14:nvContentPartPr>
              <p14:xfrm>
                <a:off x="11557544" y="2892110"/>
                <a:ext cx="90000" cy="201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BF61E5F-8EC0-4AE6-8ADE-D32BC23DBCF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548544" y="2883110"/>
                  <a:ext cx="107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D6596A9-90BB-4F45-9975-46200A72E850}"/>
                    </a:ext>
                  </a:extLst>
                </p14:cNvPr>
                <p14:cNvContentPartPr/>
                <p14:nvPr/>
              </p14:nvContentPartPr>
              <p14:xfrm>
                <a:off x="11693984" y="2906870"/>
                <a:ext cx="116640" cy="162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D6596A9-90BB-4F45-9975-46200A72E85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1684984" y="2897870"/>
                  <a:ext cx="134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8E6A5DE-CD7F-4C03-BEBE-9FF44D5AA357}"/>
                    </a:ext>
                  </a:extLst>
                </p14:cNvPr>
                <p14:cNvContentPartPr/>
                <p14:nvPr/>
              </p14:nvContentPartPr>
              <p14:xfrm>
                <a:off x="10407704" y="3142670"/>
                <a:ext cx="108720" cy="146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8E6A5DE-CD7F-4C03-BEBE-9FF44D5AA35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98704" y="3133670"/>
                  <a:ext cx="126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941B060-3F2F-4D06-AC8F-7D340639507B}"/>
                    </a:ext>
                  </a:extLst>
                </p14:cNvPr>
                <p14:cNvContentPartPr/>
                <p14:nvPr/>
              </p14:nvContentPartPr>
              <p14:xfrm>
                <a:off x="10431464" y="3129710"/>
                <a:ext cx="29160" cy="261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941B060-3F2F-4D06-AC8F-7D340639507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422574" y="3120710"/>
                  <a:ext cx="46585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4FC9684-1504-4CB0-AD09-2F9957537CC0}"/>
                    </a:ext>
                  </a:extLst>
                </p14:cNvPr>
                <p14:cNvContentPartPr/>
                <p14:nvPr/>
              </p14:nvContentPartPr>
              <p14:xfrm>
                <a:off x="10542344" y="3173630"/>
                <a:ext cx="144360" cy="166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4FC9684-1504-4CB0-AD09-2F9957537CC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533366" y="3164649"/>
                  <a:ext cx="161956" cy="184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F0798D4-D507-4242-A0FA-858E1A1B1A1A}"/>
                    </a:ext>
                  </a:extLst>
                </p14:cNvPr>
                <p14:cNvContentPartPr/>
                <p14:nvPr/>
              </p14:nvContentPartPr>
              <p14:xfrm>
                <a:off x="10706864" y="3159590"/>
                <a:ext cx="110160" cy="178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F0798D4-D507-4242-A0FA-858E1A1B1A1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697864" y="3150590"/>
                  <a:ext cx="1278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FDD3CA9-5804-49C4-BD65-F6A75C64DDD0}"/>
                    </a:ext>
                  </a:extLst>
                </p14:cNvPr>
                <p14:cNvContentPartPr/>
                <p14:nvPr/>
              </p14:nvContentPartPr>
              <p14:xfrm>
                <a:off x="11162984" y="3205310"/>
                <a:ext cx="116640" cy="132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FDD3CA9-5804-49C4-BD65-F6A75C64DDD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1153984" y="3196310"/>
                  <a:ext cx="134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87693AB-CF36-43E0-818A-6E9C5B9B12F6}"/>
                    </a:ext>
                  </a:extLst>
                </p14:cNvPr>
                <p14:cNvContentPartPr/>
                <p14:nvPr/>
              </p14:nvContentPartPr>
              <p14:xfrm>
                <a:off x="11081624" y="3161030"/>
                <a:ext cx="34200" cy="38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87693AB-CF36-43E0-818A-6E9C5B9B12F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1072624" y="3152030"/>
                  <a:ext cx="518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A8315C8-B5EC-46A6-AF17-B228713E08C0}"/>
                    </a:ext>
                  </a:extLst>
                </p14:cNvPr>
                <p14:cNvContentPartPr/>
                <p14:nvPr/>
              </p14:nvContentPartPr>
              <p14:xfrm>
                <a:off x="11355944" y="3218270"/>
                <a:ext cx="20880" cy="64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A8315C8-B5EC-46A6-AF17-B228713E08C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346944" y="3209270"/>
                  <a:ext cx="385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3C0744F-87AC-4260-BF47-B7A2407D28D1}"/>
                    </a:ext>
                  </a:extLst>
                </p14:cNvPr>
                <p14:cNvContentPartPr/>
                <p14:nvPr/>
              </p14:nvContentPartPr>
              <p14:xfrm>
                <a:off x="10397984" y="3503030"/>
                <a:ext cx="87120" cy="53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3C0744F-87AC-4260-BF47-B7A2407D28D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388984" y="3493969"/>
                  <a:ext cx="104760" cy="71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E63D0F1-576E-4C68-AF3C-5F41EF6E12AB}"/>
                    </a:ext>
                  </a:extLst>
                </p14:cNvPr>
                <p14:cNvContentPartPr/>
                <p14:nvPr/>
              </p14:nvContentPartPr>
              <p14:xfrm>
                <a:off x="10436504" y="3452990"/>
                <a:ext cx="78120" cy="170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E63D0F1-576E-4C68-AF3C-5F41EF6E12A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427545" y="3443990"/>
                  <a:ext cx="95679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C10079A-7FA0-408A-9641-071C772206E5}"/>
                    </a:ext>
                  </a:extLst>
                </p14:cNvPr>
                <p14:cNvContentPartPr/>
                <p14:nvPr/>
              </p14:nvContentPartPr>
              <p14:xfrm>
                <a:off x="10401584" y="3490070"/>
                <a:ext cx="119880" cy="115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C10079A-7FA0-408A-9641-071C772206E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392584" y="3481042"/>
                  <a:ext cx="137520" cy="132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D3B4786-993B-4775-94E0-FAB781FFD0AF}"/>
                    </a:ext>
                  </a:extLst>
                </p14:cNvPr>
                <p14:cNvContentPartPr/>
                <p14:nvPr/>
              </p14:nvContentPartPr>
              <p14:xfrm>
                <a:off x="10570064" y="3522110"/>
                <a:ext cx="128880" cy="78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D3B4786-993B-4775-94E0-FAB781FFD0A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561064" y="3513069"/>
                  <a:ext cx="146520" cy="96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637392C-A007-44B7-B975-DFAB23CCC079}"/>
                    </a:ext>
                  </a:extLst>
                </p14:cNvPr>
                <p14:cNvContentPartPr/>
                <p14:nvPr/>
              </p14:nvContentPartPr>
              <p14:xfrm>
                <a:off x="10621184" y="3567470"/>
                <a:ext cx="68400" cy="86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637392C-A007-44B7-B975-DFAB23CCC07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612184" y="3558432"/>
                  <a:ext cx="86040" cy="1041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79D61A5-88B9-4CEC-8850-C5BF7F0721C0}"/>
                    </a:ext>
                  </a:extLst>
                </p14:cNvPr>
                <p14:cNvContentPartPr/>
                <p14:nvPr/>
              </p14:nvContentPartPr>
              <p14:xfrm>
                <a:off x="10727384" y="3521750"/>
                <a:ext cx="52920" cy="119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79D61A5-88B9-4CEC-8850-C5BF7F0721C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718384" y="3512750"/>
                  <a:ext cx="70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1470E5B-F2CD-4048-B0D1-738CA3D388C8}"/>
                    </a:ext>
                  </a:extLst>
                </p14:cNvPr>
                <p14:cNvContentPartPr/>
                <p14:nvPr/>
              </p14:nvContentPartPr>
              <p14:xfrm>
                <a:off x="10664024" y="3536150"/>
                <a:ext cx="360" cy="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1470E5B-F2CD-4048-B0D1-738CA3D388C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655024" y="35271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12223B6-E760-4DAF-858B-8AC0DE32D7D7}"/>
                    </a:ext>
                  </a:extLst>
                </p14:cNvPr>
                <p14:cNvContentPartPr/>
                <p14:nvPr/>
              </p14:nvContentPartPr>
              <p14:xfrm>
                <a:off x="10635224" y="3536150"/>
                <a:ext cx="29160" cy="60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12223B6-E760-4DAF-858B-8AC0DE32D7D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626224" y="3527150"/>
                  <a:ext cx="46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3B11466-F475-4147-9EB2-43F712325CD0}"/>
                    </a:ext>
                  </a:extLst>
                </p14:cNvPr>
                <p14:cNvContentPartPr/>
                <p14:nvPr/>
              </p14:nvContentPartPr>
              <p14:xfrm>
                <a:off x="11093144" y="3523190"/>
                <a:ext cx="151560" cy="157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3B11466-F475-4147-9EB2-43F712325CD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084123" y="3514169"/>
                  <a:ext cx="169242" cy="1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5BB57CB-ABF8-4F00-ABDF-15A3A273B0B3}"/>
                    </a:ext>
                  </a:extLst>
                </p14:cNvPr>
                <p14:cNvContentPartPr/>
                <p14:nvPr/>
              </p14:nvContentPartPr>
              <p14:xfrm>
                <a:off x="11155064" y="3618950"/>
                <a:ext cx="86400" cy="10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5BB57CB-ABF8-4F00-ABDF-15A3A273B0B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146101" y="3609950"/>
                  <a:ext cx="103967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387DB2F-9C6E-4E42-BDD2-A3CA781BF679}"/>
                    </a:ext>
                  </a:extLst>
                </p14:cNvPr>
                <p14:cNvContentPartPr/>
                <p14:nvPr/>
              </p14:nvContentPartPr>
              <p14:xfrm>
                <a:off x="11030504" y="3505910"/>
                <a:ext cx="21600" cy="57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387DB2F-9C6E-4E42-BDD2-A3CA781BF67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021504" y="3496910"/>
                  <a:ext cx="39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15FC552-7A98-4C3C-BFE1-B549A12FD89F}"/>
                    </a:ext>
                  </a:extLst>
                </p14:cNvPr>
                <p14:cNvContentPartPr/>
                <p14:nvPr/>
              </p14:nvContentPartPr>
              <p14:xfrm>
                <a:off x="11336864" y="3549110"/>
                <a:ext cx="27360" cy="84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15FC552-7A98-4C3C-BFE1-B549A12FD89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327864" y="3540110"/>
                  <a:ext cx="45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F2DA96D-6CC7-4925-B0A7-1934C5FBF2C1}"/>
                    </a:ext>
                  </a:extLst>
                </p14:cNvPr>
                <p14:cNvContentPartPr/>
                <p14:nvPr/>
              </p14:nvContentPartPr>
              <p14:xfrm>
                <a:off x="10270904" y="4070750"/>
                <a:ext cx="24120" cy="22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F2DA96D-6CC7-4925-B0A7-1934C5FBF2C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261904" y="4061750"/>
                  <a:ext cx="41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D4E1D10-ACB4-484F-9331-0D8A1D14DBFF}"/>
                    </a:ext>
                  </a:extLst>
                </p14:cNvPr>
                <p14:cNvContentPartPr/>
                <p14:nvPr/>
              </p14:nvContentPartPr>
              <p14:xfrm>
                <a:off x="10210064" y="4065710"/>
                <a:ext cx="182160" cy="123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D4E1D10-ACB4-484F-9331-0D8A1D14DBF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201064" y="4056710"/>
                  <a:ext cx="199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636A80E-F88C-4BB4-A817-74211C841563}"/>
                    </a:ext>
                  </a:extLst>
                </p14:cNvPr>
                <p14:cNvContentPartPr/>
                <p14:nvPr/>
              </p14:nvContentPartPr>
              <p14:xfrm>
                <a:off x="10285304" y="4032230"/>
                <a:ext cx="44640" cy="223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636A80E-F88C-4BB4-A817-74211C84156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276304" y="4023230"/>
                  <a:ext cx="622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F968A11-636A-4FD2-9337-48E0975FDC5F}"/>
                    </a:ext>
                  </a:extLst>
                </p14:cNvPr>
                <p14:cNvContentPartPr/>
                <p14:nvPr/>
              </p14:nvContentPartPr>
              <p14:xfrm>
                <a:off x="10349384" y="4085150"/>
                <a:ext cx="138960" cy="162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F968A11-636A-4FD2-9337-48E0975FDC5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340384" y="4076150"/>
                  <a:ext cx="156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0F8A866-C765-401A-9411-3FAD227EA3B8}"/>
                    </a:ext>
                  </a:extLst>
                </p14:cNvPr>
                <p14:cNvContentPartPr/>
                <p14:nvPr/>
              </p14:nvContentPartPr>
              <p14:xfrm>
                <a:off x="10531904" y="4088390"/>
                <a:ext cx="65520" cy="1857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0F8A866-C765-401A-9411-3FAD227EA3B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522904" y="4079390"/>
                  <a:ext cx="831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0337A29-FD28-47D2-9996-1162FFE45054}"/>
                    </a:ext>
                  </a:extLst>
                </p14:cNvPr>
                <p14:cNvContentPartPr/>
                <p14:nvPr/>
              </p14:nvContentPartPr>
              <p14:xfrm>
                <a:off x="10237784" y="4382510"/>
                <a:ext cx="127440" cy="92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0337A29-FD28-47D2-9996-1162FFE4505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228809" y="4373545"/>
                  <a:ext cx="145030" cy="1100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49CBC5A-B4BB-44DE-9DB0-1C1AC9BD1996}"/>
                    </a:ext>
                  </a:extLst>
                </p14:cNvPr>
                <p14:cNvContentPartPr/>
                <p14:nvPr/>
              </p14:nvContentPartPr>
              <p14:xfrm>
                <a:off x="10298264" y="4314830"/>
                <a:ext cx="33480" cy="195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49CBC5A-B4BB-44DE-9DB0-1C1AC9BD199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289264" y="4305830"/>
                  <a:ext cx="511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7ED41E5-900B-486B-AEB3-998637E95608}"/>
                    </a:ext>
                  </a:extLst>
                </p14:cNvPr>
                <p14:cNvContentPartPr/>
                <p14:nvPr/>
              </p14:nvContentPartPr>
              <p14:xfrm>
                <a:off x="10331384" y="4354430"/>
                <a:ext cx="152640" cy="163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7ED41E5-900B-486B-AEB3-998637E9560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322384" y="4345430"/>
                  <a:ext cx="1702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E26F457-DA6A-4B7C-AC6E-0233F2CC8809}"/>
                    </a:ext>
                  </a:extLst>
                </p14:cNvPr>
                <p14:cNvContentPartPr/>
                <p14:nvPr/>
              </p14:nvContentPartPr>
              <p14:xfrm>
                <a:off x="10466744" y="4416710"/>
                <a:ext cx="95400" cy="950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E26F457-DA6A-4B7C-AC6E-0233F2CC880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457744" y="4407676"/>
                  <a:ext cx="113040" cy="112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3221D4F-3C95-4E87-BDD0-3B28D41C7F71}"/>
                    </a:ext>
                  </a:extLst>
                </p14:cNvPr>
                <p14:cNvContentPartPr/>
                <p14:nvPr/>
              </p14:nvContentPartPr>
              <p14:xfrm>
                <a:off x="10131944" y="4610750"/>
                <a:ext cx="122040" cy="128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3221D4F-3C95-4E87-BDD0-3B28D41C7F7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122917" y="4601750"/>
                  <a:ext cx="139732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5E8F7BC-3B03-418A-8A46-9D3C97BBB60F}"/>
                    </a:ext>
                  </a:extLst>
                </p14:cNvPr>
                <p14:cNvContentPartPr/>
                <p14:nvPr/>
              </p14:nvContentPartPr>
              <p14:xfrm>
                <a:off x="10185944" y="4567910"/>
                <a:ext cx="36360" cy="237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5E8F7BC-3B03-418A-8A46-9D3C97BBB60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176944" y="4558910"/>
                  <a:ext cx="540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14C6D90-255C-40DD-A64D-9D424C9646FC}"/>
                    </a:ext>
                  </a:extLst>
                </p14:cNvPr>
                <p14:cNvContentPartPr/>
                <p14:nvPr/>
              </p14:nvContentPartPr>
              <p14:xfrm>
                <a:off x="10278824" y="4644230"/>
                <a:ext cx="78480" cy="180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14C6D90-255C-40DD-A64D-9D424C9646F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269824" y="4635230"/>
                  <a:ext cx="96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17B7E8B-9530-4570-9E36-B3FFCF19C3B4}"/>
                    </a:ext>
                  </a:extLst>
                </p14:cNvPr>
                <p14:cNvContentPartPr/>
                <p14:nvPr/>
              </p14:nvContentPartPr>
              <p14:xfrm>
                <a:off x="10418864" y="4673030"/>
                <a:ext cx="110520" cy="169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17B7E8B-9530-4570-9E36-B3FFCF19C3B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409864" y="4664030"/>
                  <a:ext cx="128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624AB37-65DC-4CCD-B1AB-1591E3F7FC3F}"/>
                    </a:ext>
                  </a:extLst>
                </p14:cNvPr>
                <p14:cNvContentPartPr/>
                <p14:nvPr/>
              </p14:nvContentPartPr>
              <p14:xfrm>
                <a:off x="11008904" y="4298630"/>
                <a:ext cx="29160" cy="82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624AB37-65DC-4CCD-B1AB-1591E3F7FC3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999904" y="4289630"/>
                  <a:ext cx="468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44EF46D-9119-4D90-BE7F-C88AB8D79FAD}"/>
                    </a:ext>
                  </a:extLst>
                </p14:cNvPr>
                <p14:cNvContentPartPr/>
                <p14:nvPr/>
              </p14:nvContentPartPr>
              <p14:xfrm>
                <a:off x="10870664" y="4270550"/>
                <a:ext cx="52920" cy="3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44EF46D-9119-4D90-BE7F-C88AB8D79FA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861664" y="4261550"/>
                  <a:ext cx="705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ABC84FC-AD61-4B5B-910E-90E7C72DF6A8}"/>
                    </a:ext>
                  </a:extLst>
                </p14:cNvPr>
                <p14:cNvContentPartPr/>
                <p14:nvPr/>
              </p14:nvContentPartPr>
              <p14:xfrm>
                <a:off x="11188544" y="4294670"/>
                <a:ext cx="14760" cy="878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ABC84FC-AD61-4B5B-910E-90E7C72DF6A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179544" y="4285670"/>
                  <a:ext cx="324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9BC54BD-760A-4A9A-A600-25D9FC4647D0}"/>
                    </a:ext>
                  </a:extLst>
                </p14:cNvPr>
                <p14:cNvContentPartPr/>
                <p14:nvPr/>
              </p14:nvContentPartPr>
              <p14:xfrm>
                <a:off x="10887944" y="4538030"/>
                <a:ext cx="97920" cy="878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9BC54BD-760A-4A9A-A600-25D9FC4647D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878944" y="4529030"/>
                  <a:ext cx="1155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004C0CB-B94F-4AFE-88B9-1FDE8B5D8EF2}"/>
                    </a:ext>
                  </a:extLst>
                </p14:cNvPr>
                <p14:cNvContentPartPr/>
                <p14:nvPr/>
              </p14:nvContentPartPr>
              <p14:xfrm>
                <a:off x="10826024" y="4459190"/>
                <a:ext cx="29160" cy="40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004C0CB-B94F-4AFE-88B9-1FDE8B5D8EF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816911" y="4450190"/>
                  <a:ext cx="47021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A7B9257-6C1E-4BE1-A8C3-16AC7BD03C4C}"/>
                    </a:ext>
                  </a:extLst>
                </p14:cNvPr>
                <p14:cNvContentPartPr/>
                <p14:nvPr/>
              </p14:nvContentPartPr>
              <p14:xfrm>
                <a:off x="11196464" y="4533710"/>
                <a:ext cx="24120" cy="73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A7B9257-6C1E-4BE1-A8C3-16AC7BD03C4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187464" y="4524710"/>
                  <a:ext cx="417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13DC5F3-DC5D-4B96-A614-F24EEB195F36}"/>
                    </a:ext>
                  </a:extLst>
                </p14:cNvPr>
                <p14:cNvContentPartPr/>
                <p14:nvPr/>
              </p14:nvContentPartPr>
              <p14:xfrm>
                <a:off x="10818824" y="4817030"/>
                <a:ext cx="104760" cy="131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13DC5F3-DC5D-4B96-A614-F24EEB195F3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809824" y="4808030"/>
                  <a:ext cx="1224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384B14A-CD13-4B53-AFDC-D455259C8D94}"/>
                    </a:ext>
                  </a:extLst>
                </p14:cNvPr>
                <p14:cNvContentPartPr/>
                <p14:nvPr/>
              </p14:nvContentPartPr>
              <p14:xfrm>
                <a:off x="10757984" y="4695710"/>
                <a:ext cx="12600" cy="630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384B14A-CD13-4B53-AFDC-D455259C8D9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748984" y="4686761"/>
                  <a:ext cx="30240" cy="805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8A1A167-4E79-4326-84E4-A1D887E807FF}"/>
                    </a:ext>
                  </a:extLst>
                </p14:cNvPr>
                <p14:cNvContentPartPr/>
                <p14:nvPr/>
              </p14:nvContentPartPr>
              <p14:xfrm>
                <a:off x="11070104" y="4793990"/>
                <a:ext cx="9000" cy="734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8A1A167-4E79-4326-84E4-A1D887E807F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061104" y="4784990"/>
                  <a:ext cx="266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5B4CE61-9405-429B-9F05-A12841C44B67}"/>
                    </a:ext>
                  </a:extLst>
                </p14:cNvPr>
                <p14:cNvContentPartPr/>
                <p14:nvPr/>
              </p14:nvContentPartPr>
              <p14:xfrm>
                <a:off x="9705704" y="2999390"/>
                <a:ext cx="508320" cy="1805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5B4CE61-9405-429B-9F05-A12841C44B6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696704" y="2990392"/>
                  <a:ext cx="525960" cy="182267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F65EDD40-ED05-4435-A90E-95D48F34BB84}"/>
                  </a:ext>
                </a:extLst>
              </p14:cNvPr>
              <p14:cNvContentPartPr/>
              <p14:nvPr/>
            </p14:nvContentPartPr>
            <p14:xfrm>
              <a:off x="9114224" y="3553430"/>
              <a:ext cx="1008720" cy="219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F65EDD40-ED05-4435-A90E-95D48F34BB84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9105224" y="3544280"/>
                <a:ext cx="1026360" cy="39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9500209-BE02-464D-9CEE-697638E68A24}"/>
                  </a:ext>
                </a:extLst>
              </p14:cNvPr>
              <p14:cNvContentPartPr/>
              <p14:nvPr/>
            </p14:nvContentPartPr>
            <p14:xfrm>
              <a:off x="10044824" y="3486110"/>
              <a:ext cx="164160" cy="198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9500209-BE02-464D-9CEE-697638E68A24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10035824" y="3477110"/>
                <a:ext cx="181800" cy="21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8064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C1781-44E2-45C2-9EEC-159283024723}"/>
              </a:ext>
            </a:extLst>
          </p:cNvPr>
          <p:cNvSpPr txBox="1"/>
          <p:nvPr/>
        </p:nvSpPr>
        <p:spPr>
          <a:xfrm>
            <a:off x="4936164" y="19291"/>
            <a:ext cx="34450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/>
              <a:t>Lecture, CMPEN 472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04CFF-6A38-43CC-89F7-FE4AE915F04E}"/>
              </a:ext>
            </a:extLst>
          </p:cNvPr>
          <p:cNvSpPr txBox="1"/>
          <p:nvPr/>
        </p:nvSpPr>
        <p:spPr>
          <a:xfrm>
            <a:off x="128794" y="6492341"/>
            <a:ext cx="14619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Time 20210301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B4BA4-F69E-45E9-881E-8C12AC2203FE}"/>
              </a:ext>
            </a:extLst>
          </p:cNvPr>
          <p:cNvSpPr txBox="1"/>
          <p:nvPr/>
        </p:nvSpPr>
        <p:spPr>
          <a:xfrm>
            <a:off x="306533" y="163564"/>
            <a:ext cx="3460178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Homework 6:          </a:t>
            </a:r>
            <a:r>
              <a:rPr lang="en-US" sz="2400" b="1" dirty="0">
                <a:solidFill>
                  <a:srgbClr val="FF0000"/>
                </a:solidFill>
              </a:rPr>
              <a:t>coding</a:t>
            </a:r>
            <a:r>
              <a:rPr lang="en-US" sz="2400" b="1" dirty="0">
                <a:solidFill>
                  <a:srgbClr val="0000FF"/>
                </a:solidFill>
              </a:rPr>
              <a:t>   </a:t>
            </a:r>
          </a:p>
          <a:p>
            <a:endParaRPr lang="en-US" sz="2400" dirty="0"/>
          </a:p>
          <a:p>
            <a:r>
              <a:rPr lang="en-US" sz="2400" b="1" dirty="0"/>
              <a:t> 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D1A98F7-5002-4DCD-9C2A-F6AAA629D2BB}"/>
                  </a:ext>
                </a:extLst>
              </p14:cNvPr>
              <p14:cNvContentPartPr/>
              <p14:nvPr/>
            </p14:nvContentPartPr>
            <p14:xfrm>
              <a:off x="4992584" y="610790"/>
              <a:ext cx="18000" cy="73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D1A98F7-5002-4DCD-9C2A-F6AAA629D2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3584" y="602150"/>
                <a:ext cx="356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262ABBC-5FDC-4BE0-866A-076FD1099FDC}"/>
                  </a:ext>
                </a:extLst>
              </p14:cNvPr>
              <p14:cNvContentPartPr/>
              <p14:nvPr/>
            </p14:nvContentPartPr>
            <p14:xfrm>
              <a:off x="5176904" y="612230"/>
              <a:ext cx="141840" cy="276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262ABBC-5FDC-4BE0-866A-076FD1099F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7904" y="603590"/>
                <a:ext cx="15948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99D876C-6BC1-4436-A64A-640A0543A67C}"/>
                  </a:ext>
                </a:extLst>
              </p14:cNvPr>
              <p14:cNvContentPartPr/>
              <p14:nvPr/>
            </p14:nvContentPartPr>
            <p14:xfrm>
              <a:off x="5483984" y="602510"/>
              <a:ext cx="45000" cy="83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99D876C-6BC1-4436-A64A-640A0543A6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74984" y="593870"/>
                <a:ext cx="626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1AEAB46-93C8-4E3E-AA6C-8674CC6C8A0D}"/>
                  </a:ext>
                </a:extLst>
              </p14:cNvPr>
              <p14:cNvContentPartPr/>
              <p14:nvPr/>
            </p14:nvContentPartPr>
            <p14:xfrm>
              <a:off x="4960544" y="1115870"/>
              <a:ext cx="59040" cy="76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1AEAB46-93C8-4E3E-AA6C-8674CC6C8A0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51904" y="1106870"/>
                <a:ext cx="76680" cy="9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398F5B4A-803D-4B42-925B-3DAB829A9DBD}"/>
              </a:ext>
            </a:extLst>
          </p:cNvPr>
          <p:cNvGrpSpPr/>
          <p:nvPr/>
        </p:nvGrpSpPr>
        <p:grpSpPr>
          <a:xfrm>
            <a:off x="5197424" y="1083110"/>
            <a:ext cx="372600" cy="312480"/>
            <a:chOff x="5197424" y="1083110"/>
            <a:chExt cx="37260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3D3FC5C-1C1D-49A1-AFC9-B4B7EDF56C54}"/>
                    </a:ext>
                  </a:extLst>
                </p14:cNvPr>
                <p14:cNvContentPartPr/>
                <p14:nvPr/>
              </p14:nvContentPartPr>
              <p14:xfrm>
                <a:off x="5197424" y="1083110"/>
                <a:ext cx="175320" cy="312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3D3FC5C-1C1D-49A1-AFC9-B4B7EDF56C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88784" y="1074470"/>
                  <a:ext cx="1929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2E15589-4B20-41C2-A66D-0481B4595D34}"/>
                    </a:ext>
                  </a:extLst>
                </p14:cNvPr>
                <p14:cNvContentPartPr/>
                <p14:nvPr/>
              </p14:nvContentPartPr>
              <p14:xfrm>
                <a:off x="5251424" y="1222070"/>
                <a:ext cx="145440" cy="33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2E15589-4B20-41C2-A66D-0481B4595D3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42424" y="1213070"/>
                  <a:ext cx="1630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5524F73-2EEF-4FD0-93DE-1CF06B5EA169}"/>
                    </a:ext>
                  </a:extLst>
                </p14:cNvPr>
                <p14:cNvContentPartPr/>
                <p14:nvPr/>
              </p14:nvContentPartPr>
              <p14:xfrm>
                <a:off x="5504864" y="1083110"/>
                <a:ext cx="65160" cy="111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5524F73-2EEF-4FD0-93DE-1CF06B5EA16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96224" y="1074470"/>
                  <a:ext cx="8280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5C6D560-CFD8-436D-AF43-AD79387E32F3}"/>
              </a:ext>
            </a:extLst>
          </p:cNvPr>
          <p:cNvGrpSpPr/>
          <p:nvPr/>
        </p:nvGrpSpPr>
        <p:grpSpPr>
          <a:xfrm>
            <a:off x="797144" y="783950"/>
            <a:ext cx="2642040" cy="398160"/>
            <a:chOff x="797144" y="783950"/>
            <a:chExt cx="2642040" cy="39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C31C367-ECFA-4078-8E26-8F5744DB542F}"/>
                    </a:ext>
                  </a:extLst>
                </p14:cNvPr>
                <p14:cNvContentPartPr/>
                <p14:nvPr/>
              </p14:nvContentPartPr>
              <p14:xfrm>
                <a:off x="818384" y="826430"/>
                <a:ext cx="213120" cy="230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C31C367-ECFA-4078-8E26-8F5744DB542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9744" y="817430"/>
                  <a:ext cx="230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1D44E8C-3393-45DA-8E87-37FEAA82EA2C}"/>
                    </a:ext>
                  </a:extLst>
                </p14:cNvPr>
                <p14:cNvContentPartPr/>
                <p14:nvPr/>
              </p14:nvContentPartPr>
              <p14:xfrm>
                <a:off x="1085864" y="824990"/>
                <a:ext cx="29880" cy="211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1D44E8C-3393-45DA-8E87-37FEAA82EA2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76864" y="815990"/>
                  <a:ext cx="475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F922911-0431-4CE1-9E06-C162E58A5429}"/>
                    </a:ext>
                  </a:extLst>
                </p14:cNvPr>
                <p14:cNvContentPartPr/>
                <p14:nvPr/>
              </p14:nvContentPartPr>
              <p14:xfrm>
                <a:off x="1056704" y="845510"/>
                <a:ext cx="169200" cy="242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F922911-0431-4CE1-9E06-C162E58A542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47704" y="836870"/>
                  <a:ext cx="1868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F528F87-CF39-4CB4-A194-6D0BF84C63E0}"/>
                    </a:ext>
                  </a:extLst>
                </p14:cNvPr>
                <p14:cNvContentPartPr/>
                <p14:nvPr/>
              </p14:nvContentPartPr>
              <p14:xfrm>
                <a:off x="1328864" y="842630"/>
                <a:ext cx="154440" cy="246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F528F87-CF39-4CB4-A194-6D0BF84C63E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19864" y="833990"/>
                  <a:ext cx="172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E6919CA-497B-47F1-AF38-06F48D79A94E}"/>
                    </a:ext>
                  </a:extLst>
                </p14:cNvPr>
                <p14:cNvContentPartPr/>
                <p14:nvPr/>
              </p14:nvContentPartPr>
              <p14:xfrm>
                <a:off x="1329944" y="957110"/>
                <a:ext cx="110520" cy="3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E6919CA-497B-47F1-AF38-06F48D79A9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20944" y="948470"/>
                  <a:ext cx="1281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4596E5F-6958-4934-B872-373018F2519F}"/>
                    </a:ext>
                  </a:extLst>
                </p14:cNvPr>
                <p14:cNvContentPartPr/>
                <p14:nvPr/>
              </p14:nvContentPartPr>
              <p14:xfrm>
                <a:off x="1573304" y="814910"/>
                <a:ext cx="156240" cy="278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4596E5F-6958-4934-B872-373018F2519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64664" y="805910"/>
                  <a:ext cx="1738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6D3E502-0898-4473-ABE4-4EB326443908}"/>
                    </a:ext>
                  </a:extLst>
                </p14:cNvPr>
                <p14:cNvContentPartPr/>
                <p14:nvPr/>
              </p14:nvContentPartPr>
              <p14:xfrm>
                <a:off x="1630544" y="943070"/>
                <a:ext cx="148320" cy="34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6D3E502-0898-4473-ABE4-4EB32644390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21904" y="934070"/>
                  <a:ext cx="165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C40020D-0BA5-43FD-A351-4414B6B0215F}"/>
                    </a:ext>
                  </a:extLst>
                </p14:cNvPr>
                <p14:cNvContentPartPr/>
                <p14:nvPr/>
              </p14:nvContentPartPr>
              <p14:xfrm>
                <a:off x="2209064" y="791150"/>
                <a:ext cx="275760" cy="263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C40020D-0BA5-43FD-A351-4414B6B0215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00424" y="782150"/>
                  <a:ext cx="2934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59F419A-3B1D-44D9-8B18-BC51FDB71DBC}"/>
                    </a:ext>
                  </a:extLst>
                </p14:cNvPr>
                <p14:cNvContentPartPr/>
                <p14:nvPr/>
              </p14:nvContentPartPr>
              <p14:xfrm>
                <a:off x="2292224" y="783950"/>
                <a:ext cx="22320" cy="335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59F419A-3B1D-44D9-8B18-BC51FDB71DB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83224" y="775310"/>
                  <a:ext cx="399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1DFF4E5-AF55-4E7C-B2F8-E617DFA3ACA1}"/>
                    </a:ext>
                  </a:extLst>
                </p14:cNvPr>
                <p14:cNvContentPartPr/>
                <p14:nvPr/>
              </p14:nvContentPartPr>
              <p14:xfrm>
                <a:off x="2459264" y="887630"/>
                <a:ext cx="87840" cy="261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1DFF4E5-AF55-4E7C-B2F8-E617DFA3AC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50264" y="878990"/>
                  <a:ext cx="1054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581267F-2161-4DFC-BE16-6FF7D52C42C7}"/>
                    </a:ext>
                  </a:extLst>
                </p14:cNvPr>
                <p14:cNvContentPartPr/>
                <p14:nvPr/>
              </p14:nvContentPartPr>
              <p14:xfrm>
                <a:off x="2627384" y="901310"/>
                <a:ext cx="70920" cy="140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581267F-2161-4DFC-BE16-6FF7D52C42C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18384" y="892670"/>
                  <a:ext cx="88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5DF30F6-6CDA-4310-9F5E-291FBF77703D}"/>
                    </a:ext>
                  </a:extLst>
                </p14:cNvPr>
                <p14:cNvContentPartPr/>
                <p14:nvPr/>
              </p14:nvContentPartPr>
              <p14:xfrm>
                <a:off x="2789024" y="885830"/>
                <a:ext cx="128160" cy="180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5DF30F6-6CDA-4310-9F5E-291FBF77703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80024" y="876830"/>
                  <a:ext cx="1458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B97D957-3A78-440D-814F-C42D4EC6BA6C}"/>
                    </a:ext>
                  </a:extLst>
                </p14:cNvPr>
                <p14:cNvContentPartPr/>
                <p14:nvPr/>
              </p14:nvContentPartPr>
              <p14:xfrm>
                <a:off x="2975864" y="920030"/>
                <a:ext cx="168840" cy="142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B97D957-3A78-440D-814F-C42D4EC6BA6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67224" y="911390"/>
                  <a:ext cx="1864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E62D314-2EBF-4CD6-AECF-A56D79EA57FD}"/>
                    </a:ext>
                  </a:extLst>
                </p14:cNvPr>
                <p14:cNvContentPartPr/>
                <p14:nvPr/>
              </p14:nvContentPartPr>
              <p14:xfrm>
                <a:off x="797144" y="1100030"/>
                <a:ext cx="2642040" cy="82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E62D314-2EBF-4CD6-AECF-A56D79EA57F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8144" y="1091030"/>
                  <a:ext cx="2659680" cy="9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D820909-F4C0-42B2-9AB6-EC8CF873ED9D}"/>
                  </a:ext>
                </a:extLst>
              </p14:cNvPr>
              <p14:cNvContentPartPr/>
              <p14:nvPr/>
            </p14:nvContentPartPr>
            <p14:xfrm>
              <a:off x="6813464" y="826070"/>
              <a:ext cx="157680" cy="805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D820909-F4C0-42B2-9AB6-EC8CF873ED9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04464" y="817070"/>
                <a:ext cx="175320" cy="82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3C463752-C2E2-4780-9F2A-0008DD8E989D}"/>
              </a:ext>
            </a:extLst>
          </p:cNvPr>
          <p:cNvGrpSpPr/>
          <p:nvPr/>
        </p:nvGrpSpPr>
        <p:grpSpPr>
          <a:xfrm>
            <a:off x="731984" y="1359590"/>
            <a:ext cx="1019160" cy="285120"/>
            <a:chOff x="731984" y="1359590"/>
            <a:chExt cx="1019160" cy="2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FC7EAEA-AF80-4C2D-A130-9EDD6EFB44A3}"/>
                    </a:ext>
                  </a:extLst>
                </p14:cNvPr>
                <p14:cNvContentPartPr/>
                <p14:nvPr/>
              </p14:nvContentPartPr>
              <p14:xfrm>
                <a:off x="731984" y="1369310"/>
                <a:ext cx="241920" cy="260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FC7EAEA-AF80-4C2D-A130-9EDD6EFB44A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3344" y="1360670"/>
                  <a:ext cx="2595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4DC977A-DCD9-44CD-9CA7-896A73F9AE08}"/>
                    </a:ext>
                  </a:extLst>
                </p14:cNvPr>
                <p14:cNvContentPartPr/>
                <p14:nvPr/>
              </p14:nvContentPartPr>
              <p14:xfrm>
                <a:off x="846824" y="1490630"/>
                <a:ext cx="141480" cy="8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4DC977A-DCD9-44CD-9CA7-896A73F9AE0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38184" y="1481990"/>
                  <a:ext cx="1591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0B81096-E814-46BC-9889-E1D09B3AE18A}"/>
                    </a:ext>
                  </a:extLst>
                </p14:cNvPr>
                <p14:cNvContentPartPr/>
                <p14:nvPr/>
              </p14:nvContentPartPr>
              <p14:xfrm>
                <a:off x="1078664" y="1427990"/>
                <a:ext cx="214920" cy="167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0B81096-E814-46BC-9889-E1D09B3AE18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70024" y="1419350"/>
                  <a:ext cx="232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03712C7-C78C-46AE-B802-ED6D0116B3DB}"/>
                    </a:ext>
                  </a:extLst>
                </p14:cNvPr>
                <p14:cNvContentPartPr/>
                <p14:nvPr/>
              </p14:nvContentPartPr>
              <p14:xfrm>
                <a:off x="1258664" y="1411430"/>
                <a:ext cx="60840" cy="178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03712C7-C78C-46AE-B802-ED6D0116B3D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49664" y="1402430"/>
                  <a:ext cx="784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DC7781A-9F21-4728-A622-F73EBFDA7F82}"/>
                    </a:ext>
                  </a:extLst>
                </p14:cNvPr>
                <p14:cNvContentPartPr/>
                <p14:nvPr/>
              </p14:nvContentPartPr>
              <p14:xfrm>
                <a:off x="1376024" y="1416830"/>
                <a:ext cx="26280" cy="178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DC7781A-9F21-4728-A622-F73EBFDA7F8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67384" y="1407830"/>
                  <a:ext cx="43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341A0F6-3D03-4B54-B418-70494CF3F55D}"/>
                    </a:ext>
                  </a:extLst>
                </p14:cNvPr>
                <p14:cNvContentPartPr/>
                <p14:nvPr/>
              </p14:nvContentPartPr>
              <p14:xfrm>
                <a:off x="1369904" y="1459670"/>
                <a:ext cx="101160" cy="167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341A0F6-3D03-4B54-B418-70494CF3F55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60904" y="1450670"/>
                  <a:ext cx="118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61FAF7A-3C2A-48DE-ADC3-9C49250F1B17}"/>
                    </a:ext>
                  </a:extLst>
                </p14:cNvPr>
                <p14:cNvContentPartPr/>
                <p14:nvPr/>
              </p14:nvContentPartPr>
              <p14:xfrm>
                <a:off x="1581224" y="1359590"/>
                <a:ext cx="141840" cy="285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61FAF7A-3C2A-48DE-ADC3-9C49250F1B1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572584" y="1350590"/>
                  <a:ext cx="1594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37ED038-C47B-43C9-9488-EEF78715E57C}"/>
                    </a:ext>
                  </a:extLst>
                </p14:cNvPr>
                <p14:cNvContentPartPr/>
                <p14:nvPr/>
              </p14:nvContentPartPr>
              <p14:xfrm>
                <a:off x="1634504" y="1522670"/>
                <a:ext cx="116640" cy="7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37ED038-C47B-43C9-9488-EEF78715E57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25864" y="1514030"/>
                  <a:ext cx="13428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6B1E0DA-CC79-46C5-818B-2BE6F71BAECD}"/>
              </a:ext>
            </a:extLst>
          </p:cNvPr>
          <p:cNvGrpSpPr/>
          <p:nvPr/>
        </p:nvGrpSpPr>
        <p:grpSpPr>
          <a:xfrm>
            <a:off x="2207264" y="1409630"/>
            <a:ext cx="821520" cy="329040"/>
            <a:chOff x="2207264" y="1409630"/>
            <a:chExt cx="82152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2CB873F-1EE8-407F-9EE2-171F661FE710}"/>
                    </a:ext>
                  </a:extLst>
                </p14:cNvPr>
                <p14:cNvContentPartPr/>
                <p14:nvPr/>
              </p14:nvContentPartPr>
              <p14:xfrm>
                <a:off x="2207264" y="1524110"/>
                <a:ext cx="182160" cy="15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2CB873F-1EE8-407F-9EE2-171F661FE71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98624" y="1515110"/>
                  <a:ext cx="1998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EF16B37-AC16-4B53-9255-37CB86FB93FA}"/>
                    </a:ext>
                  </a:extLst>
                </p14:cNvPr>
                <p14:cNvContentPartPr/>
                <p14:nvPr/>
              </p14:nvContentPartPr>
              <p14:xfrm>
                <a:off x="2207984" y="1605470"/>
                <a:ext cx="199080" cy="21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EF16B37-AC16-4B53-9255-37CB86FB93F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98984" y="1596830"/>
                  <a:ext cx="21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53A6014-BFDB-4F1A-95DE-8589ACAAD166}"/>
                    </a:ext>
                  </a:extLst>
                </p14:cNvPr>
                <p14:cNvContentPartPr/>
                <p14:nvPr/>
              </p14:nvContentPartPr>
              <p14:xfrm>
                <a:off x="2277824" y="1464350"/>
                <a:ext cx="60840" cy="222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53A6014-BFDB-4F1A-95DE-8589ACAAD16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69184" y="1455710"/>
                  <a:ext cx="784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BCE429B-565F-4716-8312-45EC14F99A8B}"/>
                    </a:ext>
                  </a:extLst>
                </p14:cNvPr>
                <p14:cNvContentPartPr/>
                <p14:nvPr/>
              </p14:nvContentPartPr>
              <p14:xfrm>
                <a:off x="2352704" y="1461830"/>
                <a:ext cx="12960" cy="251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BCE429B-565F-4716-8312-45EC14F99A8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43704" y="1453190"/>
                  <a:ext cx="306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43489EE-A2A0-421D-8AE1-DAF40D0AB39D}"/>
                    </a:ext>
                  </a:extLst>
                </p14:cNvPr>
                <p14:cNvContentPartPr/>
                <p14:nvPr/>
              </p14:nvContentPartPr>
              <p14:xfrm>
                <a:off x="2506784" y="1490630"/>
                <a:ext cx="114840" cy="159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43489EE-A2A0-421D-8AE1-DAF40D0AB39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98144" y="1481630"/>
                  <a:ext cx="132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9B0CE55-D34D-490E-B77D-922E4ECAEB64}"/>
                    </a:ext>
                  </a:extLst>
                </p14:cNvPr>
                <p14:cNvContentPartPr/>
                <p14:nvPr/>
              </p14:nvContentPartPr>
              <p14:xfrm>
                <a:off x="2543504" y="1409630"/>
                <a:ext cx="42480" cy="311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9B0CE55-D34D-490E-B77D-922E4ECAEB6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34504" y="1400630"/>
                  <a:ext cx="601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1DC77D7-CC37-46B7-917E-068442DEF1A7}"/>
                    </a:ext>
                  </a:extLst>
                </p14:cNvPr>
                <p14:cNvContentPartPr/>
                <p14:nvPr/>
              </p14:nvContentPartPr>
              <p14:xfrm>
                <a:off x="2642504" y="1492790"/>
                <a:ext cx="168120" cy="189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1DC77D7-CC37-46B7-917E-068442DEF1A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33504" y="1484150"/>
                  <a:ext cx="1857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339698C-4EBC-48F5-93C2-48B7B9F6AFDA}"/>
                    </a:ext>
                  </a:extLst>
                </p14:cNvPr>
                <p14:cNvContentPartPr/>
                <p14:nvPr/>
              </p14:nvContentPartPr>
              <p14:xfrm>
                <a:off x="2846984" y="1489550"/>
                <a:ext cx="59400" cy="249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339698C-4EBC-48F5-93C2-48B7B9F6AFD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38344" y="1480910"/>
                  <a:ext cx="770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CCDEC26-F438-4FF9-93E4-F8ECE994AB98}"/>
                    </a:ext>
                  </a:extLst>
                </p14:cNvPr>
                <p14:cNvContentPartPr/>
                <p14:nvPr/>
              </p14:nvContentPartPr>
              <p14:xfrm>
                <a:off x="2883704" y="1509710"/>
                <a:ext cx="145080" cy="17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CCDEC26-F438-4FF9-93E4-F8ECE994AB9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74704" y="1501070"/>
                  <a:ext cx="162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0D519FE-10CF-48C4-B79E-7F1ADAABBF85}"/>
                    </a:ext>
                  </a:extLst>
                </p14:cNvPr>
                <p14:cNvContentPartPr/>
                <p14:nvPr/>
              </p14:nvContentPartPr>
              <p14:xfrm>
                <a:off x="2857424" y="1609790"/>
                <a:ext cx="152280" cy="40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0D519FE-10CF-48C4-B79E-7F1ADAABBF8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48784" y="1601150"/>
                  <a:ext cx="169920" cy="5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E57CFD0-46BD-41FA-94A0-F1F8A0A189D9}"/>
                  </a:ext>
                </a:extLst>
              </p14:cNvPr>
              <p14:cNvContentPartPr/>
              <p14:nvPr/>
            </p14:nvContentPartPr>
            <p14:xfrm>
              <a:off x="6130904" y="2189030"/>
              <a:ext cx="107640" cy="1656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E57CFD0-46BD-41FA-94A0-F1F8A0A189D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121904" y="2180030"/>
                <a:ext cx="12528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CC47E54-D8C8-4A3C-8717-26C567754581}"/>
                  </a:ext>
                </a:extLst>
              </p14:cNvPr>
              <p14:cNvContentPartPr/>
              <p14:nvPr/>
            </p14:nvContentPartPr>
            <p14:xfrm>
              <a:off x="6158264" y="2273990"/>
              <a:ext cx="103680" cy="262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CC47E54-D8C8-4A3C-8717-26C56775458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149264" y="2265350"/>
                <a:ext cx="1213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BB6383B-F006-4680-9512-00F4D0EC3FEF}"/>
                  </a:ext>
                </a:extLst>
              </p14:cNvPr>
              <p14:cNvContentPartPr/>
              <p14:nvPr/>
            </p14:nvContentPartPr>
            <p14:xfrm>
              <a:off x="6293624" y="2215310"/>
              <a:ext cx="46080" cy="1155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BB6383B-F006-4680-9512-00F4D0EC3FE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284624" y="2206670"/>
                <a:ext cx="637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CF98B1B-E0A9-4EF8-98F7-6589407DD9C0}"/>
                  </a:ext>
                </a:extLst>
              </p14:cNvPr>
              <p14:cNvContentPartPr/>
              <p14:nvPr/>
            </p14:nvContentPartPr>
            <p14:xfrm>
              <a:off x="6302984" y="2241230"/>
              <a:ext cx="93240" cy="756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CF98B1B-E0A9-4EF8-98F7-6589407DD9C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293984" y="2232230"/>
                <a:ext cx="11088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976CAB0-FD2A-4EBA-93C4-E5646917B525}"/>
                  </a:ext>
                </a:extLst>
              </p14:cNvPr>
              <p14:cNvContentPartPr/>
              <p14:nvPr/>
            </p14:nvContentPartPr>
            <p14:xfrm>
              <a:off x="6418904" y="2190110"/>
              <a:ext cx="51120" cy="1328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976CAB0-FD2A-4EBA-93C4-E5646917B52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410264" y="2181470"/>
                <a:ext cx="687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2258239F-E7FB-4EBB-BB96-D27A127CFDC0}"/>
                  </a:ext>
                </a:extLst>
              </p14:cNvPr>
              <p14:cNvContentPartPr/>
              <p14:nvPr/>
            </p14:nvContentPartPr>
            <p14:xfrm>
              <a:off x="6511064" y="2189390"/>
              <a:ext cx="43200" cy="1306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2258239F-E7FB-4EBB-BB96-D27A127CFDC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502424" y="2180750"/>
                <a:ext cx="608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F010451-839B-4F43-98C3-815585AC6E21}"/>
                  </a:ext>
                </a:extLst>
              </p14:cNvPr>
              <p14:cNvContentPartPr/>
              <p14:nvPr/>
            </p14:nvContentPartPr>
            <p14:xfrm>
              <a:off x="6499904" y="2185790"/>
              <a:ext cx="128160" cy="1400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F010451-839B-4F43-98C3-815585AC6E2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491264" y="2177150"/>
                <a:ext cx="14580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3A347A0-8244-4044-98C6-AA3102D601BA}"/>
                  </a:ext>
                </a:extLst>
              </p14:cNvPr>
              <p14:cNvContentPartPr/>
              <p14:nvPr/>
            </p14:nvContentPartPr>
            <p14:xfrm>
              <a:off x="6240704" y="2278310"/>
              <a:ext cx="19080" cy="81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3A347A0-8244-4044-98C6-AA3102D601B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232064" y="2269310"/>
                <a:ext cx="367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E47C5AD7-D976-4B82-84E0-972A3583C1BE}"/>
                  </a:ext>
                </a:extLst>
              </p14:cNvPr>
              <p14:cNvContentPartPr/>
              <p14:nvPr/>
            </p14:nvContentPartPr>
            <p14:xfrm>
              <a:off x="5914904" y="2424110"/>
              <a:ext cx="2762640" cy="1807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E47C5AD7-D976-4B82-84E0-972A3583C1B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905904" y="2415470"/>
                <a:ext cx="2780280" cy="19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95C43A1-7EF2-4500-AE40-C587C312471F}"/>
              </a:ext>
            </a:extLst>
          </p:cNvPr>
          <p:cNvGrpSpPr/>
          <p:nvPr/>
        </p:nvGrpSpPr>
        <p:grpSpPr>
          <a:xfrm>
            <a:off x="6888704" y="600710"/>
            <a:ext cx="3390480" cy="2386800"/>
            <a:chOff x="6888704" y="600710"/>
            <a:chExt cx="3390480" cy="238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D5B7BB7-CF5A-4E92-BF9A-B41FA9740F1D}"/>
                    </a:ext>
                  </a:extLst>
                </p14:cNvPr>
                <p14:cNvContentPartPr/>
                <p14:nvPr/>
              </p14:nvContentPartPr>
              <p14:xfrm>
                <a:off x="6888704" y="917150"/>
                <a:ext cx="3390480" cy="787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D5B7BB7-CF5A-4E92-BF9A-B41FA9740F1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80064" y="908150"/>
                  <a:ext cx="3408120" cy="8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096170F-EE92-4B7F-B44C-80305ECB0EF5}"/>
                    </a:ext>
                  </a:extLst>
                </p14:cNvPr>
                <p14:cNvContentPartPr/>
                <p14:nvPr/>
              </p14:nvContentPartPr>
              <p14:xfrm>
                <a:off x="8421224" y="1024790"/>
                <a:ext cx="148320" cy="498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096170F-EE92-4B7F-B44C-80305ECB0EF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412224" y="1015790"/>
                  <a:ext cx="16596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B76526A-7474-483E-A10F-C2370327AD2C}"/>
                    </a:ext>
                  </a:extLst>
                </p14:cNvPr>
                <p14:cNvContentPartPr/>
                <p14:nvPr/>
              </p14:nvContentPartPr>
              <p14:xfrm>
                <a:off x="7767464" y="600710"/>
                <a:ext cx="205560" cy="233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B76526A-7474-483E-A10F-C2370327AD2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58464" y="592070"/>
                  <a:ext cx="2232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856CD1E-F65B-48C1-9695-514C4C6C4D21}"/>
                    </a:ext>
                  </a:extLst>
                </p14:cNvPr>
                <p14:cNvContentPartPr/>
                <p14:nvPr/>
              </p14:nvContentPartPr>
              <p14:xfrm>
                <a:off x="7827944" y="722390"/>
                <a:ext cx="221400" cy="13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856CD1E-F65B-48C1-9695-514C4C6C4D2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818944" y="713750"/>
                  <a:ext cx="239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E7164BA-C862-4A8A-BA48-37F7C615FD99}"/>
                    </a:ext>
                  </a:extLst>
                </p14:cNvPr>
                <p14:cNvContentPartPr/>
                <p14:nvPr/>
              </p14:nvContentPartPr>
              <p14:xfrm>
                <a:off x="9197024" y="664790"/>
                <a:ext cx="240480" cy="334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E7164BA-C862-4A8A-BA48-37F7C615FD9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188384" y="656150"/>
                  <a:ext cx="2581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D50E2DB-09D3-4312-B5E5-A13E5C1E02A1}"/>
                    </a:ext>
                  </a:extLst>
                </p14:cNvPr>
                <p14:cNvContentPartPr/>
                <p14:nvPr/>
              </p14:nvContentPartPr>
              <p14:xfrm>
                <a:off x="6994544" y="1147550"/>
                <a:ext cx="57960" cy="214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D50E2DB-09D3-4312-B5E5-A13E5C1E02A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985904" y="1138910"/>
                  <a:ext cx="756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3F5E69D-E196-4386-B2D2-E7EF834703E4}"/>
                    </a:ext>
                  </a:extLst>
                </p14:cNvPr>
                <p14:cNvContentPartPr/>
                <p14:nvPr/>
              </p14:nvContentPartPr>
              <p14:xfrm>
                <a:off x="6949544" y="1187870"/>
                <a:ext cx="50400" cy="82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3F5E69D-E196-4386-B2D2-E7EF834703E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940544" y="1178870"/>
                  <a:ext cx="680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C392AC2-201B-4CD2-8A12-2754B0C17BD2}"/>
                    </a:ext>
                  </a:extLst>
                </p14:cNvPr>
                <p14:cNvContentPartPr/>
                <p14:nvPr/>
              </p14:nvContentPartPr>
              <p14:xfrm>
                <a:off x="7059704" y="1272110"/>
                <a:ext cx="53280" cy="63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C392AC2-201B-4CD2-8A12-2754B0C17BD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51064" y="1263470"/>
                  <a:ext cx="709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0CAFF6E-65DC-4220-B1D8-95412AB32B3F}"/>
                    </a:ext>
                  </a:extLst>
                </p14:cNvPr>
                <p14:cNvContentPartPr/>
                <p14:nvPr/>
              </p14:nvContentPartPr>
              <p14:xfrm>
                <a:off x="7221704" y="1182110"/>
                <a:ext cx="154440" cy="148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0CAFF6E-65DC-4220-B1D8-95412AB32B3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213064" y="1173110"/>
                  <a:ext cx="1720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325B14A-531D-440B-83E4-779A9380DB69}"/>
                    </a:ext>
                  </a:extLst>
                </p14:cNvPr>
                <p14:cNvContentPartPr/>
                <p14:nvPr/>
              </p14:nvContentPartPr>
              <p14:xfrm>
                <a:off x="7382624" y="1174910"/>
                <a:ext cx="81360" cy="162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325B14A-531D-440B-83E4-779A9380DB6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373624" y="1165910"/>
                  <a:ext cx="99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4FEE698-AFD3-4591-A914-B38A46BD758F}"/>
                    </a:ext>
                  </a:extLst>
                </p14:cNvPr>
                <p14:cNvContentPartPr/>
                <p14:nvPr/>
              </p14:nvContentPartPr>
              <p14:xfrm>
                <a:off x="7468304" y="1161950"/>
                <a:ext cx="84600" cy="227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4FEE698-AFD3-4591-A914-B38A46BD758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459664" y="1152950"/>
                  <a:ext cx="1022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D39DB24-870A-4DED-BC81-A708B6A643DE}"/>
                    </a:ext>
                  </a:extLst>
                </p14:cNvPr>
                <p14:cNvContentPartPr/>
                <p14:nvPr/>
              </p14:nvContentPartPr>
              <p14:xfrm>
                <a:off x="7570544" y="1191830"/>
                <a:ext cx="101880" cy="157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D39DB24-870A-4DED-BC81-A708B6A643D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561904" y="1183190"/>
                  <a:ext cx="119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349E5F9-19D6-4D45-8226-3228D7FCD205}"/>
                    </a:ext>
                  </a:extLst>
                </p14:cNvPr>
                <p14:cNvContentPartPr/>
                <p14:nvPr/>
              </p14:nvContentPartPr>
              <p14:xfrm>
                <a:off x="7825064" y="1200470"/>
                <a:ext cx="90360" cy="165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349E5F9-19D6-4D45-8226-3228D7FCD20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816424" y="1191830"/>
                  <a:ext cx="108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AD92B30-4D7F-478F-B553-D6E0517351F8}"/>
                    </a:ext>
                  </a:extLst>
                </p14:cNvPr>
                <p14:cNvContentPartPr/>
                <p14:nvPr/>
              </p14:nvContentPartPr>
              <p14:xfrm>
                <a:off x="7961144" y="1207670"/>
                <a:ext cx="124920" cy="143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AD92B30-4D7F-478F-B553-D6E0517351F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52144" y="1199030"/>
                  <a:ext cx="142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F7C8F0A-0A23-48AF-8FBF-9A320E30B922}"/>
                    </a:ext>
                  </a:extLst>
                </p14:cNvPr>
                <p14:cNvContentPartPr/>
                <p14:nvPr/>
              </p14:nvContentPartPr>
              <p14:xfrm>
                <a:off x="8104424" y="1199030"/>
                <a:ext cx="68760" cy="163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F7C8F0A-0A23-48AF-8FBF-9A320E30B92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95784" y="1190390"/>
                  <a:ext cx="864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4578900-B828-4767-98B2-319C4571CA48}"/>
                    </a:ext>
                  </a:extLst>
                </p14:cNvPr>
                <p14:cNvContentPartPr/>
                <p14:nvPr/>
              </p14:nvContentPartPr>
              <p14:xfrm>
                <a:off x="8222864" y="1201910"/>
                <a:ext cx="90720" cy="167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4578900-B828-4767-98B2-319C4571CA4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13864" y="1193270"/>
                  <a:ext cx="1083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CDDD59D-9323-479F-8B15-64D85F8BB6B6}"/>
                    </a:ext>
                  </a:extLst>
                </p14:cNvPr>
                <p14:cNvContentPartPr/>
                <p14:nvPr/>
              </p14:nvContentPartPr>
              <p14:xfrm>
                <a:off x="7263104" y="1634270"/>
                <a:ext cx="110520" cy="164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CDDD59D-9323-479F-8B15-64D85F8BB6B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54104" y="1625270"/>
                  <a:ext cx="128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0C6CC14-F8A0-4E2B-AEF6-DDF211046E31}"/>
                    </a:ext>
                  </a:extLst>
                </p14:cNvPr>
                <p14:cNvContentPartPr/>
                <p14:nvPr/>
              </p14:nvContentPartPr>
              <p14:xfrm>
                <a:off x="7912544" y="1648670"/>
                <a:ext cx="143640" cy="185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0C6CC14-F8A0-4E2B-AEF6-DDF211046E3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903544" y="1639670"/>
                  <a:ext cx="1612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98DC6B0-D188-4762-BEF4-05806DD5B55F}"/>
                    </a:ext>
                  </a:extLst>
                </p14:cNvPr>
                <p14:cNvContentPartPr/>
                <p14:nvPr/>
              </p14:nvContentPartPr>
              <p14:xfrm>
                <a:off x="7929824" y="1742990"/>
                <a:ext cx="154440" cy="13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98DC6B0-D188-4762-BEF4-05806DD5B55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20824" y="1734350"/>
                  <a:ext cx="1720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BB2E5CC-68C3-4E9E-AC95-D685F3377E96}"/>
                    </a:ext>
                  </a:extLst>
                </p14:cNvPr>
                <p14:cNvContentPartPr/>
                <p14:nvPr/>
              </p14:nvContentPartPr>
              <p14:xfrm>
                <a:off x="7010744" y="2226830"/>
                <a:ext cx="98640" cy="114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BB2E5CC-68C3-4E9E-AC95-D685F3377E9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002104" y="2217830"/>
                  <a:ext cx="116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B2AF373-AC43-45FA-8577-F4B425B67210}"/>
                    </a:ext>
                  </a:extLst>
                </p14:cNvPr>
                <p14:cNvContentPartPr/>
                <p14:nvPr/>
              </p14:nvContentPartPr>
              <p14:xfrm>
                <a:off x="7155104" y="2226830"/>
                <a:ext cx="91080" cy="117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B2AF373-AC43-45FA-8577-F4B425B6721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146464" y="2217830"/>
                  <a:ext cx="108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96D2619-5CF7-401F-8D8E-9B344BCA064F}"/>
                    </a:ext>
                  </a:extLst>
                </p14:cNvPr>
                <p14:cNvContentPartPr/>
                <p14:nvPr/>
              </p14:nvContentPartPr>
              <p14:xfrm>
                <a:off x="7274624" y="2228270"/>
                <a:ext cx="91080" cy="116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96D2619-5CF7-401F-8D8E-9B344BCA064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265624" y="2219270"/>
                  <a:ext cx="1087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9004E26-1806-478C-A84C-8FF3F029C0D5}"/>
                    </a:ext>
                  </a:extLst>
                </p14:cNvPr>
                <p14:cNvContentPartPr/>
                <p14:nvPr/>
              </p14:nvContentPartPr>
              <p14:xfrm>
                <a:off x="7421864" y="2232590"/>
                <a:ext cx="119880" cy="94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9004E26-1806-478C-A84C-8FF3F029C0D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13224" y="2223590"/>
                  <a:ext cx="1375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236314A-50FE-455F-8654-02956120A204}"/>
                    </a:ext>
                  </a:extLst>
                </p14:cNvPr>
                <p14:cNvContentPartPr/>
                <p14:nvPr/>
              </p14:nvContentPartPr>
              <p14:xfrm>
                <a:off x="7780424" y="2183990"/>
                <a:ext cx="21600" cy="187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236314A-50FE-455F-8654-02956120A20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71424" y="2174990"/>
                  <a:ext cx="392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D2DC433-8170-423E-8DE8-4ADEFBD00851}"/>
                    </a:ext>
                  </a:extLst>
                </p14:cNvPr>
                <p14:cNvContentPartPr/>
                <p14:nvPr/>
              </p14:nvContentPartPr>
              <p14:xfrm>
                <a:off x="7912184" y="2209550"/>
                <a:ext cx="38520" cy="165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D2DC433-8170-423E-8DE8-4ADEFBD0085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03184" y="2200910"/>
                  <a:ext cx="56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6931977-9A78-4762-ABB9-2BBB152BC5CD}"/>
                    </a:ext>
                  </a:extLst>
                </p14:cNvPr>
                <p14:cNvContentPartPr/>
                <p14:nvPr/>
              </p14:nvContentPartPr>
              <p14:xfrm>
                <a:off x="8026304" y="2234030"/>
                <a:ext cx="10440" cy="159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6931977-9A78-4762-ABB9-2BBB152BC5C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17664" y="2225030"/>
                  <a:ext cx="28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3740E94-E487-4E1F-B7E3-0538C55BCAE0}"/>
                    </a:ext>
                  </a:extLst>
                </p14:cNvPr>
                <p14:cNvContentPartPr/>
                <p14:nvPr/>
              </p14:nvContentPartPr>
              <p14:xfrm>
                <a:off x="8190824" y="2180030"/>
                <a:ext cx="21600" cy="185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3740E94-E487-4E1F-B7E3-0538C55BCAE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181824" y="2171390"/>
                  <a:ext cx="392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F9F28E3-307F-4099-9BD3-D7CED1AFBCF8}"/>
                    </a:ext>
                  </a:extLst>
                </p14:cNvPr>
                <p14:cNvContentPartPr/>
                <p14:nvPr/>
              </p14:nvContentPartPr>
              <p14:xfrm>
                <a:off x="6945224" y="2729030"/>
                <a:ext cx="99000" cy="135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F9F28E3-307F-4099-9BD3-D7CED1AFBCF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36224" y="2720390"/>
                  <a:ext cx="1166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5CA69C7-3CA8-4255-9749-B22AF6796EC5}"/>
                    </a:ext>
                  </a:extLst>
                </p14:cNvPr>
                <p14:cNvContentPartPr/>
                <p14:nvPr/>
              </p14:nvContentPartPr>
              <p14:xfrm>
                <a:off x="7119824" y="2752070"/>
                <a:ext cx="99720" cy="131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5CA69C7-3CA8-4255-9749-B22AF6796EC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11184" y="2743070"/>
                  <a:ext cx="1173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0E9FFD8-1974-439B-A6B3-B4848F2F7E0F}"/>
                    </a:ext>
                  </a:extLst>
                </p14:cNvPr>
                <p14:cNvContentPartPr/>
                <p14:nvPr/>
              </p14:nvContentPartPr>
              <p14:xfrm>
                <a:off x="7260944" y="2733350"/>
                <a:ext cx="90000" cy="129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0E9FFD8-1974-439B-A6B3-B4848F2F7E0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52304" y="2724710"/>
                  <a:ext cx="107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44253C7-A727-47D7-9909-CE7C18F5220C}"/>
                    </a:ext>
                  </a:extLst>
                </p14:cNvPr>
                <p14:cNvContentPartPr/>
                <p14:nvPr/>
              </p14:nvContentPartPr>
              <p14:xfrm>
                <a:off x="7430144" y="2767910"/>
                <a:ext cx="114840" cy="135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44253C7-A727-47D7-9909-CE7C18F5220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421504" y="2758910"/>
                  <a:ext cx="132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1630E5C-24EE-4F35-AF29-D191376B2EFD}"/>
                    </a:ext>
                  </a:extLst>
                </p14:cNvPr>
                <p14:cNvContentPartPr/>
                <p14:nvPr/>
              </p14:nvContentPartPr>
              <p14:xfrm>
                <a:off x="7848464" y="2776190"/>
                <a:ext cx="41040" cy="179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1630E5C-24EE-4F35-AF29-D191376B2EF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839824" y="2767550"/>
                  <a:ext cx="586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7F24CFD-3AAA-4709-A6E4-2C6BA6ED4C66}"/>
                    </a:ext>
                  </a:extLst>
                </p14:cNvPr>
                <p14:cNvContentPartPr/>
                <p14:nvPr/>
              </p14:nvContentPartPr>
              <p14:xfrm>
                <a:off x="7967264" y="2783390"/>
                <a:ext cx="105840" cy="139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7F24CFD-3AAA-4709-A6E4-2C6BA6ED4C6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958624" y="2774750"/>
                  <a:ext cx="123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8D9A95B-1C9A-473B-B458-AC718C985A60}"/>
                    </a:ext>
                  </a:extLst>
                </p14:cNvPr>
                <p14:cNvContentPartPr/>
                <p14:nvPr/>
              </p14:nvContentPartPr>
              <p14:xfrm>
                <a:off x="8133224" y="2806430"/>
                <a:ext cx="28080" cy="161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8D9A95B-1C9A-473B-B458-AC718C985A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124224" y="2797430"/>
                  <a:ext cx="4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AA83D57-0A4F-49AA-981F-D29EA4C7A7BB}"/>
                    </a:ext>
                  </a:extLst>
                </p14:cNvPr>
                <p14:cNvContentPartPr/>
                <p14:nvPr/>
              </p14:nvContentPartPr>
              <p14:xfrm>
                <a:off x="8210984" y="2799230"/>
                <a:ext cx="124920" cy="188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AA83D57-0A4F-49AA-981F-D29EA4C7A7B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201984" y="2790590"/>
                  <a:ext cx="1425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391C6C1-BE41-4AA0-8F3D-8A56D47E7DEB}"/>
                    </a:ext>
                  </a:extLst>
                </p14:cNvPr>
                <p14:cNvContentPartPr/>
                <p14:nvPr/>
              </p14:nvContentPartPr>
              <p14:xfrm>
                <a:off x="7795184" y="978350"/>
                <a:ext cx="701280" cy="572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391C6C1-BE41-4AA0-8F3D-8A56D47E7DE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786544" y="969350"/>
                  <a:ext cx="71892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AC526DF-F768-4F14-8F05-42D1FD7881AB}"/>
                    </a:ext>
                  </a:extLst>
                </p14:cNvPr>
                <p14:cNvContentPartPr/>
                <p14:nvPr/>
              </p14:nvContentPartPr>
              <p14:xfrm>
                <a:off x="8228624" y="1564430"/>
                <a:ext cx="398880" cy="1055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AC526DF-F768-4F14-8F05-42D1FD7881A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19624" y="1555790"/>
                  <a:ext cx="416520" cy="10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3AA4395-E2A7-4495-BB5C-938C25277AB1}"/>
                    </a:ext>
                  </a:extLst>
                </p14:cNvPr>
                <p14:cNvContentPartPr/>
                <p14:nvPr/>
              </p14:nvContentPartPr>
              <p14:xfrm>
                <a:off x="8180744" y="2534990"/>
                <a:ext cx="208080" cy="118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3AA4395-E2A7-4495-BB5C-938C25277AB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72104" y="2525990"/>
                  <a:ext cx="22572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EAE4169-BC2A-42F1-8D5F-9079D629AD32}"/>
              </a:ext>
            </a:extLst>
          </p:cNvPr>
          <p:cNvGrpSpPr/>
          <p:nvPr/>
        </p:nvGrpSpPr>
        <p:grpSpPr>
          <a:xfrm>
            <a:off x="6565064" y="3075350"/>
            <a:ext cx="197640" cy="315360"/>
            <a:chOff x="6565064" y="3075350"/>
            <a:chExt cx="19764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A6C259E-127B-4E38-A895-85345EFF20A6}"/>
                    </a:ext>
                  </a:extLst>
                </p14:cNvPr>
                <p14:cNvContentPartPr/>
                <p14:nvPr/>
              </p14:nvContentPartPr>
              <p14:xfrm>
                <a:off x="6565064" y="3135830"/>
                <a:ext cx="197640" cy="180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A6C259E-127B-4E38-A895-85345EFF20A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556424" y="3126830"/>
                  <a:ext cx="2152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56010AC-C6CD-4543-9D23-479C78469D67}"/>
                    </a:ext>
                  </a:extLst>
                </p14:cNvPr>
                <p14:cNvContentPartPr/>
                <p14:nvPr/>
              </p14:nvContentPartPr>
              <p14:xfrm>
                <a:off x="6655064" y="3075350"/>
                <a:ext cx="38880" cy="315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56010AC-C6CD-4543-9D23-479C78469D6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46064" y="3066710"/>
                  <a:ext cx="56520" cy="33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B5A77CD7-3815-454A-8C07-B862206621E8}"/>
                  </a:ext>
                </a:extLst>
              </p14:cNvPr>
              <p14:cNvContentPartPr/>
              <p14:nvPr/>
            </p14:nvContentPartPr>
            <p14:xfrm>
              <a:off x="7111904" y="3225110"/>
              <a:ext cx="192960" cy="1224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B5A77CD7-3815-454A-8C07-B862206621E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102904" y="3216470"/>
                <a:ext cx="210600" cy="14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542446A-9DFB-41C8-A6B8-4EA0282BD007}"/>
              </a:ext>
            </a:extLst>
          </p:cNvPr>
          <p:cNvGrpSpPr/>
          <p:nvPr/>
        </p:nvGrpSpPr>
        <p:grpSpPr>
          <a:xfrm>
            <a:off x="7897784" y="3230510"/>
            <a:ext cx="275400" cy="223560"/>
            <a:chOff x="7897784" y="3230510"/>
            <a:chExt cx="27540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DBCFECA-E7C7-4F2D-8CEE-D83A5C949B1D}"/>
                    </a:ext>
                  </a:extLst>
                </p14:cNvPr>
                <p14:cNvContentPartPr/>
                <p14:nvPr/>
              </p14:nvContentPartPr>
              <p14:xfrm>
                <a:off x="7897784" y="3230510"/>
                <a:ext cx="253080" cy="223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DBCFECA-E7C7-4F2D-8CEE-D83A5C949B1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89144" y="3221510"/>
                  <a:ext cx="2707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C740DD1-2745-4A48-8064-141598014237}"/>
                    </a:ext>
                  </a:extLst>
                </p14:cNvPr>
                <p14:cNvContentPartPr/>
                <p14:nvPr/>
              </p14:nvContentPartPr>
              <p14:xfrm>
                <a:off x="8007584" y="3354710"/>
                <a:ext cx="165600" cy="13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C740DD1-2745-4A48-8064-14159801423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998584" y="3345710"/>
                  <a:ext cx="18324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A2A2BD5E-3D21-47BA-85D0-0794A9E754C3}"/>
                  </a:ext>
                </a:extLst>
              </p14:cNvPr>
              <p14:cNvContentPartPr/>
              <p14:nvPr/>
            </p14:nvContentPartPr>
            <p14:xfrm>
              <a:off x="6449144" y="3762590"/>
              <a:ext cx="76680" cy="3337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A2A2BD5E-3D21-47BA-85D0-0794A9E754C3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440144" y="3753590"/>
                <a:ext cx="94320" cy="35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2AEBAA6-800C-4123-AC12-413474A5285D}"/>
              </a:ext>
            </a:extLst>
          </p:cNvPr>
          <p:cNvGrpSpPr/>
          <p:nvPr/>
        </p:nvGrpSpPr>
        <p:grpSpPr>
          <a:xfrm>
            <a:off x="6485864" y="3728030"/>
            <a:ext cx="3497400" cy="920520"/>
            <a:chOff x="6485864" y="3728030"/>
            <a:chExt cx="3497400" cy="92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4CE1F88-F1B4-49E6-9A26-7A35F8C7FF00}"/>
                    </a:ext>
                  </a:extLst>
                </p14:cNvPr>
                <p14:cNvContentPartPr/>
                <p14:nvPr/>
              </p14:nvContentPartPr>
              <p14:xfrm>
                <a:off x="6485864" y="3728030"/>
                <a:ext cx="3497400" cy="920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4CE1F88-F1B4-49E6-9A26-7A35F8C7FF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476864" y="3719390"/>
                  <a:ext cx="3515040" cy="9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F3FC97F-F8A7-4433-B5ED-3F6A8647CE7C}"/>
                    </a:ext>
                  </a:extLst>
                </p14:cNvPr>
                <p14:cNvContentPartPr/>
                <p14:nvPr/>
              </p14:nvContentPartPr>
              <p14:xfrm>
                <a:off x="8283704" y="3898310"/>
                <a:ext cx="111960" cy="553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F3FC97F-F8A7-4433-B5ED-3F6A8647CE7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74704" y="3889670"/>
                  <a:ext cx="12960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80E8E31-2123-42F7-B23D-3BE6F9A3B2E5}"/>
                    </a:ext>
                  </a:extLst>
                </p14:cNvPr>
                <p14:cNvContentPartPr/>
                <p14:nvPr/>
              </p14:nvContentPartPr>
              <p14:xfrm>
                <a:off x="6654344" y="3952670"/>
                <a:ext cx="135360" cy="2379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80E8E31-2123-42F7-B23D-3BE6F9A3B2E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645344" y="3944030"/>
                  <a:ext cx="1530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A8A96D8-24D4-4FF6-9230-169CD724E87A}"/>
                    </a:ext>
                  </a:extLst>
                </p14:cNvPr>
                <p14:cNvContentPartPr/>
                <p14:nvPr/>
              </p14:nvContentPartPr>
              <p14:xfrm>
                <a:off x="6635264" y="3969950"/>
                <a:ext cx="78480" cy="99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A8A96D8-24D4-4FF6-9230-169CD724E87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626264" y="3961310"/>
                  <a:ext cx="96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3E2E8FF-089D-4F54-B0E8-63DDAF7CF296}"/>
                    </a:ext>
                  </a:extLst>
                </p14:cNvPr>
                <p14:cNvContentPartPr/>
                <p14:nvPr/>
              </p14:nvContentPartPr>
              <p14:xfrm>
                <a:off x="6745064" y="4093070"/>
                <a:ext cx="64800" cy="522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3E2E8FF-089D-4F54-B0E8-63DDAF7CF29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736064" y="4084430"/>
                  <a:ext cx="824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5FE973B-23E3-485B-8666-4701937A0370}"/>
                    </a:ext>
                  </a:extLst>
                </p14:cNvPr>
                <p14:cNvContentPartPr/>
                <p14:nvPr/>
              </p14:nvContentPartPr>
              <p14:xfrm>
                <a:off x="6951704" y="4047350"/>
                <a:ext cx="95760" cy="128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5FE973B-23E3-485B-8666-4701937A037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942704" y="4038350"/>
                  <a:ext cx="113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3118A55-DE2B-45CB-AA10-2CF67E12A963}"/>
                    </a:ext>
                  </a:extLst>
                </p14:cNvPr>
                <p14:cNvContentPartPr/>
                <p14:nvPr/>
              </p14:nvContentPartPr>
              <p14:xfrm>
                <a:off x="7100384" y="4043030"/>
                <a:ext cx="88920" cy="123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3118A55-DE2B-45CB-AA10-2CF67E12A96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091744" y="4034030"/>
                  <a:ext cx="1065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451F6A9-2829-462F-9977-0EBA686859B5}"/>
                    </a:ext>
                  </a:extLst>
                </p14:cNvPr>
                <p14:cNvContentPartPr/>
                <p14:nvPr/>
              </p14:nvContentPartPr>
              <p14:xfrm>
                <a:off x="7202264" y="4060310"/>
                <a:ext cx="104400" cy="1177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451F6A9-2829-462F-9977-0EBA686859B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93264" y="4051310"/>
                  <a:ext cx="1220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DE2D6B5-9715-4D7A-938E-D8796338E4B6}"/>
                    </a:ext>
                  </a:extLst>
                </p14:cNvPr>
                <p14:cNvContentPartPr/>
                <p14:nvPr/>
              </p14:nvContentPartPr>
              <p14:xfrm>
                <a:off x="7323944" y="4057430"/>
                <a:ext cx="120600" cy="113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DE2D6B5-9715-4D7A-938E-D8796338E4B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315304" y="4048430"/>
                  <a:ext cx="138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FC3126-9D13-4AFD-BF23-40F5624A9AF0}"/>
                    </a:ext>
                  </a:extLst>
                </p14:cNvPr>
                <p14:cNvContentPartPr/>
                <p14:nvPr/>
              </p14:nvContentPartPr>
              <p14:xfrm>
                <a:off x="7677464" y="4084790"/>
                <a:ext cx="61560" cy="144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FC3126-9D13-4AFD-BF23-40F5624A9AF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668464" y="4076150"/>
                  <a:ext cx="79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E387D50-E009-4E69-B053-E97BDE1C844F}"/>
                    </a:ext>
                  </a:extLst>
                </p14:cNvPr>
                <p14:cNvContentPartPr/>
                <p14:nvPr/>
              </p14:nvContentPartPr>
              <p14:xfrm>
                <a:off x="7826144" y="4113950"/>
                <a:ext cx="102240" cy="114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E387D50-E009-4E69-B053-E97BDE1C844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817504" y="4105310"/>
                  <a:ext cx="119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0DA82CB-9BCE-493D-A5D4-04E8FC19B87B}"/>
                    </a:ext>
                  </a:extLst>
                </p14:cNvPr>
                <p14:cNvContentPartPr/>
                <p14:nvPr/>
              </p14:nvContentPartPr>
              <p14:xfrm>
                <a:off x="8001104" y="4098830"/>
                <a:ext cx="45000" cy="126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0DA82CB-9BCE-493D-A5D4-04E8FC19B87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992464" y="4089830"/>
                  <a:ext cx="62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5C2C37C-664D-422F-9EEB-3DC6877D8872}"/>
                    </a:ext>
                  </a:extLst>
                </p14:cNvPr>
                <p14:cNvContentPartPr/>
                <p14:nvPr/>
              </p14:nvContentPartPr>
              <p14:xfrm>
                <a:off x="8092544" y="4120430"/>
                <a:ext cx="128880" cy="140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5C2C37C-664D-422F-9EEB-3DC6877D887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083904" y="4111430"/>
                  <a:ext cx="14652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E22FADFE-516D-47B1-BEA6-5B36C56FEBF1}"/>
              </a:ext>
            </a:extLst>
          </p:cNvPr>
          <p:cNvGrpSpPr/>
          <p:nvPr/>
        </p:nvGrpSpPr>
        <p:grpSpPr>
          <a:xfrm>
            <a:off x="617504" y="1911830"/>
            <a:ext cx="1152720" cy="317160"/>
            <a:chOff x="617504" y="1911830"/>
            <a:chExt cx="115272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19C6754-C506-43DC-9BF5-467FDF2E24EA}"/>
                    </a:ext>
                  </a:extLst>
                </p14:cNvPr>
                <p14:cNvContentPartPr/>
                <p14:nvPr/>
              </p14:nvContentPartPr>
              <p14:xfrm>
                <a:off x="617504" y="1933070"/>
                <a:ext cx="226080" cy="213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19C6754-C506-43DC-9BF5-467FDF2E24E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08864" y="1924430"/>
                  <a:ext cx="243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44B37B1-C9EB-4EC0-9D47-17357D61FFCF}"/>
                    </a:ext>
                  </a:extLst>
                </p14:cNvPr>
                <p14:cNvContentPartPr/>
                <p14:nvPr/>
              </p14:nvContentPartPr>
              <p14:xfrm>
                <a:off x="929984" y="1940630"/>
                <a:ext cx="131760" cy="214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44B37B1-C9EB-4EC0-9D47-17357D61FFC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20984" y="1931990"/>
                  <a:ext cx="149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7C06B04-BD61-47F3-8739-8709DB79AC55}"/>
                    </a:ext>
                  </a:extLst>
                </p14:cNvPr>
                <p14:cNvContentPartPr/>
                <p14:nvPr/>
              </p14:nvContentPartPr>
              <p14:xfrm>
                <a:off x="1096304" y="1916150"/>
                <a:ext cx="176760" cy="282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7C06B04-BD61-47F3-8739-8709DB79AC5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87664" y="1907510"/>
                  <a:ext cx="1944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CFC14FB-9FBE-4CCE-89B3-46C16BB42DC0}"/>
                    </a:ext>
                  </a:extLst>
                </p14:cNvPr>
                <p14:cNvContentPartPr/>
                <p14:nvPr/>
              </p14:nvContentPartPr>
              <p14:xfrm>
                <a:off x="1420664" y="1926230"/>
                <a:ext cx="123480" cy="3027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CFC14FB-9FBE-4CCE-89B3-46C16BB42DC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412024" y="1917590"/>
                  <a:ext cx="1411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4FA743F-B41E-4FC8-AFA3-14FE19D425A9}"/>
                    </a:ext>
                  </a:extLst>
                </p14:cNvPr>
                <p14:cNvContentPartPr/>
                <p14:nvPr/>
              </p14:nvContentPartPr>
              <p14:xfrm>
                <a:off x="1581944" y="1911830"/>
                <a:ext cx="146160" cy="300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4FA743F-B41E-4FC8-AFA3-14FE19D425A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572944" y="1903190"/>
                  <a:ext cx="1638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26F6934-5416-4812-AFBF-692D57019060}"/>
                    </a:ext>
                  </a:extLst>
                </p14:cNvPr>
                <p14:cNvContentPartPr/>
                <p14:nvPr/>
              </p14:nvContentPartPr>
              <p14:xfrm>
                <a:off x="1611464" y="2104070"/>
                <a:ext cx="158760" cy="25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26F6934-5416-4812-AFBF-692D5701906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02824" y="2095070"/>
                  <a:ext cx="17640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D5119F4-3A2D-4E6B-B2FA-A709817954F3}"/>
              </a:ext>
            </a:extLst>
          </p:cNvPr>
          <p:cNvGrpSpPr/>
          <p:nvPr/>
        </p:nvGrpSpPr>
        <p:grpSpPr>
          <a:xfrm>
            <a:off x="2105384" y="1967990"/>
            <a:ext cx="625320" cy="355680"/>
            <a:chOff x="2105384" y="1967990"/>
            <a:chExt cx="62532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26AB15B-0E1A-445E-9739-79962173FA8D}"/>
                    </a:ext>
                  </a:extLst>
                </p14:cNvPr>
                <p14:cNvContentPartPr/>
                <p14:nvPr/>
              </p14:nvContentPartPr>
              <p14:xfrm>
                <a:off x="2105384" y="2066630"/>
                <a:ext cx="284400" cy="51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26AB15B-0E1A-445E-9739-79962173FA8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096384" y="2057630"/>
                  <a:ext cx="3020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6D9F399-6893-4F7A-924B-8F292C2C65DB}"/>
                    </a:ext>
                  </a:extLst>
                </p14:cNvPr>
                <p14:cNvContentPartPr/>
                <p14:nvPr/>
              </p14:nvContentPartPr>
              <p14:xfrm>
                <a:off x="2177744" y="2106590"/>
                <a:ext cx="229320" cy="64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6D9F399-6893-4F7A-924B-8F292C2C65D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168744" y="2097590"/>
                  <a:ext cx="2469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5D3755F-A962-4D66-8182-0CB277761630}"/>
                    </a:ext>
                  </a:extLst>
                </p14:cNvPr>
                <p14:cNvContentPartPr/>
                <p14:nvPr/>
              </p14:nvContentPartPr>
              <p14:xfrm>
                <a:off x="2264144" y="1967990"/>
                <a:ext cx="55440" cy="246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5D3755F-A962-4D66-8182-0CB27776163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255144" y="1959350"/>
                  <a:ext cx="73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242EFA5-5AC1-4126-B187-58E2C66D53BD}"/>
                    </a:ext>
                  </a:extLst>
                </p14:cNvPr>
                <p14:cNvContentPartPr/>
                <p14:nvPr/>
              </p14:nvContentPartPr>
              <p14:xfrm>
                <a:off x="2344424" y="1995350"/>
                <a:ext cx="14760" cy="270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242EFA5-5AC1-4126-B187-58E2C66D53B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335784" y="1986710"/>
                  <a:ext cx="324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123D808-3018-4181-8A8D-68071C928D06}"/>
                    </a:ext>
                  </a:extLst>
                </p14:cNvPr>
                <p14:cNvContentPartPr/>
                <p14:nvPr/>
              </p14:nvContentPartPr>
              <p14:xfrm>
                <a:off x="2534864" y="2029190"/>
                <a:ext cx="195840" cy="294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123D808-3018-4181-8A8D-68071C928D0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526224" y="2020550"/>
                  <a:ext cx="213480" cy="31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8A2A1E9-55AD-4986-9EDB-08D9CDAD3FE9}"/>
              </a:ext>
            </a:extLst>
          </p:cNvPr>
          <p:cNvGrpSpPr/>
          <p:nvPr/>
        </p:nvGrpSpPr>
        <p:grpSpPr>
          <a:xfrm>
            <a:off x="715424" y="2338790"/>
            <a:ext cx="863640" cy="356400"/>
            <a:chOff x="715424" y="2338790"/>
            <a:chExt cx="863640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BB04CB9-B736-495B-9AFB-1556F3EFFF60}"/>
                    </a:ext>
                  </a:extLst>
                </p14:cNvPr>
                <p14:cNvContentPartPr/>
                <p14:nvPr/>
              </p14:nvContentPartPr>
              <p14:xfrm>
                <a:off x="715424" y="2338790"/>
                <a:ext cx="250200" cy="323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BB04CB9-B736-495B-9AFB-1556F3EFFF6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06784" y="2329790"/>
                  <a:ext cx="2678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356310E-6D65-47E7-BCDF-6E53ECD3B54D}"/>
                    </a:ext>
                  </a:extLst>
                </p14:cNvPr>
                <p14:cNvContentPartPr/>
                <p14:nvPr/>
              </p14:nvContentPartPr>
              <p14:xfrm>
                <a:off x="1144184" y="2419070"/>
                <a:ext cx="30600" cy="214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356310E-6D65-47E7-BCDF-6E53ECD3B54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35184" y="2410430"/>
                  <a:ext cx="48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A66F92F-C80D-4259-91B6-154035DB10CC}"/>
                    </a:ext>
                  </a:extLst>
                </p14:cNvPr>
                <p14:cNvContentPartPr/>
                <p14:nvPr/>
              </p14:nvContentPartPr>
              <p14:xfrm>
                <a:off x="1180544" y="2514470"/>
                <a:ext cx="172080" cy="432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A66F92F-C80D-4259-91B6-154035DB10C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71544" y="2505470"/>
                  <a:ext cx="1897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B3E4DF8-B9E2-445D-B3EC-00F25EBDE581}"/>
                    </a:ext>
                  </a:extLst>
                </p14:cNvPr>
                <p14:cNvContentPartPr/>
                <p14:nvPr/>
              </p14:nvContentPartPr>
              <p14:xfrm>
                <a:off x="1352264" y="2417270"/>
                <a:ext cx="14760" cy="277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B3E4DF8-B9E2-445D-B3EC-00F25EBDE58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343624" y="2408630"/>
                  <a:ext cx="324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08AC0F5-ED32-41AD-8BF8-A2F815052F42}"/>
                    </a:ext>
                  </a:extLst>
                </p14:cNvPr>
                <p14:cNvContentPartPr/>
                <p14:nvPr/>
              </p14:nvContentPartPr>
              <p14:xfrm>
                <a:off x="1555664" y="2567390"/>
                <a:ext cx="13320" cy="111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08AC0F5-ED32-41AD-8BF8-A2F815052F4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547024" y="2558750"/>
                  <a:ext cx="30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AE3D373-5F45-4492-B996-253606F64A1D}"/>
                    </a:ext>
                  </a:extLst>
                </p14:cNvPr>
                <p14:cNvContentPartPr/>
                <p14:nvPr/>
              </p14:nvContentPartPr>
              <p14:xfrm>
                <a:off x="1516064" y="2420510"/>
                <a:ext cx="63000" cy="33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AE3D373-5F45-4492-B996-253606F64A1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507064" y="2411510"/>
                  <a:ext cx="8064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C3F22B79-FB0D-4382-8045-C4150E9A9352}"/>
              </a:ext>
            </a:extLst>
          </p:cNvPr>
          <p:cNvGrpSpPr/>
          <p:nvPr/>
        </p:nvGrpSpPr>
        <p:grpSpPr>
          <a:xfrm>
            <a:off x="2158664" y="2472710"/>
            <a:ext cx="1031040" cy="372240"/>
            <a:chOff x="2158664" y="2472710"/>
            <a:chExt cx="1031040" cy="37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5F133AC-3E79-4B13-AB80-25804A0F3FE9}"/>
                    </a:ext>
                  </a:extLst>
                </p14:cNvPr>
                <p14:cNvContentPartPr/>
                <p14:nvPr/>
              </p14:nvContentPartPr>
              <p14:xfrm>
                <a:off x="2158664" y="2472710"/>
                <a:ext cx="212040" cy="274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5F133AC-3E79-4B13-AB80-25804A0F3FE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149664" y="2463710"/>
                  <a:ext cx="2296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87ECE69-066C-4555-BBC1-BE5ED7C9B522}"/>
                    </a:ext>
                  </a:extLst>
                </p14:cNvPr>
                <p14:cNvContentPartPr/>
                <p14:nvPr/>
              </p14:nvContentPartPr>
              <p14:xfrm>
                <a:off x="2215904" y="2626070"/>
                <a:ext cx="141840" cy="25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87ECE69-066C-4555-BBC1-BE5ED7C9B52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207264" y="2617430"/>
                  <a:ext cx="159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6BB6088-FC96-42C5-946A-059BFABB5D81}"/>
                    </a:ext>
                  </a:extLst>
                </p14:cNvPr>
                <p14:cNvContentPartPr/>
                <p14:nvPr/>
              </p14:nvContentPartPr>
              <p14:xfrm>
                <a:off x="2494184" y="2487470"/>
                <a:ext cx="14760" cy="2476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6BB6088-FC96-42C5-946A-059BFABB5D8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485544" y="2478830"/>
                  <a:ext cx="324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AD68EDF-F6D1-45D5-A28F-67BDC6FE2BE6}"/>
                    </a:ext>
                  </a:extLst>
                </p14:cNvPr>
                <p14:cNvContentPartPr/>
                <p14:nvPr/>
              </p14:nvContentPartPr>
              <p14:xfrm>
                <a:off x="2596064" y="2573510"/>
                <a:ext cx="111600" cy="271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AD68EDF-F6D1-45D5-A28F-67BDC6FE2BE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587064" y="2564510"/>
                  <a:ext cx="1292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C37C88-4B0D-4585-AB77-D14EBBA7E046}"/>
                    </a:ext>
                  </a:extLst>
                </p14:cNvPr>
                <p14:cNvContentPartPr/>
                <p14:nvPr/>
              </p14:nvContentPartPr>
              <p14:xfrm>
                <a:off x="2780024" y="2482790"/>
                <a:ext cx="186840" cy="300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C37C88-4B0D-4585-AB77-D14EBBA7E04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771384" y="2474150"/>
                  <a:ext cx="2044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F5E55E8-1729-41B9-B6A7-1154E91F794D}"/>
                    </a:ext>
                  </a:extLst>
                </p14:cNvPr>
                <p14:cNvContentPartPr/>
                <p14:nvPr/>
              </p14:nvContentPartPr>
              <p14:xfrm>
                <a:off x="3046064" y="2621750"/>
                <a:ext cx="143640" cy="199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F5E55E8-1729-41B9-B6A7-1154E91F794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037064" y="2612750"/>
                  <a:ext cx="16128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5E196A8-DFB4-4E08-A8B8-06537C193515}"/>
              </a:ext>
            </a:extLst>
          </p:cNvPr>
          <p:cNvGrpSpPr/>
          <p:nvPr/>
        </p:nvGrpSpPr>
        <p:grpSpPr>
          <a:xfrm>
            <a:off x="703544" y="2943950"/>
            <a:ext cx="923400" cy="361440"/>
            <a:chOff x="703544" y="2943950"/>
            <a:chExt cx="92340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804F2BA-528D-42B1-A362-6503F5C6D702}"/>
                    </a:ext>
                  </a:extLst>
                </p14:cNvPr>
                <p14:cNvContentPartPr/>
                <p14:nvPr/>
              </p14:nvContentPartPr>
              <p14:xfrm>
                <a:off x="703544" y="2943950"/>
                <a:ext cx="190800" cy="327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804F2BA-528D-42B1-A362-6503F5C6D70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94544" y="2934950"/>
                  <a:ext cx="2084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3163B5E-A904-4D2F-A947-E9B7CB786C16}"/>
                    </a:ext>
                  </a:extLst>
                </p14:cNvPr>
                <p14:cNvContentPartPr/>
                <p14:nvPr/>
              </p14:nvContentPartPr>
              <p14:xfrm>
                <a:off x="772664" y="3136910"/>
                <a:ext cx="147600" cy="518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3163B5E-A904-4D2F-A947-E9B7CB786C1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64024" y="3128270"/>
                  <a:ext cx="1652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50632F9-18BC-4E46-9551-BA306AF94070}"/>
                    </a:ext>
                  </a:extLst>
                </p14:cNvPr>
                <p14:cNvContentPartPr/>
                <p14:nvPr/>
              </p14:nvContentPartPr>
              <p14:xfrm>
                <a:off x="1035464" y="2999390"/>
                <a:ext cx="11880" cy="297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50632F9-18BC-4E46-9551-BA306AF9407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26464" y="2990750"/>
                  <a:ext cx="295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4EF1F0D-FEBC-449C-8A35-40A55B661A0D}"/>
                    </a:ext>
                  </a:extLst>
                </p14:cNvPr>
                <p14:cNvContentPartPr/>
                <p14:nvPr/>
              </p14:nvContentPartPr>
              <p14:xfrm>
                <a:off x="1022504" y="2965190"/>
                <a:ext cx="130680" cy="309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4EF1F0D-FEBC-449C-8A35-40A55B661A0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13864" y="2956190"/>
                  <a:ext cx="1483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DE07F33-0EE7-4A1D-9218-6274314D8C8E}"/>
                    </a:ext>
                  </a:extLst>
                </p14:cNvPr>
                <p14:cNvContentPartPr/>
                <p14:nvPr/>
              </p14:nvContentPartPr>
              <p14:xfrm>
                <a:off x="1222304" y="3007670"/>
                <a:ext cx="65160" cy="297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DE07F33-0EE7-4A1D-9218-6274314D8C8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213664" y="2999030"/>
                  <a:ext cx="828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549C085-AE51-4E8F-B909-DF166699E1E5}"/>
                    </a:ext>
                  </a:extLst>
                </p14:cNvPr>
                <p14:cNvContentPartPr/>
                <p14:nvPr/>
              </p14:nvContentPartPr>
              <p14:xfrm>
                <a:off x="1239224" y="2972390"/>
                <a:ext cx="173160" cy="284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549C085-AE51-4E8F-B909-DF166699E1E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230584" y="2963390"/>
                  <a:ext cx="1908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F3B493E-4956-422A-8F5E-2C7E87A08E4B}"/>
                    </a:ext>
                  </a:extLst>
                </p14:cNvPr>
                <p14:cNvContentPartPr/>
                <p14:nvPr/>
              </p14:nvContentPartPr>
              <p14:xfrm>
                <a:off x="1491944" y="2986790"/>
                <a:ext cx="121320" cy="295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F3B493E-4956-422A-8F5E-2C7E87A08E4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483304" y="2977790"/>
                  <a:ext cx="1389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ED22FE0-CDCD-4827-B717-04F96423F1DE}"/>
                    </a:ext>
                  </a:extLst>
                </p14:cNvPr>
                <p14:cNvContentPartPr/>
                <p14:nvPr/>
              </p14:nvContentPartPr>
              <p14:xfrm>
                <a:off x="1544864" y="3154550"/>
                <a:ext cx="82080" cy="24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ED22FE0-CDCD-4827-B717-04F96423F1D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535864" y="3145550"/>
                  <a:ext cx="9972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C23F434D-419B-4223-8FA9-BBC61A535BE7}"/>
              </a:ext>
            </a:extLst>
          </p:cNvPr>
          <p:cNvGrpSpPr/>
          <p:nvPr/>
        </p:nvGrpSpPr>
        <p:grpSpPr>
          <a:xfrm>
            <a:off x="2115464" y="3036830"/>
            <a:ext cx="946800" cy="378000"/>
            <a:chOff x="2115464" y="3036830"/>
            <a:chExt cx="946800" cy="37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29C8ADA-8A99-4469-A23F-BFAB227AA42E}"/>
                    </a:ext>
                  </a:extLst>
                </p14:cNvPr>
                <p14:cNvContentPartPr/>
                <p14:nvPr/>
              </p14:nvContentPartPr>
              <p14:xfrm>
                <a:off x="2120864" y="3142670"/>
                <a:ext cx="262440" cy="15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29C8ADA-8A99-4469-A23F-BFAB227AA42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111864" y="3133670"/>
                  <a:ext cx="280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267344E-FA5C-4D98-94A2-FD78FF8210B8}"/>
                    </a:ext>
                  </a:extLst>
                </p14:cNvPr>
                <p14:cNvContentPartPr/>
                <p14:nvPr/>
              </p14:nvContentPartPr>
              <p14:xfrm>
                <a:off x="2115464" y="3235910"/>
                <a:ext cx="200880" cy="35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267344E-FA5C-4D98-94A2-FD78FF8210B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106464" y="3226910"/>
                  <a:ext cx="2185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5E24B0B-9A5F-4394-816F-2C9FFBC1F616}"/>
                    </a:ext>
                  </a:extLst>
                </p14:cNvPr>
                <p14:cNvContentPartPr/>
                <p14:nvPr/>
              </p14:nvContentPartPr>
              <p14:xfrm>
                <a:off x="2238224" y="3069590"/>
                <a:ext cx="46440" cy="2588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5E24B0B-9A5F-4394-816F-2C9FFBC1F61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229224" y="3060590"/>
                  <a:ext cx="640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C3A4314-E78E-4BCB-AB9C-C25732987A1B}"/>
                    </a:ext>
                  </a:extLst>
                </p14:cNvPr>
                <p14:cNvContentPartPr/>
                <p14:nvPr/>
              </p14:nvContentPartPr>
              <p14:xfrm>
                <a:off x="2321024" y="3036830"/>
                <a:ext cx="35280" cy="3254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C3A4314-E78E-4BCB-AB9C-C25732987A1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312384" y="3027830"/>
                  <a:ext cx="529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E7EF500-FE55-4294-858D-0EB06DBA1DF6}"/>
                    </a:ext>
                  </a:extLst>
                </p14:cNvPr>
                <p14:cNvContentPartPr/>
                <p14:nvPr/>
              </p14:nvContentPartPr>
              <p14:xfrm>
                <a:off x="2419304" y="3114230"/>
                <a:ext cx="151560" cy="2505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E7EF500-FE55-4294-858D-0EB06DBA1DF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410664" y="3105230"/>
                  <a:ext cx="1692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17F3E85-7CE1-440C-BF93-9C4769F181D0}"/>
                    </a:ext>
                  </a:extLst>
                </p14:cNvPr>
                <p14:cNvContentPartPr/>
                <p14:nvPr/>
              </p14:nvContentPartPr>
              <p14:xfrm>
                <a:off x="2506784" y="3037190"/>
                <a:ext cx="11160" cy="3776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17F3E85-7CE1-440C-BF93-9C4769F181D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497784" y="3028190"/>
                  <a:ext cx="288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AA1781F-7E0F-4DC6-8DCC-82913B9564E3}"/>
                    </a:ext>
                  </a:extLst>
                </p14:cNvPr>
                <p14:cNvContentPartPr/>
                <p14:nvPr/>
              </p14:nvContentPartPr>
              <p14:xfrm>
                <a:off x="2647544" y="3104510"/>
                <a:ext cx="121680" cy="289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AA1781F-7E0F-4DC6-8DCC-82913B9564E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638904" y="3095510"/>
                  <a:ext cx="1393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83DB750-1AD2-4AD9-8C6B-292A152D3FC1}"/>
                    </a:ext>
                  </a:extLst>
                </p14:cNvPr>
                <p14:cNvContentPartPr/>
                <p14:nvPr/>
              </p14:nvContentPartPr>
              <p14:xfrm>
                <a:off x="2841584" y="3150230"/>
                <a:ext cx="220680" cy="245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83DB750-1AD2-4AD9-8C6B-292A152D3FC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832584" y="3141230"/>
                  <a:ext cx="23832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D08BCFB2-A954-4F3D-813A-F1E24B3A6D0B}"/>
              </a:ext>
            </a:extLst>
          </p:cNvPr>
          <p:cNvGrpSpPr/>
          <p:nvPr/>
        </p:nvGrpSpPr>
        <p:grpSpPr>
          <a:xfrm>
            <a:off x="689144" y="3537950"/>
            <a:ext cx="886320" cy="299160"/>
            <a:chOff x="689144" y="3537950"/>
            <a:chExt cx="88632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8EFE426-8AC3-4B25-9469-69662B64258A}"/>
                    </a:ext>
                  </a:extLst>
                </p14:cNvPr>
                <p14:cNvContentPartPr/>
                <p14:nvPr/>
              </p14:nvContentPartPr>
              <p14:xfrm>
                <a:off x="689144" y="3543350"/>
                <a:ext cx="208800" cy="2480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8EFE426-8AC3-4B25-9469-69662B64258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80504" y="3534710"/>
                  <a:ext cx="2264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4D0635E-7D2D-4DEC-A4ED-E1A5C749E8DB}"/>
                    </a:ext>
                  </a:extLst>
                </p14:cNvPr>
                <p14:cNvContentPartPr/>
                <p14:nvPr/>
              </p14:nvContentPartPr>
              <p14:xfrm>
                <a:off x="927824" y="3580790"/>
                <a:ext cx="219960" cy="432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4D0635E-7D2D-4DEC-A4ED-E1A5C749E8D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18824" y="3571790"/>
                  <a:ext cx="2376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CBF69E9-13F8-497E-9BAD-953818C77E6D}"/>
                    </a:ext>
                  </a:extLst>
                </p14:cNvPr>
                <p14:cNvContentPartPr/>
                <p14:nvPr/>
              </p14:nvContentPartPr>
              <p14:xfrm>
                <a:off x="1045184" y="3596630"/>
                <a:ext cx="49680" cy="1735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CBF69E9-13F8-497E-9BAD-953818C77E6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36544" y="3587630"/>
                  <a:ext cx="67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02DD572-1F9B-4C59-B0BD-B7766DCE8CE8}"/>
                    </a:ext>
                  </a:extLst>
                </p14:cNvPr>
                <p14:cNvContentPartPr/>
                <p14:nvPr/>
              </p14:nvContentPartPr>
              <p14:xfrm>
                <a:off x="1189904" y="3537950"/>
                <a:ext cx="168840" cy="2808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02DD572-1F9B-4C59-B0BD-B7766DCE8CE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81264" y="3528950"/>
                  <a:ext cx="1864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B36DF09-AB7F-43CC-B066-1D9E04501A39}"/>
                    </a:ext>
                  </a:extLst>
                </p14:cNvPr>
                <p14:cNvContentPartPr/>
                <p14:nvPr/>
              </p14:nvContentPartPr>
              <p14:xfrm>
                <a:off x="1242104" y="3660710"/>
                <a:ext cx="156600" cy="576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B36DF09-AB7F-43CC-B066-1D9E04501A3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233464" y="3652070"/>
                  <a:ext cx="174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C832FF9-F4CC-474E-AA0D-A4B243B0AB8F}"/>
                    </a:ext>
                  </a:extLst>
                </p14:cNvPr>
                <p14:cNvContentPartPr/>
                <p14:nvPr/>
              </p14:nvContentPartPr>
              <p14:xfrm>
                <a:off x="1438304" y="3552350"/>
                <a:ext cx="137160" cy="2847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C832FF9-F4CC-474E-AA0D-A4B243B0AB8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429304" y="3543710"/>
                  <a:ext cx="1548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9C99BBB-46A6-4266-8C0D-30289DE49CAF}"/>
                    </a:ext>
                  </a:extLst>
                </p14:cNvPr>
                <p14:cNvContentPartPr/>
                <p14:nvPr/>
              </p14:nvContentPartPr>
              <p14:xfrm>
                <a:off x="1452344" y="3688070"/>
                <a:ext cx="119880" cy="360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9C99BBB-46A6-4266-8C0D-30289DE49CA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443344" y="3679070"/>
                  <a:ext cx="13752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6F2627C9-8041-4F0A-9818-E616046B3395}"/>
              </a:ext>
            </a:extLst>
          </p:cNvPr>
          <p:cNvGrpSpPr/>
          <p:nvPr/>
        </p:nvGrpSpPr>
        <p:grpSpPr>
          <a:xfrm>
            <a:off x="2096744" y="3557750"/>
            <a:ext cx="1027800" cy="372600"/>
            <a:chOff x="2096744" y="3557750"/>
            <a:chExt cx="1027800" cy="37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88E4CD2-E6DA-41A7-A71F-32345DC720AE}"/>
                    </a:ext>
                  </a:extLst>
                </p14:cNvPr>
                <p14:cNvContentPartPr/>
                <p14:nvPr/>
              </p14:nvContentPartPr>
              <p14:xfrm>
                <a:off x="2096744" y="3625070"/>
                <a:ext cx="157680" cy="189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88E4CD2-E6DA-41A7-A71F-32345DC720A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087744" y="3616430"/>
                  <a:ext cx="1753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478D05B-46CC-4B3A-AED9-13ACFA418F7F}"/>
                    </a:ext>
                  </a:extLst>
                </p14:cNvPr>
                <p14:cNvContentPartPr/>
                <p14:nvPr/>
              </p14:nvContentPartPr>
              <p14:xfrm>
                <a:off x="2155424" y="3557750"/>
                <a:ext cx="49680" cy="3492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478D05B-46CC-4B3A-AED9-13ACFA418F7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146424" y="3549110"/>
                  <a:ext cx="673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226553A-16C1-4302-9710-5D2214FEC2DA}"/>
                    </a:ext>
                  </a:extLst>
                </p14:cNvPr>
                <p14:cNvContentPartPr/>
                <p14:nvPr/>
              </p14:nvContentPartPr>
              <p14:xfrm>
                <a:off x="2342984" y="3612110"/>
                <a:ext cx="107280" cy="303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226553A-16C1-4302-9710-5D2214FEC2D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334344" y="3603470"/>
                  <a:ext cx="1249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E893088-D7B5-49BF-B24C-07E62E503DF4}"/>
                    </a:ext>
                  </a:extLst>
                </p14:cNvPr>
                <p14:cNvContentPartPr/>
                <p14:nvPr/>
              </p14:nvContentPartPr>
              <p14:xfrm>
                <a:off x="2553944" y="3648110"/>
                <a:ext cx="131760" cy="203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E893088-D7B5-49BF-B24C-07E62E503DF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544944" y="3639470"/>
                  <a:ext cx="149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99392AC-B75A-4138-BCD4-9793D5790414}"/>
                    </a:ext>
                  </a:extLst>
                </p14:cNvPr>
                <p14:cNvContentPartPr/>
                <p14:nvPr/>
              </p14:nvContentPartPr>
              <p14:xfrm>
                <a:off x="2728544" y="3645230"/>
                <a:ext cx="144720" cy="198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99392AC-B75A-4138-BCD4-9793D579041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719544" y="3636230"/>
                  <a:ext cx="1623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F499B79-F0D6-4495-A5C7-62D8F2638152}"/>
                    </a:ext>
                  </a:extLst>
                </p14:cNvPr>
                <p14:cNvContentPartPr/>
                <p14:nvPr/>
              </p14:nvContentPartPr>
              <p14:xfrm>
                <a:off x="2951384" y="3638030"/>
                <a:ext cx="173160" cy="228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F499B79-F0D6-4495-A5C7-62D8F263815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942384" y="3629030"/>
                  <a:ext cx="1908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CC7D282-FC23-4972-89EB-DC908903476B}"/>
                    </a:ext>
                  </a:extLst>
                </p14:cNvPr>
                <p14:cNvContentPartPr/>
                <p14:nvPr/>
              </p14:nvContentPartPr>
              <p14:xfrm>
                <a:off x="3036344" y="3730190"/>
                <a:ext cx="72000" cy="20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CC7D282-FC23-4972-89EB-DC908903476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027704" y="3721550"/>
                  <a:ext cx="8964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1733D14-1943-4176-8B89-063152032765}"/>
              </a:ext>
            </a:extLst>
          </p:cNvPr>
          <p:cNvGrpSpPr/>
          <p:nvPr/>
        </p:nvGrpSpPr>
        <p:grpSpPr>
          <a:xfrm>
            <a:off x="777344" y="3976790"/>
            <a:ext cx="812520" cy="326880"/>
            <a:chOff x="777344" y="3976790"/>
            <a:chExt cx="81252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9A3F297-B22B-4719-9192-13C81B59A176}"/>
                    </a:ext>
                  </a:extLst>
                </p14:cNvPr>
                <p14:cNvContentPartPr/>
                <p14:nvPr/>
              </p14:nvContentPartPr>
              <p14:xfrm>
                <a:off x="778424" y="4034390"/>
                <a:ext cx="8280" cy="135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9A3F297-B22B-4719-9192-13C81B59A17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69424" y="4025750"/>
                  <a:ext cx="25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7B5D65B-C3B2-4D0F-B0A0-0C50115024F6}"/>
                    </a:ext>
                  </a:extLst>
                </p14:cNvPr>
                <p14:cNvContentPartPr/>
                <p14:nvPr/>
              </p14:nvContentPartPr>
              <p14:xfrm>
                <a:off x="777344" y="3976790"/>
                <a:ext cx="176400" cy="272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7B5D65B-C3B2-4D0F-B0A0-0C50115024F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68344" y="3968150"/>
                  <a:ext cx="1940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4173A41-AF13-4688-A441-38AB65AF036F}"/>
                    </a:ext>
                  </a:extLst>
                </p14:cNvPr>
                <p14:cNvContentPartPr/>
                <p14:nvPr/>
              </p14:nvContentPartPr>
              <p14:xfrm>
                <a:off x="1081904" y="4019630"/>
                <a:ext cx="210240" cy="2469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4173A41-AF13-4688-A441-38AB65AF036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73264" y="4010630"/>
                  <a:ext cx="227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1F5667D-5D47-427C-AC6C-51D92482E587}"/>
                    </a:ext>
                  </a:extLst>
                </p14:cNvPr>
                <p14:cNvContentPartPr/>
                <p14:nvPr/>
              </p14:nvContentPartPr>
              <p14:xfrm>
                <a:off x="1449464" y="4009910"/>
                <a:ext cx="137160" cy="2937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1F5667D-5D47-427C-AC6C-51D92482E58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440464" y="4001270"/>
                  <a:ext cx="1548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79F6396-9881-4C92-9A59-4BD4C8CC3893}"/>
                    </a:ext>
                  </a:extLst>
                </p14:cNvPr>
                <p14:cNvContentPartPr/>
                <p14:nvPr/>
              </p14:nvContentPartPr>
              <p14:xfrm>
                <a:off x="1480064" y="4147430"/>
                <a:ext cx="109800" cy="176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79F6396-9881-4C92-9A59-4BD4C8CC389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471064" y="4138790"/>
                  <a:ext cx="12744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8361FBCF-3F9C-40A9-AEAA-716536DCD1F7}"/>
              </a:ext>
            </a:extLst>
          </p:cNvPr>
          <p:cNvGrpSpPr/>
          <p:nvPr/>
        </p:nvGrpSpPr>
        <p:grpSpPr>
          <a:xfrm>
            <a:off x="2141024" y="4101350"/>
            <a:ext cx="1231200" cy="288360"/>
            <a:chOff x="2141024" y="4101350"/>
            <a:chExt cx="123120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6072042-39BE-49F7-82AE-6DD35EC45B6B}"/>
                    </a:ext>
                  </a:extLst>
                </p14:cNvPr>
                <p14:cNvContentPartPr/>
                <p14:nvPr/>
              </p14:nvContentPartPr>
              <p14:xfrm>
                <a:off x="2141024" y="4101710"/>
                <a:ext cx="162720" cy="1778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6072042-39BE-49F7-82AE-6DD35EC45B6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132384" y="4092710"/>
                  <a:ext cx="1803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EDB50EA-6507-45C2-BAF6-2C0603D33AC0}"/>
                    </a:ext>
                  </a:extLst>
                </p14:cNvPr>
                <p14:cNvContentPartPr/>
                <p14:nvPr/>
              </p14:nvContentPartPr>
              <p14:xfrm>
                <a:off x="2387624" y="4168670"/>
                <a:ext cx="108000" cy="1436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EDB50EA-6507-45C2-BAF6-2C0603D33AC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378624" y="4160030"/>
                  <a:ext cx="125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F28D9A2-546D-4EAC-9339-53FA2222A62A}"/>
                    </a:ext>
                  </a:extLst>
                </p14:cNvPr>
                <p14:cNvContentPartPr/>
                <p14:nvPr/>
              </p14:nvContentPartPr>
              <p14:xfrm>
                <a:off x="2555024" y="4193150"/>
                <a:ext cx="130320" cy="1414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F28D9A2-546D-4EAC-9339-53FA2222A62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546384" y="4184150"/>
                  <a:ext cx="1479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15912FE-6EE7-4339-AB61-51D44E2321F7}"/>
                    </a:ext>
                  </a:extLst>
                </p14:cNvPr>
                <p14:cNvContentPartPr/>
                <p14:nvPr/>
              </p14:nvContentPartPr>
              <p14:xfrm>
                <a:off x="2562584" y="4211870"/>
                <a:ext cx="106920" cy="1364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15912FE-6EE7-4339-AB61-51D44E2321F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553584" y="4203230"/>
                  <a:ext cx="1245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65A7246-6220-4452-AE88-59F314E139C1}"/>
                    </a:ext>
                  </a:extLst>
                </p14:cNvPr>
                <p14:cNvContentPartPr/>
                <p14:nvPr/>
              </p14:nvContentPartPr>
              <p14:xfrm>
                <a:off x="2746904" y="4101350"/>
                <a:ext cx="207000" cy="255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65A7246-6220-4452-AE88-59F314E139C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738264" y="4092350"/>
                  <a:ext cx="2246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4D57237-B18D-4F3A-9232-BC18FEA66D0A}"/>
                    </a:ext>
                  </a:extLst>
                </p14:cNvPr>
                <p14:cNvContentPartPr/>
                <p14:nvPr/>
              </p14:nvContentPartPr>
              <p14:xfrm>
                <a:off x="2799464" y="4207550"/>
                <a:ext cx="305640" cy="633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4D57237-B18D-4F3A-9232-BC18FEA66D0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790824" y="4198910"/>
                  <a:ext cx="3232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FB50255-5225-454C-A47B-C502BC6E1042}"/>
                    </a:ext>
                  </a:extLst>
                </p14:cNvPr>
                <p14:cNvContentPartPr/>
                <p14:nvPr/>
              </p14:nvContentPartPr>
              <p14:xfrm>
                <a:off x="3230024" y="4181990"/>
                <a:ext cx="142200" cy="207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FB50255-5225-454C-A47B-C502BC6E104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221384" y="4172990"/>
                  <a:ext cx="159840" cy="22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239BC79B-4BCD-4F33-9E02-3E9FCF685DF6}"/>
                  </a:ext>
                </a:extLst>
              </p14:cNvPr>
              <p14:cNvContentPartPr/>
              <p14:nvPr/>
            </p14:nvContentPartPr>
            <p14:xfrm>
              <a:off x="3572384" y="4426430"/>
              <a:ext cx="29160" cy="302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239BC79B-4BCD-4F33-9E02-3E9FCF685DF6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3563384" y="4417790"/>
                <a:ext cx="4680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3" name="Group 222">
            <a:extLst>
              <a:ext uri="{FF2B5EF4-FFF2-40B4-BE49-F238E27FC236}">
                <a16:creationId xmlns:a16="http://schemas.microsoft.com/office/drawing/2014/main" id="{BDF715F7-A86C-4105-A6A8-6A75815C4F0E}"/>
              </a:ext>
            </a:extLst>
          </p:cNvPr>
          <p:cNvGrpSpPr/>
          <p:nvPr/>
        </p:nvGrpSpPr>
        <p:grpSpPr>
          <a:xfrm>
            <a:off x="62880" y="4349074"/>
            <a:ext cx="869244" cy="409680"/>
            <a:chOff x="-47776" y="4372070"/>
            <a:chExt cx="869244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ABD055D-60EA-4D00-8F3A-883AAA239F04}"/>
                    </a:ext>
                  </a:extLst>
                </p14:cNvPr>
                <p14:cNvContentPartPr/>
                <p14:nvPr/>
              </p14:nvContentPartPr>
              <p14:xfrm>
                <a:off x="-47776" y="4374950"/>
                <a:ext cx="185400" cy="3409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ABD055D-60EA-4D00-8F3A-883AAA239F0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-56416" y="4366310"/>
                  <a:ext cx="2030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875A87A-5A4F-4010-87A5-FFFBD28C10E2}"/>
                    </a:ext>
                  </a:extLst>
                </p14:cNvPr>
                <p14:cNvContentPartPr/>
                <p14:nvPr/>
              </p14:nvContentPartPr>
              <p14:xfrm>
                <a:off x="-5092" y="4571150"/>
                <a:ext cx="114120" cy="2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875A87A-5A4F-4010-87A5-FFFBD28C10E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-13732" y="4562150"/>
                  <a:ext cx="131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B92E237-3B9A-48BB-A111-C665F22AEA94}"/>
                    </a:ext>
                  </a:extLst>
                </p14:cNvPr>
                <p14:cNvContentPartPr/>
                <p14:nvPr/>
              </p14:nvContentPartPr>
              <p14:xfrm>
                <a:off x="251948" y="4396550"/>
                <a:ext cx="10080" cy="3124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B92E237-3B9A-48BB-A111-C665F22AEA9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42948" y="4387550"/>
                  <a:ext cx="277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65EE92C-5887-4F38-86EB-EBA04C5D0E40}"/>
                    </a:ext>
                  </a:extLst>
                </p14:cNvPr>
                <p14:cNvContentPartPr/>
                <p14:nvPr/>
              </p14:nvContentPartPr>
              <p14:xfrm>
                <a:off x="386588" y="4493750"/>
                <a:ext cx="108000" cy="2880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65EE92C-5887-4F38-86EB-EBA04C5D0E4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77948" y="4484750"/>
                  <a:ext cx="1256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06CD9A0-280E-4743-9EE4-795C256DCC2B}"/>
                    </a:ext>
                  </a:extLst>
                </p14:cNvPr>
                <p14:cNvContentPartPr/>
                <p14:nvPr/>
              </p14:nvContentPartPr>
              <p14:xfrm>
                <a:off x="536708" y="4372070"/>
                <a:ext cx="116280" cy="3441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06CD9A0-280E-4743-9EE4-795C256DCC2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27708" y="4363430"/>
                  <a:ext cx="1339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D95DBC3-0190-4B88-9A87-D367475E2D40}"/>
                    </a:ext>
                  </a:extLst>
                </p14:cNvPr>
                <p14:cNvContentPartPr/>
                <p14:nvPr/>
              </p14:nvContentPartPr>
              <p14:xfrm>
                <a:off x="713108" y="4568270"/>
                <a:ext cx="108360" cy="145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D95DBC3-0190-4B88-9A87-D367475E2D4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04108" y="4559270"/>
                  <a:ext cx="12600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E8C7769-E65F-4DCA-A8F4-8BC235AE232D}"/>
              </a:ext>
            </a:extLst>
          </p:cNvPr>
          <p:cNvGrpSpPr/>
          <p:nvPr/>
        </p:nvGrpSpPr>
        <p:grpSpPr>
          <a:xfrm>
            <a:off x="682868" y="4840430"/>
            <a:ext cx="649080" cy="383760"/>
            <a:chOff x="682868" y="4840430"/>
            <a:chExt cx="64908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8859C4B-3641-4A18-8ABF-3346EAA77181}"/>
                    </a:ext>
                  </a:extLst>
                </p14:cNvPr>
                <p14:cNvContentPartPr/>
                <p14:nvPr/>
              </p14:nvContentPartPr>
              <p14:xfrm>
                <a:off x="682868" y="4840430"/>
                <a:ext cx="192600" cy="3204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8859C4B-3641-4A18-8ABF-3346EAA7718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74228" y="4831790"/>
                  <a:ext cx="2102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1939271-B441-405E-994B-6B1BBF684109}"/>
                    </a:ext>
                  </a:extLst>
                </p14:cNvPr>
                <p14:cNvContentPartPr/>
                <p14:nvPr/>
              </p14:nvContentPartPr>
              <p14:xfrm>
                <a:off x="749468" y="4940510"/>
                <a:ext cx="138600" cy="547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1939271-B441-405E-994B-6B1BBF68410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40828" y="4931510"/>
                  <a:ext cx="1562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7FADAA5-0BF3-434F-A840-9F50825D83A8}"/>
                    </a:ext>
                  </a:extLst>
                </p14:cNvPr>
                <p14:cNvContentPartPr/>
                <p14:nvPr/>
              </p14:nvContentPartPr>
              <p14:xfrm>
                <a:off x="994988" y="4903070"/>
                <a:ext cx="19080" cy="259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7FADAA5-0BF3-434F-A840-9F50825D83A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86348" y="4894430"/>
                  <a:ext cx="367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867CF13-64A2-44B0-98F0-4D373E704FFF}"/>
                    </a:ext>
                  </a:extLst>
                </p14:cNvPr>
                <p14:cNvContentPartPr/>
                <p14:nvPr/>
              </p14:nvContentPartPr>
              <p14:xfrm>
                <a:off x="997868" y="4892270"/>
                <a:ext cx="117720" cy="2754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867CF13-64A2-44B0-98F0-4D373E704FF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88868" y="4883270"/>
                  <a:ext cx="1353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C06EE1C-0297-489B-BA50-2DCFE14AEAEE}"/>
                    </a:ext>
                  </a:extLst>
                </p14:cNvPr>
                <p14:cNvContentPartPr/>
                <p14:nvPr/>
              </p14:nvContentPartPr>
              <p14:xfrm>
                <a:off x="1201268" y="4913150"/>
                <a:ext cx="126000" cy="3110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C06EE1C-0297-489B-BA50-2DCFE14AEAE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92268" y="4904510"/>
                  <a:ext cx="1436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B7A4DED-8B1A-40C6-9555-25F1B858BFE2}"/>
                    </a:ext>
                  </a:extLst>
                </p14:cNvPr>
                <p14:cNvContentPartPr/>
                <p14:nvPr/>
              </p14:nvContentPartPr>
              <p14:xfrm>
                <a:off x="1196588" y="5042030"/>
                <a:ext cx="135360" cy="59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B7A4DED-8B1A-40C6-9555-25F1B858BFE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87588" y="5033030"/>
                  <a:ext cx="15300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C5E6BE2-655A-467A-938D-94B70AAD7004}"/>
              </a:ext>
            </a:extLst>
          </p:cNvPr>
          <p:cNvGrpSpPr/>
          <p:nvPr/>
        </p:nvGrpSpPr>
        <p:grpSpPr>
          <a:xfrm>
            <a:off x="1507628" y="4908110"/>
            <a:ext cx="142560" cy="295920"/>
            <a:chOff x="1507628" y="4908110"/>
            <a:chExt cx="14256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B8F5FA3-0AC2-455A-ACDC-7EF4262FFF81}"/>
                    </a:ext>
                  </a:extLst>
                </p14:cNvPr>
                <p14:cNvContentPartPr/>
                <p14:nvPr/>
              </p14:nvContentPartPr>
              <p14:xfrm>
                <a:off x="1527428" y="4908110"/>
                <a:ext cx="122760" cy="2959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B8F5FA3-0AC2-455A-ACDC-7EF4262FFF8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518428" y="4899470"/>
                  <a:ext cx="1404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B4C1FDC-8F98-4780-8F3F-39475E59E0D6}"/>
                    </a:ext>
                  </a:extLst>
                </p14:cNvPr>
                <p14:cNvContentPartPr/>
                <p14:nvPr/>
              </p14:nvContentPartPr>
              <p14:xfrm>
                <a:off x="1507628" y="5034830"/>
                <a:ext cx="136080" cy="446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B4C1FDC-8F98-4780-8F3F-39475E59E0D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498988" y="5026190"/>
                  <a:ext cx="15372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F9953C45-FAFF-4FE5-A97D-5B8916E63AE2}"/>
              </a:ext>
            </a:extLst>
          </p:cNvPr>
          <p:cNvGrpSpPr/>
          <p:nvPr/>
        </p:nvGrpSpPr>
        <p:grpSpPr>
          <a:xfrm>
            <a:off x="2041148" y="4869590"/>
            <a:ext cx="604440" cy="428760"/>
            <a:chOff x="2041148" y="4869590"/>
            <a:chExt cx="604440" cy="42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075D587-613D-4138-9427-183C1E75ACC9}"/>
                    </a:ext>
                  </a:extLst>
                </p14:cNvPr>
                <p14:cNvContentPartPr/>
                <p14:nvPr/>
              </p14:nvContentPartPr>
              <p14:xfrm>
                <a:off x="2103428" y="4999190"/>
                <a:ext cx="230400" cy="291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075D587-613D-4138-9427-183C1E75ACC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094788" y="4990550"/>
                  <a:ext cx="248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7D9BACA-3E4A-434C-B3B8-C02102B0AAE2}"/>
                    </a:ext>
                  </a:extLst>
                </p14:cNvPr>
                <p14:cNvContentPartPr/>
                <p14:nvPr/>
              </p14:nvContentPartPr>
              <p14:xfrm>
                <a:off x="2041148" y="5100710"/>
                <a:ext cx="284760" cy="381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7D9BACA-3E4A-434C-B3B8-C02102B0AAE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032508" y="5091710"/>
                  <a:ext cx="3024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89D28B5-462E-41CE-A49E-C39E890D6991}"/>
                    </a:ext>
                  </a:extLst>
                </p14:cNvPr>
                <p14:cNvContentPartPr/>
                <p14:nvPr/>
              </p14:nvContentPartPr>
              <p14:xfrm>
                <a:off x="2152388" y="4878950"/>
                <a:ext cx="25560" cy="3132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89D28B5-462E-41CE-A49E-C39E890D699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143388" y="4869950"/>
                  <a:ext cx="432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757F1A4-F3A2-4532-A64D-01656C9D41C9}"/>
                    </a:ext>
                  </a:extLst>
                </p14:cNvPr>
                <p14:cNvContentPartPr/>
                <p14:nvPr/>
              </p14:nvContentPartPr>
              <p14:xfrm>
                <a:off x="2215748" y="4895870"/>
                <a:ext cx="34920" cy="3790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757F1A4-F3A2-4532-A64D-01656C9D41C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207108" y="4887230"/>
                  <a:ext cx="525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1E00BCF-E083-467A-A67C-AE42FB81FE4B}"/>
                    </a:ext>
                  </a:extLst>
                </p14:cNvPr>
                <p14:cNvContentPartPr/>
                <p14:nvPr/>
              </p14:nvContentPartPr>
              <p14:xfrm>
                <a:off x="2440028" y="4949150"/>
                <a:ext cx="205560" cy="1936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1E00BCF-E083-467A-A67C-AE42FB81FE4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431388" y="4940150"/>
                  <a:ext cx="223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45342C3-9063-48D1-9574-DFF5D8B63A94}"/>
                    </a:ext>
                  </a:extLst>
                </p14:cNvPr>
                <p14:cNvContentPartPr/>
                <p14:nvPr/>
              </p14:nvContentPartPr>
              <p14:xfrm>
                <a:off x="2508428" y="4869590"/>
                <a:ext cx="24120" cy="428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45342C3-9063-48D1-9574-DFF5D8B63A9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499428" y="4860590"/>
                  <a:ext cx="41760" cy="44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5AC52B52-B3A6-44F6-BA5B-7C91AF43A571}"/>
              </a:ext>
            </a:extLst>
          </p:cNvPr>
          <p:cNvGrpSpPr/>
          <p:nvPr/>
        </p:nvGrpSpPr>
        <p:grpSpPr>
          <a:xfrm>
            <a:off x="6676508" y="4921790"/>
            <a:ext cx="127800" cy="357840"/>
            <a:chOff x="6676508" y="4921790"/>
            <a:chExt cx="127800" cy="35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C8F7FB3-4FC7-483D-9C9B-3636977EF034}"/>
                    </a:ext>
                  </a:extLst>
                </p14:cNvPr>
                <p14:cNvContentPartPr/>
                <p14:nvPr/>
              </p14:nvContentPartPr>
              <p14:xfrm>
                <a:off x="6676508" y="4993430"/>
                <a:ext cx="127800" cy="1648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C8F7FB3-4FC7-483D-9C9B-3636977EF03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667868" y="4984430"/>
                  <a:ext cx="145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3E7586D-A956-404B-8783-9EDCA184CBCD}"/>
                    </a:ext>
                  </a:extLst>
                </p14:cNvPr>
                <p14:cNvContentPartPr/>
                <p14:nvPr/>
              </p14:nvContentPartPr>
              <p14:xfrm>
                <a:off x="6752828" y="4921790"/>
                <a:ext cx="17640" cy="357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3E7586D-A956-404B-8783-9EDCA184CBC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744188" y="4912790"/>
                  <a:ext cx="35280" cy="37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2BF4FADA-64F2-4C27-B27A-FB3DE3335F47}"/>
                  </a:ext>
                </a:extLst>
              </p14:cNvPr>
              <p14:cNvContentPartPr/>
              <p14:nvPr/>
            </p14:nvContentPartPr>
            <p14:xfrm>
              <a:off x="7061348" y="4971830"/>
              <a:ext cx="191880" cy="20448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2BF4FADA-64F2-4C27-B27A-FB3DE3335F47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7052708" y="4963190"/>
                <a:ext cx="209520" cy="22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F5096F02-CF4C-4DB8-A707-61E8130712DC}"/>
              </a:ext>
            </a:extLst>
          </p:cNvPr>
          <p:cNvGrpSpPr/>
          <p:nvPr/>
        </p:nvGrpSpPr>
        <p:grpSpPr>
          <a:xfrm>
            <a:off x="7508468" y="4917470"/>
            <a:ext cx="218160" cy="286560"/>
            <a:chOff x="7508468" y="4917470"/>
            <a:chExt cx="21816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B56C5F7-3F5F-4EAB-A42D-ADFD1C9872E3}"/>
                    </a:ext>
                  </a:extLst>
                </p14:cNvPr>
                <p14:cNvContentPartPr/>
                <p14:nvPr/>
              </p14:nvContentPartPr>
              <p14:xfrm>
                <a:off x="7508468" y="4917470"/>
                <a:ext cx="217800" cy="2865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B56C5F7-3F5F-4EAB-A42D-ADFD1C9872E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499828" y="4908830"/>
                  <a:ext cx="2354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9078A2E-FE6C-438A-8455-508ADC46FB4D}"/>
                    </a:ext>
                  </a:extLst>
                </p14:cNvPr>
                <p14:cNvContentPartPr/>
                <p14:nvPr/>
              </p14:nvContentPartPr>
              <p14:xfrm>
                <a:off x="7590908" y="5056070"/>
                <a:ext cx="135720" cy="378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9078A2E-FE6C-438A-8455-508ADC46FB4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581908" y="5047430"/>
                  <a:ext cx="15336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804A032B-2553-49D9-8E8C-639AC03CD712}"/>
              </a:ext>
            </a:extLst>
          </p:cNvPr>
          <p:cNvGrpSpPr/>
          <p:nvPr/>
        </p:nvGrpSpPr>
        <p:grpSpPr>
          <a:xfrm>
            <a:off x="5573828" y="5337950"/>
            <a:ext cx="3521880" cy="1102320"/>
            <a:chOff x="5573828" y="5337950"/>
            <a:chExt cx="3521880" cy="11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75D353A-B132-4062-9B4E-73DF72E5745A}"/>
                    </a:ext>
                  </a:extLst>
                </p14:cNvPr>
                <p14:cNvContentPartPr/>
                <p14:nvPr/>
              </p14:nvContentPartPr>
              <p14:xfrm>
                <a:off x="6049028" y="5539910"/>
                <a:ext cx="239760" cy="518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75D353A-B132-4062-9B4E-73DF72E5745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040388" y="5531270"/>
                  <a:ext cx="2574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1446E99-7690-4712-95E1-61267E58424F}"/>
                    </a:ext>
                  </a:extLst>
                </p14:cNvPr>
                <p14:cNvContentPartPr/>
                <p14:nvPr/>
              </p14:nvContentPartPr>
              <p14:xfrm>
                <a:off x="6196268" y="5439830"/>
                <a:ext cx="6840" cy="2955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1446E99-7690-4712-95E1-61267E58424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187628" y="5431190"/>
                  <a:ext cx="244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1A7E2C3-89DA-4969-88A9-748E9411A18E}"/>
                    </a:ext>
                  </a:extLst>
                </p14:cNvPr>
                <p14:cNvContentPartPr/>
                <p14:nvPr/>
              </p14:nvContentPartPr>
              <p14:xfrm>
                <a:off x="6677948" y="5431190"/>
                <a:ext cx="175320" cy="2178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1A7E2C3-89DA-4969-88A9-748E9411A18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669308" y="5422550"/>
                  <a:ext cx="1929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A548A24-6B5A-41B9-A3A2-DFDA1445CDB8}"/>
                    </a:ext>
                  </a:extLst>
                </p14:cNvPr>
                <p14:cNvContentPartPr/>
                <p14:nvPr/>
              </p14:nvContentPartPr>
              <p14:xfrm>
                <a:off x="6772988" y="5393390"/>
                <a:ext cx="28080" cy="3459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A548A24-6B5A-41B9-A3A2-DFDA1445CDB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764348" y="5384390"/>
                  <a:ext cx="457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A205D7E-5677-4D8C-8261-B335605C738C}"/>
                    </a:ext>
                  </a:extLst>
                </p14:cNvPr>
                <p14:cNvContentPartPr/>
                <p14:nvPr/>
              </p14:nvContentPartPr>
              <p14:xfrm>
                <a:off x="6972788" y="5409590"/>
                <a:ext cx="57240" cy="2624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A205D7E-5677-4D8C-8261-B335605C738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963788" y="5400950"/>
                  <a:ext cx="748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74A3121-C43E-457D-BA67-CF2EDD7D2287}"/>
                    </a:ext>
                  </a:extLst>
                </p14:cNvPr>
                <p14:cNvContentPartPr/>
                <p14:nvPr/>
              </p14:nvContentPartPr>
              <p14:xfrm>
                <a:off x="7004108" y="5337950"/>
                <a:ext cx="1032480" cy="506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74A3121-C43E-457D-BA67-CF2EDD7D228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995468" y="5328950"/>
                  <a:ext cx="105012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0CE6332-40D9-4090-9A66-801AC4420A6E}"/>
                    </a:ext>
                  </a:extLst>
                </p14:cNvPr>
                <p14:cNvContentPartPr/>
                <p14:nvPr/>
              </p14:nvContentPartPr>
              <p14:xfrm>
                <a:off x="5573828" y="5882270"/>
                <a:ext cx="2844000" cy="236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0CE6332-40D9-4090-9A66-801AC4420A6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564828" y="5873270"/>
                  <a:ext cx="28616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5D95DA1-D101-4624-BDAE-0F116A605974}"/>
                    </a:ext>
                  </a:extLst>
                </p14:cNvPr>
                <p14:cNvContentPartPr/>
                <p14:nvPr/>
              </p14:nvContentPartPr>
              <p14:xfrm>
                <a:off x="6798908" y="6212750"/>
                <a:ext cx="148320" cy="1321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5D95DA1-D101-4624-BDAE-0F116A60597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789908" y="6204110"/>
                  <a:ext cx="165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66D564A-5663-4024-B7AD-04462DCB9F12}"/>
                    </a:ext>
                  </a:extLst>
                </p14:cNvPr>
                <p14:cNvContentPartPr/>
                <p14:nvPr/>
              </p14:nvContentPartPr>
              <p14:xfrm>
                <a:off x="6843188" y="6155510"/>
                <a:ext cx="78120" cy="2847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66D564A-5663-4024-B7AD-04462DCB9F1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834548" y="6146510"/>
                  <a:ext cx="957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BEA3773-8C86-4A42-AD00-7EA46CC35367}"/>
                    </a:ext>
                  </a:extLst>
                </p14:cNvPr>
                <p14:cNvContentPartPr/>
                <p14:nvPr/>
              </p14:nvContentPartPr>
              <p14:xfrm>
                <a:off x="7282748" y="6158750"/>
                <a:ext cx="282960" cy="1515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BEA3773-8C86-4A42-AD00-7EA46CC3536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274108" y="6150110"/>
                  <a:ext cx="300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1D3A5D5-C61C-4289-A04B-7B15364493AC}"/>
                    </a:ext>
                  </a:extLst>
                </p14:cNvPr>
                <p14:cNvContentPartPr/>
                <p14:nvPr/>
              </p14:nvContentPartPr>
              <p14:xfrm>
                <a:off x="7455908" y="6223910"/>
                <a:ext cx="10800" cy="1825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1D3A5D5-C61C-4289-A04B-7B15364493A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446908" y="6214910"/>
                  <a:ext cx="28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0BA33BE-88CB-4574-97D1-900B4799BE48}"/>
                    </a:ext>
                  </a:extLst>
                </p14:cNvPr>
                <p14:cNvContentPartPr/>
                <p14:nvPr/>
              </p14:nvContentPartPr>
              <p14:xfrm>
                <a:off x="7762628" y="6174950"/>
                <a:ext cx="48240" cy="1882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0BA33BE-88CB-4574-97D1-900B4799BE4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753988" y="6166310"/>
                  <a:ext cx="658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01B79B9-D3C6-40B5-B0F7-45BD654A1F37}"/>
                    </a:ext>
                  </a:extLst>
                </p14:cNvPr>
                <p14:cNvContentPartPr/>
                <p14:nvPr/>
              </p14:nvContentPartPr>
              <p14:xfrm>
                <a:off x="8614028" y="6202670"/>
                <a:ext cx="387720" cy="302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01B79B9-D3C6-40B5-B0F7-45BD654A1F3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605388" y="6194030"/>
                  <a:ext cx="4053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3AB210A-77E1-471F-AD42-3096D7366224}"/>
                    </a:ext>
                  </a:extLst>
                </p14:cNvPr>
                <p14:cNvContentPartPr/>
                <p14:nvPr/>
              </p14:nvContentPartPr>
              <p14:xfrm>
                <a:off x="8938748" y="6138230"/>
                <a:ext cx="156960" cy="1278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3AB210A-77E1-471F-AD42-3096D736622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929748" y="6129590"/>
                  <a:ext cx="17460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CF8E3815-6352-4F01-BB80-F3B01BB41921}"/>
              </a:ext>
            </a:extLst>
          </p:cNvPr>
          <p:cNvGrpSpPr/>
          <p:nvPr/>
        </p:nvGrpSpPr>
        <p:grpSpPr>
          <a:xfrm>
            <a:off x="9426188" y="5975150"/>
            <a:ext cx="448560" cy="333720"/>
            <a:chOff x="9426188" y="5975150"/>
            <a:chExt cx="448560" cy="3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7904F60-C378-449C-AE37-70C2064C1E25}"/>
                    </a:ext>
                  </a:extLst>
                </p14:cNvPr>
                <p14:cNvContentPartPr/>
                <p14:nvPr/>
              </p14:nvContentPartPr>
              <p14:xfrm>
                <a:off x="9564428" y="6032390"/>
                <a:ext cx="172080" cy="2764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7904F60-C378-449C-AE37-70C2064C1E2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555788" y="6023750"/>
                  <a:ext cx="1897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20F30B9-7D79-4C55-8E1C-E1F16B1369FF}"/>
                    </a:ext>
                  </a:extLst>
                </p14:cNvPr>
                <p14:cNvContentPartPr/>
                <p14:nvPr/>
              </p14:nvContentPartPr>
              <p14:xfrm>
                <a:off x="9569108" y="6154070"/>
                <a:ext cx="119520" cy="277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20F30B9-7D79-4C55-8E1C-E1F16B1369F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560468" y="6145430"/>
                  <a:ext cx="1371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B7E15796-C588-489F-B5EB-A34FF83A0749}"/>
                    </a:ext>
                  </a:extLst>
                </p14:cNvPr>
                <p14:cNvContentPartPr/>
                <p14:nvPr/>
              </p14:nvContentPartPr>
              <p14:xfrm>
                <a:off x="9426188" y="6048230"/>
                <a:ext cx="59040" cy="586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B7E15796-C588-489F-B5EB-A34FF83A074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417188" y="6039230"/>
                  <a:ext cx="766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0ED36D5-5E57-4D5C-B795-C74C7183A1D9}"/>
                    </a:ext>
                  </a:extLst>
                </p14:cNvPr>
                <p14:cNvContentPartPr/>
                <p14:nvPr/>
              </p14:nvContentPartPr>
              <p14:xfrm>
                <a:off x="9836228" y="5975150"/>
                <a:ext cx="38520" cy="910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0ED36D5-5E57-4D5C-B795-C74C7183A1D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827588" y="5966510"/>
                  <a:ext cx="56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9290A82-6D71-4E64-AFC7-9C3678C2D88B}"/>
                    </a:ext>
                  </a:extLst>
                </p14:cNvPr>
                <p14:cNvContentPartPr/>
                <p14:nvPr/>
              </p14:nvContentPartPr>
              <p14:xfrm>
                <a:off x="9623108" y="6156950"/>
                <a:ext cx="118080" cy="90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9290A82-6D71-4E64-AFC7-9C3678C2D88B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614468" y="6147950"/>
                  <a:ext cx="13572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3212060D-B74F-4172-B311-9C98DAC42416}"/>
              </a:ext>
            </a:extLst>
          </p:cNvPr>
          <p:cNvGrpSpPr/>
          <p:nvPr/>
        </p:nvGrpSpPr>
        <p:grpSpPr>
          <a:xfrm>
            <a:off x="10943948" y="4585910"/>
            <a:ext cx="564120" cy="245880"/>
            <a:chOff x="10943948" y="4585910"/>
            <a:chExt cx="56412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E69B660-CE6C-4648-8E9E-F34186F4C846}"/>
                    </a:ext>
                  </a:extLst>
                </p14:cNvPr>
                <p14:cNvContentPartPr/>
                <p14:nvPr/>
              </p14:nvContentPartPr>
              <p14:xfrm>
                <a:off x="11101268" y="4638110"/>
                <a:ext cx="151200" cy="1767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E69B660-CE6C-4648-8E9E-F34186F4C84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1092268" y="4629110"/>
                  <a:ext cx="1688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01C1201-C3FA-4EF9-A30A-F5FFBB2E9AE5}"/>
                    </a:ext>
                  </a:extLst>
                </p14:cNvPr>
                <p14:cNvContentPartPr/>
                <p14:nvPr/>
              </p14:nvContentPartPr>
              <p14:xfrm>
                <a:off x="11303228" y="4586630"/>
                <a:ext cx="185760" cy="2325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01C1201-C3FA-4EF9-A30A-F5FFBB2E9AE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1294228" y="4577630"/>
                  <a:ext cx="2034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DB7A78B-A4C1-41DF-BA63-5E703AE2152A}"/>
                    </a:ext>
                  </a:extLst>
                </p14:cNvPr>
                <p14:cNvContentPartPr/>
                <p14:nvPr/>
              </p14:nvContentPartPr>
              <p14:xfrm>
                <a:off x="11358308" y="4679510"/>
                <a:ext cx="149760" cy="176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DB7A78B-A4C1-41DF-BA63-5E703AE2152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1349308" y="4670870"/>
                  <a:ext cx="1674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3EC87D6-B65C-4AB0-A15F-3BAEA714BD32}"/>
                    </a:ext>
                  </a:extLst>
                </p14:cNvPr>
                <p14:cNvContentPartPr/>
                <p14:nvPr/>
              </p14:nvContentPartPr>
              <p14:xfrm>
                <a:off x="10943948" y="4640990"/>
                <a:ext cx="93240" cy="1450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3EC87D6-B65C-4AB0-A15F-3BAEA714BD3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934948" y="4632350"/>
                  <a:ext cx="110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00FB665-B115-4378-8BF8-CB2E92BD13F2}"/>
                    </a:ext>
                  </a:extLst>
                </p14:cNvPr>
                <p14:cNvContentPartPr/>
                <p14:nvPr/>
              </p14:nvContentPartPr>
              <p14:xfrm>
                <a:off x="10982828" y="4585910"/>
                <a:ext cx="26280" cy="2458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00FB665-B115-4378-8BF8-CB2E92BD13F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974188" y="4577270"/>
                  <a:ext cx="439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8A2626B7-5226-4BDC-B6E3-122D4031E64B}"/>
              </a:ext>
            </a:extLst>
          </p:cNvPr>
          <p:cNvGrpSpPr/>
          <p:nvPr/>
        </p:nvGrpSpPr>
        <p:grpSpPr>
          <a:xfrm>
            <a:off x="10887428" y="4938350"/>
            <a:ext cx="674640" cy="244440"/>
            <a:chOff x="10887428" y="4938350"/>
            <a:chExt cx="67464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A337A2F-6230-44EE-BA0E-63F34FDD1709}"/>
                    </a:ext>
                  </a:extLst>
                </p14:cNvPr>
                <p14:cNvContentPartPr/>
                <p14:nvPr/>
              </p14:nvContentPartPr>
              <p14:xfrm>
                <a:off x="11092628" y="4967510"/>
                <a:ext cx="106560" cy="1965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A337A2F-6230-44EE-BA0E-63F34FDD170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083988" y="4958510"/>
                  <a:ext cx="1242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8E74332-B011-4BBA-A2BC-AE9BDF1929BC}"/>
                    </a:ext>
                  </a:extLst>
                </p14:cNvPr>
                <p14:cNvContentPartPr/>
                <p14:nvPr/>
              </p14:nvContentPartPr>
              <p14:xfrm>
                <a:off x="11377388" y="4950230"/>
                <a:ext cx="121320" cy="2149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8E74332-B011-4BBA-A2BC-AE9BDF1929B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368388" y="4941590"/>
                  <a:ext cx="1389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45D09D4-B080-43C0-9F51-14CA07A8F9E6}"/>
                    </a:ext>
                  </a:extLst>
                </p14:cNvPr>
                <p14:cNvContentPartPr/>
                <p14:nvPr/>
              </p14:nvContentPartPr>
              <p14:xfrm>
                <a:off x="11411228" y="4951670"/>
                <a:ext cx="150840" cy="277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45D09D4-B080-43C0-9F51-14CA07A8F9E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402588" y="4943030"/>
                  <a:ext cx="1684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BC0773C-210B-4F98-9D0F-25EA4917EFC1}"/>
                    </a:ext>
                  </a:extLst>
                </p14:cNvPr>
                <p14:cNvContentPartPr/>
                <p14:nvPr/>
              </p14:nvContentPartPr>
              <p14:xfrm>
                <a:off x="10887428" y="4989110"/>
                <a:ext cx="132480" cy="1526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BC0773C-210B-4F98-9D0F-25EA4917EFC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878428" y="4980110"/>
                  <a:ext cx="1501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FB6C671-4622-4F20-AF90-0B0A5D899B79}"/>
                    </a:ext>
                  </a:extLst>
                </p14:cNvPr>
                <p14:cNvContentPartPr/>
                <p14:nvPr/>
              </p14:nvContentPartPr>
              <p14:xfrm>
                <a:off x="10941788" y="4938350"/>
                <a:ext cx="28080" cy="2444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FB6C671-4622-4F20-AF90-0B0A5D899B7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932788" y="4929350"/>
                  <a:ext cx="45720" cy="26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3EDC2A9A-0289-4F05-8C21-7EF6A1E9FBD0}"/>
                  </a:ext>
                </a:extLst>
              </p14:cNvPr>
              <p14:cNvContentPartPr/>
              <p14:nvPr/>
            </p14:nvContentPartPr>
            <p14:xfrm>
              <a:off x="10366508" y="5305190"/>
              <a:ext cx="1488240" cy="2808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3EDC2A9A-0289-4F05-8C21-7EF6A1E9FBD0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10357508" y="5296550"/>
                <a:ext cx="150588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3" name="Group 292">
            <a:extLst>
              <a:ext uri="{FF2B5EF4-FFF2-40B4-BE49-F238E27FC236}">
                <a16:creationId xmlns:a16="http://schemas.microsoft.com/office/drawing/2014/main" id="{22B19FAB-CDC6-4DC7-915E-67313D2A10D4}"/>
              </a:ext>
            </a:extLst>
          </p:cNvPr>
          <p:cNvGrpSpPr/>
          <p:nvPr/>
        </p:nvGrpSpPr>
        <p:grpSpPr>
          <a:xfrm>
            <a:off x="10816868" y="5311670"/>
            <a:ext cx="1029960" cy="541080"/>
            <a:chOff x="10816868" y="5311670"/>
            <a:chExt cx="1029960" cy="54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E58500D-B046-4D2C-B98E-10D6C194C75B}"/>
                    </a:ext>
                  </a:extLst>
                </p14:cNvPr>
                <p14:cNvContentPartPr/>
                <p14:nvPr/>
              </p14:nvContentPartPr>
              <p14:xfrm>
                <a:off x="11369468" y="5501390"/>
                <a:ext cx="30600" cy="1904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E58500D-B046-4D2C-B98E-10D6C194C75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360468" y="5492750"/>
                  <a:ext cx="48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585E359-E38C-47C0-83E2-09C9BAB76A04}"/>
                    </a:ext>
                  </a:extLst>
                </p14:cNvPr>
                <p14:cNvContentPartPr/>
                <p14:nvPr/>
              </p14:nvContentPartPr>
              <p14:xfrm>
                <a:off x="11379908" y="5452070"/>
                <a:ext cx="167760" cy="723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585E359-E38C-47C0-83E2-09C9BAB76A0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371268" y="5443430"/>
                  <a:ext cx="185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7367226-EFA7-48DF-9435-0AB7AB26DB0B}"/>
                    </a:ext>
                  </a:extLst>
                </p14:cNvPr>
                <p14:cNvContentPartPr/>
                <p14:nvPr/>
              </p14:nvContentPartPr>
              <p14:xfrm>
                <a:off x="11426348" y="5564390"/>
                <a:ext cx="129600" cy="118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7367226-EFA7-48DF-9435-0AB7AB26DB0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417348" y="5555750"/>
                  <a:ext cx="1472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6B1ED2D-39B5-4647-954E-6B7DA5939793}"/>
                    </a:ext>
                  </a:extLst>
                </p14:cNvPr>
                <p14:cNvContentPartPr/>
                <p14:nvPr/>
              </p14:nvContentPartPr>
              <p14:xfrm>
                <a:off x="11118188" y="5494190"/>
                <a:ext cx="107280" cy="1962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6B1ED2D-39B5-4647-954E-6B7DA593979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1109188" y="5485190"/>
                  <a:ext cx="124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C918DB9-AF68-4B0C-B983-E2AD4EDB737A}"/>
                    </a:ext>
                  </a:extLst>
                </p14:cNvPr>
                <p14:cNvContentPartPr/>
                <p14:nvPr/>
              </p14:nvContentPartPr>
              <p14:xfrm>
                <a:off x="10890668" y="5495630"/>
                <a:ext cx="149040" cy="1695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C918DB9-AF68-4B0C-B983-E2AD4EDB737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882028" y="5486990"/>
                  <a:ext cx="166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8D782FF-3104-4BA0-B19A-471615CB79AA}"/>
                    </a:ext>
                  </a:extLst>
                </p14:cNvPr>
                <p14:cNvContentPartPr/>
                <p14:nvPr/>
              </p14:nvContentPartPr>
              <p14:xfrm>
                <a:off x="10976348" y="5418950"/>
                <a:ext cx="31320" cy="4338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8D782FF-3104-4BA0-B19A-471615CB79AA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967348" y="5409950"/>
                  <a:ext cx="4896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FD2FB0BA-70F0-49D0-A801-74908CA9790A}"/>
                    </a:ext>
                  </a:extLst>
                </p14:cNvPr>
                <p14:cNvContentPartPr/>
                <p14:nvPr/>
              </p14:nvContentPartPr>
              <p14:xfrm>
                <a:off x="10816868" y="5311670"/>
                <a:ext cx="1029960" cy="5331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FD2FB0BA-70F0-49D0-A801-74908CA9790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807868" y="5303030"/>
                  <a:ext cx="1047600" cy="55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109FE466-7A18-4373-96A3-C16B6CBFED54}"/>
              </a:ext>
            </a:extLst>
          </p:cNvPr>
          <p:cNvGrpSpPr/>
          <p:nvPr/>
        </p:nvGrpSpPr>
        <p:grpSpPr>
          <a:xfrm>
            <a:off x="2701028" y="4950590"/>
            <a:ext cx="384480" cy="296640"/>
            <a:chOff x="2701028" y="4950590"/>
            <a:chExt cx="38448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F3153DE-25C1-438B-A25C-CDCB865EDBF9}"/>
                    </a:ext>
                  </a:extLst>
                </p14:cNvPr>
                <p14:cNvContentPartPr/>
                <p14:nvPr/>
              </p14:nvContentPartPr>
              <p14:xfrm>
                <a:off x="2701028" y="4950590"/>
                <a:ext cx="156960" cy="2620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F3153DE-25C1-438B-A25C-CDCB865EDBF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692028" y="4941950"/>
                  <a:ext cx="1746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6F02B03-D0CB-40B7-BB84-AD48393CC8CE}"/>
                    </a:ext>
                  </a:extLst>
                </p14:cNvPr>
                <p14:cNvContentPartPr/>
                <p14:nvPr/>
              </p14:nvContentPartPr>
              <p14:xfrm>
                <a:off x="2958788" y="4998110"/>
                <a:ext cx="126720" cy="2491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6F02B03-D0CB-40B7-BB84-AD48393CC8CE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949788" y="4989110"/>
                  <a:ext cx="1443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94CFF5F-D45F-4682-9AF1-7B90273EAC22}"/>
                    </a:ext>
                  </a:extLst>
                </p14:cNvPr>
                <p14:cNvContentPartPr/>
                <p14:nvPr/>
              </p14:nvContentPartPr>
              <p14:xfrm>
                <a:off x="2971388" y="5002070"/>
                <a:ext cx="20520" cy="1166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94CFF5F-D45F-4682-9AF1-7B90273EAC2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962388" y="4993070"/>
                  <a:ext cx="3816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FAA1E57F-0E62-4530-97C3-CA92652058A1}"/>
              </a:ext>
            </a:extLst>
          </p:cNvPr>
          <p:cNvGrpSpPr/>
          <p:nvPr/>
        </p:nvGrpSpPr>
        <p:grpSpPr>
          <a:xfrm>
            <a:off x="659108" y="5372870"/>
            <a:ext cx="1073160" cy="282240"/>
            <a:chOff x="659108" y="5372870"/>
            <a:chExt cx="107316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23D66BD0-0F93-4541-82D3-D942FC622736}"/>
                    </a:ext>
                  </a:extLst>
                </p14:cNvPr>
                <p14:cNvContentPartPr/>
                <p14:nvPr/>
              </p14:nvContentPartPr>
              <p14:xfrm>
                <a:off x="659108" y="5372870"/>
                <a:ext cx="167040" cy="2062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23D66BD0-0F93-4541-82D3-D942FC62273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50468" y="5363870"/>
                  <a:ext cx="184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2437CD8-839B-45D7-B1D2-FD144A423F1E}"/>
                    </a:ext>
                  </a:extLst>
                </p14:cNvPr>
                <p14:cNvContentPartPr/>
                <p14:nvPr/>
              </p14:nvContentPartPr>
              <p14:xfrm>
                <a:off x="924428" y="5402750"/>
                <a:ext cx="178560" cy="561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2437CD8-839B-45D7-B1D2-FD144A423F1E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15788" y="5393750"/>
                  <a:ext cx="196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16A22AC5-76AD-4782-953E-D709F0131BBA}"/>
                    </a:ext>
                  </a:extLst>
                </p14:cNvPr>
                <p14:cNvContentPartPr/>
                <p14:nvPr/>
              </p14:nvContentPartPr>
              <p14:xfrm>
                <a:off x="991388" y="5394110"/>
                <a:ext cx="81360" cy="2271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16A22AC5-76AD-4782-953E-D709F0131BB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82388" y="5385110"/>
                  <a:ext cx="990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0AF200D-D532-42D8-A250-421C8787BAE5}"/>
                    </a:ext>
                  </a:extLst>
                </p14:cNvPr>
                <p14:cNvContentPartPr/>
                <p14:nvPr/>
              </p14:nvContentPartPr>
              <p14:xfrm>
                <a:off x="1188668" y="5396270"/>
                <a:ext cx="160920" cy="2588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0AF200D-D532-42D8-A250-421C8787BAE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179668" y="5387270"/>
                  <a:ext cx="1785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02D6A48-7B66-4F3B-A12A-60867F91C6FD}"/>
                    </a:ext>
                  </a:extLst>
                </p14:cNvPr>
                <p14:cNvContentPartPr/>
                <p14:nvPr/>
              </p14:nvContentPartPr>
              <p14:xfrm>
                <a:off x="1238708" y="5533070"/>
                <a:ext cx="113760" cy="48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02D6A48-7B66-4F3B-A12A-60867F91C6F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230068" y="5524070"/>
                  <a:ext cx="1314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C6995E01-5C81-4593-98ED-286FAA66B473}"/>
                    </a:ext>
                  </a:extLst>
                </p14:cNvPr>
                <p14:cNvContentPartPr/>
                <p14:nvPr/>
              </p14:nvContentPartPr>
              <p14:xfrm>
                <a:off x="1502588" y="5403110"/>
                <a:ext cx="187200" cy="2203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C6995E01-5C81-4593-98ED-286FAA66B473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493948" y="5394470"/>
                  <a:ext cx="2048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E5D01CF-A55C-4701-8CA4-1E8052521639}"/>
                    </a:ext>
                  </a:extLst>
                </p14:cNvPr>
                <p14:cNvContentPartPr/>
                <p14:nvPr/>
              </p14:nvContentPartPr>
              <p14:xfrm>
                <a:off x="1571348" y="5510030"/>
                <a:ext cx="160920" cy="360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E5D01CF-A55C-4701-8CA4-1E805252163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562708" y="5501030"/>
                  <a:ext cx="17856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11D3873C-9916-4063-8723-BE2ECA1D80AF}"/>
              </a:ext>
            </a:extLst>
          </p:cNvPr>
          <p:cNvGrpSpPr/>
          <p:nvPr/>
        </p:nvGrpSpPr>
        <p:grpSpPr>
          <a:xfrm>
            <a:off x="699428" y="5756270"/>
            <a:ext cx="958680" cy="267120"/>
            <a:chOff x="699428" y="5756270"/>
            <a:chExt cx="95868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F68623A-3788-42B7-865A-D0FAA2FEEA55}"/>
                    </a:ext>
                  </a:extLst>
                </p14:cNvPr>
                <p14:cNvContentPartPr/>
                <p14:nvPr/>
              </p14:nvContentPartPr>
              <p14:xfrm>
                <a:off x="699428" y="5773910"/>
                <a:ext cx="31680" cy="1872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F68623A-3788-42B7-865A-D0FAA2FEEA5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90428" y="5765270"/>
                  <a:ext cx="493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68A2275-F5F6-4813-90CF-C8902481D60C}"/>
                    </a:ext>
                  </a:extLst>
                </p14:cNvPr>
                <p14:cNvContentPartPr/>
                <p14:nvPr/>
              </p14:nvContentPartPr>
              <p14:xfrm>
                <a:off x="719228" y="5756270"/>
                <a:ext cx="116640" cy="2570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68A2275-F5F6-4813-90CF-C8902481D60C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10588" y="5747630"/>
                  <a:ext cx="1342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6A27444-9A99-4E6D-A3E9-21EB4E33E41A}"/>
                    </a:ext>
                  </a:extLst>
                </p14:cNvPr>
                <p14:cNvContentPartPr/>
                <p14:nvPr/>
              </p14:nvContentPartPr>
              <p14:xfrm>
                <a:off x="966188" y="5813510"/>
                <a:ext cx="246600" cy="2098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6A27444-9A99-4E6D-A3E9-21EB4E33E41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57188" y="5804510"/>
                  <a:ext cx="2642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F5B88185-C67C-46B9-9598-4D1F1297771E}"/>
                    </a:ext>
                  </a:extLst>
                </p14:cNvPr>
                <p14:cNvContentPartPr/>
                <p14:nvPr/>
              </p14:nvContentPartPr>
              <p14:xfrm>
                <a:off x="1363628" y="5757710"/>
                <a:ext cx="235080" cy="2628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F5B88185-C67C-46B9-9598-4D1F1297771E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354628" y="5749070"/>
                  <a:ext cx="2527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144D5714-7883-485F-99D2-5634AB6A4217}"/>
                    </a:ext>
                  </a:extLst>
                </p14:cNvPr>
                <p14:cNvContentPartPr/>
                <p14:nvPr/>
              </p14:nvContentPartPr>
              <p14:xfrm>
                <a:off x="1489628" y="5882270"/>
                <a:ext cx="168480" cy="374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144D5714-7883-485F-99D2-5634AB6A4217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480628" y="5873270"/>
                  <a:ext cx="18612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BC6CEBD7-A65B-4B13-AA43-FAD80C650541}"/>
              </a:ext>
            </a:extLst>
          </p:cNvPr>
          <p:cNvGrpSpPr/>
          <p:nvPr/>
        </p:nvGrpSpPr>
        <p:grpSpPr>
          <a:xfrm>
            <a:off x="2112428" y="5396270"/>
            <a:ext cx="1196280" cy="655200"/>
            <a:chOff x="2112428" y="5396270"/>
            <a:chExt cx="1196280" cy="65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48F1B45C-0B23-46E1-AA14-8AC4FAFEFF61}"/>
                    </a:ext>
                  </a:extLst>
                </p14:cNvPr>
                <p14:cNvContentPartPr/>
                <p14:nvPr/>
              </p14:nvContentPartPr>
              <p14:xfrm>
                <a:off x="2139428" y="5448110"/>
                <a:ext cx="172080" cy="2084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48F1B45C-0B23-46E1-AA14-8AC4FAFEFF61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130788" y="5439470"/>
                  <a:ext cx="1897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426A6955-D772-4652-9483-EA06B5413912}"/>
                    </a:ext>
                  </a:extLst>
                </p14:cNvPr>
                <p14:cNvContentPartPr/>
                <p14:nvPr/>
              </p14:nvContentPartPr>
              <p14:xfrm>
                <a:off x="2187308" y="5396270"/>
                <a:ext cx="57600" cy="3344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426A6955-D772-4652-9483-EA06B541391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178308" y="5387270"/>
                  <a:ext cx="752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3B06E08-96A4-4F56-A1B5-9A7CDC212E5B}"/>
                    </a:ext>
                  </a:extLst>
                </p14:cNvPr>
                <p14:cNvContentPartPr/>
                <p14:nvPr/>
              </p14:nvContentPartPr>
              <p14:xfrm>
                <a:off x="2446508" y="5448470"/>
                <a:ext cx="136080" cy="2282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3B06E08-96A4-4F56-A1B5-9A7CDC212E5B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2437508" y="5439830"/>
                  <a:ext cx="1537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503BBBF-013B-4FAC-AF95-B219BC7D5368}"/>
                    </a:ext>
                  </a:extLst>
                </p14:cNvPr>
                <p14:cNvContentPartPr/>
                <p14:nvPr/>
              </p14:nvContentPartPr>
              <p14:xfrm>
                <a:off x="2649548" y="5511470"/>
                <a:ext cx="132480" cy="1335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503BBBF-013B-4FAC-AF95-B219BC7D5368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640908" y="5502470"/>
                  <a:ext cx="150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A5CF0E5-B3BD-4171-9FEE-41153C5BCB9F}"/>
                    </a:ext>
                  </a:extLst>
                </p14:cNvPr>
                <p14:cNvContentPartPr/>
                <p14:nvPr/>
              </p14:nvContentPartPr>
              <p14:xfrm>
                <a:off x="2793188" y="5499950"/>
                <a:ext cx="115560" cy="1335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A5CF0E5-B3BD-4171-9FEE-41153C5BCB9F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784188" y="5491310"/>
                  <a:ext cx="1332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138415D-FB7F-4D24-923E-7AF8F059C45F}"/>
                    </a:ext>
                  </a:extLst>
                </p14:cNvPr>
                <p14:cNvContentPartPr/>
                <p14:nvPr/>
              </p14:nvContentPartPr>
              <p14:xfrm>
                <a:off x="2974628" y="5457110"/>
                <a:ext cx="217800" cy="1422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138415D-FB7F-4D24-923E-7AF8F059C45F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965988" y="5448110"/>
                  <a:ext cx="235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DD644F7-E5B5-46AF-91A5-29AC3D7F278D}"/>
                    </a:ext>
                  </a:extLst>
                </p14:cNvPr>
                <p14:cNvContentPartPr/>
                <p14:nvPr/>
              </p14:nvContentPartPr>
              <p14:xfrm>
                <a:off x="3071468" y="5501390"/>
                <a:ext cx="65520" cy="1980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DD644F7-E5B5-46AF-91A5-29AC3D7F278D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3062468" y="5492750"/>
                  <a:ext cx="831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4E07E512-9362-459E-8F16-760E91A3B70E}"/>
                    </a:ext>
                  </a:extLst>
                </p14:cNvPr>
                <p14:cNvContentPartPr/>
                <p14:nvPr/>
              </p14:nvContentPartPr>
              <p14:xfrm>
                <a:off x="2112428" y="5878670"/>
                <a:ext cx="194400" cy="1598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4E07E512-9362-459E-8F16-760E91A3B70E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103428" y="5870030"/>
                  <a:ext cx="2120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062B6271-AB87-4257-9FAF-1EA38B01D865}"/>
                    </a:ext>
                  </a:extLst>
                </p14:cNvPr>
                <p14:cNvContentPartPr/>
                <p14:nvPr/>
              </p14:nvContentPartPr>
              <p14:xfrm>
                <a:off x="2374868" y="5897750"/>
                <a:ext cx="175320" cy="1396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062B6271-AB87-4257-9FAF-1EA38B01D86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2366228" y="5889110"/>
                  <a:ext cx="1929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D1A89B3F-04D1-4EEF-B058-27C9D4504B0F}"/>
                    </a:ext>
                  </a:extLst>
                </p14:cNvPr>
                <p14:cNvContentPartPr/>
                <p14:nvPr/>
              </p14:nvContentPartPr>
              <p14:xfrm>
                <a:off x="2625068" y="5885870"/>
                <a:ext cx="163800" cy="1594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D1A89B3F-04D1-4EEF-B058-27C9D4504B0F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2616428" y="5876870"/>
                  <a:ext cx="181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E29B26E-BE78-4BCB-935B-E6806318F586}"/>
                    </a:ext>
                  </a:extLst>
                </p14:cNvPr>
                <p14:cNvContentPartPr/>
                <p14:nvPr/>
              </p14:nvContentPartPr>
              <p14:xfrm>
                <a:off x="2632628" y="5778950"/>
                <a:ext cx="363240" cy="2455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E29B26E-BE78-4BCB-935B-E6806318F586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2623628" y="5769950"/>
                  <a:ext cx="3808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69266C1-747E-43A5-81C8-9CC8046BA328}"/>
                    </a:ext>
                  </a:extLst>
                </p14:cNvPr>
                <p14:cNvContentPartPr/>
                <p14:nvPr/>
              </p14:nvContentPartPr>
              <p14:xfrm>
                <a:off x="2858348" y="5882270"/>
                <a:ext cx="193680" cy="244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69266C1-747E-43A5-81C8-9CC8046BA328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849348" y="5873630"/>
                  <a:ext cx="2113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650D9463-F79B-42CB-AF91-EA200FA2F52C}"/>
                    </a:ext>
                  </a:extLst>
                </p14:cNvPr>
                <p14:cNvContentPartPr/>
                <p14:nvPr/>
              </p14:nvContentPartPr>
              <p14:xfrm>
                <a:off x="3152828" y="5888030"/>
                <a:ext cx="155880" cy="1634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650D9463-F79B-42CB-AF91-EA200FA2F52C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143828" y="5879390"/>
                  <a:ext cx="173520" cy="18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17904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C1781-44E2-45C2-9EEC-159283024723}"/>
              </a:ext>
            </a:extLst>
          </p:cNvPr>
          <p:cNvSpPr txBox="1"/>
          <p:nvPr/>
        </p:nvSpPr>
        <p:spPr>
          <a:xfrm>
            <a:off x="4936164" y="19291"/>
            <a:ext cx="34450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/>
              <a:t>Lecture, CMPEN 472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04CFF-6A38-43CC-89F7-FE4AE915F04E}"/>
              </a:ext>
            </a:extLst>
          </p:cNvPr>
          <p:cNvSpPr txBox="1"/>
          <p:nvPr/>
        </p:nvSpPr>
        <p:spPr>
          <a:xfrm>
            <a:off x="128794" y="6492341"/>
            <a:ext cx="14619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Time 20210301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B4BA4-F69E-45E9-881E-8C12AC2203FE}"/>
              </a:ext>
            </a:extLst>
          </p:cNvPr>
          <p:cNvSpPr txBox="1"/>
          <p:nvPr/>
        </p:nvSpPr>
        <p:spPr>
          <a:xfrm>
            <a:off x="306533" y="163564"/>
            <a:ext cx="2616870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Homework 6:             </a:t>
            </a:r>
          </a:p>
          <a:p>
            <a:endParaRPr lang="en-US" sz="2400" dirty="0"/>
          </a:p>
          <a:p>
            <a:r>
              <a:rPr lang="en-US" sz="2400" b="1" dirty="0"/>
              <a:t> 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D1A98F7-5002-4DCD-9C2A-F6AAA629D2BB}"/>
                  </a:ext>
                </a:extLst>
              </p14:cNvPr>
              <p14:cNvContentPartPr/>
              <p14:nvPr/>
            </p14:nvContentPartPr>
            <p14:xfrm>
              <a:off x="4992584" y="610790"/>
              <a:ext cx="18000" cy="73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D1A98F7-5002-4DCD-9C2A-F6AAA629D2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3584" y="601790"/>
                <a:ext cx="356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262ABBC-5FDC-4BE0-866A-076FD1099FDC}"/>
                  </a:ext>
                </a:extLst>
              </p14:cNvPr>
              <p14:cNvContentPartPr/>
              <p14:nvPr/>
            </p14:nvContentPartPr>
            <p14:xfrm>
              <a:off x="5176904" y="612230"/>
              <a:ext cx="141840" cy="276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262ABBC-5FDC-4BE0-866A-076FD1099F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7927" y="603230"/>
                <a:ext cx="159435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99D876C-6BC1-4436-A64A-640A0543A67C}"/>
                  </a:ext>
                </a:extLst>
              </p14:cNvPr>
              <p14:cNvContentPartPr/>
              <p14:nvPr/>
            </p14:nvContentPartPr>
            <p14:xfrm>
              <a:off x="5483984" y="602510"/>
              <a:ext cx="45000" cy="83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99D876C-6BC1-4436-A64A-640A0543A6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74984" y="593510"/>
                <a:ext cx="626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1AEAB46-93C8-4E3E-AA6C-8674CC6C8A0D}"/>
                  </a:ext>
                </a:extLst>
              </p14:cNvPr>
              <p14:cNvContentPartPr/>
              <p14:nvPr/>
            </p14:nvContentPartPr>
            <p14:xfrm>
              <a:off x="4960544" y="1115870"/>
              <a:ext cx="59040" cy="76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1AEAB46-93C8-4E3E-AA6C-8674CC6C8A0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51544" y="1106870"/>
                <a:ext cx="76680" cy="9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398F5B4A-803D-4B42-925B-3DAB829A9DBD}"/>
              </a:ext>
            </a:extLst>
          </p:cNvPr>
          <p:cNvGrpSpPr/>
          <p:nvPr/>
        </p:nvGrpSpPr>
        <p:grpSpPr>
          <a:xfrm>
            <a:off x="5197424" y="1083110"/>
            <a:ext cx="372600" cy="312480"/>
            <a:chOff x="5197424" y="1083110"/>
            <a:chExt cx="37260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3D3FC5C-1C1D-49A1-AFC9-B4B7EDF56C54}"/>
                    </a:ext>
                  </a:extLst>
                </p14:cNvPr>
                <p14:cNvContentPartPr/>
                <p14:nvPr/>
              </p14:nvContentPartPr>
              <p14:xfrm>
                <a:off x="5197424" y="1083110"/>
                <a:ext cx="175320" cy="312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3D3FC5C-1C1D-49A1-AFC9-B4B7EDF56C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88424" y="1074100"/>
                  <a:ext cx="192960" cy="330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2E15589-4B20-41C2-A66D-0481B4595D34}"/>
                    </a:ext>
                  </a:extLst>
                </p14:cNvPr>
                <p14:cNvContentPartPr/>
                <p14:nvPr/>
              </p14:nvContentPartPr>
              <p14:xfrm>
                <a:off x="5251424" y="1222070"/>
                <a:ext cx="145440" cy="33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2E15589-4B20-41C2-A66D-0481B4595D3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42424" y="1213167"/>
                  <a:ext cx="163080" cy="50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5524F73-2EEF-4FD0-93DE-1CF06B5EA169}"/>
                    </a:ext>
                  </a:extLst>
                </p14:cNvPr>
                <p14:cNvContentPartPr/>
                <p14:nvPr/>
              </p14:nvContentPartPr>
              <p14:xfrm>
                <a:off x="5504864" y="1083110"/>
                <a:ext cx="65160" cy="111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5524F73-2EEF-4FD0-93DE-1CF06B5EA16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95864" y="1074110"/>
                  <a:ext cx="8280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5C6D560-CFD8-436D-AF43-AD79387E32F3}"/>
              </a:ext>
            </a:extLst>
          </p:cNvPr>
          <p:cNvGrpSpPr/>
          <p:nvPr/>
        </p:nvGrpSpPr>
        <p:grpSpPr>
          <a:xfrm>
            <a:off x="797144" y="783950"/>
            <a:ext cx="2642040" cy="398160"/>
            <a:chOff x="797144" y="783950"/>
            <a:chExt cx="2642040" cy="39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C31C367-ECFA-4078-8E26-8F5744DB542F}"/>
                    </a:ext>
                  </a:extLst>
                </p14:cNvPr>
                <p14:cNvContentPartPr/>
                <p14:nvPr/>
              </p14:nvContentPartPr>
              <p14:xfrm>
                <a:off x="818384" y="826430"/>
                <a:ext cx="213120" cy="230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C31C367-ECFA-4078-8E26-8F5744DB542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9369" y="817430"/>
                  <a:ext cx="23079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1D44E8C-3393-45DA-8E87-37FEAA82EA2C}"/>
                    </a:ext>
                  </a:extLst>
                </p14:cNvPr>
                <p14:cNvContentPartPr/>
                <p14:nvPr/>
              </p14:nvContentPartPr>
              <p14:xfrm>
                <a:off x="1085864" y="824990"/>
                <a:ext cx="29880" cy="211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1D44E8C-3393-45DA-8E87-37FEAA82EA2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76971" y="816005"/>
                  <a:ext cx="47310" cy="228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F922911-0431-4CE1-9E06-C162E58A5429}"/>
                    </a:ext>
                  </a:extLst>
                </p14:cNvPr>
                <p14:cNvContentPartPr/>
                <p14:nvPr/>
              </p14:nvContentPartPr>
              <p14:xfrm>
                <a:off x="1056704" y="845510"/>
                <a:ext cx="169200" cy="242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F922911-0431-4CE1-9E06-C162E58A542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47704" y="836510"/>
                  <a:ext cx="1868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F528F87-CF39-4CB4-A194-6D0BF84C63E0}"/>
                    </a:ext>
                  </a:extLst>
                </p14:cNvPr>
                <p14:cNvContentPartPr/>
                <p14:nvPr/>
              </p14:nvContentPartPr>
              <p14:xfrm>
                <a:off x="1328864" y="842630"/>
                <a:ext cx="154440" cy="246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F528F87-CF39-4CB4-A194-6D0BF84C63E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19864" y="833630"/>
                  <a:ext cx="172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E6919CA-497B-47F1-AF38-06F48D79A94E}"/>
                    </a:ext>
                  </a:extLst>
                </p14:cNvPr>
                <p14:cNvContentPartPr/>
                <p14:nvPr/>
              </p14:nvContentPartPr>
              <p14:xfrm>
                <a:off x="1329944" y="957110"/>
                <a:ext cx="110520" cy="3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E6919CA-497B-47F1-AF38-06F48D79A9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20944" y="948110"/>
                  <a:ext cx="1281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4596E5F-6958-4934-B872-373018F2519F}"/>
                    </a:ext>
                  </a:extLst>
                </p14:cNvPr>
                <p14:cNvContentPartPr/>
                <p14:nvPr/>
              </p14:nvContentPartPr>
              <p14:xfrm>
                <a:off x="1573304" y="814910"/>
                <a:ext cx="156240" cy="278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4596E5F-6958-4934-B872-373018F2519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64304" y="805922"/>
                  <a:ext cx="173880" cy="296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6D3E502-0898-4473-ABE4-4EB326443908}"/>
                    </a:ext>
                  </a:extLst>
                </p14:cNvPr>
                <p14:cNvContentPartPr/>
                <p14:nvPr/>
              </p14:nvContentPartPr>
              <p14:xfrm>
                <a:off x="1630544" y="943070"/>
                <a:ext cx="148320" cy="34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6D3E502-0898-4473-ABE4-4EB32644390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21544" y="934163"/>
                  <a:ext cx="165960" cy="520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C40020D-0BA5-43FD-A351-4414B6B0215F}"/>
                    </a:ext>
                  </a:extLst>
                </p14:cNvPr>
                <p14:cNvContentPartPr/>
                <p14:nvPr/>
              </p14:nvContentPartPr>
              <p14:xfrm>
                <a:off x="2209064" y="791150"/>
                <a:ext cx="275760" cy="263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C40020D-0BA5-43FD-A351-4414B6B0215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00064" y="782150"/>
                  <a:ext cx="2934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59F419A-3B1D-44D9-8B18-BC51FDB71DBC}"/>
                    </a:ext>
                  </a:extLst>
                </p14:cNvPr>
                <p14:cNvContentPartPr/>
                <p14:nvPr/>
              </p14:nvContentPartPr>
              <p14:xfrm>
                <a:off x="2292224" y="783950"/>
                <a:ext cx="22320" cy="335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59F419A-3B1D-44D9-8B18-BC51FDB71DB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83224" y="774950"/>
                  <a:ext cx="399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1DFF4E5-AF55-4E7C-B2F8-E617DFA3ACA1}"/>
                    </a:ext>
                  </a:extLst>
                </p14:cNvPr>
                <p14:cNvContentPartPr/>
                <p14:nvPr/>
              </p14:nvContentPartPr>
              <p14:xfrm>
                <a:off x="2459264" y="887630"/>
                <a:ext cx="87840" cy="261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1DFF4E5-AF55-4E7C-B2F8-E617DFA3AC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50264" y="878618"/>
                  <a:ext cx="105480" cy="279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581267F-2161-4DFC-BE16-6FF7D52C42C7}"/>
                    </a:ext>
                  </a:extLst>
                </p14:cNvPr>
                <p14:cNvContentPartPr/>
                <p14:nvPr/>
              </p14:nvContentPartPr>
              <p14:xfrm>
                <a:off x="2627384" y="901310"/>
                <a:ext cx="70920" cy="140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581267F-2161-4DFC-BE16-6FF7D52C42C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18384" y="892310"/>
                  <a:ext cx="88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5DF30F6-6CDA-4310-9F5E-291FBF77703D}"/>
                    </a:ext>
                  </a:extLst>
                </p14:cNvPr>
                <p14:cNvContentPartPr/>
                <p14:nvPr/>
              </p14:nvContentPartPr>
              <p14:xfrm>
                <a:off x="2789024" y="885830"/>
                <a:ext cx="128160" cy="180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5DF30F6-6CDA-4310-9F5E-291FBF77703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80024" y="876830"/>
                  <a:ext cx="1458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B97D957-3A78-440D-814F-C42D4EC6BA6C}"/>
                    </a:ext>
                  </a:extLst>
                </p14:cNvPr>
                <p14:cNvContentPartPr/>
                <p14:nvPr/>
              </p14:nvContentPartPr>
              <p14:xfrm>
                <a:off x="2975864" y="920030"/>
                <a:ext cx="168840" cy="142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B97D957-3A78-440D-814F-C42D4EC6BA6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66864" y="911007"/>
                  <a:ext cx="186480" cy="1598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E62D314-2EBF-4CD6-AECF-A56D79EA57FD}"/>
                    </a:ext>
                  </a:extLst>
                </p14:cNvPr>
                <p14:cNvContentPartPr/>
                <p14:nvPr/>
              </p14:nvContentPartPr>
              <p14:xfrm>
                <a:off x="797144" y="1100030"/>
                <a:ext cx="2642040" cy="82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E62D314-2EBF-4CD6-AECF-A56D79EA57F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8144" y="1091030"/>
                  <a:ext cx="265968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C463752-C2E2-4780-9F2A-0008DD8E989D}"/>
              </a:ext>
            </a:extLst>
          </p:cNvPr>
          <p:cNvGrpSpPr/>
          <p:nvPr/>
        </p:nvGrpSpPr>
        <p:grpSpPr>
          <a:xfrm>
            <a:off x="731984" y="1359590"/>
            <a:ext cx="1019160" cy="285120"/>
            <a:chOff x="731984" y="1359590"/>
            <a:chExt cx="1019160" cy="2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FC7EAEA-AF80-4C2D-A130-9EDD6EFB44A3}"/>
                    </a:ext>
                  </a:extLst>
                </p14:cNvPr>
                <p14:cNvContentPartPr/>
                <p14:nvPr/>
              </p14:nvContentPartPr>
              <p14:xfrm>
                <a:off x="731984" y="1369310"/>
                <a:ext cx="241920" cy="260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FC7EAEA-AF80-4C2D-A130-9EDD6EFB44A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2984" y="1360298"/>
                  <a:ext cx="259560" cy="2779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4DC977A-DCD9-44CD-9CA7-896A73F9AE08}"/>
                    </a:ext>
                  </a:extLst>
                </p14:cNvPr>
                <p14:cNvContentPartPr/>
                <p14:nvPr/>
              </p14:nvContentPartPr>
              <p14:xfrm>
                <a:off x="846824" y="1490630"/>
                <a:ext cx="141480" cy="8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4DC977A-DCD9-44CD-9CA7-896A73F9AE0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7824" y="1481630"/>
                  <a:ext cx="1591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0B81096-E814-46BC-9889-E1D09B3AE18A}"/>
                    </a:ext>
                  </a:extLst>
                </p14:cNvPr>
                <p14:cNvContentPartPr/>
                <p14:nvPr/>
              </p14:nvContentPartPr>
              <p14:xfrm>
                <a:off x="1078664" y="1427990"/>
                <a:ext cx="214920" cy="167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0B81096-E814-46BC-9889-E1D09B3AE18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69664" y="1418990"/>
                  <a:ext cx="232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03712C7-C78C-46AE-B802-ED6D0116B3DB}"/>
                    </a:ext>
                  </a:extLst>
                </p14:cNvPr>
                <p14:cNvContentPartPr/>
                <p14:nvPr/>
              </p14:nvContentPartPr>
              <p14:xfrm>
                <a:off x="1258664" y="1411430"/>
                <a:ext cx="60840" cy="178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03712C7-C78C-46AE-B802-ED6D0116B3D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49664" y="1402430"/>
                  <a:ext cx="784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DC7781A-9F21-4728-A622-F73EBFDA7F82}"/>
                    </a:ext>
                  </a:extLst>
                </p14:cNvPr>
                <p14:cNvContentPartPr/>
                <p14:nvPr/>
              </p14:nvContentPartPr>
              <p14:xfrm>
                <a:off x="1376024" y="1416830"/>
                <a:ext cx="26280" cy="178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DC7781A-9F21-4728-A622-F73EBFDA7F8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67024" y="1407830"/>
                  <a:ext cx="43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341A0F6-3D03-4B54-B418-70494CF3F55D}"/>
                    </a:ext>
                  </a:extLst>
                </p14:cNvPr>
                <p14:cNvContentPartPr/>
                <p14:nvPr/>
              </p14:nvContentPartPr>
              <p14:xfrm>
                <a:off x="1369904" y="1459670"/>
                <a:ext cx="101160" cy="167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341A0F6-3D03-4B54-B418-70494CF3F55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60904" y="1450689"/>
                  <a:ext cx="118800" cy="185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61FAF7A-3C2A-48DE-ADC3-9C49250F1B17}"/>
                    </a:ext>
                  </a:extLst>
                </p14:cNvPr>
                <p14:cNvContentPartPr/>
                <p14:nvPr/>
              </p14:nvContentPartPr>
              <p14:xfrm>
                <a:off x="1581224" y="1359590"/>
                <a:ext cx="141840" cy="285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61FAF7A-3C2A-48DE-ADC3-9C49250F1B1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72224" y="1350590"/>
                  <a:ext cx="1594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37ED038-C47B-43C9-9488-EEF78715E57C}"/>
                    </a:ext>
                  </a:extLst>
                </p14:cNvPr>
                <p14:cNvContentPartPr/>
                <p14:nvPr/>
              </p14:nvContentPartPr>
              <p14:xfrm>
                <a:off x="1634504" y="1522670"/>
                <a:ext cx="116640" cy="7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37ED038-C47B-43C9-9488-EEF78715E57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25504" y="1513670"/>
                  <a:ext cx="13428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6B1E0DA-CC79-46C5-818B-2BE6F71BAECD}"/>
              </a:ext>
            </a:extLst>
          </p:cNvPr>
          <p:cNvGrpSpPr/>
          <p:nvPr/>
        </p:nvGrpSpPr>
        <p:grpSpPr>
          <a:xfrm>
            <a:off x="2207264" y="1409630"/>
            <a:ext cx="821520" cy="329040"/>
            <a:chOff x="2207264" y="1409630"/>
            <a:chExt cx="82152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2CB873F-1EE8-407F-9EE2-171F661FE710}"/>
                    </a:ext>
                  </a:extLst>
                </p14:cNvPr>
                <p14:cNvContentPartPr/>
                <p14:nvPr/>
              </p14:nvContentPartPr>
              <p14:xfrm>
                <a:off x="2207264" y="1524110"/>
                <a:ext cx="182160" cy="15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2CB873F-1EE8-407F-9EE2-171F661FE71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98264" y="1515110"/>
                  <a:ext cx="1998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EF16B37-AC16-4B53-9255-37CB86FB93FA}"/>
                    </a:ext>
                  </a:extLst>
                </p14:cNvPr>
                <p14:cNvContentPartPr/>
                <p14:nvPr/>
              </p14:nvContentPartPr>
              <p14:xfrm>
                <a:off x="2207984" y="1605470"/>
                <a:ext cx="199080" cy="21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EF16B37-AC16-4B53-9255-37CB86FB93F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98984" y="1596470"/>
                  <a:ext cx="216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53A6014-BFDB-4F1A-95DE-8589ACAAD166}"/>
                    </a:ext>
                  </a:extLst>
                </p14:cNvPr>
                <p14:cNvContentPartPr/>
                <p14:nvPr/>
              </p14:nvContentPartPr>
              <p14:xfrm>
                <a:off x="2277824" y="1464350"/>
                <a:ext cx="60840" cy="222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53A6014-BFDB-4F1A-95DE-8589ACAAD16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68770" y="1455350"/>
                  <a:ext cx="78585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BCE429B-565F-4716-8312-45EC14F99A8B}"/>
                    </a:ext>
                  </a:extLst>
                </p14:cNvPr>
                <p14:cNvContentPartPr/>
                <p14:nvPr/>
              </p14:nvContentPartPr>
              <p14:xfrm>
                <a:off x="2352704" y="1461830"/>
                <a:ext cx="12960" cy="251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BCE429B-565F-4716-8312-45EC14F99A8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43947" y="1452830"/>
                  <a:ext cx="30123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43489EE-A2A0-421D-8AE1-DAF40D0AB39D}"/>
                    </a:ext>
                  </a:extLst>
                </p14:cNvPr>
                <p14:cNvContentPartPr/>
                <p14:nvPr/>
              </p14:nvContentPartPr>
              <p14:xfrm>
                <a:off x="2506784" y="1490630"/>
                <a:ext cx="114840" cy="159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43489EE-A2A0-421D-8AE1-DAF40D0AB39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497784" y="1481630"/>
                  <a:ext cx="132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9B0CE55-D34D-490E-B77D-922E4ECAEB64}"/>
                    </a:ext>
                  </a:extLst>
                </p14:cNvPr>
                <p14:cNvContentPartPr/>
                <p14:nvPr/>
              </p14:nvContentPartPr>
              <p14:xfrm>
                <a:off x="2543504" y="1409630"/>
                <a:ext cx="42480" cy="311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9B0CE55-D34D-490E-B77D-922E4ECAEB6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34504" y="1400640"/>
                  <a:ext cx="60120" cy="329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1DC77D7-CC37-46B7-917E-068442DEF1A7}"/>
                    </a:ext>
                  </a:extLst>
                </p14:cNvPr>
                <p14:cNvContentPartPr/>
                <p14:nvPr/>
              </p14:nvContentPartPr>
              <p14:xfrm>
                <a:off x="2642504" y="1492790"/>
                <a:ext cx="168120" cy="189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1DC77D7-CC37-46B7-917E-068442DEF1A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33504" y="1483773"/>
                  <a:ext cx="185760" cy="207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339698C-4EBC-48F5-93C2-48B7B9F6AFDA}"/>
                    </a:ext>
                  </a:extLst>
                </p14:cNvPr>
                <p14:cNvContentPartPr/>
                <p14:nvPr/>
              </p14:nvContentPartPr>
              <p14:xfrm>
                <a:off x="2846984" y="1489550"/>
                <a:ext cx="59400" cy="249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339698C-4EBC-48F5-93C2-48B7B9F6AFD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37929" y="1480550"/>
                  <a:ext cx="77148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CCDEC26-F438-4FF9-93E4-F8ECE994AB98}"/>
                    </a:ext>
                  </a:extLst>
                </p14:cNvPr>
                <p14:cNvContentPartPr/>
                <p14:nvPr/>
              </p14:nvContentPartPr>
              <p14:xfrm>
                <a:off x="2883704" y="1509710"/>
                <a:ext cx="145080" cy="17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CCDEC26-F438-4FF9-93E4-F8ECE994AB9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74726" y="1500522"/>
                  <a:ext cx="162676" cy="35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0D519FE-10CF-48C4-B79E-7F1ADAABBF85}"/>
                    </a:ext>
                  </a:extLst>
                </p14:cNvPr>
                <p14:cNvContentPartPr/>
                <p14:nvPr/>
              </p14:nvContentPartPr>
              <p14:xfrm>
                <a:off x="2857424" y="1609790"/>
                <a:ext cx="152280" cy="40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0D519FE-10CF-48C4-B79E-7F1ADAABBF8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48424" y="1600790"/>
                  <a:ext cx="16992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E22FADFE-516D-47B1-BEA6-5B36C56FEBF1}"/>
              </a:ext>
            </a:extLst>
          </p:cNvPr>
          <p:cNvGrpSpPr/>
          <p:nvPr/>
        </p:nvGrpSpPr>
        <p:grpSpPr>
          <a:xfrm>
            <a:off x="617504" y="1911830"/>
            <a:ext cx="1152720" cy="317160"/>
            <a:chOff x="617504" y="1911830"/>
            <a:chExt cx="115272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19C6754-C506-43DC-9BF5-467FDF2E24EA}"/>
                    </a:ext>
                  </a:extLst>
                </p14:cNvPr>
                <p14:cNvContentPartPr/>
                <p14:nvPr/>
              </p14:nvContentPartPr>
              <p14:xfrm>
                <a:off x="617504" y="1933070"/>
                <a:ext cx="226080" cy="213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19C6754-C506-43DC-9BF5-467FDF2E24E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8504" y="1924070"/>
                  <a:ext cx="243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44B37B1-C9EB-4EC0-9D47-17357D61FFCF}"/>
                    </a:ext>
                  </a:extLst>
                </p14:cNvPr>
                <p14:cNvContentPartPr/>
                <p14:nvPr/>
              </p14:nvContentPartPr>
              <p14:xfrm>
                <a:off x="929984" y="1940630"/>
                <a:ext cx="131760" cy="214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44B37B1-C9EB-4EC0-9D47-17357D61FFC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20984" y="1931630"/>
                  <a:ext cx="149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7C06B04-BD61-47F3-8739-8709DB79AC55}"/>
                    </a:ext>
                  </a:extLst>
                </p14:cNvPr>
                <p14:cNvContentPartPr/>
                <p14:nvPr/>
              </p14:nvContentPartPr>
              <p14:xfrm>
                <a:off x="1096304" y="1916150"/>
                <a:ext cx="176760" cy="282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7C06B04-BD61-47F3-8739-8709DB79AC5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87304" y="1907150"/>
                  <a:ext cx="1944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CFC14FB-9FBE-4CCE-89B3-46C16BB42DC0}"/>
                    </a:ext>
                  </a:extLst>
                </p14:cNvPr>
                <p14:cNvContentPartPr/>
                <p14:nvPr/>
              </p14:nvContentPartPr>
              <p14:xfrm>
                <a:off x="1420664" y="1926230"/>
                <a:ext cx="123480" cy="3027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CFC14FB-9FBE-4CCE-89B3-46C16BB42DC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11638" y="1917230"/>
                  <a:ext cx="141172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4FA743F-B41E-4FC8-AFA3-14FE19D425A9}"/>
                    </a:ext>
                  </a:extLst>
                </p14:cNvPr>
                <p14:cNvContentPartPr/>
                <p14:nvPr/>
              </p14:nvContentPartPr>
              <p14:xfrm>
                <a:off x="1581944" y="1911830"/>
                <a:ext cx="146160" cy="300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4FA743F-B41E-4FC8-AFA3-14FE19D425A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572944" y="1902830"/>
                  <a:ext cx="1638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26F6934-5416-4812-AFBF-692D57019060}"/>
                    </a:ext>
                  </a:extLst>
                </p14:cNvPr>
                <p14:cNvContentPartPr/>
                <p14:nvPr/>
              </p14:nvContentPartPr>
              <p14:xfrm>
                <a:off x="1611464" y="2104070"/>
                <a:ext cx="158760" cy="25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26F6934-5416-4812-AFBF-692D5701906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02464" y="2095195"/>
                  <a:ext cx="176400" cy="4295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D5119F4-3A2D-4E6B-B2FA-A709817954F3}"/>
              </a:ext>
            </a:extLst>
          </p:cNvPr>
          <p:cNvGrpSpPr/>
          <p:nvPr/>
        </p:nvGrpSpPr>
        <p:grpSpPr>
          <a:xfrm>
            <a:off x="2105384" y="1967990"/>
            <a:ext cx="625320" cy="355680"/>
            <a:chOff x="2105384" y="1967990"/>
            <a:chExt cx="62532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26AB15B-0E1A-445E-9739-79962173FA8D}"/>
                    </a:ext>
                  </a:extLst>
                </p14:cNvPr>
                <p14:cNvContentPartPr/>
                <p14:nvPr/>
              </p14:nvContentPartPr>
              <p14:xfrm>
                <a:off x="2105384" y="2066630"/>
                <a:ext cx="284400" cy="51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26AB15B-0E1A-445E-9739-79962173FA8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96384" y="2057630"/>
                  <a:ext cx="3020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6D9F399-6893-4F7A-924B-8F292C2C65DB}"/>
                    </a:ext>
                  </a:extLst>
                </p14:cNvPr>
                <p14:cNvContentPartPr/>
                <p14:nvPr/>
              </p14:nvContentPartPr>
              <p14:xfrm>
                <a:off x="2177744" y="2106590"/>
                <a:ext cx="229320" cy="64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6D9F399-6893-4F7A-924B-8F292C2C65D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68744" y="2097590"/>
                  <a:ext cx="2469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5D3755F-A962-4D66-8182-0CB277761630}"/>
                    </a:ext>
                  </a:extLst>
                </p14:cNvPr>
                <p14:cNvContentPartPr/>
                <p14:nvPr/>
              </p14:nvContentPartPr>
              <p14:xfrm>
                <a:off x="2264144" y="1967990"/>
                <a:ext cx="55440" cy="246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5D3755F-A962-4D66-8182-0CB27776163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55144" y="1958990"/>
                  <a:ext cx="73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242EFA5-5AC1-4126-B187-58E2C66D53BD}"/>
                    </a:ext>
                  </a:extLst>
                </p14:cNvPr>
                <p14:cNvContentPartPr/>
                <p14:nvPr/>
              </p14:nvContentPartPr>
              <p14:xfrm>
                <a:off x="2344424" y="1995350"/>
                <a:ext cx="14760" cy="270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242EFA5-5AC1-4126-B187-58E2C66D53B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335424" y="1986338"/>
                  <a:ext cx="32400" cy="2876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123D808-3018-4181-8A8D-68071C928D06}"/>
                    </a:ext>
                  </a:extLst>
                </p14:cNvPr>
                <p14:cNvContentPartPr/>
                <p14:nvPr/>
              </p14:nvContentPartPr>
              <p14:xfrm>
                <a:off x="2534864" y="2029190"/>
                <a:ext cx="195840" cy="294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123D808-3018-4181-8A8D-68071C928D0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25864" y="2020190"/>
                  <a:ext cx="213480" cy="31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8A2A1E9-55AD-4986-9EDB-08D9CDAD3FE9}"/>
              </a:ext>
            </a:extLst>
          </p:cNvPr>
          <p:cNvGrpSpPr/>
          <p:nvPr/>
        </p:nvGrpSpPr>
        <p:grpSpPr>
          <a:xfrm>
            <a:off x="715424" y="2338790"/>
            <a:ext cx="863640" cy="356400"/>
            <a:chOff x="715424" y="2338790"/>
            <a:chExt cx="863640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BB04CB9-B736-495B-9AFB-1556F3EFFF60}"/>
                    </a:ext>
                  </a:extLst>
                </p14:cNvPr>
                <p14:cNvContentPartPr/>
                <p14:nvPr/>
              </p14:nvContentPartPr>
              <p14:xfrm>
                <a:off x="715424" y="2338790"/>
                <a:ext cx="250200" cy="323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BB04CB9-B736-495B-9AFB-1556F3EFFF6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6411" y="2329790"/>
                  <a:ext cx="267865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356310E-6D65-47E7-BCDF-6E53ECD3B54D}"/>
                    </a:ext>
                  </a:extLst>
                </p14:cNvPr>
                <p14:cNvContentPartPr/>
                <p14:nvPr/>
              </p14:nvContentPartPr>
              <p14:xfrm>
                <a:off x="1144184" y="2419070"/>
                <a:ext cx="30600" cy="214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356310E-6D65-47E7-BCDF-6E53ECD3B54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35184" y="2410070"/>
                  <a:ext cx="48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A66F92F-C80D-4259-91B6-154035DB10CC}"/>
                    </a:ext>
                  </a:extLst>
                </p14:cNvPr>
                <p14:cNvContentPartPr/>
                <p14:nvPr/>
              </p14:nvContentPartPr>
              <p14:xfrm>
                <a:off x="1180544" y="2514470"/>
                <a:ext cx="172080" cy="432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A66F92F-C80D-4259-91B6-154035DB10C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71563" y="2505544"/>
                  <a:ext cx="189683" cy="60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B3E4DF8-B9E2-445D-B3EC-00F25EBDE581}"/>
                    </a:ext>
                  </a:extLst>
                </p14:cNvPr>
                <p14:cNvContentPartPr/>
                <p14:nvPr/>
              </p14:nvContentPartPr>
              <p14:xfrm>
                <a:off x="1352264" y="2417270"/>
                <a:ext cx="14760" cy="277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B3E4DF8-B9E2-445D-B3EC-00F25EBDE58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343039" y="2408258"/>
                  <a:ext cx="32841" cy="295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08AC0F5-ED32-41AD-8BF8-A2F815052F42}"/>
                    </a:ext>
                  </a:extLst>
                </p14:cNvPr>
                <p14:cNvContentPartPr/>
                <p14:nvPr/>
              </p14:nvContentPartPr>
              <p14:xfrm>
                <a:off x="1555664" y="2567390"/>
                <a:ext cx="13320" cy="111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08AC0F5-ED32-41AD-8BF8-A2F815052F4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546414" y="2558361"/>
                  <a:ext cx="31450" cy="129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AE3D373-5F45-4492-B996-253606F64A1D}"/>
                    </a:ext>
                  </a:extLst>
                </p14:cNvPr>
                <p14:cNvContentPartPr/>
                <p14:nvPr/>
              </p14:nvContentPartPr>
              <p14:xfrm>
                <a:off x="1516064" y="2420510"/>
                <a:ext cx="63000" cy="33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AE3D373-5F45-4492-B996-253606F64A1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07115" y="2411605"/>
                  <a:ext cx="80540" cy="5129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C3F22B79-FB0D-4382-8045-C4150E9A9352}"/>
              </a:ext>
            </a:extLst>
          </p:cNvPr>
          <p:cNvGrpSpPr/>
          <p:nvPr/>
        </p:nvGrpSpPr>
        <p:grpSpPr>
          <a:xfrm>
            <a:off x="2158664" y="2472710"/>
            <a:ext cx="1031040" cy="372240"/>
            <a:chOff x="2158664" y="2472710"/>
            <a:chExt cx="1031040" cy="37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5F133AC-3E79-4B13-AB80-25804A0F3FE9}"/>
                    </a:ext>
                  </a:extLst>
                </p14:cNvPr>
                <p14:cNvContentPartPr/>
                <p14:nvPr/>
              </p14:nvContentPartPr>
              <p14:xfrm>
                <a:off x="2158664" y="2472710"/>
                <a:ext cx="212040" cy="274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5F133AC-3E79-4B13-AB80-25804A0F3FE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149664" y="2463710"/>
                  <a:ext cx="2296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87ECE69-066C-4555-BBC1-BE5ED7C9B522}"/>
                    </a:ext>
                  </a:extLst>
                </p14:cNvPr>
                <p14:cNvContentPartPr/>
                <p14:nvPr/>
              </p14:nvContentPartPr>
              <p14:xfrm>
                <a:off x="2215904" y="2626070"/>
                <a:ext cx="141840" cy="25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87ECE69-066C-4555-BBC1-BE5ED7C9B5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06881" y="2617070"/>
                  <a:ext cx="159525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6BB6088-FC96-42C5-946A-059BFABB5D81}"/>
                    </a:ext>
                  </a:extLst>
                </p14:cNvPr>
                <p14:cNvContentPartPr/>
                <p14:nvPr/>
              </p14:nvContentPartPr>
              <p14:xfrm>
                <a:off x="2494184" y="2487470"/>
                <a:ext cx="14760" cy="2476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6BB6088-FC96-42C5-946A-059BFABB5D8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84959" y="2478470"/>
                  <a:ext cx="32841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AD68EDF-F6D1-45D5-A28F-67BDC6FE2BE6}"/>
                    </a:ext>
                  </a:extLst>
                </p14:cNvPr>
                <p14:cNvContentPartPr/>
                <p14:nvPr/>
              </p14:nvContentPartPr>
              <p14:xfrm>
                <a:off x="2596064" y="2573510"/>
                <a:ext cx="111600" cy="271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AD68EDF-F6D1-45D5-A28F-67BDC6FE2BE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587064" y="2564510"/>
                  <a:ext cx="1292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C37C88-4B0D-4585-AB77-D14EBBA7E046}"/>
                    </a:ext>
                  </a:extLst>
                </p14:cNvPr>
                <p14:cNvContentPartPr/>
                <p14:nvPr/>
              </p14:nvContentPartPr>
              <p14:xfrm>
                <a:off x="2780024" y="2482790"/>
                <a:ext cx="186840" cy="300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C37C88-4B0D-4585-AB77-D14EBBA7E04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771007" y="2473790"/>
                  <a:ext cx="204514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F5E55E8-1729-41B9-B6A7-1154E91F794D}"/>
                    </a:ext>
                  </a:extLst>
                </p14:cNvPr>
                <p14:cNvContentPartPr/>
                <p14:nvPr/>
              </p14:nvContentPartPr>
              <p14:xfrm>
                <a:off x="3046064" y="2621750"/>
                <a:ext cx="143640" cy="199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F5E55E8-1729-41B9-B6A7-1154E91F794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37064" y="2612750"/>
                  <a:ext cx="16128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5E196A8-DFB4-4E08-A8B8-06537C193515}"/>
              </a:ext>
            </a:extLst>
          </p:cNvPr>
          <p:cNvGrpSpPr/>
          <p:nvPr/>
        </p:nvGrpSpPr>
        <p:grpSpPr>
          <a:xfrm>
            <a:off x="703544" y="2943950"/>
            <a:ext cx="923400" cy="361440"/>
            <a:chOff x="703544" y="2943950"/>
            <a:chExt cx="92340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804F2BA-528D-42B1-A362-6503F5C6D702}"/>
                    </a:ext>
                  </a:extLst>
                </p14:cNvPr>
                <p14:cNvContentPartPr/>
                <p14:nvPr/>
              </p14:nvContentPartPr>
              <p14:xfrm>
                <a:off x="703544" y="2943950"/>
                <a:ext cx="190800" cy="327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804F2BA-528D-42B1-A362-6503F5C6D70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4544" y="2934960"/>
                  <a:ext cx="208440" cy="3455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3163B5E-A904-4D2F-A947-E9B7CB786C16}"/>
                    </a:ext>
                  </a:extLst>
                </p14:cNvPr>
                <p14:cNvContentPartPr/>
                <p14:nvPr/>
              </p14:nvContentPartPr>
              <p14:xfrm>
                <a:off x="772664" y="3136910"/>
                <a:ext cx="147600" cy="518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3163B5E-A904-4D2F-A947-E9B7CB786C1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3642" y="3127910"/>
                  <a:ext cx="165283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50632F9-18BC-4E46-9551-BA306AF94070}"/>
                    </a:ext>
                  </a:extLst>
                </p14:cNvPr>
                <p14:cNvContentPartPr/>
                <p14:nvPr/>
              </p14:nvContentPartPr>
              <p14:xfrm>
                <a:off x="1035464" y="2999390"/>
                <a:ext cx="11880" cy="297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50632F9-18BC-4E46-9551-BA306AF9407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26729" y="2990379"/>
                  <a:ext cx="29001" cy="3146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4EF1F0D-FEBC-449C-8A35-40A55B661A0D}"/>
                    </a:ext>
                  </a:extLst>
                </p14:cNvPr>
                <p14:cNvContentPartPr/>
                <p14:nvPr/>
              </p14:nvContentPartPr>
              <p14:xfrm>
                <a:off x="1022504" y="2965190"/>
                <a:ext cx="130680" cy="309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4EF1F0D-FEBC-449C-8A35-40A55B661A0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13504" y="2956190"/>
                  <a:ext cx="1483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DE07F33-0EE7-4A1D-9218-6274314D8C8E}"/>
                    </a:ext>
                  </a:extLst>
                </p14:cNvPr>
                <p14:cNvContentPartPr/>
                <p14:nvPr/>
              </p14:nvContentPartPr>
              <p14:xfrm>
                <a:off x="1222304" y="3007670"/>
                <a:ext cx="65160" cy="297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DE07F33-0EE7-4A1D-9218-6274314D8C8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13304" y="2998670"/>
                  <a:ext cx="828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549C085-AE51-4E8F-B909-DF166699E1E5}"/>
                    </a:ext>
                  </a:extLst>
                </p14:cNvPr>
                <p14:cNvContentPartPr/>
                <p14:nvPr/>
              </p14:nvContentPartPr>
              <p14:xfrm>
                <a:off x="1239224" y="2972390"/>
                <a:ext cx="173160" cy="284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549C085-AE51-4E8F-B909-DF166699E1E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230224" y="2963390"/>
                  <a:ext cx="1908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F3B493E-4956-422A-8F5E-2C7E87A08E4B}"/>
                    </a:ext>
                  </a:extLst>
                </p14:cNvPr>
                <p14:cNvContentPartPr/>
                <p14:nvPr/>
              </p14:nvContentPartPr>
              <p14:xfrm>
                <a:off x="1491944" y="2986790"/>
                <a:ext cx="121320" cy="295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F3B493E-4956-422A-8F5E-2C7E87A08E4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82944" y="2977790"/>
                  <a:ext cx="1389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ED22FE0-CDCD-4827-B717-04F96423F1DE}"/>
                    </a:ext>
                  </a:extLst>
                </p14:cNvPr>
                <p14:cNvContentPartPr/>
                <p14:nvPr/>
              </p14:nvContentPartPr>
              <p14:xfrm>
                <a:off x="1544864" y="3154550"/>
                <a:ext cx="82080" cy="24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ED22FE0-CDCD-4827-B717-04F96423F1D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535864" y="3145550"/>
                  <a:ext cx="9972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C23F434D-419B-4223-8FA9-BBC61A535BE7}"/>
              </a:ext>
            </a:extLst>
          </p:cNvPr>
          <p:cNvGrpSpPr/>
          <p:nvPr/>
        </p:nvGrpSpPr>
        <p:grpSpPr>
          <a:xfrm>
            <a:off x="2115464" y="3036830"/>
            <a:ext cx="946800" cy="378000"/>
            <a:chOff x="2115464" y="3036830"/>
            <a:chExt cx="946800" cy="37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29C8ADA-8A99-4469-A23F-BFAB227AA42E}"/>
                    </a:ext>
                  </a:extLst>
                </p14:cNvPr>
                <p14:cNvContentPartPr/>
                <p14:nvPr/>
              </p14:nvContentPartPr>
              <p14:xfrm>
                <a:off x="2120864" y="3142670"/>
                <a:ext cx="262440" cy="15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29C8ADA-8A99-4469-A23F-BFAB227AA42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111864" y="3133670"/>
                  <a:ext cx="280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267344E-FA5C-4D98-94A2-FD78FF8210B8}"/>
                    </a:ext>
                  </a:extLst>
                </p14:cNvPr>
                <p14:cNvContentPartPr/>
                <p14:nvPr/>
              </p14:nvContentPartPr>
              <p14:xfrm>
                <a:off x="2115464" y="3235910"/>
                <a:ext cx="200880" cy="35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267344E-FA5C-4D98-94A2-FD78FF8210B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106480" y="3226910"/>
                  <a:ext cx="218488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5E24B0B-9A5F-4394-816F-2C9FFBC1F616}"/>
                    </a:ext>
                  </a:extLst>
                </p14:cNvPr>
                <p14:cNvContentPartPr/>
                <p14:nvPr/>
              </p14:nvContentPartPr>
              <p14:xfrm>
                <a:off x="2238224" y="3069590"/>
                <a:ext cx="46440" cy="2588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5E24B0B-9A5F-4394-816F-2C9FFBC1F61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229224" y="3060602"/>
                  <a:ext cx="64080" cy="2764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C3A4314-E78E-4BCB-AB9C-C25732987A1B}"/>
                    </a:ext>
                  </a:extLst>
                </p14:cNvPr>
                <p14:cNvContentPartPr/>
                <p14:nvPr/>
              </p14:nvContentPartPr>
              <p14:xfrm>
                <a:off x="2321024" y="3036830"/>
                <a:ext cx="35280" cy="3254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C3A4314-E78E-4BCB-AB9C-C25732987A1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311931" y="3027830"/>
                  <a:ext cx="53102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E7EF500-FE55-4294-858D-0EB06DBA1DF6}"/>
                    </a:ext>
                  </a:extLst>
                </p14:cNvPr>
                <p14:cNvContentPartPr/>
                <p14:nvPr/>
              </p14:nvContentPartPr>
              <p14:xfrm>
                <a:off x="2419304" y="3114230"/>
                <a:ext cx="151560" cy="2505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E7EF500-FE55-4294-858D-0EB06DBA1DF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410283" y="3105230"/>
                  <a:ext cx="169242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17F3E85-7CE1-440C-BF93-9C4769F181D0}"/>
                    </a:ext>
                  </a:extLst>
                </p14:cNvPr>
                <p14:cNvContentPartPr/>
                <p14:nvPr/>
              </p14:nvContentPartPr>
              <p14:xfrm>
                <a:off x="2506784" y="3037190"/>
                <a:ext cx="11160" cy="3776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17F3E85-7CE1-440C-BF93-9C4769F181D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97784" y="3028190"/>
                  <a:ext cx="288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AA1781F-7E0F-4DC6-8DCC-82913B9564E3}"/>
                    </a:ext>
                  </a:extLst>
                </p14:cNvPr>
                <p14:cNvContentPartPr/>
                <p14:nvPr/>
              </p14:nvContentPartPr>
              <p14:xfrm>
                <a:off x="2647544" y="3104510"/>
                <a:ext cx="121680" cy="289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AA1781F-7E0F-4DC6-8DCC-82913B9564E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38544" y="3095510"/>
                  <a:ext cx="1393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83DB750-1AD2-4AD9-8C6B-292A152D3FC1}"/>
                    </a:ext>
                  </a:extLst>
                </p14:cNvPr>
                <p14:cNvContentPartPr/>
                <p14:nvPr/>
              </p14:nvContentPartPr>
              <p14:xfrm>
                <a:off x="2841584" y="3150230"/>
                <a:ext cx="220680" cy="245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83DB750-1AD2-4AD9-8C6B-292A152D3FC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832584" y="3141230"/>
                  <a:ext cx="23832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D08BCFB2-A954-4F3D-813A-F1E24B3A6D0B}"/>
              </a:ext>
            </a:extLst>
          </p:cNvPr>
          <p:cNvGrpSpPr/>
          <p:nvPr/>
        </p:nvGrpSpPr>
        <p:grpSpPr>
          <a:xfrm>
            <a:off x="689144" y="3537950"/>
            <a:ext cx="886320" cy="299160"/>
            <a:chOff x="689144" y="3537950"/>
            <a:chExt cx="88632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8EFE426-8AC3-4B25-9469-69662B64258A}"/>
                    </a:ext>
                  </a:extLst>
                </p14:cNvPr>
                <p14:cNvContentPartPr/>
                <p14:nvPr/>
              </p14:nvContentPartPr>
              <p14:xfrm>
                <a:off x="689144" y="3543350"/>
                <a:ext cx="208800" cy="2480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8EFE426-8AC3-4B25-9469-69662B64258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80128" y="3534350"/>
                  <a:ext cx="22647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4D0635E-7D2D-4DEC-A4ED-E1A5C749E8DB}"/>
                    </a:ext>
                  </a:extLst>
                </p14:cNvPr>
                <p14:cNvContentPartPr/>
                <p14:nvPr/>
              </p14:nvContentPartPr>
              <p14:xfrm>
                <a:off x="927824" y="3580790"/>
                <a:ext cx="219960" cy="432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4D0635E-7D2D-4DEC-A4ED-E1A5C749E8D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18824" y="3571864"/>
                  <a:ext cx="237600" cy="60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CBF69E9-13F8-497E-9BAD-953818C77E6D}"/>
                    </a:ext>
                  </a:extLst>
                </p14:cNvPr>
                <p14:cNvContentPartPr/>
                <p14:nvPr/>
              </p14:nvContentPartPr>
              <p14:xfrm>
                <a:off x="1045184" y="3596630"/>
                <a:ext cx="49680" cy="1735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CBF69E9-13F8-497E-9BAD-953818C77E6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36184" y="3587630"/>
                  <a:ext cx="67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02DD572-1F9B-4C59-B0BD-B7766DCE8CE8}"/>
                    </a:ext>
                  </a:extLst>
                </p14:cNvPr>
                <p14:cNvContentPartPr/>
                <p14:nvPr/>
              </p14:nvContentPartPr>
              <p14:xfrm>
                <a:off x="1189904" y="3537950"/>
                <a:ext cx="168840" cy="2808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02DD572-1F9B-4C59-B0BD-B7766DCE8CE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80904" y="3528950"/>
                  <a:ext cx="1864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B36DF09-AB7F-43CC-B066-1D9E04501A39}"/>
                    </a:ext>
                  </a:extLst>
                </p14:cNvPr>
                <p14:cNvContentPartPr/>
                <p14:nvPr/>
              </p14:nvContentPartPr>
              <p14:xfrm>
                <a:off x="1242104" y="3660710"/>
                <a:ext cx="156600" cy="576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B36DF09-AB7F-43CC-B066-1D9E04501A3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233104" y="3651710"/>
                  <a:ext cx="174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C832FF9-F4CC-474E-AA0D-A4B243B0AB8F}"/>
                    </a:ext>
                  </a:extLst>
                </p14:cNvPr>
                <p14:cNvContentPartPr/>
                <p14:nvPr/>
              </p14:nvContentPartPr>
              <p14:xfrm>
                <a:off x="1438304" y="3552350"/>
                <a:ext cx="137160" cy="2847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C832FF9-F4CC-474E-AA0D-A4B243B0AB8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429304" y="3543350"/>
                  <a:ext cx="1548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9C99BBB-46A6-4266-8C0D-30289DE49CAF}"/>
                    </a:ext>
                  </a:extLst>
                </p14:cNvPr>
                <p14:cNvContentPartPr/>
                <p14:nvPr/>
              </p14:nvContentPartPr>
              <p14:xfrm>
                <a:off x="1452344" y="3688070"/>
                <a:ext cx="119880" cy="360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9C99BBB-46A6-4266-8C0D-30289DE49C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43344" y="3679159"/>
                  <a:ext cx="137520" cy="5346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6F2627C9-8041-4F0A-9818-E616046B3395}"/>
              </a:ext>
            </a:extLst>
          </p:cNvPr>
          <p:cNvGrpSpPr/>
          <p:nvPr/>
        </p:nvGrpSpPr>
        <p:grpSpPr>
          <a:xfrm>
            <a:off x="2096744" y="3557750"/>
            <a:ext cx="1027800" cy="372600"/>
            <a:chOff x="2096744" y="3557750"/>
            <a:chExt cx="1027800" cy="37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88E4CD2-E6DA-41A7-A71F-32345DC720AE}"/>
                    </a:ext>
                  </a:extLst>
                </p14:cNvPr>
                <p14:cNvContentPartPr/>
                <p14:nvPr/>
              </p14:nvContentPartPr>
              <p14:xfrm>
                <a:off x="2096744" y="3625070"/>
                <a:ext cx="157680" cy="189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88E4CD2-E6DA-41A7-A71F-32345DC720A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087744" y="3616070"/>
                  <a:ext cx="1753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478D05B-46CC-4B3A-AED9-13ACFA418F7F}"/>
                    </a:ext>
                  </a:extLst>
                </p14:cNvPr>
                <p14:cNvContentPartPr/>
                <p14:nvPr/>
              </p14:nvContentPartPr>
              <p14:xfrm>
                <a:off x="2155424" y="3557750"/>
                <a:ext cx="49680" cy="3492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478D05B-46CC-4B3A-AED9-13ACFA418F7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146424" y="3548741"/>
                  <a:ext cx="67320" cy="366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226553A-16C1-4302-9710-5D2214FEC2DA}"/>
                    </a:ext>
                  </a:extLst>
                </p14:cNvPr>
                <p14:cNvContentPartPr/>
                <p14:nvPr/>
              </p14:nvContentPartPr>
              <p14:xfrm>
                <a:off x="2342984" y="3612110"/>
                <a:ext cx="107280" cy="303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226553A-16C1-4302-9710-5D2214FEC2D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333984" y="3603110"/>
                  <a:ext cx="1249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E893088-D7B5-49BF-B24C-07E62E503DF4}"/>
                    </a:ext>
                  </a:extLst>
                </p14:cNvPr>
                <p14:cNvContentPartPr/>
                <p14:nvPr/>
              </p14:nvContentPartPr>
              <p14:xfrm>
                <a:off x="2553944" y="3648110"/>
                <a:ext cx="131760" cy="203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E893088-D7B5-49BF-B24C-07E62E503DF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544944" y="3639110"/>
                  <a:ext cx="149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99392AC-B75A-4138-BCD4-9793D5790414}"/>
                    </a:ext>
                  </a:extLst>
                </p14:cNvPr>
                <p14:cNvContentPartPr/>
                <p14:nvPr/>
              </p14:nvContentPartPr>
              <p14:xfrm>
                <a:off x="2728544" y="3645230"/>
                <a:ext cx="144720" cy="198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99392AC-B75A-4138-BCD4-9793D579041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719544" y="3636230"/>
                  <a:ext cx="1623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F499B79-F0D6-4495-A5C7-62D8F2638152}"/>
                    </a:ext>
                  </a:extLst>
                </p14:cNvPr>
                <p14:cNvContentPartPr/>
                <p14:nvPr/>
              </p14:nvContentPartPr>
              <p14:xfrm>
                <a:off x="2951384" y="3638030"/>
                <a:ext cx="173160" cy="228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F499B79-F0D6-4495-A5C7-62D8F263815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942384" y="3629044"/>
                  <a:ext cx="190800" cy="2458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CC7D282-FC23-4972-89EB-DC908903476B}"/>
                    </a:ext>
                  </a:extLst>
                </p14:cNvPr>
                <p14:cNvContentPartPr/>
                <p14:nvPr/>
              </p14:nvContentPartPr>
              <p14:xfrm>
                <a:off x="3036344" y="3730190"/>
                <a:ext cx="72000" cy="20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CC7D282-FC23-4972-89EB-DC908903476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027344" y="3721174"/>
                  <a:ext cx="89640" cy="21783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1733D14-1943-4176-8B89-063152032765}"/>
              </a:ext>
            </a:extLst>
          </p:cNvPr>
          <p:cNvGrpSpPr/>
          <p:nvPr/>
        </p:nvGrpSpPr>
        <p:grpSpPr>
          <a:xfrm>
            <a:off x="777344" y="3976790"/>
            <a:ext cx="812520" cy="326880"/>
            <a:chOff x="777344" y="3976790"/>
            <a:chExt cx="81252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9A3F297-B22B-4719-9192-13C81B59A176}"/>
                    </a:ext>
                  </a:extLst>
                </p14:cNvPr>
                <p14:cNvContentPartPr/>
                <p14:nvPr/>
              </p14:nvContentPartPr>
              <p14:xfrm>
                <a:off x="778424" y="4034390"/>
                <a:ext cx="8280" cy="135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9A3F297-B22B-4719-9192-13C81B59A17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69424" y="4025366"/>
                  <a:ext cx="25920" cy="1526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7B5D65B-C3B2-4D0F-B0A0-0C50115024F6}"/>
                    </a:ext>
                  </a:extLst>
                </p14:cNvPr>
                <p14:cNvContentPartPr/>
                <p14:nvPr/>
              </p14:nvContentPartPr>
              <p14:xfrm>
                <a:off x="777344" y="3976790"/>
                <a:ext cx="176400" cy="272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7B5D65B-C3B2-4D0F-B0A0-0C50115024F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68344" y="3967790"/>
                  <a:ext cx="1940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4173A41-AF13-4688-A441-38AB65AF036F}"/>
                    </a:ext>
                  </a:extLst>
                </p14:cNvPr>
                <p14:cNvContentPartPr/>
                <p14:nvPr/>
              </p14:nvContentPartPr>
              <p14:xfrm>
                <a:off x="1081904" y="4019630"/>
                <a:ext cx="210240" cy="2469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4173A41-AF13-4688-A441-38AB65AF036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72904" y="4010643"/>
                  <a:ext cx="227880" cy="2645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1F5667D-5D47-427C-AC6C-51D92482E587}"/>
                    </a:ext>
                  </a:extLst>
                </p14:cNvPr>
                <p14:cNvContentPartPr/>
                <p14:nvPr/>
              </p14:nvContentPartPr>
              <p14:xfrm>
                <a:off x="1449464" y="4009910"/>
                <a:ext cx="137160" cy="2937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1F5667D-5D47-427C-AC6C-51D92482E58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440464" y="4000910"/>
                  <a:ext cx="1548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79F6396-9881-4C92-9A59-4BD4C8CC3893}"/>
                    </a:ext>
                  </a:extLst>
                </p14:cNvPr>
                <p14:cNvContentPartPr/>
                <p14:nvPr/>
              </p14:nvContentPartPr>
              <p14:xfrm>
                <a:off x="1480064" y="4147430"/>
                <a:ext cx="109800" cy="176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79F6396-9881-4C92-9A59-4BD4C8CC389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471064" y="4138242"/>
                  <a:ext cx="127440" cy="3564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8361FBCF-3F9C-40A9-AEAA-716536DCD1F7}"/>
              </a:ext>
            </a:extLst>
          </p:cNvPr>
          <p:cNvGrpSpPr/>
          <p:nvPr/>
        </p:nvGrpSpPr>
        <p:grpSpPr>
          <a:xfrm>
            <a:off x="2141024" y="4101350"/>
            <a:ext cx="1231200" cy="288360"/>
            <a:chOff x="2141024" y="4101350"/>
            <a:chExt cx="123120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6072042-39BE-49F7-82AE-6DD35EC45B6B}"/>
                    </a:ext>
                  </a:extLst>
                </p14:cNvPr>
                <p14:cNvContentPartPr/>
                <p14:nvPr/>
              </p14:nvContentPartPr>
              <p14:xfrm>
                <a:off x="2141024" y="4101710"/>
                <a:ext cx="162720" cy="1778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6072042-39BE-49F7-82AE-6DD35EC45B6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132004" y="4092710"/>
                  <a:ext cx="180399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EDB50EA-6507-45C2-BAF6-2C0603D33AC0}"/>
                    </a:ext>
                  </a:extLst>
                </p14:cNvPr>
                <p14:cNvContentPartPr/>
                <p14:nvPr/>
              </p14:nvContentPartPr>
              <p14:xfrm>
                <a:off x="2387624" y="4168670"/>
                <a:ext cx="108000" cy="1436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EDB50EA-6507-45C2-BAF6-2C0603D33AC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378654" y="4159670"/>
                  <a:ext cx="125581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F28D9A2-546D-4EAC-9339-53FA2222A62A}"/>
                    </a:ext>
                  </a:extLst>
                </p14:cNvPr>
                <p14:cNvContentPartPr/>
                <p14:nvPr/>
              </p14:nvContentPartPr>
              <p14:xfrm>
                <a:off x="2555024" y="4193150"/>
                <a:ext cx="130320" cy="1414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F28D9A2-546D-4EAC-9339-53FA2222A62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545999" y="4184150"/>
                  <a:ext cx="148009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15912FE-6EE7-4339-AB61-51D44E2321F7}"/>
                    </a:ext>
                  </a:extLst>
                </p14:cNvPr>
                <p14:cNvContentPartPr/>
                <p14:nvPr/>
              </p14:nvContentPartPr>
              <p14:xfrm>
                <a:off x="2562584" y="4211870"/>
                <a:ext cx="106920" cy="1364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15912FE-6EE7-4339-AB61-51D44E2321F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553584" y="4202846"/>
                  <a:ext cx="124560" cy="154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65A7246-6220-4452-AE88-59F314E139C1}"/>
                    </a:ext>
                  </a:extLst>
                </p14:cNvPr>
                <p14:cNvContentPartPr/>
                <p14:nvPr/>
              </p14:nvContentPartPr>
              <p14:xfrm>
                <a:off x="2746904" y="4101350"/>
                <a:ext cx="207000" cy="255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65A7246-6220-4452-AE88-59F314E139C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37904" y="4092350"/>
                  <a:ext cx="2246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4D57237-B18D-4F3A-9232-BC18FEA66D0A}"/>
                    </a:ext>
                  </a:extLst>
                </p14:cNvPr>
                <p14:cNvContentPartPr/>
                <p14:nvPr/>
              </p14:nvContentPartPr>
              <p14:xfrm>
                <a:off x="2799464" y="4207550"/>
                <a:ext cx="305640" cy="633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4D57237-B18D-4F3A-9232-BC18FEA66D0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790464" y="4198550"/>
                  <a:ext cx="3232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FB50255-5225-454C-A47B-C502BC6E1042}"/>
                    </a:ext>
                  </a:extLst>
                </p14:cNvPr>
                <p14:cNvContentPartPr/>
                <p14:nvPr/>
              </p14:nvContentPartPr>
              <p14:xfrm>
                <a:off x="3230024" y="4181990"/>
                <a:ext cx="142200" cy="207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FB50255-5225-454C-A47B-C502BC6E104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221024" y="4173006"/>
                  <a:ext cx="159840" cy="22532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239BC79B-4BCD-4F33-9E02-3E9FCF685DF6}"/>
                  </a:ext>
                </a:extLst>
              </p14:cNvPr>
              <p14:cNvContentPartPr/>
              <p14:nvPr/>
            </p14:nvContentPartPr>
            <p14:xfrm>
              <a:off x="3572384" y="4426430"/>
              <a:ext cx="29160" cy="302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239BC79B-4BCD-4F33-9E02-3E9FCF685DF6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563384" y="4417430"/>
                <a:ext cx="4680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3" name="Group 222">
            <a:extLst>
              <a:ext uri="{FF2B5EF4-FFF2-40B4-BE49-F238E27FC236}">
                <a16:creationId xmlns:a16="http://schemas.microsoft.com/office/drawing/2014/main" id="{BDF715F7-A86C-4105-A6A8-6A75815C4F0E}"/>
              </a:ext>
            </a:extLst>
          </p:cNvPr>
          <p:cNvGrpSpPr/>
          <p:nvPr/>
        </p:nvGrpSpPr>
        <p:grpSpPr>
          <a:xfrm>
            <a:off x="94478" y="4364150"/>
            <a:ext cx="869244" cy="409680"/>
            <a:chOff x="-47776" y="4372070"/>
            <a:chExt cx="869244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ABD055D-60EA-4D00-8F3A-883AAA239F04}"/>
                    </a:ext>
                  </a:extLst>
                </p14:cNvPr>
                <p14:cNvContentPartPr/>
                <p14:nvPr/>
              </p14:nvContentPartPr>
              <p14:xfrm>
                <a:off x="-47776" y="4374950"/>
                <a:ext cx="185400" cy="3409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ABD055D-60EA-4D00-8F3A-883AAA239F0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-56776" y="4365950"/>
                  <a:ext cx="2030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875A87A-5A4F-4010-87A5-FFFBD28C10E2}"/>
                    </a:ext>
                  </a:extLst>
                </p14:cNvPr>
                <p14:cNvContentPartPr/>
                <p14:nvPr/>
              </p14:nvContentPartPr>
              <p14:xfrm>
                <a:off x="-5092" y="4571150"/>
                <a:ext cx="114120" cy="2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875A87A-5A4F-4010-87A5-FFFBD28C10E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-14092" y="4562150"/>
                  <a:ext cx="131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B92E237-3B9A-48BB-A111-C665F22AEA94}"/>
                    </a:ext>
                  </a:extLst>
                </p14:cNvPr>
                <p14:cNvContentPartPr/>
                <p14:nvPr/>
              </p14:nvContentPartPr>
              <p14:xfrm>
                <a:off x="251948" y="4396550"/>
                <a:ext cx="10080" cy="3124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B92E237-3B9A-48BB-A111-C665F22AEA9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42948" y="4387550"/>
                  <a:ext cx="277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65EE92C-5887-4F38-86EB-EBA04C5D0E40}"/>
                    </a:ext>
                  </a:extLst>
                </p14:cNvPr>
                <p14:cNvContentPartPr/>
                <p14:nvPr/>
              </p14:nvContentPartPr>
              <p14:xfrm>
                <a:off x="386588" y="4493750"/>
                <a:ext cx="108000" cy="2880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65EE92C-5887-4F38-86EB-EBA04C5D0E4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7588" y="4484761"/>
                  <a:ext cx="125640" cy="305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06CD9A0-280E-4743-9EE4-795C256DCC2B}"/>
                    </a:ext>
                  </a:extLst>
                </p14:cNvPr>
                <p14:cNvContentPartPr/>
                <p14:nvPr/>
              </p14:nvContentPartPr>
              <p14:xfrm>
                <a:off x="536708" y="4372070"/>
                <a:ext cx="116280" cy="3441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06CD9A0-280E-4743-9EE4-795C256DCC2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27708" y="4363061"/>
                  <a:ext cx="133920" cy="3618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D95DBC3-0190-4B88-9A87-D367475E2D40}"/>
                    </a:ext>
                  </a:extLst>
                </p14:cNvPr>
                <p14:cNvContentPartPr/>
                <p14:nvPr/>
              </p14:nvContentPartPr>
              <p14:xfrm>
                <a:off x="713108" y="4568270"/>
                <a:ext cx="108360" cy="145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D95DBC3-0190-4B88-9A87-D367475E2D4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04138" y="4559270"/>
                  <a:ext cx="125942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E8C7769-E65F-4DCA-A8F4-8BC235AE232D}"/>
              </a:ext>
            </a:extLst>
          </p:cNvPr>
          <p:cNvGrpSpPr/>
          <p:nvPr/>
        </p:nvGrpSpPr>
        <p:grpSpPr>
          <a:xfrm>
            <a:off x="682868" y="4840430"/>
            <a:ext cx="649080" cy="383760"/>
            <a:chOff x="682868" y="4840430"/>
            <a:chExt cx="64908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8859C4B-3641-4A18-8ABF-3346EAA77181}"/>
                    </a:ext>
                  </a:extLst>
                </p14:cNvPr>
                <p14:cNvContentPartPr/>
                <p14:nvPr/>
              </p14:nvContentPartPr>
              <p14:xfrm>
                <a:off x="682868" y="4840430"/>
                <a:ext cx="192600" cy="3204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8859C4B-3641-4A18-8ABF-3346EAA7718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73868" y="4831430"/>
                  <a:ext cx="2102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1939271-B441-405E-994B-6B1BBF684109}"/>
                    </a:ext>
                  </a:extLst>
                </p14:cNvPr>
                <p14:cNvContentPartPr/>
                <p14:nvPr/>
              </p14:nvContentPartPr>
              <p14:xfrm>
                <a:off x="749468" y="4940510"/>
                <a:ext cx="138600" cy="547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1939271-B441-405E-994B-6B1BBF68410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40468" y="4931510"/>
                  <a:ext cx="1562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7FADAA5-0BF3-434F-A840-9F50825D83A8}"/>
                    </a:ext>
                  </a:extLst>
                </p14:cNvPr>
                <p14:cNvContentPartPr/>
                <p14:nvPr/>
              </p14:nvContentPartPr>
              <p14:xfrm>
                <a:off x="994988" y="4903070"/>
                <a:ext cx="19080" cy="259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7FADAA5-0BF3-434F-A840-9F50825D83A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85988" y="4894057"/>
                  <a:ext cx="36720" cy="2772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867CF13-64A2-44B0-98F0-4D373E704FFF}"/>
                    </a:ext>
                  </a:extLst>
                </p14:cNvPr>
                <p14:cNvContentPartPr/>
                <p14:nvPr/>
              </p14:nvContentPartPr>
              <p14:xfrm>
                <a:off x="997868" y="4892270"/>
                <a:ext cx="117720" cy="2754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867CF13-64A2-44B0-98F0-4D373E704FF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88868" y="4883270"/>
                  <a:ext cx="1353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C06EE1C-0297-489B-BA50-2DCFE14AEAEE}"/>
                    </a:ext>
                  </a:extLst>
                </p14:cNvPr>
                <p14:cNvContentPartPr/>
                <p14:nvPr/>
              </p14:nvContentPartPr>
              <p14:xfrm>
                <a:off x="1201268" y="4913150"/>
                <a:ext cx="126000" cy="3110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C06EE1C-0297-489B-BA50-2DCFE14AEAE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92268" y="4904140"/>
                  <a:ext cx="143640" cy="328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B7A4DED-8B1A-40C6-9555-25F1B858BFE2}"/>
                    </a:ext>
                  </a:extLst>
                </p14:cNvPr>
                <p14:cNvContentPartPr/>
                <p14:nvPr/>
              </p14:nvContentPartPr>
              <p14:xfrm>
                <a:off x="1196588" y="5042030"/>
                <a:ext cx="135360" cy="590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B7A4DED-8B1A-40C6-9555-25F1B858BFE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87612" y="5033030"/>
                  <a:ext cx="152953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C5E6BE2-655A-467A-938D-94B70AAD7004}"/>
              </a:ext>
            </a:extLst>
          </p:cNvPr>
          <p:cNvGrpSpPr/>
          <p:nvPr/>
        </p:nvGrpSpPr>
        <p:grpSpPr>
          <a:xfrm>
            <a:off x="1507628" y="4908110"/>
            <a:ext cx="142560" cy="295920"/>
            <a:chOff x="1507628" y="4908110"/>
            <a:chExt cx="14256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B8F5FA3-0AC2-455A-ACDC-7EF4262FFF81}"/>
                    </a:ext>
                  </a:extLst>
                </p14:cNvPr>
                <p14:cNvContentPartPr/>
                <p14:nvPr/>
              </p14:nvContentPartPr>
              <p14:xfrm>
                <a:off x="1527428" y="4908110"/>
                <a:ext cx="122760" cy="2959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B8F5FA3-0AC2-455A-ACDC-7EF4262FFF8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518428" y="4899110"/>
                  <a:ext cx="1404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B4C1FDC-8F98-4780-8F3F-39475E59E0D6}"/>
                    </a:ext>
                  </a:extLst>
                </p14:cNvPr>
                <p14:cNvContentPartPr/>
                <p14:nvPr/>
              </p14:nvContentPartPr>
              <p14:xfrm>
                <a:off x="1507628" y="5034830"/>
                <a:ext cx="136080" cy="446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B4C1FDC-8F98-4780-8F3F-39475E59E0D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498628" y="5025830"/>
                  <a:ext cx="15372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F9953C45-FAFF-4FE5-A97D-5B8916E63AE2}"/>
              </a:ext>
            </a:extLst>
          </p:cNvPr>
          <p:cNvGrpSpPr/>
          <p:nvPr/>
        </p:nvGrpSpPr>
        <p:grpSpPr>
          <a:xfrm>
            <a:off x="2041148" y="4869590"/>
            <a:ext cx="604440" cy="428760"/>
            <a:chOff x="2041148" y="4869590"/>
            <a:chExt cx="604440" cy="42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075D587-613D-4138-9427-183C1E75ACC9}"/>
                    </a:ext>
                  </a:extLst>
                </p14:cNvPr>
                <p14:cNvContentPartPr/>
                <p14:nvPr/>
              </p14:nvContentPartPr>
              <p14:xfrm>
                <a:off x="2103428" y="4999190"/>
                <a:ext cx="230400" cy="291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075D587-613D-4138-9427-183C1E75ACC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094428" y="4990190"/>
                  <a:ext cx="248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7D9BACA-3E4A-434C-B3B8-C02102B0AAE2}"/>
                    </a:ext>
                  </a:extLst>
                </p14:cNvPr>
                <p14:cNvContentPartPr/>
                <p14:nvPr/>
              </p14:nvContentPartPr>
              <p14:xfrm>
                <a:off x="2041148" y="5100710"/>
                <a:ext cx="284760" cy="381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7D9BACA-3E4A-434C-B3B8-C02102B0AAE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032148" y="5091710"/>
                  <a:ext cx="3024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89D28B5-462E-41CE-A49E-C39E890D6991}"/>
                    </a:ext>
                  </a:extLst>
                </p14:cNvPr>
                <p14:cNvContentPartPr/>
                <p14:nvPr/>
              </p14:nvContentPartPr>
              <p14:xfrm>
                <a:off x="2152388" y="4878950"/>
                <a:ext cx="25560" cy="3132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89D28B5-462E-41CE-A49E-C39E890D699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143388" y="4869960"/>
                  <a:ext cx="43200" cy="330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757F1A4-F3A2-4532-A64D-01656C9D41C9}"/>
                    </a:ext>
                  </a:extLst>
                </p14:cNvPr>
                <p14:cNvContentPartPr/>
                <p14:nvPr/>
              </p14:nvContentPartPr>
              <p14:xfrm>
                <a:off x="2215748" y="4895870"/>
                <a:ext cx="34920" cy="3790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757F1A4-F3A2-4532-A64D-01656C9D41C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206748" y="4886870"/>
                  <a:ext cx="525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1E00BCF-E083-467A-A67C-AE42FB81FE4B}"/>
                    </a:ext>
                  </a:extLst>
                </p14:cNvPr>
                <p14:cNvContentPartPr/>
                <p14:nvPr/>
              </p14:nvContentPartPr>
              <p14:xfrm>
                <a:off x="2440028" y="4949150"/>
                <a:ext cx="205560" cy="1936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1E00BCF-E083-467A-A67C-AE42FB81FE4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431012" y="4940150"/>
                  <a:ext cx="223231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45342C3-9063-48D1-9574-DFF5D8B63A94}"/>
                    </a:ext>
                  </a:extLst>
                </p14:cNvPr>
                <p14:cNvContentPartPr/>
                <p14:nvPr/>
              </p14:nvContentPartPr>
              <p14:xfrm>
                <a:off x="2508428" y="4869590"/>
                <a:ext cx="24120" cy="428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45342C3-9063-48D1-9574-DFF5D8B63A9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499560" y="4860590"/>
                  <a:ext cx="41501" cy="44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109FE466-7A18-4373-96A3-C16B6CBFED54}"/>
              </a:ext>
            </a:extLst>
          </p:cNvPr>
          <p:cNvGrpSpPr/>
          <p:nvPr/>
        </p:nvGrpSpPr>
        <p:grpSpPr>
          <a:xfrm>
            <a:off x="2701028" y="4950590"/>
            <a:ext cx="384480" cy="296640"/>
            <a:chOff x="2701028" y="4950590"/>
            <a:chExt cx="38448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F3153DE-25C1-438B-A25C-CDCB865EDBF9}"/>
                    </a:ext>
                  </a:extLst>
                </p14:cNvPr>
                <p14:cNvContentPartPr/>
                <p14:nvPr/>
              </p14:nvContentPartPr>
              <p14:xfrm>
                <a:off x="2701028" y="4950590"/>
                <a:ext cx="156960" cy="2620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F3153DE-25C1-438B-A25C-CDCB865EDBF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692028" y="4941590"/>
                  <a:ext cx="1746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6F02B03-D0CB-40B7-BB84-AD48393CC8CE}"/>
                    </a:ext>
                  </a:extLst>
                </p14:cNvPr>
                <p14:cNvContentPartPr/>
                <p14:nvPr/>
              </p14:nvContentPartPr>
              <p14:xfrm>
                <a:off x="2958788" y="4998110"/>
                <a:ext cx="126720" cy="2491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6F02B03-D0CB-40B7-BB84-AD48393CC8C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949788" y="4989110"/>
                  <a:ext cx="1443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94CFF5F-D45F-4682-9AF1-7B90273EAC22}"/>
                    </a:ext>
                  </a:extLst>
                </p14:cNvPr>
                <p14:cNvContentPartPr/>
                <p14:nvPr/>
              </p14:nvContentPartPr>
              <p14:xfrm>
                <a:off x="2971388" y="5002070"/>
                <a:ext cx="20520" cy="1166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94CFF5F-D45F-4682-9AF1-7B90273EAC2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962388" y="4993070"/>
                  <a:ext cx="3816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FAA1E57F-0E62-4530-97C3-CA92652058A1}"/>
              </a:ext>
            </a:extLst>
          </p:cNvPr>
          <p:cNvGrpSpPr/>
          <p:nvPr/>
        </p:nvGrpSpPr>
        <p:grpSpPr>
          <a:xfrm>
            <a:off x="659108" y="5372870"/>
            <a:ext cx="1073160" cy="282240"/>
            <a:chOff x="659108" y="5372870"/>
            <a:chExt cx="107316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23D66BD0-0F93-4541-82D3-D942FC622736}"/>
                    </a:ext>
                  </a:extLst>
                </p14:cNvPr>
                <p14:cNvContentPartPr/>
                <p14:nvPr/>
              </p14:nvContentPartPr>
              <p14:xfrm>
                <a:off x="659108" y="5372870"/>
                <a:ext cx="167040" cy="2062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23D66BD0-0F93-4541-82D3-D942FC62273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50108" y="5363870"/>
                  <a:ext cx="184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2437CD8-839B-45D7-B1D2-FD144A423F1E}"/>
                    </a:ext>
                  </a:extLst>
                </p14:cNvPr>
                <p14:cNvContentPartPr/>
                <p14:nvPr/>
              </p14:nvContentPartPr>
              <p14:xfrm>
                <a:off x="924428" y="5402750"/>
                <a:ext cx="178560" cy="561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2437CD8-839B-45D7-B1D2-FD144A423F1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15428" y="5393750"/>
                  <a:ext cx="196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16A22AC5-76AD-4782-953E-D709F0131BBA}"/>
                    </a:ext>
                  </a:extLst>
                </p14:cNvPr>
                <p14:cNvContentPartPr/>
                <p14:nvPr/>
              </p14:nvContentPartPr>
              <p14:xfrm>
                <a:off x="991388" y="5394110"/>
                <a:ext cx="81360" cy="2271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16A22AC5-76AD-4782-953E-D709F0131BB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82428" y="5385124"/>
                  <a:ext cx="98922" cy="2447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0AF200D-D532-42D8-A250-421C8787BAE5}"/>
                    </a:ext>
                  </a:extLst>
                </p14:cNvPr>
                <p14:cNvContentPartPr/>
                <p14:nvPr/>
              </p14:nvContentPartPr>
              <p14:xfrm>
                <a:off x="1188668" y="5396270"/>
                <a:ext cx="160920" cy="2588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0AF200D-D532-42D8-A250-421C8787BAE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79668" y="5387270"/>
                  <a:ext cx="1785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02D6A48-7B66-4F3B-A12A-60867F91C6FD}"/>
                    </a:ext>
                  </a:extLst>
                </p14:cNvPr>
                <p14:cNvContentPartPr/>
                <p14:nvPr/>
              </p14:nvContentPartPr>
              <p14:xfrm>
                <a:off x="1238708" y="5533070"/>
                <a:ext cx="113760" cy="48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02D6A48-7B66-4F3B-A12A-60867F91C6F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229708" y="5524070"/>
                  <a:ext cx="1314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C6995E01-5C81-4593-98ED-286FAA66B473}"/>
                    </a:ext>
                  </a:extLst>
                </p14:cNvPr>
                <p14:cNvContentPartPr/>
                <p14:nvPr/>
              </p14:nvContentPartPr>
              <p14:xfrm>
                <a:off x="1502588" y="5403110"/>
                <a:ext cx="187200" cy="2203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C6995E01-5C81-4593-98ED-286FAA66B47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493588" y="5394110"/>
                  <a:ext cx="2048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E5D01CF-A55C-4701-8CA4-1E8052521639}"/>
                    </a:ext>
                  </a:extLst>
                </p14:cNvPr>
                <p14:cNvContentPartPr/>
                <p14:nvPr/>
              </p14:nvContentPartPr>
              <p14:xfrm>
                <a:off x="1571348" y="5510030"/>
                <a:ext cx="160920" cy="360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E5D01CF-A55C-4701-8CA4-1E805252163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562328" y="5501119"/>
                  <a:ext cx="178600" cy="5346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11D3873C-9916-4063-8723-BE2ECA1D80AF}"/>
              </a:ext>
            </a:extLst>
          </p:cNvPr>
          <p:cNvGrpSpPr/>
          <p:nvPr/>
        </p:nvGrpSpPr>
        <p:grpSpPr>
          <a:xfrm>
            <a:off x="699428" y="5756270"/>
            <a:ext cx="958680" cy="267120"/>
            <a:chOff x="699428" y="5756270"/>
            <a:chExt cx="95868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F68623A-3788-42B7-865A-D0FAA2FEEA55}"/>
                    </a:ext>
                  </a:extLst>
                </p14:cNvPr>
                <p14:cNvContentPartPr/>
                <p14:nvPr/>
              </p14:nvContentPartPr>
              <p14:xfrm>
                <a:off x="699428" y="5773910"/>
                <a:ext cx="31680" cy="1872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F68623A-3788-42B7-865A-D0FAA2FEEA5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90428" y="5764910"/>
                  <a:ext cx="493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68A2275-F5F6-4813-90CF-C8902481D60C}"/>
                    </a:ext>
                  </a:extLst>
                </p14:cNvPr>
                <p14:cNvContentPartPr/>
                <p14:nvPr/>
              </p14:nvContentPartPr>
              <p14:xfrm>
                <a:off x="719228" y="5756270"/>
                <a:ext cx="116640" cy="2570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68A2275-F5F6-4813-90CF-C8902481D60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10228" y="5747257"/>
                  <a:ext cx="134280" cy="2747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6A27444-9A99-4E6D-A3E9-21EB4E33E41A}"/>
                    </a:ext>
                  </a:extLst>
                </p14:cNvPr>
                <p14:cNvContentPartPr/>
                <p14:nvPr/>
              </p14:nvContentPartPr>
              <p14:xfrm>
                <a:off x="966188" y="5813510"/>
                <a:ext cx="246600" cy="2098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6A27444-9A99-4E6D-A3E9-21EB4E33E41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57188" y="5804510"/>
                  <a:ext cx="2642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F5B88185-C67C-46B9-9598-4D1F1297771E}"/>
                    </a:ext>
                  </a:extLst>
                </p14:cNvPr>
                <p14:cNvContentPartPr/>
                <p14:nvPr/>
              </p14:nvContentPartPr>
              <p14:xfrm>
                <a:off x="1363628" y="5757710"/>
                <a:ext cx="235080" cy="2628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F5B88185-C67C-46B9-9598-4D1F1297771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354628" y="5748710"/>
                  <a:ext cx="2527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144D5714-7883-485F-99D2-5634AB6A4217}"/>
                    </a:ext>
                  </a:extLst>
                </p14:cNvPr>
                <p14:cNvContentPartPr/>
                <p14:nvPr/>
              </p14:nvContentPartPr>
              <p14:xfrm>
                <a:off x="1489628" y="5882270"/>
                <a:ext cx="168480" cy="374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144D5714-7883-485F-99D2-5634AB6A421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480628" y="5873356"/>
                  <a:ext cx="186120" cy="549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BC6CEBD7-A65B-4B13-AA43-FAD80C650541}"/>
              </a:ext>
            </a:extLst>
          </p:cNvPr>
          <p:cNvGrpSpPr/>
          <p:nvPr/>
        </p:nvGrpSpPr>
        <p:grpSpPr>
          <a:xfrm>
            <a:off x="2112428" y="5396270"/>
            <a:ext cx="1196280" cy="655200"/>
            <a:chOff x="2112428" y="5396270"/>
            <a:chExt cx="1196280" cy="65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48F1B45C-0B23-46E1-AA14-8AC4FAFEFF61}"/>
                    </a:ext>
                  </a:extLst>
                </p14:cNvPr>
                <p14:cNvContentPartPr/>
                <p14:nvPr/>
              </p14:nvContentPartPr>
              <p14:xfrm>
                <a:off x="2139428" y="5448110"/>
                <a:ext cx="172080" cy="2084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48F1B45C-0B23-46E1-AA14-8AC4FAFEFF6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130428" y="5439094"/>
                  <a:ext cx="189720" cy="226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426A6955-D772-4652-9483-EA06B5413912}"/>
                    </a:ext>
                  </a:extLst>
                </p14:cNvPr>
                <p14:cNvContentPartPr/>
                <p14:nvPr/>
              </p14:nvContentPartPr>
              <p14:xfrm>
                <a:off x="2187308" y="5396270"/>
                <a:ext cx="57600" cy="3344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426A6955-D772-4652-9483-EA06B541391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178308" y="5387280"/>
                  <a:ext cx="75240" cy="352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3B06E08-96A4-4F56-A1B5-9A7CDC212E5B}"/>
                    </a:ext>
                  </a:extLst>
                </p14:cNvPr>
                <p14:cNvContentPartPr/>
                <p14:nvPr/>
              </p14:nvContentPartPr>
              <p14:xfrm>
                <a:off x="2446508" y="5448470"/>
                <a:ext cx="136080" cy="2282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3B06E08-96A4-4F56-A1B5-9A7CDC212E5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437532" y="5439470"/>
                  <a:ext cx="153673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503BBBF-013B-4FAC-AF95-B219BC7D5368}"/>
                    </a:ext>
                  </a:extLst>
                </p14:cNvPr>
                <p14:cNvContentPartPr/>
                <p14:nvPr/>
              </p14:nvContentPartPr>
              <p14:xfrm>
                <a:off x="2649548" y="5511470"/>
                <a:ext cx="132480" cy="1335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503BBBF-013B-4FAC-AF95-B219BC7D536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640548" y="5502494"/>
                  <a:ext cx="150120" cy="1511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A5CF0E5-B3BD-4171-9FEE-41153C5BCB9F}"/>
                    </a:ext>
                  </a:extLst>
                </p14:cNvPr>
                <p14:cNvContentPartPr/>
                <p14:nvPr/>
              </p14:nvContentPartPr>
              <p14:xfrm>
                <a:off x="2793188" y="5499950"/>
                <a:ext cx="115560" cy="1335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A5CF0E5-B3BD-4171-9FEE-41153C5BCB9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784188" y="5490950"/>
                  <a:ext cx="1332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1138415D-FB7F-4D24-923E-7AF8F059C45F}"/>
                    </a:ext>
                  </a:extLst>
                </p14:cNvPr>
                <p14:cNvContentPartPr/>
                <p14:nvPr/>
              </p14:nvContentPartPr>
              <p14:xfrm>
                <a:off x="2974628" y="5457110"/>
                <a:ext cx="217800" cy="1422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1138415D-FB7F-4D24-923E-7AF8F059C45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965628" y="5448110"/>
                  <a:ext cx="235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DD644F7-E5B5-46AF-91A5-29AC3D7F278D}"/>
                    </a:ext>
                  </a:extLst>
                </p14:cNvPr>
                <p14:cNvContentPartPr/>
                <p14:nvPr/>
              </p14:nvContentPartPr>
              <p14:xfrm>
                <a:off x="3071468" y="5501390"/>
                <a:ext cx="65520" cy="1980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DD644F7-E5B5-46AF-91A5-29AC3D7F278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062468" y="5492374"/>
                  <a:ext cx="83160" cy="215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4E07E512-9362-459E-8F16-760E91A3B70E}"/>
                    </a:ext>
                  </a:extLst>
                </p14:cNvPr>
                <p14:cNvContentPartPr/>
                <p14:nvPr/>
              </p14:nvContentPartPr>
              <p14:xfrm>
                <a:off x="2112428" y="5878670"/>
                <a:ext cx="194400" cy="1598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4E07E512-9362-459E-8F16-760E91A3B70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103445" y="5869650"/>
                  <a:ext cx="212007" cy="1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062B6271-AB87-4257-9FAF-1EA38B01D865}"/>
                    </a:ext>
                  </a:extLst>
                </p14:cNvPr>
                <p14:cNvContentPartPr/>
                <p14:nvPr/>
              </p14:nvContentPartPr>
              <p14:xfrm>
                <a:off x="2374868" y="5897750"/>
                <a:ext cx="175320" cy="1396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062B6271-AB87-4257-9FAF-1EA38B01D86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365849" y="5888750"/>
                  <a:ext cx="192996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D1A89B3F-04D1-4EEF-B058-27C9D4504B0F}"/>
                    </a:ext>
                  </a:extLst>
                </p14:cNvPr>
                <p14:cNvContentPartPr/>
                <p14:nvPr/>
              </p14:nvContentPartPr>
              <p14:xfrm>
                <a:off x="2625068" y="5885870"/>
                <a:ext cx="163800" cy="1594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D1A89B3F-04D1-4EEF-B058-27C9D4504B0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616048" y="5876890"/>
                  <a:ext cx="181479" cy="1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E29B26E-BE78-4BCB-935B-E6806318F586}"/>
                    </a:ext>
                  </a:extLst>
                </p14:cNvPr>
                <p14:cNvContentPartPr/>
                <p14:nvPr/>
              </p14:nvContentPartPr>
              <p14:xfrm>
                <a:off x="2632628" y="5778950"/>
                <a:ext cx="363240" cy="2455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E29B26E-BE78-4BCB-935B-E6806318F58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623628" y="5769963"/>
                  <a:ext cx="380880" cy="2631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69266C1-747E-43A5-81C8-9CC8046BA328}"/>
                    </a:ext>
                  </a:extLst>
                </p14:cNvPr>
                <p14:cNvContentPartPr/>
                <p14:nvPr/>
              </p14:nvContentPartPr>
              <p14:xfrm>
                <a:off x="2858348" y="5882270"/>
                <a:ext cx="193680" cy="244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69266C1-747E-43A5-81C8-9CC8046BA32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849348" y="5873270"/>
                  <a:ext cx="2113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650D9463-F79B-42CB-AF91-EA200FA2F52C}"/>
                    </a:ext>
                  </a:extLst>
                </p14:cNvPr>
                <p14:cNvContentPartPr/>
                <p14:nvPr/>
              </p14:nvContentPartPr>
              <p14:xfrm>
                <a:off x="3152828" y="5888030"/>
                <a:ext cx="155880" cy="1634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650D9463-F79B-42CB-AF91-EA200FA2F52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143849" y="5879030"/>
                  <a:ext cx="173479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1" name="Group 530">
            <a:extLst>
              <a:ext uri="{FF2B5EF4-FFF2-40B4-BE49-F238E27FC236}">
                <a16:creationId xmlns:a16="http://schemas.microsoft.com/office/drawing/2014/main" id="{E58DFA7C-04EC-4050-8733-478FB97F79BA}"/>
              </a:ext>
            </a:extLst>
          </p:cNvPr>
          <p:cNvGrpSpPr/>
          <p:nvPr/>
        </p:nvGrpSpPr>
        <p:grpSpPr>
          <a:xfrm>
            <a:off x="1808588" y="334670"/>
            <a:ext cx="9059760" cy="6030000"/>
            <a:chOff x="1808588" y="334670"/>
            <a:chExt cx="9059760" cy="603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C3B30D3-8898-4BDA-B8AD-EFA9CA3E8E2E}"/>
                    </a:ext>
                  </a:extLst>
                </p14:cNvPr>
                <p14:cNvContentPartPr/>
                <p14:nvPr/>
              </p14:nvContentPartPr>
              <p14:xfrm>
                <a:off x="7918508" y="871430"/>
                <a:ext cx="171000" cy="202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C3B30D3-8898-4BDA-B8AD-EFA9CA3E8E2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909508" y="862430"/>
                  <a:ext cx="1886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4C8C819-A021-4A73-BAD6-C2822CAD8311}"/>
                    </a:ext>
                  </a:extLst>
                </p14:cNvPr>
                <p14:cNvContentPartPr/>
                <p14:nvPr/>
              </p14:nvContentPartPr>
              <p14:xfrm>
                <a:off x="8251868" y="812030"/>
                <a:ext cx="3960" cy="197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4C8C819-A021-4A73-BAD6-C2822CAD831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243228" y="803030"/>
                  <a:ext cx="216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8217537-A99E-4BBD-A765-28EA3F6F860D}"/>
                    </a:ext>
                  </a:extLst>
                </p14:cNvPr>
                <p14:cNvContentPartPr/>
                <p14:nvPr/>
              </p14:nvContentPartPr>
              <p14:xfrm>
                <a:off x="8220188" y="801230"/>
                <a:ext cx="151200" cy="199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8217537-A99E-4BBD-A765-28EA3F6F860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211188" y="792230"/>
                  <a:ext cx="1688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DD09F81-9D6E-470B-AA92-FDE96E82A375}"/>
                    </a:ext>
                  </a:extLst>
                </p14:cNvPr>
                <p14:cNvContentPartPr/>
                <p14:nvPr/>
              </p14:nvContentPartPr>
              <p14:xfrm>
                <a:off x="8494148" y="755510"/>
                <a:ext cx="199800" cy="268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DD09F81-9D6E-470B-AA92-FDE96E82A37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485508" y="746510"/>
                  <a:ext cx="2174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2ECB676-06C6-4BBE-8AB1-36D1AC8C604B}"/>
                    </a:ext>
                  </a:extLst>
                </p14:cNvPr>
                <p14:cNvContentPartPr/>
                <p14:nvPr/>
              </p14:nvContentPartPr>
              <p14:xfrm>
                <a:off x="8563268" y="872870"/>
                <a:ext cx="109440" cy="38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2ECB676-06C6-4BBE-8AB1-36D1AC8C604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554268" y="863870"/>
                  <a:ext cx="1270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C17CB3B-1B18-41B6-AC70-3CD888A397BB}"/>
                    </a:ext>
                  </a:extLst>
                </p14:cNvPr>
                <p14:cNvContentPartPr/>
                <p14:nvPr/>
              </p14:nvContentPartPr>
              <p14:xfrm>
                <a:off x="8826428" y="738230"/>
                <a:ext cx="207000" cy="277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C17CB3B-1B18-41B6-AC70-3CD888A397B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817788" y="729590"/>
                  <a:ext cx="2246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1145020-A02E-4DCF-A959-E5B609A229C8}"/>
                    </a:ext>
                  </a:extLst>
                </p14:cNvPr>
                <p14:cNvContentPartPr/>
                <p14:nvPr/>
              </p14:nvContentPartPr>
              <p14:xfrm>
                <a:off x="8896628" y="875750"/>
                <a:ext cx="16884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1145020-A02E-4DCF-A959-E5B609A229C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887628" y="866750"/>
                  <a:ext cx="1864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FE429A9-45BE-442D-9D7E-D77793799F01}"/>
                    </a:ext>
                  </a:extLst>
                </p14:cNvPr>
                <p14:cNvContentPartPr/>
                <p14:nvPr/>
              </p14:nvContentPartPr>
              <p14:xfrm>
                <a:off x="9473708" y="762710"/>
                <a:ext cx="194400" cy="202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FE429A9-45BE-442D-9D7E-D77793799F0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465068" y="753710"/>
                  <a:ext cx="2120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F7A6F12-E6C4-4B6E-B820-0A300BB2DFFE}"/>
                    </a:ext>
                  </a:extLst>
                </p14:cNvPr>
                <p14:cNvContentPartPr/>
                <p14:nvPr/>
              </p14:nvContentPartPr>
              <p14:xfrm>
                <a:off x="9516908" y="716270"/>
                <a:ext cx="59040" cy="350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F7A6F12-E6C4-4B6E-B820-0A300BB2DFF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507908" y="707270"/>
                  <a:ext cx="7668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8F63EF7-E7E4-4E95-94EA-E906C6390869}"/>
                    </a:ext>
                  </a:extLst>
                </p14:cNvPr>
                <p14:cNvContentPartPr/>
                <p14:nvPr/>
              </p14:nvContentPartPr>
              <p14:xfrm>
                <a:off x="9753428" y="809870"/>
                <a:ext cx="100800" cy="217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8F63EF7-E7E4-4E95-94EA-E906C639086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744428" y="800870"/>
                  <a:ext cx="1184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8AA492B-D0ED-4CB5-A33A-9832F5BE79F5}"/>
                    </a:ext>
                  </a:extLst>
                </p14:cNvPr>
                <p14:cNvContentPartPr/>
                <p14:nvPr/>
              </p14:nvContentPartPr>
              <p14:xfrm>
                <a:off x="9942788" y="831470"/>
                <a:ext cx="114120" cy="1429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8AA492B-D0ED-4CB5-A33A-9832F5BE79F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933788" y="822470"/>
                  <a:ext cx="1317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C5BC8AE-2EE3-4A49-BD38-6C0CBEEE4487}"/>
                    </a:ext>
                  </a:extLst>
                </p14:cNvPr>
                <p14:cNvContentPartPr/>
                <p14:nvPr/>
              </p14:nvContentPartPr>
              <p14:xfrm>
                <a:off x="10084268" y="844430"/>
                <a:ext cx="126000" cy="1548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C5BC8AE-2EE3-4A49-BD38-6C0CBEEE448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075628" y="835790"/>
                  <a:ext cx="143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A594A8E-89C0-4AC8-87CC-142AFA859D29}"/>
                    </a:ext>
                  </a:extLst>
                </p14:cNvPr>
                <p14:cNvContentPartPr/>
                <p14:nvPr/>
              </p14:nvContentPartPr>
              <p14:xfrm>
                <a:off x="10295228" y="836870"/>
                <a:ext cx="99720" cy="138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A594A8E-89C0-4AC8-87CC-142AFA859D2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286228" y="828230"/>
                  <a:ext cx="1173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EC3F3958-0622-46B4-886F-580C6E744FA1}"/>
                    </a:ext>
                  </a:extLst>
                </p14:cNvPr>
                <p14:cNvContentPartPr/>
                <p14:nvPr/>
              </p14:nvContentPartPr>
              <p14:xfrm>
                <a:off x="4489508" y="3006230"/>
                <a:ext cx="10080" cy="4532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EC3F3958-0622-46B4-886F-580C6E744FA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480868" y="2997590"/>
                  <a:ext cx="2772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8237A4F7-5A46-4A1D-84ED-7BFB2BD6F913}"/>
                    </a:ext>
                  </a:extLst>
                </p14:cNvPr>
                <p14:cNvContentPartPr/>
                <p14:nvPr/>
              </p14:nvContentPartPr>
              <p14:xfrm>
                <a:off x="4480508" y="2909390"/>
                <a:ext cx="2473200" cy="6130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8237A4F7-5A46-4A1D-84ED-7BFB2BD6F91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471508" y="2900750"/>
                  <a:ext cx="249084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17BB65AE-F3C7-41D5-A67C-873E42A09ADC}"/>
                    </a:ext>
                  </a:extLst>
                </p14:cNvPr>
                <p14:cNvContentPartPr/>
                <p14:nvPr/>
              </p14:nvContentPartPr>
              <p14:xfrm>
                <a:off x="5628548" y="2971310"/>
                <a:ext cx="23040" cy="5454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17BB65AE-F3C7-41D5-A67C-873E42A09AD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619908" y="2962670"/>
                  <a:ext cx="4068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C7253DDD-A774-460E-AE48-F420D83F4FB8}"/>
                    </a:ext>
                  </a:extLst>
                </p14:cNvPr>
                <p14:cNvContentPartPr/>
                <p14:nvPr/>
              </p14:nvContentPartPr>
              <p14:xfrm>
                <a:off x="5448908" y="2658830"/>
                <a:ext cx="345600" cy="187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C7253DDD-A774-460E-AE48-F420D83F4FB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439908" y="2650190"/>
                  <a:ext cx="3632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F8BAD4E5-2A31-4092-A1A3-A7CFFF87C24F}"/>
                    </a:ext>
                  </a:extLst>
                </p14:cNvPr>
                <p14:cNvContentPartPr/>
                <p14:nvPr/>
              </p14:nvContentPartPr>
              <p14:xfrm>
                <a:off x="4594628" y="3231590"/>
                <a:ext cx="46800" cy="990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F8BAD4E5-2A31-4092-A1A3-A7CFFF87C24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585628" y="3222590"/>
                  <a:ext cx="644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DA69D8F4-D928-464F-8748-0D5ACA1F4425}"/>
                    </a:ext>
                  </a:extLst>
                </p14:cNvPr>
                <p14:cNvContentPartPr/>
                <p14:nvPr/>
              </p14:nvContentPartPr>
              <p14:xfrm>
                <a:off x="4688228" y="3220070"/>
                <a:ext cx="81000" cy="9900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DA69D8F4-D928-464F-8748-0D5ACA1F442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679228" y="3211070"/>
                  <a:ext cx="986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C541D157-9F3C-4FCF-BD7B-D6A521B425D7}"/>
                    </a:ext>
                  </a:extLst>
                </p14:cNvPr>
                <p14:cNvContentPartPr/>
                <p14:nvPr/>
              </p14:nvContentPartPr>
              <p14:xfrm>
                <a:off x="4808828" y="3220070"/>
                <a:ext cx="85680" cy="1152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C541D157-9F3C-4FCF-BD7B-D6A521B425D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800188" y="3211070"/>
                  <a:ext cx="103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C42D185C-3D58-4451-94FD-523C0791D0C1}"/>
                    </a:ext>
                  </a:extLst>
                </p14:cNvPr>
                <p14:cNvContentPartPr/>
                <p14:nvPr/>
              </p14:nvContentPartPr>
              <p14:xfrm>
                <a:off x="4931948" y="3209990"/>
                <a:ext cx="122040" cy="1134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C42D185C-3D58-4451-94FD-523C0791D0C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923308" y="3201350"/>
                  <a:ext cx="139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F5B21891-B9A8-471A-9F45-3D4BC9AA7058}"/>
                    </a:ext>
                  </a:extLst>
                </p14:cNvPr>
                <p14:cNvContentPartPr/>
                <p14:nvPr/>
              </p14:nvContentPartPr>
              <p14:xfrm>
                <a:off x="5179268" y="3215750"/>
                <a:ext cx="85320" cy="1008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F5B21891-B9A8-471A-9F45-3D4BC9AA705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170628" y="3207110"/>
                  <a:ext cx="1029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62C73779-16B9-44EC-9C72-2027A5A926E9}"/>
                    </a:ext>
                  </a:extLst>
                </p14:cNvPr>
                <p14:cNvContentPartPr/>
                <p14:nvPr/>
              </p14:nvContentPartPr>
              <p14:xfrm>
                <a:off x="5323268" y="3197030"/>
                <a:ext cx="33480" cy="1407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62C73779-16B9-44EC-9C72-2027A5A926E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314628" y="3188390"/>
                  <a:ext cx="51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A7A6C906-C86E-41E6-B60C-8EB833B2B753}"/>
                    </a:ext>
                  </a:extLst>
                </p14:cNvPr>
                <p14:cNvContentPartPr/>
                <p14:nvPr/>
              </p14:nvContentPartPr>
              <p14:xfrm>
                <a:off x="5421908" y="3184430"/>
                <a:ext cx="20880" cy="1605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A7A6C906-C86E-41E6-B60C-8EB833B2B75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412908" y="3175430"/>
                  <a:ext cx="385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C441F5C9-A2D0-41F3-A417-C609CDD96F51}"/>
                    </a:ext>
                  </a:extLst>
                </p14:cNvPr>
                <p14:cNvContentPartPr/>
                <p14:nvPr/>
              </p14:nvContentPartPr>
              <p14:xfrm>
                <a:off x="5469428" y="3204230"/>
                <a:ext cx="103680" cy="1306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C441F5C9-A2D0-41F3-A417-C609CDD96F5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460788" y="3195590"/>
                  <a:ext cx="1213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2588EC8-CCE1-48EA-B8B1-46CD6F18E017}"/>
                    </a:ext>
                  </a:extLst>
                </p14:cNvPr>
                <p14:cNvContentPartPr/>
                <p14:nvPr/>
              </p14:nvContentPartPr>
              <p14:xfrm>
                <a:off x="7947308" y="1270670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2588EC8-CCE1-48EA-B8B1-46CD6F18E01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938308" y="12620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C5242E0-064E-4FED-B17B-FAC4589F343F}"/>
                    </a:ext>
                  </a:extLst>
                </p14:cNvPr>
                <p14:cNvContentPartPr/>
                <p14:nvPr/>
              </p14:nvContentPartPr>
              <p14:xfrm>
                <a:off x="7944068" y="1240430"/>
                <a:ext cx="246960" cy="209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C5242E0-064E-4FED-B17B-FAC4589F343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935068" y="1231430"/>
                  <a:ext cx="264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5AEC4AF-13DB-4366-A8A8-241D73FE332D}"/>
                    </a:ext>
                  </a:extLst>
                </p14:cNvPr>
                <p14:cNvContentPartPr/>
                <p14:nvPr/>
              </p14:nvContentPartPr>
              <p14:xfrm>
                <a:off x="8240708" y="1205150"/>
                <a:ext cx="178560" cy="195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5AEC4AF-13DB-4366-A8A8-241D73FE332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231708" y="1196150"/>
                  <a:ext cx="196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4E0062B-6050-46D6-AAA3-8699241D49DD}"/>
                    </a:ext>
                  </a:extLst>
                </p14:cNvPr>
                <p14:cNvContentPartPr/>
                <p14:nvPr/>
              </p14:nvContentPartPr>
              <p14:xfrm>
                <a:off x="8545268" y="1177430"/>
                <a:ext cx="187920" cy="256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4E0062B-6050-46D6-AAA3-8699241D49D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536268" y="1168790"/>
                  <a:ext cx="2055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3B10623-A6FB-4CF0-B062-89FA6D5D2028}"/>
                    </a:ext>
                  </a:extLst>
                </p14:cNvPr>
                <p14:cNvContentPartPr/>
                <p14:nvPr/>
              </p14:nvContentPartPr>
              <p14:xfrm>
                <a:off x="8837588" y="1174190"/>
                <a:ext cx="157680" cy="248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3B10623-A6FB-4CF0-B062-89FA6D5D202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828948" y="1165190"/>
                  <a:ext cx="1753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6FB9B2F-A3EF-478F-81CB-97ECA0060099}"/>
                    </a:ext>
                  </a:extLst>
                </p14:cNvPr>
                <p14:cNvContentPartPr/>
                <p14:nvPr/>
              </p14:nvContentPartPr>
              <p14:xfrm>
                <a:off x="8877548" y="1293710"/>
                <a:ext cx="165600" cy="9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6FB9B2F-A3EF-478F-81CB-97ECA006009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868548" y="1284710"/>
                  <a:ext cx="183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495A46D-FA96-44C4-BDF6-1225178574C0}"/>
                    </a:ext>
                  </a:extLst>
                </p14:cNvPr>
                <p14:cNvContentPartPr/>
                <p14:nvPr/>
              </p14:nvContentPartPr>
              <p14:xfrm>
                <a:off x="7955228" y="1604030"/>
                <a:ext cx="228960" cy="1735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495A46D-FA96-44C4-BDF6-1225178574C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946588" y="1595390"/>
                  <a:ext cx="2466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0C369AC1-C36F-4EEE-AB72-5D3A534EAE44}"/>
                    </a:ext>
                  </a:extLst>
                </p14:cNvPr>
                <p14:cNvContentPartPr/>
                <p14:nvPr/>
              </p14:nvContentPartPr>
              <p14:xfrm>
                <a:off x="8328908" y="1568030"/>
                <a:ext cx="162720" cy="2041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0C369AC1-C36F-4EEE-AB72-5D3A534EAE4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319908" y="1559390"/>
                  <a:ext cx="180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E2CBB0E-AFAB-4B6D-A7A1-A55492DA8AEF}"/>
                    </a:ext>
                  </a:extLst>
                </p14:cNvPr>
                <p14:cNvContentPartPr/>
                <p14:nvPr/>
              </p14:nvContentPartPr>
              <p14:xfrm>
                <a:off x="8584868" y="1549310"/>
                <a:ext cx="251640" cy="2098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E2CBB0E-AFAB-4B6D-A7A1-A55492DA8AE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575868" y="1540310"/>
                  <a:ext cx="2692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0DF352C-FF45-4F9F-B3BA-B1BEB3E035DF}"/>
                    </a:ext>
                  </a:extLst>
                </p14:cNvPr>
                <p14:cNvContentPartPr/>
                <p14:nvPr/>
              </p14:nvContentPartPr>
              <p14:xfrm>
                <a:off x="8905988" y="1548230"/>
                <a:ext cx="182880" cy="2120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C0DF352C-FF45-4F9F-B3BA-B1BEB3E035D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897348" y="1539590"/>
                  <a:ext cx="2005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1372CB26-C20C-4394-9228-2A223B163476}"/>
                    </a:ext>
                  </a:extLst>
                </p14:cNvPr>
                <p14:cNvContentPartPr/>
                <p14:nvPr/>
              </p14:nvContentPartPr>
              <p14:xfrm>
                <a:off x="8976188" y="1638590"/>
                <a:ext cx="129240" cy="54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1372CB26-C20C-4394-9228-2A223B16347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967188" y="1629590"/>
                  <a:ext cx="1468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D07E9DB-C276-42A0-8617-9B9D32AD7938}"/>
                    </a:ext>
                  </a:extLst>
                </p14:cNvPr>
                <p14:cNvContentPartPr/>
                <p14:nvPr/>
              </p14:nvContentPartPr>
              <p14:xfrm>
                <a:off x="8020388" y="1928030"/>
                <a:ext cx="294480" cy="21924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D07E9DB-C276-42A0-8617-9B9D32AD793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011388" y="1919390"/>
                  <a:ext cx="3121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ED661EF2-49C3-4979-95BE-EFF7E397AC1F}"/>
                    </a:ext>
                  </a:extLst>
                </p14:cNvPr>
                <p14:cNvContentPartPr/>
                <p14:nvPr/>
              </p14:nvContentPartPr>
              <p14:xfrm>
                <a:off x="8435468" y="1915070"/>
                <a:ext cx="137160" cy="1638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ED661EF2-49C3-4979-95BE-EFF7E397AC1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426468" y="1906430"/>
                  <a:ext cx="154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A9CD1A4D-B0D9-4A58-B7C6-8806A6FFDB86}"/>
                    </a:ext>
                  </a:extLst>
                </p14:cNvPr>
                <p14:cNvContentPartPr/>
                <p14:nvPr/>
              </p14:nvContentPartPr>
              <p14:xfrm>
                <a:off x="8724908" y="1892030"/>
                <a:ext cx="207720" cy="2120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A9CD1A4D-B0D9-4A58-B7C6-8806A6FFDB8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715908" y="1883390"/>
                  <a:ext cx="225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F91E996-4806-4F65-A75B-FF0CD0D49F77}"/>
                    </a:ext>
                  </a:extLst>
                </p14:cNvPr>
                <p14:cNvContentPartPr/>
                <p14:nvPr/>
              </p14:nvContentPartPr>
              <p14:xfrm>
                <a:off x="9014348" y="1874750"/>
                <a:ext cx="165240" cy="2509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F91E996-4806-4F65-A75B-FF0CD0D49F7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005348" y="1865750"/>
                  <a:ext cx="1828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3368DB7B-7CB9-4515-A6E0-29D09B50C1A2}"/>
                    </a:ext>
                  </a:extLst>
                </p14:cNvPr>
                <p14:cNvContentPartPr/>
                <p14:nvPr/>
              </p14:nvContentPartPr>
              <p14:xfrm>
                <a:off x="9072308" y="2005070"/>
                <a:ext cx="85320" cy="61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3368DB7B-7CB9-4515-A6E0-29D09B50C1A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063668" y="1996070"/>
                  <a:ext cx="102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47C80B38-41D9-43CC-903A-DE21C235733E}"/>
                    </a:ext>
                  </a:extLst>
                </p14:cNvPr>
                <p14:cNvContentPartPr/>
                <p14:nvPr/>
              </p14:nvContentPartPr>
              <p14:xfrm>
                <a:off x="8102828" y="2328350"/>
                <a:ext cx="221400" cy="1335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47C80B38-41D9-43CC-903A-DE21C235733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094188" y="2319710"/>
                  <a:ext cx="239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DB3496A-D8CA-41A7-A975-6B709E826CE3}"/>
                    </a:ext>
                  </a:extLst>
                </p14:cNvPr>
                <p14:cNvContentPartPr/>
                <p14:nvPr/>
              </p14:nvContentPartPr>
              <p14:xfrm>
                <a:off x="8457068" y="2261750"/>
                <a:ext cx="161640" cy="1468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DB3496A-D8CA-41A7-A975-6B709E826CE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448068" y="2253110"/>
                  <a:ext cx="1792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E694EFBC-A3F0-4779-82A0-2403506C5B4B}"/>
                    </a:ext>
                  </a:extLst>
                </p14:cNvPr>
                <p14:cNvContentPartPr/>
                <p14:nvPr/>
              </p14:nvContentPartPr>
              <p14:xfrm>
                <a:off x="8733908" y="2242670"/>
                <a:ext cx="230040" cy="1951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E694EFBC-A3F0-4779-82A0-2403506C5B4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724908" y="2233670"/>
                  <a:ext cx="2476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900228BF-536F-48AB-BE3F-6EB985198666}"/>
                    </a:ext>
                  </a:extLst>
                </p14:cNvPr>
                <p14:cNvContentPartPr/>
                <p14:nvPr/>
              </p14:nvContentPartPr>
              <p14:xfrm>
                <a:off x="9061868" y="2213870"/>
                <a:ext cx="223560" cy="2016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900228BF-536F-48AB-BE3F-6EB98519866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053228" y="2204870"/>
                  <a:ext cx="241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BE6A8700-EE50-4DE6-A428-57A4C7B3F0CE}"/>
                    </a:ext>
                  </a:extLst>
                </p14:cNvPr>
                <p14:cNvContentPartPr/>
                <p14:nvPr/>
              </p14:nvContentPartPr>
              <p14:xfrm>
                <a:off x="9152948" y="2334110"/>
                <a:ext cx="144720" cy="54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BE6A8700-EE50-4DE6-A428-57A4C7B3F0C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144308" y="2325470"/>
                  <a:ext cx="1623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58B07E14-DC88-438E-8F16-BE752C3375FC}"/>
                    </a:ext>
                  </a:extLst>
                </p14:cNvPr>
                <p14:cNvContentPartPr/>
                <p14:nvPr/>
              </p14:nvContentPartPr>
              <p14:xfrm>
                <a:off x="4571228" y="1746590"/>
                <a:ext cx="89280" cy="4197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58B07E14-DC88-438E-8F16-BE752C3375F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562588" y="1737950"/>
                  <a:ext cx="1069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2507D2F9-468B-4B61-AFBC-92A53CE8A8BB}"/>
                    </a:ext>
                  </a:extLst>
                </p14:cNvPr>
                <p14:cNvContentPartPr/>
                <p14:nvPr/>
              </p14:nvContentPartPr>
              <p14:xfrm>
                <a:off x="4537748" y="1759190"/>
                <a:ext cx="2385360" cy="5522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2507D2F9-468B-4B61-AFBC-92A53CE8A8B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528748" y="1750550"/>
                  <a:ext cx="24030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213E223-D0FC-4916-A447-5DF3B9BC3CA3}"/>
                    </a:ext>
                  </a:extLst>
                </p14:cNvPr>
                <p14:cNvContentPartPr/>
                <p14:nvPr/>
              </p14:nvContentPartPr>
              <p14:xfrm>
                <a:off x="5714588" y="1883390"/>
                <a:ext cx="116280" cy="4082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213E223-D0FC-4916-A447-5DF3B9BC3CA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705588" y="1874390"/>
                  <a:ext cx="13392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5729D192-40CD-41EC-A587-8429247FA425}"/>
                    </a:ext>
                  </a:extLst>
                </p14:cNvPr>
                <p14:cNvContentPartPr/>
                <p14:nvPr/>
              </p14:nvContentPartPr>
              <p14:xfrm>
                <a:off x="5214908" y="1568390"/>
                <a:ext cx="170640" cy="1792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5729D192-40CD-41EC-A587-8429247FA42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206268" y="1559750"/>
                  <a:ext cx="188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1A257610-947D-4584-AC9B-914579AB0412}"/>
                    </a:ext>
                  </a:extLst>
                </p14:cNvPr>
                <p14:cNvContentPartPr/>
                <p14:nvPr/>
              </p14:nvContentPartPr>
              <p14:xfrm>
                <a:off x="5261348" y="1631390"/>
                <a:ext cx="160920" cy="190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1A257610-947D-4584-AC9B-914579AB041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252348" y="1622390"/>
                  <a:ext cx="1785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08C783E1-F983-4E3A-9EC0-48580472F6F2}"/>
                    </a:ext>
                  </a:extLst>
                </p14:cNvPr>
                <p14:cNvContentPartPr/>
                <p14:nvPr/>
              </p14:nvContentPartPr>
              <p14:xfrm>
                <a:off x="6119948" y="1543910"/>
                <a:ext cx="129600" cy="1990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08C783E1-F983-4E3A-9EC0-48580472F6F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111308" y="1535270"/>
                  <a:ext cx="147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A5FE6DF8-37C0-4D02-AEB3-A2F207CD9571}"/>
                    </a:ext>
                  </a:extLst>
                </p14:cNvPr>
                <p14:cNvContentPartPr/>
                <p14:nvPr/>
              </p14:nvContentPartPr>
              <p14:xfrm>
                <a:off x="4724588" y="2011910"/>
                <a:ext cx="82800" cy="1040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A5FE6DF8-37C0-4D02-AEB3-A2F207CD957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715588" y="2003270"/>
                  <a:ext cx="100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90A1AFE-9302-4487-8A59-4FD63A8D0BBE}"/>
                    </a:ext>
                  </a:extLst>
                </p14:cNvPr>
                <p14:cNvContentPartPr/>
                <p14:nvPr/>
              </p14:nvContentPartPr>
              <p14:xfrm>
                <a:off x="4836548" y="2009390"/>
                <a:ext cx="10440" cy="1490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90A1AFE-9302-4487-8A59-4FD63A8D0BB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827908" y="2000390"/>
                  <a:ext cx="28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B27C302-0EA5-47A1-A0F8-25C9C1597B76}"/>
                    </a:ext>
                  </a:extLst>
                </p14:cNvPr>
                <p14:cNvContentPartPr/>
                <p14:nvPr/>
              </p14:nvContentPartPr>
              <p14:xfrm>
                <a:off x="4922588" y="1997870"/>
                <a:ext cx="12960" cy="1692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B27C302-0EA5-47A1-A0F8-25C9C1597B7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913588" y="1988870"/>
                  <a:ext cx="306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2E4B4E0-AAF4-4023-8D77-76BF0EB8E202}"/>
                    </a:ext>
                  </a:extLst>
                </p14:cNvPr>
                <p14:cNvContentPartPr/>
                <p14:nvPr/>
              </p14:nvContentPartPr>
              <p14:xfrm>
                <a:off x="5027348" y="1993550"/>
                <a:ext cx="91080" cy="1558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2E4B4E0-AAF4-4023-8D77-76BF0EB8E20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018348" y="1984550"/>
                  <a:ext cx="1087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0A5FAB4D-F611-4C94-8471-5E83D272D3FA}"/>
                    </a:ext>
                  </a:extLst>
                </p14:cNvPr>
                <p14:cNvContentPartPr/>
                <p14:nvPr/>
              </p14:nvContentPartPr>
              <p14:xfrm>
                <a:off x="5291588" y="2029550"/>
                <a:ext cx="24120" cy="1288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0A5FAB4D-F611-4C94-8471-5E83D272D3F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282588" y="2020550"/>
                  <a:ext cx="417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523995D7-917C-46E3-A7B8-71B3056927CB}"/>
                    </a:ext>
                  </a:extLst>
                </p14:cNvPr>
                <p14:cNvContentPartPr/>
                <p14:nvPr/>
              </p14:nvContentPartPr>
              <p14:xfrm>
                <a:off x="5394548" y="2006510"/>
                <a:ext cx="100440" cy="1605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523995D7-917C-46E3-A7B8-71B3056927C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385548" y="1997510"/>
                  <a:ext cx="1180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2D29893-E036-4372-B985-3E918451CFC4}"/>
                    </a:ext>
                  </a:extLst>
                </p14:cNvPr>
                <p14:cNvContentPartPr/>
                <p14:nvPr/>
              </p14:nvContentPartPr>
              <p14:xfrm>
                <a:off x="5545748" y="1994990"/>
                <a:ext cx="16920" cy="1764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92D29893-E036-4372-B985-3E918451CFC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537108" y="1985990"/>
                  <a:ext cx="34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BA312902-439B-479C-92CF-B9C7D7775B5E}"/>
                    </a:ext>
                  </a:extLst>
                </p14:cNvPr>
                <p14:cNvContentPartPr/>
                <p14:nvPr/>
              </p14:nvContentPartPr>
              <p14:xfrm>
                <a:off x="5624588" y="2021990"/>
                <a:ext cx="115920" cy="1386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BA312902-439B-479C-92CF-B9C7D7775B5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615948" y="2013350"/>
                  <a:ext cx="133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4A195B4A-4ABA-4AE1-8C94-5DC5421F23AB}"/>
                    </a:ext>
                  </a:extLst>
                </p14:cNvPr>
                <p14:cNvContentPartPr/>
                <p14:nvPr/>
              </p14:nvContentPartPr>
              <p14:xfrm>
                <a:off x="5583908" y="2455790"/>
                <a:ext cx="30600" cy="2336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4A195B4A-4ABA-4AE1-8C94-5DC5421F23A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574908" y="2446790"/>
                  <a:ext cx="48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FA066BF-9803-4E9A-958F-D678A86EE9CB}"/>
                    </a:ext>
                  </a:extLst>
                </p14:cNvPr>
                <p14:cNvContentPartPr/>
                <p14:nvPr/>
              </p14:nvContentPartPr>
              <p14:xfrm>
                <a:off x="5416868" y="2630390"/>
                <a:ext cx="342360" cy="1778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FA066BF-9803-4E9A-958F-D678A86EE9C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408228" y="2621390"/>
                  <a:ext cx="360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F73217A8-9F66-4837-91FB-6CD3273669EA}"/>
                    </a:ext>
                  </a:extLst>
                </p14:cNvPr>
                <p14:cNvContentPartPr/>
                <p14:nvPr/>
              </p14:nvContentPartPr>
              <p14:xfrm>
                <a:off x="7371308" y="1286510"/>
                <a:ext cx="565920" cy="12718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F73217A8-9F66-4837-91FB-6CD3273669E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362668" y="1277870"/>
                  <a:ext cx="583560" cy="12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445F7872-1930-413E-93F0-DA7B329B4707}"/>
                    </a:ext>
                  </a:extLst>
                </p14:cNvPr>
                <p14:cNvContentPartPr/>
                <p14:nvPr/>
              </p14:nvContentPartPr>
              <p14:xfrm>
                <a:off x="6032828" y="2361470"/>
                <a:ext cx="1376640" cy="2250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445F7872-1930-413E-93F0-DA7B329B470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024188" y="2352470"/>
                  <a:ext cx="1394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34EAF085-0D8B-4BDB-A141-136AA05F2FCC}"/>
                    </a:ext>
                  </a:extLst>
                </p14:cNvPr>
                <p14:cNvContentPartPr/>
                <p14:nvPr/>
              </p14:nvContentPartPr>
              <p14:xfrm>
                <a:off x="5998988" y="2520590"/>
                <a:ext cx="150840" cy="12420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34EAF085-0D8B-4BDB-A141-136AA05F2FC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990348" y="2511950"/>
                  <a:ext cx="168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3DBA505E-0674-4BBF-9C3F-89163CD8CDC8}"/>
                    </a:ext>
                  </a:extLst>
                </p14:cNvPr>
                <p14:cNvContentPartPr/>
                <p14:nvPr/>
              </p14:nvContentPartPr>
              <p14:xfrm>
                <a:off x="7554188" y="2647310"/>
                <a:ext cx="2603520" cy="522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3DBA505E-0674-4BBF-9C3F-89163CD8CDC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545548" y="2638670"/>
                  <a:ext cx="26211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6F720A0F-2842-4F9D-A431-CBB28E33655C}"/>
                    </a:ext>
                  </a:extLst>
                </p14:cNvPr>
                <p14:cNvContentPartPr/>
                <p14:nvPr/>
              </p14:nvContentPartPr>
              <p14:xfrm>
                <a:off x="8112548" y="2846390"/>
                <a:ext cx="108720" cy="1533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6F720A0F-2842-4F9D-A431-CBB28E33655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103548" y="2837750"/>
                  <a:ext cx="1263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6621A088-B1D6-4BCB-8607-FFFD360A333F}"/>
                    </a:ext>
                  </a:extLst>
                </p14:cNvPr>
                <p14:cNvContentPartPr/>
                <p14:nvPr/>
              </p14:nvContentPartPr>
              <p14:xfrm>
                <a:off x="8298668" y="2875550"/>
                <a:ext cx="135360" cy="1558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6621A088-B1D6-4BCB-8607-FFFD360A333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289668" y="2866910"/>
                  <a:ext cx="1530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ACF976C1-DCF8-45D7-B906-3B5B6B1F12C4}"/>
                    </a:ext>
                  </a:extLst>
                </p14:cNvPr>
                <p14:cNvContentPartPr/>
                <p14:nvPr/>
              </p14:nvContentPartPr>
              <p14:xfrm>
                <a:off x="8466068" y="2817950"/>
                <a:ext cx="192240" cy="2163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ACF976C1-DCF8-45D7-B906-3B5B6B1F12C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457428" y="2808950"/>
                  <a:ext cx="2098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BD11586F-88E7-435B-BA11-161EE666E663}"/>
                    </a:ext>
                  </a:extLst>
                </p14:cNvPr>
                <p14:cNvContentPartPr/>
                <p14:nvPr/>
              </p14:nvContentPartPr>
              <p14:xfrm>
                <a:off x="8809148" y="2825150"/>
                <a:ext cx="89280" cy="2710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BD11586F-88E7-435B-BA11-161EE666E66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800148" y="2816150"/>
                  <a:ext cx="1069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CA48FDD5-8746-4ABD-8F86-F1050A383825}"/>
                    </a:ext>
                  </a:extLst>
                </p14:cNvPr>
                <p14:cNvContentPartPr/>
                <p14:nvPr/>
              </p14:nvContentPartPr>
              <p14:xfrm>
                <a:off x="8953868" y="2789150"/>
                <a:ext cx="178560" cy="2494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CA48FDD5-8746-4ABD-8F86-F1050A38382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944868" y="2780510"/>
                  <a:ext cx="1962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64BDBF14-0E7F-40E6-9A5B-3C049BCEBE0E}"/>
                    </a:ext>
                  </a:extLst>
                </p14:cNvPr>
                <p14:cNvContentPartPr/>
                <p14:nvPr/>
              </p14:nvContentPartPr>
              <p14:xfrm>
                <a:off x="9040628" y="2920550"/>
                <a:ext cx="81360" cy="1152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64BDBF14-0E7F-40E6-9A5B-3C049BCEBE0E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031988" y="2911550"/>
                  <a:ext cx="990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0D7F96F0-A7D3-40C4-878D-C08FEB8DA622}"/>
                    </a:ext>
                  </a:extLst>
                </p14:cNvPr>
                <p14:cNvContentPartPr/>
                <p14:nvPr/>
              </p14:nvContentPartPr>
              <p14:xfrm>
                <a:off x="8144948" y="3170750"/>
                <a:ext cx="157680" cy="2570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0D7F96F0-A7D3-40C4-878D-C08FEB8DA62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136308" y="3162110"/>
                  <a:ext cx="1753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0CAE351F-BC2A-4F98-B8C8-2D44FDBB82BC}"/>
                    </a:ext>
                  </a:extLst>
                </p14:cNvPr>
                <p14:cNvContentPartPr/>
                <p14:nvPr/>
              </p14:nvContentPartPr>
              <p14:xfrm>
                <a:off x="8371748" y="3226550"/>
                <a:ext cx="162720" cy="1584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0CAE351F-BC2A-4F98-B8C8-2D44FDBB82BC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363108" y="3217550"/>
                  <a:ext cx="1803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969DEE8B-1229-4E90-8709-D95D290FD1AF}"/>
                    </a:ext>
                  </a:extLst>
                </p14:cNvPr>
                <p14:cNvContentPartPr/>
                <p14:nvPr/>
              </p14:nvContentPartPr>
              <p14:xfrm>
                <a:off x="8542028" y="3182270"/>
                <a:ext cx="53280" cy="2538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969DEE8B-1229-4E90-8709-D95D290FD1AF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533388" y="3173630"/>
                  <a:ext cx="709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B61B74F0-D9CA-4A6C-8F91-22BDF17D6FFC}"/>
                    </a:ext>
                  </a:extLst>
                </p14:cNvPr>
                <p14:cNvContentPartPr/>
                <p14:nvPr/>
              </p14:nvContentPartPr>
              <p14:xfrm>
                <a:off x="8783588" y="3362990"/>
                <a:ext cx="24120" cy="615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B61B74F0-D9CA-4A6C-8F91-22BDF17D6FF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774948" y="3354350"/>
                  <a:ext cx="41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4B65A26C-EA01-4CF8-99C4-4F835B48333A}"/>
                    </a:ext>
                  </a:extLst>
                </p14:cNvPr>
                <p14:cNvContentPartPr/>
                <p14:nvPr/>
              </p14:nvContentPartPr>
              <p14:xfrm>
                <a:off x="8786828" y="3227270"/>
                <a:ext cx="51120" cy="316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4B65A26C-EA01-4CF8-99C4-4F835B48333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777828" y="3218270"/>
                  <a:ext cx="68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EC0E602C-6715-4419-B522-8543FFAEF4C5}"/>
                    </a:ext>
                  </a:extLst>
                </p14:cNvPr>
                <p14:cNvContentPartPr/>
                <p14:nvPr/>
              </p14:nvContentPartPr>
              <p14:xfrm>
                <a:off x="9715988" y="2870870"/>
                <a:ext cx="275040" cy="403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EC0E602C-6715-4419-B522-8543FFAEF4C5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707348" y="2861870"/>
                  <a:ext cx="2926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34ACAEA8-382A-47BB-8556-1DB23EE26A87}"/>
                    </a:ext>
                  </a:extLst>
                </p14:cNvPr>
                <p14:cNvContentPartPr/>
                <p14:nvPr/>
              </p14:nvContentPartPr>
              <p14:xfrm>
                <a:off x="9788348" y="2920910"/>
                <a:ext cx="132840" cy="262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34ACAEA8-382A-47BB-8556-1DB23EE26A8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779348" y="2912270"/>
                  <a:ext cx="1504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4D9196FC-70E7-4AC0-8FC8-29FC78F0CA59}"/>
                    </a:ext>
                  </a:extLst>
                </p14:cNvPr>
                <p14:cNvContentPartPr/>
                <p14:nvPr/>
              </p14:nvContentPartPr>
              <p14:xfrm>
                <a:off x="9838388" y="2779790"/>
                <a:ext cx="24120" cy="3042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4D9196FC-70E7-4AC0-8FC8-29FC78F0CA5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829388" y="2771150"/>
                  <a:ext cx="417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939D3753-CBE9-406B-96AB-87EC269E875A}"/>
                    </a:ext>
                  </a:extLst>
                </p14:cNvPr>
                <p14:cNvContentPartPr/>
                <p14:nvPr/>
              </p14:nvContentPartPr>
              <p14:xfrm>
                <a:off x="9888788" y="2804630"/>
                <a:ext cx="46440" cy="2041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939D3753-CBE9-406B-96AB-87EC269E875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880148" y="2795630"/>
                  <a:ext cx="640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864E6F61-B5F5-4E1D-A5FB-790AE0E4F520}"/>
                    </a:ext>
                  </a:extLst>
                </p14:cNvPr>
                <p14:cNvContentPartPr/>
                <p14:nvPr/>
              </p14:nvContentPartPr>
              <p14:xfrm>
                <a:off x="10090388" y="2825150"/>
                <a:ext cx="140400" cy="2718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864E6F61-B5F5-4E1D-A5FB-790AE0E4F52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0081388" y="2816150"/>
                  <a:ext cx="158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3F2291F3-9A0E-4CE4-BE8A-F1E20046FDBC}"/>
                    </a:ext>
                  </a:extLst>
                </p14:cNvPr>
                <p14:cNvContentPartPr/>
                <p14:nvPr/>
              </p14:nvContentPartPr>
              <p14:xfrm>
                <a:off x="9672428" y="3251390"/>
                <a:ext cx="172080" cy="23220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3F2291F3-9A0E-4CE4-BE8A-F1E20046FDBC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663788" y="3242750"/>
                  <a:ext cx="189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F87F1599-75FC-4695-A839-A68229D75BB4}"/>
                    </a:ext>
                  </a:extLst>
                </p14:cNvPr>
                <p14:cNvContentPartPr/>
                <p14:nvPr/>
              </p14:nvContentPartPr>
              <p14:xfrm>
                <a:off x="9724268" y="3361910"/>
                <a:ext cx="104760" cy="345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F87F1599-75FC-4695-A839-A68229D75BB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715268" y="3352910"/>
                  <a:ext cx="122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82479BCD-30A7-4516-8C3B-8C47EB63D3BD}"/>
                    </a:ext>
                  </a:extLst>
                </p14:cNvPr>
                <p14:cNvContentPartPr/>
                <p14:nvPr/>
              </p14:nvContentPartPr>
              <p14:xfrm>
                <a:off x="9874388" y="3213230"/>
                <a:ext cx="146520" cy="2592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82479BCD-30A7-4516-8C3B-8C47EB63D3B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865748" y="3204230"/>
                  <a:ext cx="1641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CA4B4C3C-B66B-4DB6-B28D-A3AEBF210538}"/>
                    </a:ext>
                  </a:extLst>
                </p14:cNvPr>
                <p14:cNvContentPartPr/>
                <p14:nvPr/>
              </p14:nvContentPartPr>
              <p14:xfrm>
                <a:off x="10055828" y="3304310"/>
                <a:ext cx="81000" cy="1807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CA4B4C3C-B66B-4DB6-B28D-A3AEBF21053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046828" y="3295670"/>
                  <a:ext cx="98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352A3395-BF24-4A70-846B-3DC714E5659D}"/>
                    </a:ext>
                  </a:extLst>
                </p14:cNvPr>
                <p14:cNvContentPartPr/>
                <p14:nvPr/>
              </p14:nvContentPartPr>
              <p14:xfrm>
                <a:off x="10267508" y="3184430"/>
                <a:ext cx="143640" cy="21348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352A3395-BF24-4A70-846B-3DC714E5659D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258508" y="3175430"/>
                  <a:ext cx="161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7D269750-7D09-409B-A2AC-F200E994B881}"/>
                    </a:ext>
                  </a:extLst>
                </p14:cNvPr>
                <p14:cNvContentPartPr/>
                <p14:nvPr/>
              </p14:nvContentPartPr>
              <p14:xfrm>
                <a:off x="10456508" y="3310070"/>
                <a:ext cx="121320" cy="1105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7D269750-7D09-409B-A2AC-F200E994B88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447508" y="3301430"/>
                  <a:ext cx="1389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AEF07FB1-4FC0-4CEB-ADD9-D1AC4D38696C}"/>
                    </a:ext>
                  </a:extLst>
                </p14:cNvPr>
                <p14:cNvContentPartPr/>
                <p14:nvPr/>
              </p14:nvContentPartPr>
              <p14:xfrm>
                <a:off x="10654148" y="3262190"/>
                <a:ext cx="149760" cy="1728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AEF07FB1-4FC0-4CEB-ADD9-D1AC4D38696C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645148" y="3253550"/>
                  <a:ext cx="167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80136A41-7758-412B-93FD-AFBA7A970232}"/>
                    </a:ext>
                  </a:extLst>
                </p14:cNvPr>
                <p14:cNvContentPartPr/>
                <p14:nvPr/>
              </p14:nvContentPartPr>
              <p14:xfrm>
                <a:off x="8123348" y="3623990"/>
                <a:ext cx="181800" cy="27288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80136A41-7758-412B-93FD-AFBA7A97023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114708" y="3615350"/>
                  <a:ext cx="1994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4D611A41-03E2-431D-BDAB-032F3B064C81}"/>
                    </a:ext>
                  </a:extLst>
                </p14:cNvPr>
                <p14:cNvContentPartPr/>
                <p14:nvPr/>
              </p14:nvContentPartPr>
              <p14:xfrm>
                <a:off x="8188868" y="3709670"/>
                <a:ext cx="129240" cy="3744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4D611A41-03E2-431D-BDAB-032F3B064C8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179868" y="3700670"/>
                  <a:ext cx="1468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6C16369A-7EEC-4FF0-9CFD-E7E1F9BFB46D}"/>
                    </a:ext>
                  </a:extLst>
                </p14:cNvPr>
                <p14:cNvContentPartPr/>
                <p14:nvPr/>
              </p14:nvContentPartPr>
              <p14:xfrm>
                <a:off x="8409908" y="3655310"/>
                <a:ext cx="19440" cy="1303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6C16369A-7EEC-4FF0-9CFD-E7E1F9BFB46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401268" y="3646670"/>
                  <a:ext cx="370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AD191FDD-4002-446B-B8F6-D5CEAB9B15AB}"/>
                    </a:ext>
                  </a:extLst>
                </p14:cNvPr>
                <p14:cNvContentPartPr/>
                <p14:nvPr/>
              </p14:nvContentPartPr>
              <p14:xfrm>
                <a:off x="8412428" y="3607070"/>
                <a:ext cx="157680" cy="20304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AD191FDD-4002-446B-B8F6-D5CEAB9B15AB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403428" y="3598070"/>
                  <a:ext cx="1753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53E6F1FE-2B98-4D25-AC42-0BBB1565EEBB}"/>
                    </a:ext>
                  </a:extLst>
                </p14:cNvPr>
                <p14:cNvContentPartPr/>
                <p14:nvPr/>
              </p14:nvContentPartPr>
              <p14:xfrm>
                <a:off x="8655428" y="3613550"/>
                <a:ext cx="12240" cy="19368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53E6F1FE-2B98-4D25-AC42-0BBB1565EEBB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646788" y="3604910"/>
                  <a:ext cx="298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71C05DD0-B14D-46FD-858A-ADAD74B32EF9}"/>
                    </a:ext>
                  </a:extLst>
                </p14:cNvPr>
                <p14:cNvContentPartPr/>
                <p14:nvPr/>
              </p14:nvContentPartPr>
              <p14:xfrm>
                <a:off x="8647508" y="3582950"/>
                <a:ext cx="203040" cy="28764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71C05DD0-B14D-46FD-858A-ADAD74B32EF9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638868" y="3574310"/>
                  <a:ext cx="2206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DEEF559B-0E8D-4FC0-8978-0DAF8CAE0891}"/>
                    </a:ext>
                  </a:extLst>
                </p14:cNvPr>
                <p14:cNvContentPartPr/>
                <p14:nvPr/>
              </p14:nvContentPartPr>
              <p14:xfrm>
                <a:off x="8932988" y="3606350"/>
                <a:ext cx="186480" cy="2736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DEEF559B-0E8D-4FC0-8978-0DAF8CAE0891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924348" y="3597710"/>
                  <a:ext cx="2041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727A8ACE-A7FE-4039-B437-5926DCCF55C3}"/>
                    </a:ext>
                  </a:extLst>
                </p14:cNvPr>
                <p14:cNvContentPartPr/>
                <p14:nvPr/>
              </p14:nvContentPartPr>
              <p14:xfrm>
                <a:off x="9038828" y="3746750"/>
                <a:ext cx="99720" cy="3024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727A8ACE-A7FE-4039-B437-5926DCCF55C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030188" y="3737750"/>
                  <a:ext cx="1173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6F8ACE7F-53E4-44BD-A86C-65B04290BB1B}"/>
                    </a:ext>
                  </a:extLst>
                </p14:cNvPr>
                <p14:cNvContentPartPr/>
                <p14:nvPr/>
              </p14:nvContentPartPr>
              <p14:xfrm>
                <a:off x="9699788" y="3774110"/>
                <a:ext cx="299160" cy="417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6F8ACE7F-53E4-44BD-A86C-65B04290BB1B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690788" y="3765110"/>
                  <a:ext cx="3168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40B12B62-4B20-4C88-B1D9-3ED0AD0373B5}"/>
                    </a:ext>
                  </a:extLst>
                </p14:cNvPr>
                <p14:cNvContentPartPr/>
                <p14:nvPr/>
              </p14:nvContentPartPr>
              <p14:xfrm>
                <a:off x="9726788" y="3843950"/>
                <a:ext cx="227880" cy="532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40B12B62-4B20-4C88-B1D9-3ED0AD0373B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717788" y="3835310"/>
                  <a:ext cx="2455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640083B0-C4A9-4CA6-BC13-CD83987BB753}"/>
                    </a:ext>
                  </a:extLst>
                </p14:cNvPr>
                <p14:cNvContentPartPr/>
                <p14:nvPr/>
              </p14:nvContentPartPr>
              <p14:xfrm>
                <a:off x="9825428" y="3676190"/>
                <a:ext cx="33480" cy="20196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640083B0-C4A9-4CA6-BC13-CD83987BB753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816428" y="3667550"/>
                  <a:ext cx="511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CD11B4BC-C34C-49FC-825E-7FB055AE1BB3}"/>
                    </a:ext>
                  </a:extLst>
                </p14:cNvPr>
                <p14:cNvContentPartPr/>
                <p14:nvPr/>
              </p14:nvContentPartPr>
              <p14:xfrm>
                <a:off x="9901388" y="3639470"/>
                <a:ext cx="70200" cy="3078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CD11B4BC-C34C-49FC-825E-7FB055AE1BB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892748" y="3630470"/>
                  <a:ext cx="878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9B6544C8-7C9C-4A5F-AA57-1AD40B3E41C1}"/>
                    </a:ext>
                  </a:extLst>
                </p14:cNvPr>
                <p14:cNvContentPartPr/>
                <p14:nvPr/>
              </p14:nvContentPartPr>
              <p14:xfrm>
                <a:off x="10075268" y="3679430"/>
                <a:ext cx="152640" cy="19800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9B6544C8-7C9C-4A5F-AA57-1AD40B3E41C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066268" y="3670790"/>
                  <a:ext cx="1702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C4BBD544-F20B-4F37-B8FB-E614A90FECB8}"/>
                    </a:ext>
                  </a:extLst>
                </p14:cNvPr>
                <p14:cNvContentPartPr/>
                <p14:nvPr/>
              </p14:nvContentPartPr>
              <p14:xfrm>
                <a:off x="10106228" y="3635510"/>
                <a:ext cx="48600" cy="2905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C4BBD544-F20B-4F37-B8FB-E614A90FECB8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097228" y="3626870"/>
                  <a:ext cx="662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943C1512-31CE-46DB-9EC4-7480D11FD30B}"/>
                    </a:ext>
                  </a:extLst>
                </p14:cNvPr>
                <p14:cNvContentPartPr/>
                <p14:nvPr/>
              </p14:nvContentPartPr>
              <p14:xfrm>
                <a:off x="10294508" y="3673670"/>
                <a:ext cx="137880" cy="2538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943C1512-31CE-46DB-9EC4-7480D11FD30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285508" y="3665030"/>
                  <a:ext cx="1555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EDEE6094-5A03-4FB2-B7BB-066343318EDF}"/>
                    </a:ext>
                  </a:extLst>
                </p14:cNvPr>
                <p14:cNvContentPartPr/>
                <p14:nvPr/>
              </p14:nvContentPartPr>
              <p14:xfrm>
                <a:off x="10515548" y="3707150"/>
                <a:ext cx="128880" cy="1443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EDEE6094-5A03-4FB2-B7BB-066343318EDF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506548" y="3698150"/>
                  <a:ext cx="1465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6C21EBF0-97B6-497C-8060-6455E7E824AD}"/>
                    </a:ext>
                  </a:extLst>
                </p14:cNvPr>
                <p14:cNvContentPartPr/>
                <p14:nvPr/>
              </p14:nvContentPartPr>
              <p14:xfrm>
                <a:off x="9693308" y="4150310"/>
                <a:ext cx="236160" cy="12780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6C21EBF0-97B6-497C-8060-6455E7E824AD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684308" y="4141310"/>
                  <a:ext cx="253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8FB9FDD5-F80D-4180-8F0C-30F4AEFF8DC6}"/>
                    </a:ext>
                  </a:extLst>
                </p14:cNvPr>
                <p14:cNvContentPartPr/>
                <p14:nvPr/>
              </p14:nvContentPartPr>
              <p14:xfrm>
                <a:off x="9767108" y="4041950"/>
                <a:ext cx="50400" cy="28332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8FB9FDD5-F80D-4180-8F0C-30F4AEFF8DC6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758468" y="4033310"/>
                  <a:ext cx="680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ED708CFA-ECDA-420A-A08B-9F0CF49E5204}"/>
                    </a:ext>
                  </a:extLst>
                </p14:cNvPr>
                <p14:cNvContentPartPr/>
                <p14:nvPr/>
              </p14:nvContentPartPr>
              <p14:xfrm>
                <a:off x="9998228" y="4095950"/>
                <a:ext cx="124560" cy="21780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ED708CFA-ECDA-420A-A08B-9F0CF49E5204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989588" y="4087310"/>
                  <a:ext cx="142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1FEC9AEF-905E-4761-90E5-09D266C872B3}"/>
                    </a:ext>
                  </a:extLst>
                </p14:cNvPr>
                <p14:cNvContentPartPr/>
                <p14:nvPr/>
              </p14:nvContentPartPr>
              <p14:xfrm>
                <a:off x="10201988" y="4142750"/>
                <a:ext cx="95400" cy="12708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1FEC9AEF-905E-4761-90E5-09D266C872B3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193348" y="4133750"/>
                  <a:ext cx="1130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5E1191E2-1879-45B8-8A73-25EA93CBB7BA}"/>
                    </a:ext>
                  </a:extLst>
                </p14:cNvPr>
                <p14:cNvContentPartPr/>
                <p14:nvPr/>
              </p14:nvContentPartPr>
              <p14:xfrm>
                <a:off x="10363628" y="4123670"/>
                <a:ext cx="113040" cy="16416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5E1191E2-1879-45B8-8A73-25EA93CBB7BA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354628" y="4114670"/>
                  <a:ext cx="1306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8E2B18C9-AB4D-4612-B941-1F800EC101F2}"/>
                    </a:ext>
                  </a:extLst>
                </p14:cNvPr>
                <p14:cNvContentPartPr/>
                <p14:nvPr/>
              </p14:nvContentPartPr>
              <p14:xfrm>
                <a:off x="10555508" y="4077230"/>
                <a:ext cx="177480" cy="23940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8E2B18C9-AB4D-4612-B941-1F800EC101F2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546868" y="4068230"/>
                  <a:ext cx="1951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2D29227C-5DB9-4E31-8821-35FA645FF09C}"/>
                    </a:ext>
                  </a:extLst>
                </p14:cNvPr>
                <p14:cNvContentPartPr/>
                <p14:nvPr/>
              </p14:nvContentPartPr>
              <p14:xfrm>
                <a:off x="8168348" y="4041950"/>
                <a:ext cx="153000" cy="20304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2D29227C-5DB9-4E31-8821-35FA645FF09C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159348" y="4033310"/>
                  <a:ext cx="1706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B1A9773B-77A8-429D-9F7F-2428CD2E9189}"/>
                    </a:ext>
                  </a:extLst>
                </p14:cNvPr>
                <p14:cNvContentPartPr/>
                <p14:nvPr/>
              </p14:nvContentPartPr>
              <p14:xfrm>
                <a:off x="8300828" y="4118990"/>
                <a:ext cx="225720" cy="5472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B1A9773B-77A8-429D-9F7F-2428CD2E918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291828" y="4109990"/>
                  <a:ext cx="2433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CE65A55B-E546-401B-B359-1D5F428A14A5}"/>
                    </a:ext>
                  </a:extLst>
                </p14:cNvPr>
                <p14:cNvContentPartPr/>
                <p14:nvPr/>
              </p14:nvContentPartPr>
              <p14:xfrm>
                <a:off x="8435468" y="4138790"/>
                <a:ext cx="48240" cy="1386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CE65A55B-E546-401B-B359-1D5F428A14A5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426468" y="4130150"/>
                  <a:ext cx="65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6EC65BFD-387A-4E4B-B298-A748C3051576}"/>
                    </a:ext>
                  </a:extLst>
                </p14:cNvPr>
                <p14:cNvContentPartPr/>
                <p14:nvPr/>
              </p14:nvContentPartPr>
              <p14:xfrm>
                <a:off x="8625548" y="4036910"/>
                <a:ext cx="144000" cy="2142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6EC65BFD-387A-4E4B-B298-A748C305157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616548" y="4027910"/>
                  <a:ext cx="1616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4EA77D81-59F0-4B22-8212-954B17C435EE}"/>
                    </a:ext>
                  </a:extLst>
                </p14:cNvPr>
                <p14:cNvContentPartPr/>
                <p14:nvPr/>
              </p14:nvContentPartPr>
              <p14:xfrm>
                <a:off x="8635268" y="4128710"/>
                <a:ext cx="155160" cy="5472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4EA77D81-59F0-4B22-8212-954B17C435EE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626628" y="4120070"/>
                  <a:ext cx="1728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EB48D7DF-9F11-4191-A71F-FEC6EA03D3E7}"/>
                    </a:ext>
                  </a:extLst>
                </p14:cNvPr>
                <p14:cNvContentPartPr/>
                <p14:nvPr/>
              </p14:nvContentPartPr>
              <p14:xfrm>
                <a:off x="8932988" y="4061390"/>
                <a:ext cx="208080" cy="23256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EB48D7DF-9F11-4191-A71F-FEC6EA03D3E7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924348" y="4052390"/>
                  <a:ext cx="2257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A2D37E15-DFED-4D49-BAEA-F0FE939AF016}"/>
                    </a:ext>
                  </a:extLst>
                </p14:cNvPr>
                <p14:cNvContentPartPr/>
                <p14:nvPr/>
              </p14:nvContentPartPr>
              <p14:xfrm>
                <a:off x="8980868" y="4185950"/>
                <a:ext cx="149760" cy="4032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A2D37E15-DFED-4D49-BAEA-F0FE939AF016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971868" y="4177310"/>
                  <a:ext cx="1674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89634A21-A100-497F-9606-F631999C54F0}"/>
                    </a:ext>
                  </a:extLst>
                </p14:cNvPr>
                <p14:cNvContentPartPr/>
                <p14:nvPr/>
              </p14:nvContentPartPr>
              <p14:xfrm>
                <a:off x="8165828" y="4418870"/>
                <a:ext cx="10800" cy="191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89634A21-A100-497F-9606-F631999C54F0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156828" y="4409870"/>
                  <a:ext cx="284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1AA20C87-C865-47F7-B7FA-D2832AFE4D2C}"/>
                    </a:ext>
                  </a:extLst>
                </p14:cNvPr>
                <p14:cNvContentPartPr/>
                <p14:nvPr/>
              </p14:nvContentPartPr>
              <p14:xfrm>
                <a:off x="8136668" y="4380710"/>
                <a:ext cx="216720" cy="2750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1AA20C87-C865-47F7-B7FA-D2832AFE4D2C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128028" y="4372070"/>
                  <a:ext cx="2343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A1AA0528-C18F-4190-81CB-EBA0619BAF3C}"/>
                    </a:ext>
                  </a:extLst>
                </p14:cNvPr>
                <p14:cNvContentPartPr/>
                <p14:nvPr/>
              </p14:nvContentPartPr>
              <p14:xfrm>
                <a:off x="8422508" y="4409870"/>
                <a:ext cx="275400" cy="2419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A1AA0528-C18F-4190-81CB-EBA0619BAF3C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413868" y="4400870"/>
                  <a:ext cx="2930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DB7FF361-4C1B-421C-88A6-A66F3F36A37A}"/>
                    </a:ext>
                  </a:extLst>
                </p14:cNvPr>
                <p14:cNvContentPartPr/>
                <p14:nvPr/>
              </p14:nvContentPartPr>
              <p14:xfrm>
                <a:off x="8810228" y="4442630"/>
                <a:ext cx="164520" cy="2232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DB7FF361-4C1B-421C-88A6-A66F3F36A37A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8801588" y="4433990"/>
                  <a:ext cx="1821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57187919-5D25-489A-96C7-1E90C28DE0B2}"/>
                    </a:ext>
                  </a:extLst>
                </p14:cNvPr>
                <p14:cNvContentPartPr/>
                <p14:nvPr/>
              </p14:nvContentPartPr>
              <p14:xfrm>
                <a:off x="8863148" y="4546670"/>
                <a:ext cx="170640" cy="41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57187919-5D25-489A-96C7-1E90C28DE0B2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854148" y="4538030"/>
                  <a:ext cx="1882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489952D-7294-4992-B8D1-83B383F34C14}"/>
                    </a:ext>
                  </a:extLst>
                </p14:cNvPr>
                <p14:cNvContentPartPr/>
                <p14:nvPr/>
              </p14:nvContentPartPr>
              <p14:xfrm>
                <a:off x="9699428" y="4466030"/>
                <a:ext cx="221400" cy="2473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489952D-7294-4992-B8D1-83B383F34C1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9690788" y="4457390"/>
                  <a:ext cx="239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9FA83089-4C55-42F0-80B5-38F62183B5CB}"/>
                    </a:ext>
                  </a:extLst>
                </p14:cNvPr>
                <p14:cNvContentPartPr/>
                <p14:nvPr/>
              </p14:nvContentPartPr>
              <p14:xfrm>
                <a:off x="9978068" y="4534430"/>
                <a:ext cx="121320" cy="1429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9FA83089-4C55-42F0-80B5-38F62183B5CB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969068" y="4525790"/>
                  <a:ext cx="1389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9994620B-1ED2-4B03-8E91-23B9740EBCE9}"/>
                    </a:ext>
                  </a:extLst>
                </p14:cNvPr>
                <p14:cNvContentPartPr/>
                <p14:nvPr/>
              </p14:nvContentPartPr>
              <p14:xfrm>
                <a:off x="10159148" y="4509950"/>
                <a:ext cx="177120" cy="17568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9994620B-1ED2-4B03-8E91-23B9740EBCE9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0150508" y="4500950"/>
                  <a:ext cx="1947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BF17AD3F-393D-4068-A95D-566605825A8C}"/>
                    </a:ext>
                  </a:extLst>
                </p14:cNvPr>
                <p14:cNvContentPartPr/>
                <p14:nvPr/>
              </p14:nvContentPartPr>
              <p14:xfrm>
                <a:off x="10162028" y="4513910"/>
                <a:ext cx="152640" cy="15624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BF17AD3F-393D-4068-A95D-566605825A8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0153388" y="4504910"/>
                  <a:ext cx="170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A39AB56A-1C82-4DCF-B258-6C6D783131AA}"/>
                    </a:ext>
                  </a:extLst>
                </p14:cNvPr>
                <p14:cNvContentPartPr/>
                <p14:nvPr/>
              </p14:nvContentPartPr>
              <p14:xfrm>
                <a:off x="10390268" y="4426070"/>
                <a:ext cx="115920" cy="26712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A39AB56A-1C82-4DCF-B258-6C6D783131AA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0381628" y="4417070"/>
                  <a:ext cx="1335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E8493942-07CB-4D59-8559-477E741080C5}"/>
                    </a:ext>
                  </a:extLst>
                </p14:cNvPr>
                <p14:cNvContentPartPr/>
                <p14:nvPr/>
              </p14:nvContentPartPr>
              <p14:xfrm>
                <a:off x="10393508" y="4548110"/>
                <a:ext cx="198720" cy="4752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E8493942-07CB-4D59-8559-477E741080C5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0384508" y="4539470"/>
                  <a:ext cx="2163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010037AD-D085-4295-91DF-8D535EDE8145}"/>
                    </a:ext>
                  </a:extLst>
                </p14:cNvPr>
                <p14:cNvContentPartPr/>
                <p14:nvPr/>
              </p14:nvContentPartPr>
              <p14:xfrm>
                <a:off x="10671428" y="4519670"/>
                <a:ext cx="137160" cy="24948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010037AD-D085-4295-91DF-8D535EDE8145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662428" y="4510670"/>
                  <a:ext cx="1548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72C68590-98DF-467B-9CCA-9C0A2C07DD08}"/>
                    </a:ext>
                  </a:extLst>
                </p14:cNvPr>
                <p14:cNvContentPartPr/>
                <p14:nvPr/>
              </p14:nvContentPartPr>
              <p14:xfrm>
                <a:off x="6621068" y="4968230"/>
                <a:ext cx="178200" cy="2736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72C68590-98DF-467B-9CCA-9C0A2C07DD08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612428" y="4959590"/>
                  <a:ext cx="195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8B9794E6-7228-40BB-AC4E-C981C3CE133C}"/>
                    </a:ext>
                  </a:extLst>
                </p14:cNvPr>
                <p14:cNvContentPartPr/>
                <p14:nvPr/>
              </p14:nvContentPartPr>
              <p14:xfrm>
                <a:off x="6663908" y="5086310"/>
                <a:ext cx="102240" cy="590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8B9794E6-7228-40BB-AC4E-C981C3CE133C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654908" y="5077670"/>
                  <a:ext cx="1198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DB4ECBE9-427F-4123-BB5D-3674951B2C8F}"/>
                    </a:ext>
                  </a:extLst>
                </p14:cNvPr>
                <p14:cNvContentPartPr/>
                <p14:nvPr/>
              </p14:nvContentPartPr>
              <p14:xfrm>
                <a:off x="6844988" y="4901270"/>
                <a:ext cx="130680" cy="27432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DB4ECBE9-427F-4123-BB5D-3674951B2C8F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836348" y="4892630"/>
                  <a:ext cx="1483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825AED7B-CB4A-4EFF-AB85-D7E28E7F0731}"/>
                    </a:ext>
                  </a:extLst>
                </p14:cNvPr>
                <p14:cNvContentPartPr/>
                <p14:nvPr/>
              </p14:nvContentPartPr>
              <p14:xfrm>
                <a:off x="6983228" y="5101430"/>
                <a:ext cx="64080" cy="2019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825AED7B-CB4A-4EFF-AB85-D7E28E7F0731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974228" y="5092790"/>
                  <a:ext cx="817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2A6424EE-2A35-42EB-B658-F9382E73A37C}"/>
                    </a:ext>
                  </a:extLst>
                </p14:cNvPr>
                <p14:cNvContentPartPr/>
                <p14:nvPr/>
              </p14:nvContentPartPr>
              <p14:xfrm>
                <a:off x="7116788" y="4918910"/>
                <a:ext cx="138240" cy="27360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2A6424EE-2A35-42EB-B658-F9382E73A37C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108148" y="4910270"/>
                  <a:ext cx="1558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64A11F61-519B-4077-9D1D-39F730A6BDB3}"/>
                    </a:ext>
                  </a:extLst>
                </p14:cNvPr>
                <p14:cNvContentPartPr/>
                <p14:nvPr/>
              </p14:nvContentPartPr>
              <p14:xfrm>
                <a:off x="7290308" y="5094950"/>
                <a:ext cx="105480" cy="9792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64A11F61-519B-4077-9D1D-39F730A6BDB3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281308" y="5086310"/>
                  <a:ext cx="1231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5947B68B-D3BE-4A10-B4BF-C771C562EEF5}"/>
                    </a:ext>
                  </a:extLst>
                </p14:cNvPr>
                <p14:cNvContentPartPr/>
                <p14:nvPr/>
              </p14:nvContentPartPr>
              <p14:xfrm>
                <a:off x="7425668" y="4982990"/>
                <a:ext cx="256320" cy="17532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5947B68B-D3BE-4A10-B4BF-C771C562EEF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416668" y="4973990"/>
                  <a:ext cx="2739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0F990BB9-E4AB-4E3C-B75C-5D8831083A8E}"/>
                    </a:ext>
                  </a:extLst>
                </p14:cNvPr>
                <p14:cNvContentPartPr/>
                <p14:nvPr/>
              </p14:nvContentPartPr>
              <p14:xfrm>
                <a:off x="8206508" y="5020070"/>
                <a:ext cx="135360" cy="26136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0F990BB9-E4AB-4E3C-B75C-5D8831083A8E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197508" y="5011070"/>
                  <a:ext cx="1530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460CA308-94B6-4B5F-9FC1-B25B332FC605}"/>
                    </a:ext>
                  </a:extLst>
                </p14:cNvPr>
                <p14:cNvContentPartPr/>
                <p14:nvPr/>
              </p14:nvContentPartPr>
              <p14:xfrm>
                <a:off x="8245028" y="5130590"/>
                <a:ext cx="128520" cy="4608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460CA308-94B6-4B5F-9FC1-B25B332FC605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8236028" y="5121950"/>
                  <a:ext cx="1461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4E7913B7-3D5D-4DBC-9508-292DA3328F66}"/>
                    </a:ext>
                  </a:extLst>
                </p14:cNvPr>
                <p14:cNvContentPartPr/>
                <p14:nvPr/>
              </p14:nvContentPartPr>
              <p14:xfrm>
                <a:off x="8462468" y="5031950"/>
                <a:ext cx="39960" cy="16344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4E7913B7-3D5D-4DBC-9508-292DA3328F66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8453468" y="5023310"/>
                  <a:ext cx="57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B8187600-290B-4324-ACD9-ED2C1B52FA08}"/>
                    </a:ext>
                  </a:extLst>
                </p14:cNvPr>
                <p14:cNvContentPartPr/>
                <p14:nvPr/>
              </p14:nvContentPartPr>
              <p14:xfrm>
                <a:off x="8462468" y="5043470"/>
                <a:ext cx="120240" cy="19512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B8187600-290B-4324-ACD9-ED2C1B52FA08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8453468" y="5034470"/>
                  <a:ext cx="1378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348BFECD-331A-4C64-813F-2586CD7EAC21}"/>
                    </a:ext>
                  </a:extLst>
                </p14:cNvPr>
                <p14:cNvContentPartPr/>
                <p14:nvPr/>
              </p14:nvContentPartPr>
              <p14:xfrm>
                <a:off x="8651828" y="5072630"/>
                <a:ext cx="38160" cy="18144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348BFECD-331A-4C64-813F-2586CD7EAC21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8643188" y="5063990"/>
                  <a:ext cx="558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E950F977-0F4C-4DE9-889E-8B8567EA68F8}"/>
                    </a:ext>
                  </a:extLst>
                </p14:cNvPr>
                <p14:cNvContentPartPr/>
                <p14:nvPr/>
              </p14:nvContentPartPr>
              <p14:xfrm>
                <a:off x="8617988" y="5045630"/>
                <a:ext cx="145440" cy="23796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E950F977-0F4C-4DE9-889E-8B8567EA68F8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8608988" y="5036630"/>
                  <a:ext cx="1630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4BE95B5B-2109-4AB4-9592-ECF5700EE4F1}"/>
                    </a:ext>
                  </a:extLst>
                </p14:cNvPr>
                <p14:cNvContentPartPr/>
                <p14:nvPr/>
              </p14:nvContentPartPr>
              <p14:xfrm>
                <a:off x="8921828" y="5067950"/>
                <a:ext cx="173160" cy="25236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4BE95B5B-2109-4AB4-9592-ECF5700EE4F1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8912828" y="5058950"/>
                  <a:ext cx="1908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AE549D04-62A1-44B1-8C21-1FA8943636BA}"/>
                    </a:ext>
                  </a:extLst>
                </p14:cNvPr>
                <p14:cNvContentPartPr/>
                <p14:nvPr/>
              </p14:nvContentPartPr>
              <p14:xfrm>
                <a:off x="8950628" y="5215190"/>
                <a:ext cx="183240" cy="4320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AE549D04-62A1-44B1-8C21-1FA8943636BA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8941628" y="5206190"/>
                  <a:ext cx="2008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37CFE05D-DA27-4CF4-9BEF-1C5BF1CC15C1}"/>
                    </a:ext>
                  </a:extLst>
                </p14:cNvPr>
                <p14:cNvContentPartPr/>
                <p14:nvPr/>
              </p14:nvContentPartPr>
              <p14:xfrm>
                <a:off x="8206508" y="5465750"/>
                <a:ext cx="132480" cy="18504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37CFE05D-DA27-4CF4-9BEF-1C5BF1CC15C1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197508" y="5456750"/>
                  <a:ext cx="1501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9DCCE5AF-F8FB-45E5-B2E9-17832B0093EE}"/>
                    </a:ext>
                  </a:extLst>
                </p14:cNvPr>
                <p14:cNvContentPartPr/>
                <p14:nvPr/>
              </p14:nvContentPartPr>
              <p14:xfrm>
                <a:off x="8400188" y="5504270"/>
                <a:ext cx="208800" cy="4932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9DCCE5AF-F8FB-45E5-B2E9-17832B0093EE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391188" y="5495630"/>
                  <a:ext cx="2264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76A94589-33D2-40AB-AD26-DA654D34D9BE}"/>
                    </a:ext>
                  </a:extLst>
                </p14:cNvPr>
                <p14:cNvContentPartPr/>
                <p14:nvPr/>
              </p14:nvContentPartPr>
              <p14:xfrm>
                <a:off x="8499908" y="5425070"/>
                <a:ext cx="16920" cy="24948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76A94589-33D2-40AB-AD26-DA654D34D9BE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8491268" y="5416430"/>
                  <a:ext cx="345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363BDBD8-3530-48B9-ACBD-6E450881FECC}"/>
                    </a:ext>
                  </a:extLst>
                </p14:cNvPr>
                <p14:cNvContentPartPr/>
                <p14:nvPr/>
              </p14:nvContentPartPr>
              <p14:xfrm>
                <a:off x="8729588" y="5454950"/>
                <a:ext cx="100440" cy="24876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363BDBD8-3530-48B9-ACBD-6E450881FECC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720588" y="5445950"/>
                  <a:ext cx="1180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0BFAE4D5-D916-44AB-9FC3-2324B3BF058C}"/>
                    </a:ext>
                  </a:extLst>
                </p14:cNvPr>
                <p14:cNvContentPartPr/>
                <p14:nvPr/>
              </p14:nvContentPartPr>
              <p14:xfrm>
                <a:off x="8713748" y="5555750"/>
                <a:ext cx="165600" cy="7344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0BFAE4D5-D916-44AB-9FC3-2324B3BF058C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8704748" y="5547110"/>
                  <a:ext cx="1832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6F23BDED-8CCE-4D35-8E4B-D3A6C20EB850}"/>
                    </a:ext>
                  </a:extLst>
                </p14:cNvPr>
                <p14:cNvContentPartPr/>
                <p14:nvPr/>
              </p14:nvContentPartPr>
              <p14:xfrm>
                <a:off x="9045668" y="5434070"/>
                <a:ext cx="193680" cy="2649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6F23BDED-8CCE-4D35-8E4B-D3A6C20EB850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9037028" y="5425070"/>
                  <a:ext cx="2113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DEFFFFB2-DCA9-47CE-BD17-7A5AC33ED1BD}"/>
                    </a:ext>
                  </a:extLst>
                </p14:cNvPr>
                <p14:cNvContentPartPr/>
                <p14:nvPr/>
              </p14:nvContentPartPr>
              <p14:xfrm>
                <a:off x="9099668" y="5538470"/>
                <a:ext cx="130320" cy="4032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DEFFFFB2-DCA9-47CE-BD17-7A5AC33ED1BD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9091028" y="5529830"/>
                  <a:ext cx="14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C79A81B8-D5E7-407F-AD46-8FAE90075507}"/>
                    </a:ext>
                  </a:extLst>
                </p14:cNvPr>
                <p14:cNvContentPartPr/>
                <p14:nvPr/>
              </p14:nvContentPartPr>
              <p14:xfrm>
                <a:off x="9763868" y="5107910"/>
                <a:ext cx="279720" cy="4032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C79A81B8-D5E7-407F-AD46-8FAE90075507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9754868" y="5098910"/>
                  <a:ext cx="2973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5B35883A-359C-4B06-A081-383C435F69CA}"/>
                    </a:ext>
                  </a:extLst>
                </p14:cNvPr>
                <p14:cNvContentPartPr/>
                <p14:nvPr/>
              </p14:nvContentPartPr>
              <p14:xfrm>
                <a:off x="9795188" y="5172350"/>
                <a:ext cx="172080" cy="460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5B35883A-359C-4B06-A081-383C435F69CA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9786188" y="5163350"/>
                  <a:ext cx="1897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20796D28-5EB9-4C2E-A6A9-3D8E3346DC2F}"/>
                    </a:ext>
                  </a:extLst>
                </p14:cNvPr>
                <p14:cNvContentPartPr/>
                <p14:nvPr/>
              </p14:nvContentPartPr>
              <p14:xfrm>
                <a:off x="9859988" y="4972190"/>
                <a:ext cx="64080" cy="2588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20796D28-5EB9-4C2E-A6A9-3D8E3346DC2F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9850988" y="4963550"/>
                  <a:ext cx="817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3C5381C0-68C2-40F4-B782-84CE6A833BF4}"/>
                    </a:ext>
                  </a:extLst>
                </p14:cNvPr>
                <p14:cNvContentPartPr/>
                <p14:nvPr/>
              </p14:nvContentPartPr>
              <p14:xfrm>
                <a:off x="9933428" y="5016830"/>
                <a:ext cx="52920" cy="29340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3C5381C0-68C2-40F4-B782-84CE6A833BF4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9924428" y="5007830"/>
                  <a:ext cx="705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5A41C90D-21BE-4715-BFE4-0FB09A95A869}"/>
                    </a:ext>
                  </a:extLst>
                </p14:cNvPr>
                <p14:cNvContentPartPr/>
                <p14:nvPr/>
              </p14:nvContentPartPr>
              <p14:xfrm>
                <a:off x="10140068" y="5037350"/>
                <a:ext cx="159480" cy="21240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5A41C90D-21BE-4715-BFE4-0FB09A95A869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0131428" y="5028350"/>
                  <a:ext cx="1771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6623C9F6-B5C5-4309-A321-8E5486A1A6EE}"/>
                    </a:ext>
                  </a:extLst>
                </p14:cNvPr>
                <p14:cNvContentPartPr/>
                <p14:nvPr/>
              </p14:nvContentPartPr>
              <p14:xfrm>
                <a:off x="10186148" y="4928630"/>
                <a:ext cx="52560" cy="3499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6623C9F6-B5C5-4309-A321-8E5486A1A6EE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0177508" y="4919630"/>
                  <a:ext cx="702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EF419FF6-B83E-4600-A10B-5B911373AD6D}"/>
                    </a:ext>
                  </a:extLst>
                </p14:cNvPr>
                <p14:cNvContentPartPr/>
                <p14:nvPr/>
              </p14:nvContentPartPr>
              <p14:xfrm>
                <a:off x="10376588" y="5039870"/>
                <a:ext cx="93600" cy="22536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EF419FF6-B83E-4600-A10B-5B911373AD6D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0367588" y="5030870"/>
                  <a:ext cx="1112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436B5A4B-7743-406A-AFBE-281B67CE5C3E}"/>
                    </a:ext>
                  </a:extLst>
                </p14:cNvPr>
                <p14:cNvContentPartPr/>
                <p14:nvPr/>
              </p14:nvContentPartPr>
              <p14:xfrm>
                <a:off x="10596548" y="5025110"/>
                <a:ext cx="161280" cy="29160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436B5A4B-7743-406A-AFBE-281B67CE5C3E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0587548" y="5016470"/>
                  <a:ext cx="1789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F51A38A6-E4AE-483B-A57E-D957818E7DA8}"/>
                    </a:ext>
                  </a:extLst>
                </p14:cNvPr>
                <p14:cNvContentPartPr/>
                <p14:nvPr/>
              </p14:nvContentPartPr>
              <p14:xfrm>
                <a:off x="9752708" y="5468630"/>
                <a:ext cx="209160" cy="16056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F51A38A6-E4AE-483B-A57E-D957818E7DA8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743708" y="5459630"/>
                  <a:ext cx="2268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22F68351-0C66-479A-B821-B27BF07A5FB0}"/>
                    </a:ext>
                  </a:extLst>
                </p14:cNvPr>
                <p14:cNvContentPartPr/>
                <p14:nvPr/>
              </p14:nvContentPartPr>
              <p14:xfrm>
                <a:off x="9830828" y="5361710"/>
                <a:ext cx="101520" cy="328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22F68351-0C66-479A-B821-B27BF07A5FB0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9821828" y="5353070"/>
                  <a:ext cx="1191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A43F0FE-02FD-447C-B715-5E9EC4AFFFEC}"/>
                    </a:ext>
                  </a:extLst>
                </p14:cNvPr>
                <p14:cNvContentPartPr/>
                <p14:nvPr/>
              </p14:nvContentPartPr>
              <p14:xfrm>
                <a:off x="10114508" y="5455670"/>
                <a:ext cx="104400" cy="25056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A43F0FE-02FD-447C-B715-5E9EC4AFFFEC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0105508" y="5446670"/>
                  <a:ext cx="1220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93A97BB-DF81-411C-86EF-3B379CF23716}"/>
                    </a:ext>
                  </a:extLst>
                </p14:cNvPr>
                <p14:cNvContentPartPr/>
                <p14:nvPr/>
              </p14:nvContentPartPr>
              <p14:xfrm>
                <a:off x="10340588" y="5463950"/>
                <a:ext cx="97200" cy="13536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93A97BB-DF81-411C-86EF-3B379CF23716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0331948" y="5454950"/>
                  <a:ext cx="114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C9B08747-1B70-45A9-80DD-2E5D3573E4AC}"/>
                    </a:ext>
                  </a:extLst>
                </p14:cNvPr>
                <p14:cNvContentPartPr/>
                <p14:nvPr/>
              </p14:nvContentPartPr>
              <p14:xfrm>
                <a:off x="10462268" y="5484110"/>
                <a:ext cx="102960" cy="17208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C9B08747-1B70-45A9-80DD-2E5D3573E4A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0453628" y="5475470"/>
                  <a:ext cx="120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5FA51C7F-7886-4CFD-95F7-57C9EC9618DC}"/>
                    </a:ext>
                  </a:extLst>
                </p14:cNvPr>
                <p14:cNvContentPartPr/>
                <p14:nvPr/>
              </p14:nvContentPartPr>
              <p14:xfrm>
                <a:off x="10654868" y="5435510"/>
                <a:ext cx="175320" cy="26388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5FA51C7F-7886-4CFD-95F7-57C9EC9618DC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0646228" y="5426870"/>
                  <a:ext cx="1929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8C8333FB-4660-48E6-AD44-F6DA2D8A211A}"/>
                    </a:ext>
                  </a:extLst>
                </p14:cNvPr>
                <p14:cNvContentPartPr/>
                <p14:nvPr/>
              </p14:nvContentPartPr>
              <p14:xfrm>
                <a:off x="8244668" y="5939870"/>
                <a:ext cx="39960" cy="17892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8C8333FB-4660-48E6-AD44-F6DA2D8A211A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235668" y="5931230"/>
                  <a:ext cx="576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A4B2839A-507E-492C-A61F-65FA83E5E6F4}"/>
                    </a:ext>
                  </a:extLst>
                </p14:cNvPr>
                <p14:cNvContentPartPr/>
                <p14:nvPr/>
              </p14:nvContentPartPr>
              <p14:xfrm>
                <a:off x="8260508" y="5897750"/>
                <a:ext cx="165600" cy="2682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A4B2839A-507E-492C-A61F-65FA83E5E6F4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8251508" y="5888750"/>
                  <a:ext cx="1832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3EE88663-0E0D-4F09-A3F7-071BD238B556}"/>
                    </a:ext>
                  </a:extLst>
                </p14:cNvPr>
                <p14:cNvContentPartPr/>
                <p14:nvPr/>
              </p14:nvContentPartPr>
              <p14:xfrm>
                <a:off x="8513228" y="5912150"/>
                <a:ext cx="197640" cy="2278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3EE88663-0E0D-4F09-A3F7-071BD238B556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8504588" y="5903510"/>
                  <a:ext cx="2152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C628E552-7721-4216-B006-3EFB76A86471}"/>
                    </a:ext>
                  </a:extLst>
                </p14:cNvPr>
                <p14:cNvContentPartPr/>
                <p14:nvPr/>
              </p14:nvContentPartPr>
              <p14:xfrm>
                <a:off x="8812388" y="5927990"/>
                <a:ext cx="194760" cy="21276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C628E552-7721-4216-B006-3EFB76A86471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8803388" y="5918990"/>
                  <a:ext cx="2124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47FFA6A4-AED9-4F05-8A0A-F98FF96FBB24}"/>
                    </a:ext>
                  </a:extLst>
                </p14:cNvPr>
                <p14:cNvContentPartPr/>
                <p14:nvPr/>
              </p14:nvContentPartPr>
              <p14:xfrm>
                <a:off x="8889428" y="6041030"/>
                <a:ext cx="136440" cy="3312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47FFA6A4-AED9-4F05-8A0A-F98FF96FBB24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8880428" y="6032030"/>
                  <a:ext cx="1540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D62F1429-E71F-4746-B566-269BBC23DD7A}"/>
                    </a:ext>
                  </a:extLst>
                </p14:cNvPr>
                <p14:cNvContentPartPr/>
                <p14:nvPr/>
              </p14:nvContentPartPr>
              <p14:xfrm>
                <a:off x="9788348" y="5922950"/>
                <a:ext cx="168480" cy="162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D62F1429-E71F-4746-B566-269BBC23DD7A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779348" y="5914310"/>
                  <a:ext cx="1861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39597313-0635-43F4-A997-4A2D077D5D10}"/>
                    </a:ext>
                  </a:extLst>
                </p14:cNvPr>
                <p14:cNvContentPartPr/>
                <p14:nvPr/>
              </p14:nvContentPartPr>
              <p14:xfrm>
                <a:off x="10012988" y="5882270"/>
                <a:ext cx="76680" cy="126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39597313-0635-43F4-A997-4A2D077D5D10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0004348" y="5873270"/>
                  <a:ext cx="94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CCA31841-8807-447A-AF85-7C39C9D7DAFE}"/>
                    </a:ext>
                  </a:extLst>
                </p14:cNvPr>
                <p14:cNvContentPartPr/>
                <p14:nvPr/>
              </p14:nvContentPartPr>
              <p14:xfrm>
                <a:off x="10150508" y="5895230"/>
                <a:ext cx="144360" cy="17136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CCA31841-8807-447A-AF85-7C39C9D7DAFE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0141508" y="5886590"/>
                  <a:ext cx="162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AD533878-15F9-4CBF-9148-C3E1AB6B8566}"/>
                    </a:ext>
                  </a:extLst>
                </p14:cNvPr>
                <p14:cNvContentPartPr/>
                <p14:nvPr/>
              </p14:nvContentPartPr>
              <p14:xfrm>
                <a:off x="10158788" y="5922230"/>
                <a:ext cx="158040" cy="1177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AD533878-15F9-4CBF-9148-C3E1AB6B8566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0150148" y="5913230"/>
                  <a:ext cx="1756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6F2C9E16-DBD0-427A-BD56-14F847B2A098}"/>
                    </a:ext>
                  </a:extLst>
                </p14:cNvPr>
                <p14:cNvContentPartPr/>
                <p14:nvPr/>
              </p14:nvContentPartPr>
              <p14:xfrm>
                <a:off x="10384868" y="5817830"/>
                <a:ext cx="108360" cy="25200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6F2C9E16-DBD0-427A-BD56-14F847B2A098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0376228" y="5808830"/>
                  <a:ext cx="1260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4859D691-6FA2-408A-B992-D089F7169871}"/>
                    </a:ext>
                  </a:extLst>
                </p14:cNvPr>
                <p14:cNvContentPartPr/>
                <p14:nvPr/>
              </p14:nvContentPartPr>
              <p14:xfrm>
                <a:off x="10388108" y="5938070"/>
                <a:ext cx="220680" cy="558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4859D691-6FA2-408A-B992-D089F7169871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0379468" y="5929430"/>
                  <a:ext cx="2383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E71EADBB-1666-4F64-9A96-5A08F83660FB}"/>
                    </a:ext>
                  </a:extLst>
                </p14:cNvPr>
                <p14:cNvContentPartPr/>
                <p14:nvPr/>
              </p14:nvContentPartPr>
              <p14:xfrm>
                <a:off x="10703108" y="5900990"/>
                <a:ext cx="165240" cy="24192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E71EADBB-1666-4F64-9A96-5A08F83660FB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0694108" y="5892350"/>
                  <a:ext cx="1828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B4097D46-640D-49BF-BDDE-05F499B26EE6}"/>
                    </a:ext>
                  </a:extLst>
                </p14:cNvPr>
                <p14:cNvContentPartPr/>
                <p14:nvPr/>
              </p14:nvContentPartPr>
              <p14:xfrm>
                <a:off x="10787348" y="6184310"/>
                <a:ext cx="3600" cy="2196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B4097D46-640D-49BF-BDDE-05F499B26EE6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10778708" y="6175310"/>
                  <a:ext cx="212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96EBEEBC-2525-4C1A-895F-199B9B737612}"/>
                    </a:ext>
                  </a:extLst>
                </p14:cNvPr>
                <p14:cNvContentPartPr/>
                <p14:nvPr/>
              </p14:nvContentPartPr>
              <p14:xfrm>
                <a:off x="6595508" y="814190"/>
                <a:ext cx="127440" cy="19584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96EBEEBC-2525-4C1A-895F-199B9B737612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6586508" y="805190"/>
                  <a:ext cx="1450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B97FEDA8-FAB0-42F4-B016-4101E6561AF2}"/>
                    </a:ext>
                  </a:extLst>
                </p14:cNvPr>
                <p14:cNvContentPartPr/>
                <p14:nvPr/>
              </p14:nvContentPartPr>
              <p14:xfrm>
                <a:off x="6765428" y="811310"/>
                <a:ext cx="116280" cy="14508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B97FEDA8-FAB0-42F4-B016-4101E6561AF2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6756788" y="802310"/>
                  <a:ext cx="133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FE0F226C-DE8F-47C2-B03E-6BA9DB73EF67}"/>
                    </a:ext>
                  </a:extLst>
                </p14:cNvPr>
                <p14:cNvContentPartPr/>
                <p14:nvPr/>
              </p14:nvContentPartPr>
              <p14:xfrm>
                <a:off x="6919508" y="771710"/>
                <a:ext cx="126360" cy="18468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FE0F226C-DE8F-47C2-B03E-6BA9DB73EF67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6910868" y="762710"/>
                  <a:ext cx="144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C37369C7-1F7D-4B64-8466-7864B60C4A97}"/>
                    </a:ext>
                  </a:extLst>
                </p14:cNvPr>
                <p14:cNvContentPartPr/>
                <p14:nvPr/>
              </p14:nvContentPartPr>
              <p14:xfrm>
                <a:off x="6914108" y="791510"/>
                <a:ext cx="112320" cy="18468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C37369C7-1F7D-4B64-8466-7864B60C4A97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6905468" y="782510"/>
                  <a:ext cx="129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B32EAF66-2955-4D72-8866-B3CA6F160916}"/>
                    </a:ext>
                  </a:extLst>
                </p14:cNvPr>
                <p14:cNvContentPartPr/>
                <p14:nvPr/>
              </p14:nvContentPartPr>
              <p14:xfrm>
                <a:off x="7075748" y="677750"/>
                <a:ext cx="75240" cy="33552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B32EAF66-2955-4D72-8866-B3CA6F16091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7066748" y="669110"/>
                  <a:ext cx="928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7E561522-78E4-4BA8-B5C8-71F6DA880CDD}"/>
                    </a:ext>
                  </a:extLst>
                </p14:cNvPr>
                <p14:cNvContentPartPr/>
                <p14:nvPr/>
              </p14:nvContentPartPr>
              <p14:xfrm>
                <a:off x="7058108" y="855590"/>
                <a:ext cx="133920" cy="9180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7E561522-78E4-4BA8-B5C8-71F6DA880CDD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7049108" y="846950"/>
                  <a:ext cx="1515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F9661EE6-EFB1-4345-AA9C-42AC4623071F}"/>
                    </a:ext>
                  </a:extLst>
                </p14:cNvPr>
                <p14:cNvContentPartPr/>
                <p14:nvPr/>
              </p14:nvContentPartPr>
              <p14:xfrm>
                <a:off x="7255388" y="832910"/>
                <a:ext cx="124560" cy="17280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F9661EE6-EFB1-4345-AA9C-42AC4623071F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7246388" y="823910"/>
                  <a:ext cx="142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E86396ED-4260-485A-BAEB-BE89DD93D9BC}"/>
                    </a:ext>
                  </a:extLst>
                </p14:cNvPr>
                <p14:cNvContentPartPr/>
                <p14:nvPr/>
              </p14:nvContentPartPr>
              <p14:xfrm>
                <a:off x="6581108" y="804470"/>
                <a:ext cx="157320" cy="20916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E86396ED-4260-485A-BAEB-BE89DD93D9BC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6572468" y="795470"/>
                  <a:ext cx="1749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A7A71EA6-7BC8-4920-B0D4-4E0DC3C0DBB1}"/>
                    </a:ext>
                  </a:extLst>
                </p14:cNvPr>
                <p14:cNvContentPartPr/>
                <p14:nvPr/>
              </p14:nvContentPartPr>
              <p14:xfrm>
                <a:off x="1808588" y="334670"/>
                <a:ext cx="4514760" cy="603000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A7A71EA6-7BC8-4920-B0D4-4E0DC3C0DBB1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799948" y="326030"/>
                  <a:ext cx="4532400" cy="60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D445BC9B-686B-47F1-BA91-210F4ED32C18}"/>
                    </a:ext>
                  </a:extLst>
                </p14:cNvPr>
                <p14:cNvContentPartPr/>
                <p14:nvPr/>
              </p14:nvContentPartPr>
              <p14:xfrm>
                <a:off x="6193028" y="639230"/>
                <a:ext cx="165600" cy="19512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D445BC9B-686B-47F1-BA91-210F4ED32C18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6184388" y="630590"/>
                  <a:ext cx="18324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02881A9A-5FAD-4447-A16F-C7A220AEBCBE}"/>
              </a:ext>
            </a:extLst>
          </p:cNvPr>
          <p:cNvGrpSpPr/>
          <p:nvPr/>
        </p:nvGrpSpPr>
        <p:grpSpPr>
          <a:xfrm>
            <a:off x="9741153" y="5849777"/>
            <a:ext cx="1635840" cy="648720"/>
            <a:chOff x="9741153" y="5849777"/>
            <a:chExt cx="1635840" cy="64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9E4E62C-6631-43D2-834C-1B9765695BC8}"/>
                    </a:ext>
                  </a:extLst>
                </p14:cNvPr>
                <p14:cNvContentPartPr/>
                <p14:nvPr/>
              </p14:nvContentPartPr>
              <p14:xfrm>
                <a:off x="9741153" y="5849777"/>
                <a:ext cx="1431360" cy="369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9E4E62C-6631-43D2-834C-1B9765695BC8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9732513" y="5841137"/>
                  <a:ext cx="14490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FDFC997-235F-4726-9886-5760C35F3A11}"/>
                    </a:ext>
                  </a:extLst>
                </p14:cNvPr>
                <p14:cNvContentPartPr/>
                <p14:nvPr/>
              </p14:nvContentPartPr>
              <p14:xfrm>
                <a:off x="9852393" y="6277097"/>
                <a:ext cx="35640" cy="172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FDFC997-235F-4726-9886-5760C35F3A11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9843393" y="6268097"/>
                  <a:ext cx="53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2480E97-5141-40CA-A169-92CEF7E31E17}"/>
                    </a:ext>
                  </a:extLst>
                </p14:cNvPr>
                <p14:cNvContentPartPr/>
                <p14:nvPr/>
              </p14:nvContentPartPr>
              <p14:xfrm>
                <a:off x="9861033" y="6253337"/>
                <a:ext cx="213480" cy="245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2480E97-5141-40CA-A169-92CEF7E31E17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9852033" y="6244697"/>
                  <a:ext cx="2311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A402650-D8EB-406B-9527-F2422BE4568A}"/>
                    </a:ext>
                  </a:extLst>
                </p14:cNvPr>
                <p14:cNvContentPartPr/>
                <p14:nvPr/>
              </p14:nvContentPartPr>
              <p14:xfrm>
                <a:off x="10150833" y="6323177"/>
                <a:ext cx="102600" cy="140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A402650-D8EB-406B-9527-F2422BE4568A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0141833" y="6314537"/>
                  <a:ext cx="120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4BF84B5-66DB-4BB9-A7E9-6E349628A4DA}"/>
                    </a:ext>
                  </a:extLst>
                </p14:cNvPr>
                <p14:cNvContentPartPr/>
                <p14:nvPr/>
              </p14:nvContentPartPr>
              <p14:xfrm>
                <a:off x="10341633" y="6313097"/>
                <a:ext cx="119520" cy="145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4BF84B5-66DB-4BB9-A7E9-6E349628A4DA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0332993" y="6304097"/>
                  <a:ext cx="1371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8B070B5-B417-4F89-A904-3B1934252592}"/>
                    </a:ext>
                  </a:extLst>
                </p14:cNvPr>
                <p14:cNvContentPartPr/>
                <p14:nvPr/>
              </p14:nvContentPartPr>
              <p14:xfrm>
                <a:off x="10460433" y="6292577"/>
                <a:ext cx="7200" cy="167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8B070B5-B417-4F89-A904-3B1934252592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0451433" y="6283937"/>
                  <a:ext cx="24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31C9B6B-8083-4220-BD52-393915978639}"/>
                    </a:ext>
                  </a:extLst>
                </p14:cNvPr>
                <p14:cNvContentPartPr/>
                <p14:nvPr/>
              </p14:nvContentPartPr>
              <p14:xfrm>
                <a:off x="10572393" y="6313097"/>
                <a:ext cx="28800" cy="129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31C9B6B-8083-4220-BD52-393915978639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563753" y="6304097"/>
                  <a:ext cx="464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B47E0F4-219D-4966-996A-25F7EE6808D8}"/>
                    </a:ext>
                  </a:extLst>
                </p14:cNvPr>
                <p14:cNvContentPartPr/>
                <p14:nvPr/>
              </p14:nvContentPartPr>
              <p14:xfrm>
                <a:off x="10579953" y="6263777"/>
                <a:ext cx="115920" cy="44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B47E0F4-219D-4966-996A-25F7EE6808D8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571313" y="6254777"/>
                  <a:ext cx="1335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9143F8F-6A40-4110-A71C-4BFF94127DAF}"/>
                    </a:ext>
                  </a:extLst>
                </p14:cNvPr>
                <p14:cNvContentPartPr/>
                <p14:nvPr/>
              </p14:nvContentPartPr>
              <p14:xfrm>
                <a:off x="10575273" y="6365657"/>
                <a:ext cx="132120" cy="20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9143F8F-6A40-4110-A71C-4BFF94127DAF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566273" y="6357017"/>
                  <a:ext cx="149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C46196A-985B-4D2B-BE84-BD7A375CE115}"/>
                    </a:ext>
                  </a:extLst>
                </p14:cNvPr>
                <p14:cNvContentPartPr/>
                <p14:nvPr/>
              </p14:nvContentPartPr>
              <p14:xfrm>
                <a:off x="10553313" y="6461057"/>
                <a:ext cx="174600" cy="19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C46196A-985B-4D2B-BE84-BD7A375CE115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544673" y="6452417"/>
                  <a:ext cx="1922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B192FBC-EA20-46F5-A2DC-BB2A089669FA}"/>
                    </a:ext>
                  </a:extLst>
                </p14:cNvPr>
                <p14:cNvContentPartPr/>
                <p14:nvPr/>
              </p14:nvContentPartPr>
              <p14:xfrm>
                <a:off x="10892793" y="6231377"/>
                <a:ext cx="117000" cy="214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B192FBC-EA20-46F5-A2DC-BB2A089669FA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883793" y="6222377"/>
                  <a:ext cx="1346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7199DE1-B571-42C2-8679-EA0515DA224C}"/>
                    </a:ext>
                  </a:extLst>
                </p14:cNvPr>
                <p14:cNvContentPartPr/>
                <p14:nvPr/>
              </p14:nvContentPartPr>
              <p14:xfrm>
                <a:off x="11077473" y="6265217"/>
                <a:ext cx="134640" cy="186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7199DE1-B571-42C2-8679-EA0515DA224C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1068833" y="6256577"/>
                  <a:ext cx="1522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F4B5201-8DC8-4A4E-99D1-E1B78C594A3D}"/>
                    </a:ext>
                  </a:extLst>
                </p14:cNvPr>
                <p14:cNvContentPartPr/>
                <p14:nvPr/>
              </p14:nvContentPartPr>
              <p14:xfrm>
                <a:off x="11244153" y="6224537"/>
                <a:ext cx="121320" cy="191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F4B5201-8DC8-4A4E-99D1-E1B78C594A3D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1235153" y="6215537"/>
                  <a:ext cx="138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3C34ADD-2882-4A2C-B666-D8B6F6E96B1D}"/>
                    </a:ext>
                  </a:extLst>
                </p14:cNvPr>
                <p14:cNvContentPartPr/>
                <p14:nvPr/>
              </p14:nvContentPartPr>
              <p14:xfrm>
                <a:off x="11242353" y="6222017"/>
                <a:ext cx="134640" cy="253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3C34ADD-2882-4A2C-B666-D8B6F6E96B1D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1233353" y="6213017"/>
                  <a:ext cx="152280" cy="270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93354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3298</TotalTime>
  <Words>1752</Words>
  <Application>Microsoft Office PowerPoint</Application>
  <PresentationFormat>Widescreen</PresentationFormat>
  <Paragraphs>671</Paragraphs>
  <Slides>32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Choi, Kyusun</dc:creator>
  <cp:lastModifiedBy>Choi, Kyusun</cp:lastModifiedBy>
  <cp:revision>191</cp:revision>
  <dcterms:created xsi:type="dcterms:W3CDTF">2020-07-23T13:28:45Z</dcterms:created>
  <dcterms:modified xsi:type="dcterms:W3CDTF">2021-03-11T07:43:16Z</dcterms:modified>
</cp:coreProperties>
</file>